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85" r:id="rId4"/>
  </p:sldMasterIdLst>
  <p:notesMasterIdLst>
    <p:notesMasterId r:id="rId6"/>
  </p:notesMasterIdLst>
  <p:sldIdLst>
    <p:sldId id="256" r:id="rId5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</p:sldIdLst>
  <p:sldSz cx="12190095" cy="6859270"/>
  <p:notesSz cx="6858000" cy="9144000"/>
  <p:defaultTextStyle>
    <a:defPPr>
      <a:defRPr lang="zh-CN"/>
    </a:defPPr>
    <a:lvl1pPr marL="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8387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6774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5161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3548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41935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902585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86455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70325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636" y="-84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301383254754052"/>
          <c:y val="0.0356458208783467"/>
          <c:w val="0.954506344268483"/>
          <c:h val="0.69441376148123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50800" cap="rnd" cmpd="sng" algn="ctr">
              <a:solidFill>
                <a:srgbClr val="2A99B0"/>
              </a:solidFill>
              <a:prstDash val="solid"/>
              <a:round/>
            </a:ln>
            <a:effectLst/>
          </c:spPr>
          <c:marker>
            <c:symbol val="circle"/>
            <c:size val="8"/>
            <c:spPr>
              <a:solidFill>
                <a:schemeClr val="bg1"/>
              </a:solidFill>
              <a:ln w="50800" cap="flat" cmpd="sng" algn="ctr">
                <a:solidFill>
                  <a:srgbClr val="2A99B0"/>
                </a:solidFill>
                <a:prstDash val="solid"/>
                <a:round/>
              </a:ln>
              <a:effectLst/>
            </c:spPr>
          </c:marker>
          <c:dPt>
            <c:idx val="6"/>
            <c:marker>
              <c:symbol val="circle"/>
              <c:size val="8"/>
              <c:spPr>
                <a:solidFill>
                  <a:schemeClr val="bg1"/>
                </a:solidFill>
                <a:ln w="50800" cap="flat" cmpd="sng" algn="ctr">
                  <a:solidFill>
                    <a:srgbClr val="EAC71B"/>
                  </a:solidFill>
                  <a:prstDash val="solid"/>
                  <a:round/>
                </a:ln>
                <a:effectLst/>
              </c:spPr>
            </c:marker>
            <c:bubble3D val="0"/>
            <c:spPr>
              <a:ln w="50800" cap="rnd" cmpd="sng" algn="ctr">
                <a:solidFill>
                  <a:srgbClr val="EAC71B"/>
                </a:solidFill>
                <a:prstDash val="solid"/>
                <a:round/>
              </a:ln>
              <a:effectLst/>
            </c:spPr>
          </c:dPt>
          <c:dPt>
            <c:idx val="7"/>
            <c:marker>
              <c:symbol val="circle"/>
              <c:size val="8"/>
              <c:spPr>
                <a:solidFill>
                  <a:schemeClr val="bg1"/>
                </a:solidFill>
                <a:ln w="50800" cap="flat" cmpd="sng" algn="ctr">
                  <a:solidFill>
                    <a:srgbClr val="EAC71B"/>
                  </a:solidFill>
                  <a:prstDash val="solid"/>
                  <a:round/>
                </a:ln>
                <a:effectLst/>
              </c:spPr>
            </c:marker>
            <c:bubble3D val="0"/>
            <c:spPr>
              <a:ln w="50800" cap="rnd" cmpd="sng" algn="ctr">
                <a:solidFill>
                  <a:srgbClr val="EAC71B"/>
                </a:solidFill>
                <a:prstDash val="solid"/>
                <a:round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Sheet1!$A$2:$A$11</c:f>
              <c:numCache>
                <c:formatCode>General</c:formatCode>
                <c:ptCount val="10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  <c:pt idx="8">
                  <c:v>2026</c:v>
                </c:pt>
                <c:pt idx="9">
                  <c:v>2027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7</c:v>
                </c:pt>
                <c:pt idx="1">
                  <c:v>10</c:v>
                </c:pt>
                <c:pt idx="2">
                  <c:v>25</c:v>
                </c:pt>
                <c:pt idx="3">
                  <c:v>20</c:v>
                </c:pt>
                <c:pt idx="4">
                  <c:v>42</c:v>
                </c:pt>
                <c:pt idx="5">
                  <c:v>45</c:v>
                </c:pt>
                <c:pt idx="6">
                  <c:v>50</c:v>
                </c:pt>
                <c:pt idx="7">
                  <c:v>39</c:v>
                </c:pt>
                <c:pt idx="8">
                  <c:v>52</c:v>
                </c:pt>
                <c:pt idx="9">
                  <c:v>58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38302720"/>
        <c:axId val="838312704"/>
      </c:lineChart>
      <c:catAx>
        <c:axId val="8383027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838312704"/>
        <c:crosses val="autoZero"/>
        <c:auto val="1"/>
        <c:lblAlgn val="ctr"/>
        <c:lblOffset val="100"/>
        <c:noMultiLvlLbl val="0"/>
      </c:catAx>
      <c:valAx>
        <c:axId val="8383127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838302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200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1BE4FF-C0DC-475C-BACA-A3749525CB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6DA52D-1B44-4814-9962-D48AC0E9D5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2" y="2130919"/>
            <a:ext cx="10361851" cy="147036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90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838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677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51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35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19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02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864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70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50" y="274702"/>
            <a:ext cx="2742843" cy="585288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8" y="4407921"/>
            <a:ext cx="10361851" cy="1362391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8" y="2907386"/>
            <a:ext cx="10361851" cy="1500535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8387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677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5161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3548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1935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0258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8645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7032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1907457" y="506987"/>
            <a:ext cx="179996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  <a:defRPr/>
            </a:pPr>
            <a:r>
              <a:rPr lang="en-US" altLang="zh-CN" sz="100" kern="0" dirty="0" smtClean="0">
                <a:solidFill>
                  <a:prstClr val="black"/>
                </a:solidFill>
                <a:hlinkClick r:id="rId2"/>
              </a:rPr>
              <a:t>PPT</a:t>
            </a:r>
            <a:r>
              <a:rPr lang="zh-CN" altLang="en-US" sz="100" kern="0" dirty="0" smtClean="0">
                <a:solidFill>
                  <a:prstClr val="black"/>
                </a:solidFill>
                <a:hlinkClick r:id="rId2"/>
              </a:rPr>
              <a:t>模板</a:t>
            </a:r>
            <a:r>
              <a:rPr lang="zh-CN" altLang="en-US" sz="100" kern="0" dirty="0" smtClean="0">
                <a:solidFill>
                  <a:prstClr val="black"/>
                </a:solidFill>
              </a:rPr>
              <a:t> </a:t>
            </a:r>
            <a:r>
              <a:rPr lang="en-US" altLang="zh-CN" sz="100" kern="0" dirty="0" smtClean="0">
                <a:solidFill>
                  <a:prstClr val="black"/>
                </a:solidFill>
              </a:rPr>
              <a:t>http://www.1ppt.com/moban/</a:t>
            </a:r>
            <a:r>
              <a:rPr lang="zh-CN" altLang="en-US" sz="100" kern="0" dirty="0" smtClean="0">
                <a:solidFill>
                  <a:prstClr val="black"/>
                </a:solidFill>
              </a:rPr>
              <a:t> </a:t>
            </a:r>
            <a:endParaRPr lang="en-US" altLang="zh-CN" sz="100" kern="0" dirty="0" smtClean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402702" y="6413854"/>
            <a:ext cx="179996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  <a:defRPr/>
            </a:pPr>
            <a:r>
              <a:rPr lang="en-US" altLang="zh-CN" sz="100" kern="0" dirty="0" smtClean="0">
                <a:solidFill>
                  <a:prstClr val="black"/>
                </a:solidFill>
                <a:hlinkClick r:id="rId2"/>
              </a:rPr>
              <a:t>PPT</a:t>
            </a:r>
            <a:r>
              <a:rPr lang="zh-CN" altLang="en-US" sz="100" kern="0" dirty="0" smtClean="0">
                <a:solidFill>
                  <a:prstClr val="black"/>
                </a:solidFill>
                <a:hlinkClick r:id="rId2"/>
              </a:rPr>
              <a:t>模板</a:t>
            </a:r>
            <a:r>
              <a:rPr lang="zh-CN" altLang="en-US" sz="100" kern="0" dirty="0" smtClean="0">
                <a:solidFill>
                  <a:prstClr val="black"/>
                </a:solidFill>
              </a:rPr>
              <a:t> </a:t>
            </a:r>
            <a:r>
              <a:rPr lang="en-US" altLang="zh-CN" sz="100" kern="0" dirty="0" smtClean="0">
                <a:solidFill>
                  <a:prstClr val="black"/>
                </a:solidFill>
              </a:rPr>
              <a:t>http://www.1ppt.com/moban/</a:t>
            </a:r>
            <a:r>
              <a:rPr lang="zh-CN" altLang="en-US" sz="100" kern="0" dirty="0" smtClean="0">
                <a:solidFill>
                  <a:prstClr val="black"/>
                </a:solidFill>
              </a:rPr>
              <a:t> </a:t>
            </a:r>
            <a:endParaRPr lang="en-US" altLang="zh-CN" sz="100" kern="0" dirty="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1600573"/>
            <a:ext cx="10971372" cy="452701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9" y="6357823"/>
            <a:ext cx="3860297" cy="365210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3"/>
            <a:ext cx="2742843" cy="585288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2" y="274703"/>
            <a:ext cx="8025355" cy="58528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9" y="6357823"/>
            <a:ext cx="3860297" cy="365210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1"/>
            <a:ext cx="5384099" cy="4527011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1"/>
            <a:ext cx="5384099" cy="4527011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0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83870" indent="0">
              <a:buNone/>
              <a:defRPr sz="2100" b="1"/>
            </a:lvl2pPr>
            <a:lvl3pPr marL="967740" indent="0">
              <a:buNone/>
              <a:defRPr sz="1900" b="1"/>
            </a:lvl3pPr>
            <a:lvl4pPr marL="1451610" indent="0">
              <a:buNone/>
              <a:defRPr sz="1700" b="1"/>
            </a:lvl4pPr>
            <a:lvl5pPr marL="1935480" indent="0">
              <a:buNone/>
              <a:defRPr sz="1700" b="1"/>
            </a:lvl5pPr>
            <a:lvl6pPr marL="2419350" indent="0">
              <a:buNone/>
              <a:defRPr sz="1700" b="1"/>
            </a:lvl6pPr>
            <a:lvl7pPr marL="2902585" indent="0">
              <a:buNone/>
              <a:defRPr sz="1700" b="1"/>
            </a:lvl7pPr>
            <a:lvl8pPr marL="3386455" indent="0">
              <a:buNone/>
              <a:defRPr sz="1700" b="1"/>
            </a:lvl8pPr>
            <a:lvl9pPr marL="3870325" indent="0">
              <a:buNone/>
              <a:defRPr sz="1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9"/>
            <a:ext cx="5386216" cy="3952203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2" y="1535469"/>
            <a:ext cx="5388332" cy="639910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83870" indent="0">
              <a:buNone/>
              <a:defRPr sz="2100" b="1"/>
            </a:lvl2pPr>
            <a:lvl3pPr marL="967740" indent="0">
              <a:buNone/>
              <a:defRPr sz="1900" b="1"/>
            </a:lvl3pPr>
            <a:lvl4pPr marL="1451610" indent="0">
              <a:buNone/>
              <a:defRPr sz="1700" b="1"/>
            </a:lvl4pPr>
            <a:lvl5pPr marL="1935480" indent="0">
              <a:buNone/>
              <a:defRPr sz="1700" b="1"/>
            </a:lvl5pPr>
            <a:lvl6pPr marL="2419350" indent="0">
              <a:buNone/>
              <a:defRPr sz="1700" b="1"/>
            </a:lvl6pPr>
            <a:lvl7pPr marL="2902585" indent="0">
              <a:buNone/>
              <a:defRPr sz="1700" b="1"/>
            </a:lvl7pPr>
            <a:lvl8pPr marL="3386455" indent="0">
              <a:buNone/>
              <a:defRPr sz="1700" b="1"/>
            </a:lvl8pPr>
            <a:lvl9pPr marL="3870325" indent="0">
              <a:buNone/>
              <a:defRPr sz="1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2" y="2175379"/>
            <a:ext cx="5388332" cy="3952203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2" y="273113"/>
            <a:ext cx="4010562" cy="1162319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2" y="273114"/>
            <a:ext cx="6814780" cy="5854468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2" y="1435433"/>
            <a:ext cx="4010562" cy="4692149"/>
          </a:xfrm>
        </p:spPr>
        <p:txBody>
          <a:bodyPr/>
          <a:lstStyle>
            <a:lvl1pPr marL="0" indent="0">
              <a:buNone/>
              <a:defRPr sz="1500"/>
            </a:lvl1pPr>
            <a:lvl2pPr marL="483870" indent="0">
              <a:buNone/>
              <a:defRPr sz="1300"/>
            </a:lvl2pPr>
            <a:lvl3pPr marL="967740" indent="0">
              <a:buNone/>
              <a:defRPr sz="1100"/>
            </a:lvl3pPr>
            <a:lvl4pPr marL="1451610" indent="0">
              <a:buNone/>
              <a:defRPr sz="1000"/>
            </a:lvl4pPr>
            <a:lvl5pPr marL="1935480" indent="0">
              <a:buNone/>
              <a:defRPr sz="1000"/>
            </a:lvl5pPr>
            <a:lvl6pPr marL="2419350" indent="0">
              <a:buNone/>
              <a:defRPr sz="1000"/>
            </a:lvl6pPr>
            <a:lvl7pPr marL="2902585" indent="0">
              <a:buNone/>
              <a:defRPr sz="1000"/>
            </a:lvl7pPr>
            <a:lvl8pPr marL="3386455" indent="0">
              <a:buNone/>
              <a:defRPr sz="1000"/>
            </a:lvl8pPr>
            <a:lvl9pPr marL="387032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2"/>
            <a:ext cx="7314248" cy="566869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3400"/>
            </a:lvl1pPr>
            <a:lvl2pPr marL="483870" indent="0">
              <a:buNone/>
              <a:defRPr sz="3000"/>
            </a:lvl2pPr>
            <a:lvl3pPr marL="967740" indent="0">
              <a:buNone/>
              <a:defRPr sz="2500"/>
            </a:lvl3pPr>
            <a:lvl4pPr marL="1451610" indent="0">
              <a:buNone/>
              <a:defRPr sz="2100"/>
            </a:lvl4pPr>
            <a:lvl5pPr marL="1935480" indent="0">
              <a:buNone/>
              <a:defRPr sz="2100"/>
            </a:lvl5pPr>
            <a:lvl6pPr marL="2419350" indent="0">
              <a:buNone/>
              <a:defRPr sz="2100"/>
            </a:lvl6pPr>
            <a:lvl7pPr marL="2902585" indent="0">
              <a:buNone/>
              <a:defRPr sz="2100"/>
            </a:lvl7pPr>
            <a:lvl8pPr marL="3386455" indent="0">
              <a:buNone/>
              <a:defRPr sz="2100"/>
            </a:lvl8pPr>
            <a:lvl9pPr marL="3870325" indent="0">
              <a:buNone/>
              <a:defRPr sz="21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1"/>
            <a:ext cx="7314248" cy="805048"/>
          </a:xfrm>
        </p:spPr>
        <p:txBody>
          <a:bodyPr/>
          <a:lstStyle>
            <a:lvl1pPr marL="0" indent="0">
              <a:buNone/>
              <a:defRPr sz="1500"/>
            </a:lvl1pPr>
            <a:lvl2pPr marL="483870" indent="0">
              <a:buNone/>
              <a:defRPr sz="1300"/>
            </a:lvl2pPr>
            <a:lvl3pPr marL="967740" indent="0">
              <a:buNone/>
              <a:defRPr sz="1100"/>
            </a:lvl3pPr>
            <a:lvl4pPr marL="1451610" indent="0">
              <a:buNone/>
              <a:defRPr sz="1000"/>
            </a:lvl4pPr>
            <a:lvl5pPr marL="1935480" indent="0">
              <a:buNone/>
              <a:defRPr sz="1000"/>
            </a:lvl5pPr>
            <a:lvl6pPr marL="2419350" indent="0">
              <a:buNone/>
              <a:defRPr sz="1000"/>
            </a:lvl6pPr>
            <a:lvl7pPr marL="2902585" indent="0">
              <a:buNone/>
              <a:defRPr sz="1000"/>
            </a:lvl7pPr>
            <a:lvl8pPr marL="3386455" indent="0">
              <a:buNone/>
              <a:defRPr sz="1000"/>
            </a:lvl8pPr>
            <a:lvl9pPr marL="387032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4"/>
          </a:xfrm>
          <a:prstGeom prst="rect">
            <a:avLst/>
          </a:prstGeom>
        </p:spPr>
        <p:txBody>
          <a:bodyPr vert="horz" lIns="96762" tIns="48381" rIns="96762" bIns="48381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1"/>
            <a:ext cx="10971372" cy="4527011"/>
          </a:xfrm>
          <a:prstGeom prst="rect">
            <a:avLst/>
          </a:prstGeom>
        </p:spPr>
        <p:txBody>
          <a:bodyPr vert="horz" lIns="96762" tIns="48381" rIns="96762" bIns="48381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3"/>
            <a:ext cx="2844430" cy="365209"/>
          </a:xfrm>
          <a:prstGeom prst="rect">
            <a:avLst/>
          </a:prstGeom>
        </p:spPr>
        <p:txBody>
          <a:bodyPr vert="horz" lIns="96762" tIns="48381" rIns="96762" bIns="48381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9" y="6357823"/>
            <a:ext cx="3860297" cy="365209"/>
          </a:xfrm>
          <a:prstGeom prst="rect">
            <a:avLst/>
          </a:prstGeom>
        </p:spPr>
        <p:txBody>
          <a:bodyPr vert="horz" lIns="96762" tIns="48381" rIns="96762" bIns="48381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2" y="6357823"/>
            <a:ext cx="2844430" cy="365209"/>
          </a:xfrm>
          <a:prstGeom prst="rect">
            <a:avLst/>
          </a:prstGeom>
        </p:spPr>
        <p:txBody>
          <a:bodyPr vert="horz" lIns="96762" tIns="48381" rIns="96762" bIns="48381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67740" rtl="0" eaLnBrk="1" latinLnBrk="0" hangingPunct="1">
        <a:spcBef>
          <a:spcPct val="0"/>
        </a:spcBef>
        <a:buNone/>
        <a:defRPr sz="4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2585" indent="-362585" algn="l" defTabSz="967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86130" indent="-302260" algn="l" defTabSz="967740" rtl="0" eaLnBrk="1" latinLnBrk="0" hangingPunct="1">
        <a:spcBef>
          <a:spcPct val="20000"/>
        </a:spcBef>
        <a:buFont typeface="Arial" panose="020B0604020202020204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09675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93545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60650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44520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28390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12260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387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774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5161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3548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935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02585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86455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70325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</p:sldLayoutIdLst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 cstate="screen"/>
          <a:srcRect l="17084" t="161" r="19411" b="14664"/>
          <a:stretch>
            <a:fillRect/>
          </a:stretch>
        </p:blipFill>
        <p:spPr>
          <a:xfrm>
            <a:off x="1" y="0"/>
            <a:ext cx="12190413" cy="6859588"/>
          </a:xfrm>
          <a:custGeom>
            <a:avLst/>
            <a:gdLst>
              <a:gd name="connsiteX0" fmla="*/ 0 w 12192000"/>
              <a:gd name="connsiteY0" fmla="*/ 0 h 6946470"/>
              <a:gd name="connsiteX1" fmla="*/ 12192000 w 12192000"/>
              <a:gd name="connsiteY1" fmla="*/ 0 h 6946470"/>
              <a:gd name="connsiteX2" fmla="*/ 12192000 w 12192000"/>
              <a:gd name="connsiteY2" fmla="*/ 6946470 h 6946470"/>
              <a:gd name="connsiteX3" fmla="*/ 0 w 12192000"/>
              <a:gd name="connsiteY3" fmla="*/ 6946470 h 6946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946470">
                <a:moveTo>
                  <a:pt x="0" y="0"/>
                </a:moveTo>
                <a:lnTo>
                  <a:pt x="12192000" y="0"/>
                </a:lnTo>
                <a:lnTo>
                  <a:pt x="12192000" y="6946470"/>
                </a:lnTo>
                <a:lnTo>
                  <a:pt x="0" y="6946470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11209241" y="1898949"/>
            <a:ext cx="179977" cy="936217"/>
            <a:chOff x="11210699" y="1898510"/>
            <a:chExt cx="180000" cy="936000"/>
          </a:xfrm>
        </p:grpSpPr>
        <p:sp>
          <p:nvSpPr>
            <p:cNvPr id="5" name="矩形: 圆角 4"/>
            <p:cNvSpPr/>
            <p:nvPr/>
          </p:nvSpPr>
          <p:spPr>
            <a:xfrm>
              <a:off x="11210699" y="1898510"/>
              <a:ext cx="180000" cy="936000"/>
            </a:xfrm>
            <a:prstGeom prst="roundRect">
              <a:avLst>
                <a:gd name="adj" fmla="val 50000"/>
              </a:avLst>
            </a:prstGeom>
            <a:solidFill>
              <a:srgbClr val="2A99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11210699" y="1898667"/>
              <a:ext cx="90000" cy="849688"/>
            </a:xfrm>
            <a:custGeom>
              <a:avLst/>
              <a:gdLst>
                <a:gd name="connsiteX0" fmla="*/ 89224 w 90000"/>
                <a:gd name="connsiteY0" fmla="*/ 0 h 849688"/>
                <a:gd name="connsiteX1" fmla="*/ 90000 w 90000"/>
                <a:gd name="connsiteY1" fmla="*/ 3845 h 849688"/>
                <a:gd name="connsiteX2" fmla="*/ 90000 w 90000"/>
                <a:gd name="connsiteY2" fmla="*/ 759845 h 849688"/>
                <a:gd name="connsiteX3" fmla="*/ 35032 w 90000"/>
                <a:gd name="connsiteY3" fmla="*/ 842773 h 849688"/>
                <a:gd name="connsiteX4" fmla="*/ 776 w 90000"/>
                <a:gd name="connsiteY4" fmla="*/ 849688 h 849688"/>
                <a:gd name="connsiteX5" fmla="*/ 0 w 90000"/>
                <a:gd name="connsiteY5" fmla="*/ 845843 h 849688"/>
                <a:gd name="connsiteX6" fmla="*/ 0 w 90000"/>
                <a:gd name="connsiteY6" fmla="*/ 89843 h 849688"/>
                <a:gd name="connsiteX7" fmla="*/ 54968 w 90000"/>
                <a:gd name="connsiteY7" fmla="*/ 6916 h 84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000" h="849688">
                  <a:moveTo>
                    <a:pt x="89224" y="0"/>
                  </a:moveTo>
                  <a:lnTo>
                    <a:pt x="90000" y="3845"/>
                  </a:lnTo>
                  <a:lnTo>
                    <a:pt x="90000" y="759845"/>
                  </a:lnTo>
                  <a:cubicBezTo>
                    <a:pt x="90000" y="797125"/>
                    <a:pt x="67335" y="829110"/>
                    <a:pt x="35032" y="842773"/>
                  </a:cubicBezTo>
                  <a:lnTo>
                    <a:pt x="776" y="849688"/>
                  </a:lnTo>
                  <a:lnTo>
                    <a:pt x="0" y="845843"/>
                  </a:lnTo>
                  <a:lnTo>
                    <a:pt x="0" y="89843"/>
                  </a:lnTo>
                  <a:cubicBezTo>
                    <a:pt x="0" y="52564"/>
                    <a:pt x="22665" y="20578"/>
                    <a:pt x="54968" y="6916"/>
                  </a:cubicBezTo>
                  <a:close/>
                </a:path>
              </a:pathLst>
            </a:custGeom>
            <a:solidFill>
              <a:srgbClr val="33B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456662" y="1812931"/>
            <a:ext cx="5613123" cy="11082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/>
            <a:r>
              <a:rPr lang="zh-CN" altLang="en-US" sz="6600" b="1" dirty="0">
                <a:solidFill>
                  <a:srgbClr val="000000"/>
                </a:solidFill>
                <a:cs typeface="+mn-ea"/>
                <a:sym typeface="+mn-lt"/>
              </a:rPr>
              <a:t>营销执行方案</a:t>
            </a:r>
            <a:endParaRPr lang="zh-CN" altLang="en-US" sz="66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1" name="Group 22"/>
          <p:cNvGrpSpPr/>
          <p:nvPr/>
        </p:nvGrpSpPr>
        <p:grpSpPr>
          <a:xfrm>
            <a:off x="6381428" y="1001362"/>
            <a:ext cx="517959" cy="518146"/>
            <a:chOff x="5575299" y="1001130"/>
            <a:chExt cx="518026" cy="518026"/>
          </a:xfrm>
        </p:grpSpPr>
        <p:grpSp>
          <p:nvGrpSpPr>
            <p:cNvPr id="32" name="组合 31"/>
            <p:cNvGrpSpPr/>
            <p:nvPr/>
          </p:nvGrpSpPr>
          <p:grpSpPr>
            <a:xfrm>
              <a:off x="5575299" y="1001130"/>
              <a:ext cx="518026" cy="518026"/>
              <a:chOff x="4953000" y="-1016000"/>
              <a:chExt cx="1651000" cy="1651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4953000" y="-1016000"/>
                <a:ext cx="1651000" cy="1651000"/>
              </a:xfrm>
              <a:prstGeom prst="ellipse">
                <a:avLst/>
              </a:prstGeom>
              <a:solidFill>
                <a:srgbClr val="EAC7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4953000" y="-1015999"/>
                <a:ext cx="1143000" cy="1354205"/>
              </a:xfrm>
              <a:custGeom>
                <a:avLst/>
                <a:gdLst>
                  <a:gd name="connsiteX0" fmla="*/ 825500 w 1143000"/>
                  <a:gd name="connsiteY0" fmla="*/ 0 h 1354205"/>
                  <a:gd name="connsiteX1" fmla="*/ 909903 w 1143000"/>
                  <a:gd name="connsiteY1" fmla="*/ 4262 h 1354205"/>
                  <a:gd name="connsiteX2" fmla="*/ 955916 w 1143000"/>
                  <a:gd name="connsiteY2" fmla="*/ 11285 h 1354205"/>
                  <a:gd name="connsiteX3" fmla="*/ 1002018 w 1143000"/>
                  <a:gd name="connsiteY3" fmla="*/ 67160 h 1354205"/>
                  <a:gd name="connsiteX4" fmla="*/ 1143000 w 1143000"/>
                  <a:gd name="connsiteY4" fmla="*/ 528705 h 1354205"/>
                  <a:gd name="connsiteX5" fmla="*/ 317500 w 1143000"/>
                  <a:gd name="connsiteY5" fmla="*/ 1354205 h 1354205"/>
                  <a:gd name="connsiteX6" fmla="*/ 233098 w 1143000"/>
                  <a:gd name="connsiteY6" fmla="*/ 1349943 h 1354205"/>
                  <a:gd name="connsiteX7" fmla="*/ 187084 w 1143000"/>
                  <a:gd name="connsiteY7" fmla="*/ 1342921 h 1354205"/>
                  <a:gd name="connsiteX8" fmla="*/ 140983 w 1143000"/>
                  <a:gd name="connsiteY8" fmla="*/ 1287045 h 1354205"/>
                  <a:gd name="connsiteX9" fmla="*/ 0 w 1143000"/>
                  <a:gd name="connsiteY9" fmla="*/ 825500 h 1354205"/>
                  <a:gd name="connsiteX10" fmla="*/ 825500 w 1143000"/>
                  <a:gd name="connsiteY10" fmla="*/ 0 h 1354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3000" h="1354205">
                    <a:moveTo>
                      <a:pt x="825500" y="0"/>
                    </a:moveTo>
                    <a:cubicBezTo>
                      <a:pt x="853995" y="0"/>
                      <a:pt x="882152" y="1444"/>
                      <a:pt x="909903" y="4262"/>
                    </a:cubicBezTo>
                    <a:lnTo>
                      <a:pt x="955916" y="11285"/>
                    </a:lnTo>
                    <a:lnTo>
                      <a:pt x="1002018" y="67160"/>
                    </a:lnTo>
                    <a:cubicBezTo>
                      <a:pt x="1091027" y="198911"/>
                      <a:pt x="1143000" y="357738"/>
                      <a:pt x="1143000" y="528705"/>
                    </a:cubicBezTo>
                    <a:cubicBezTo>
                      <a:pt x="1143000" y="984616"/>
                      <a:pt x="773411" y="1354205"/>
                      <a:pt x="317500" y="1354205"/>
                    </a:cubicBezTo>
                    <a:cubicBezTo>
                      <a:pt x="289006" y="1354205"/>
                      <a:pt x="260849" y="1352761"/>
                      <a:pt x="233098" y="1349943"/>
                    </a:cubicBezTo>
                    <a:lnTo>
                      <a:pt x="187084" y="1342921"/>
                    </a:lnTo>
                    <a:lnTo>
                      <a:pt x="140983" y="1287045"/>
                    </a:lnTo>
                    <a:cubicBezTo>
                      <a:pt x="51974" y="1155294"/>
                      <a:pt x="0" y="996467"/>
                      <a:pt x="0" y="825500"/>
                    </a:cubicBezTo>
                    <a:cubicBezTo>
                      <a:pt x="0" y="369589"/>
                      <a:pt x="369589" y="0"/>
                      <a:pt x="825500" y="0"/>
                    </a:cubicBezTo>
                    <a:close/>
                  </a:path>
                </a:pathLst>
              </a:custGeom>
              <a:solidFill>
                <a:srgbClr val="F5E3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3" name="Oval 18"/>
            <p:cNvSpPr/>
            <p:nvPr/>
          </p:nvSpPr>
          <p:spPr>
            <a:xfrm>
              <a:off x="5731457" y="1157443"/>
              <a:ext cx="205710" cy="205399"/>
            </a:xfrm>
            <a:custGeom>
              <a:avLst/>
              <a:gdLst>
                <a:gd name="T0" fmla="*/ 6894 w 7804"/>
                <a:gd name="T1" fmla="*/ 3038 h 7804"/>
                <a:gd name="T2" fmla="*/ 6614 w 7804"/>
                <a:gd name="T3" fmla="*/ 2704 h 7804"/>
                <a:gd name="T4" fmla="*/ 6826 w 7804"/>
                <a:gd name="T5" fmla="*/ 2200 h 7804"/>
                <a:gd name="T6" fmla="*/ 6496 w 7804"/>
                <a:gd name="T7" fmla="*/ 978 h 7804"/>
                <a:gd name="T8" fmla="*/ 5604 w 7804"/>
                <a:gd name="T9" fmla="*/ 978 h 7804"/>
                <a:gd name="T10" fmla="*/ 5254 w 7804"/>
                <a:gd name="T11" fmla="*/ 1222 h 7804"/>
                <a:gd name="T12" fmla="*/ 4973 w 7804"/>
                <a:gd name="T13" fmla="*/ 1137 h 7804"/>
                <a:gd name="T14" fmla="*/ 4766 w 7804"/>
                <a:gd name="T15" fmla="*/ 631 h 7804"/>
                <a:gd name="T16" fmla="*/ 3668 w 7804"/>
                <a:gd name="T17" fmla="*/ 0 h 7804"/>
                <a:gd name="T18" fmla="*/ 3038 w 7804"/>
                <a:gd name="T19" fmla="*/ 910 h 7804"/>
                <a:gd name="T20" fmla="*/ 2704 w 7804"/>
                <a:gd name="T21" fmla="*/ 1190 h 7804"/>
                <a:gd name="T22" fmla="*/ 2398 w 7804"/>
                <a:gd name="T23" fmla="*/ 1175 h 7804"/>
                <a:gd name="T24" fmla="*/ 1754 w 7804"/>
                <a:gd name="T25" fmla="*/ 793 h 7804"/>
                <a:gd name="T26" fmla="*/ 978 w 7804"/>
                <a:gd name="T27" fmla="*/ 1308 h 7804"/>
                <a:gd name="T28" fmla="*/ 1175 w 7804"/>
                <a:gd name="T29" fmla="*/ 2398 h 7804"/>
                <a:gd name="T30" fmla="*/ 1137 w 7804"/>
                <a:gd name="T31" fmla="*/ 2831 h 7804"/>
                <a:gd name="T32" fmla="*/ 631 w 7804"/>
                <a:gd name="T33" fmla="*/ 3038 h 7804"/>
                <a:gd name="T34" fmla="*/ 0 w 7804"/>
                <a:gd name="T35" fmla="*/ 4136 h 7804"/>
                <a:gd name="T36" fmla="*/ 910 w 7804"/>
                <a:gd name="T37" fmla="*/ 4766 h 7804"/>
                <a:gd name="T38" fmla="*/ 1190 w 7804"/>
                <a:gd name="T39" fmla="*/ 5100 h 7804"/>
                <a:gd name="T40" fmla="*/ 978 w 7804"/>
                <a:gd name="T41" fmla="*/ 5604 h 7804"/>
                <a:gd name="T42" fmla="*/ 1308 w 7804"/>
                <a:gd name="T43" fmla="*/ 6826 h 7804"/>
                <a:gd name="T44" fmla="*/ 2200 w 7804"/>
                <a:gd name="T45" fmla="*/ 6826 h 7804"/>
                <a:gd name="T46" fmla="*/ 2550 w 7804"/>
                <a:gd name="T47" fmla="*/ 6582 h 7804"/>
                <a:gd name="T48" fmla="*/ 2831 w 7804"/>
                <a:gd name="T49" fmla="*/ 6667 h 7804"/>
                <a:gd name="T50" fmla="*/ 3038 w 7804"/>
                <a:gd name="T51" fmla="*/ 7173 h 7804"/>
                <a:gd name="T52" fmla="*/ 4136 w 7804"/>
                <a:gd name="T53" fmla="*/ 7804 h 7804"/>
                <a:gd name="T54" fmla="*/ 4766 w 7804"/>
                <a:gd name="T55" fmla="*/ 6894 h 7804"/>
                <a:gd name="T56" fmla="*/ 5100 w 7804"/>
                <a:gd name="T57" fmla="*/ 6614 h 7804"/>
                <a:gd name="T58" fmla="*/ 5406 w 7804"/>
                <a:gd name="T59" fmla="*/ 6629 h 7804"/>
                <a:gd name="T60" fmla="*/ 6050 w 7804"/>
                <a:gd name="T61" fmla="*/ 7011 h 7804"/>
                <a:gd name="T62" fmla="*/ 6647 w 7804"/>
                <a:gd name="T63" fmla="*/ 6675 h 7804"/>
                <a:gd name="T64" fmla="*/ 6826 w 7804"/>
                <a:gd name="T65" fmla="*/ 6496 h 7804"/>
                <a:gd name="T66" fmla="*/ 6629 w 7804"/>
                <a:gd name="T67" fmla="*/ 5406 h 7804"/>
                <a:gd name="T68" fmla="*/ 6667 w 7804"/>
                <a:gd name="T69" fmla="*/ 4972 h 7804"/>
                <a:gd name="T70" fmla="*/ 7173 w 7804"/>
                <a:gd name="T71" fmla="*/ 4766 h 7804"/>
                <a:gd name="T72" fmla="*/ 7804 w 7804"/>
                <a:gd name="T73" fmla="*/ 3668 h 7804"/>
                <a:gd name="T74" fmla="*/ 5608 w 7804"/>
                <a:gd name="T75" fmla="*/ 3902 h 7804"/>
                <a:gd name="T76" fmla="*/ 2196 w 7804"/>
                <a:gd name="T77" fmla="*/ 3902 h 7804"/>
                <a:gd name="T78" fmla="*/ 5608 w 7804"/>
                <a:gd name="T79" fmla="*/ 3902 h 7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804" h="7804">
                  <a:moveTo>
                    <a:pt x="7173" y="3038"/>
                  </a:moveTo>
                  <a:lnTo>
                    <a:pt x="6894" y="3038"/>
                  </a:lnTo>
                  <a:cubicBezTo>
                    <a:pt x="6824" y="3038"/>
                    <a:pt x="6714" y="2953"/>
                    <a:pt x="6667" y="2831"/>
                  </a:cubicBezTo>
                  <a:cubicBezTo>
                    <a:pt x="6650" y="2789"/>
                    <a:pt x="6632" y="2746"/>
                    <a:pt x="6614" y="2704"/>
                  </a:cubicBezTo>
                  <a:cubicBezTo>
                    <a:pt x="6561" y="2585"/>
                    <a:pt x="6579" y="2447"/>
                    <a:pt x="6629" y="2398"/>
                  </a:cubicBezTo>
                  <a:lnTo>
                    <a:pt x="6826" y="2200"/>
                  </a:lnTo>
                  <a:cubicBezTo>
                    <a:pt x="7072" y="1954"/>
                    <a:pt x="7072" y="1554"/>
                    <a:pt x="6826" y="1308"/>
                  </a:cubicBezTo>
                  <a:lnTo>
                    <a:pt x="6496" y="978"/>
                  </a:lnTo>
                  <a:cubicBezTo>
                    <a:pt x="6377" y="859"/>
                    <a:pt x="6218" y="793"/>
                    <a:pt x="6050" y="793"/>
                  </a:cubicBezTo>
                  <a:cubicBezTo>
                    <a:pt x="5882" y="793"/>
                    <a:pt x="5723" y="859"/>
                    <a:pt x="5604" y="978"/>
                  </a:cubicBezTo>
                  <a:lnTo>
                    <a:pt x="5406" y="1176"/>
                  </a:lnTo>
                  <a:cubicBezTo>
                    <a:pt x="5378" y="1204"/>
                    <a:pt x="5319" y="1222"/>
                    <a:pt x="5254" y="1222"/>
                  </a:cubicBezTo>
                  <a:cubicBezTo>
                    <a:pt x="5201" y="1222"/>
                    <a:pt x="5147" y="1211"/>
                    <a:pt x="5100" y="1190"/>
                  </a:cubicBezTo>
                  <a:cubicBezTo>
                    <a:pt x="5058" y="1172"/>
                    <a:pt x="5015" y="1154"/>
                    <a:pt x="4973" y="1137"/>
                  </a:cubicBezTo>
                  <a:cubicBezTo>
                    <a:pt x="4851" y="1090"/>
                    <a:pt x="4766" y="980"/>
                    <a:pt x="4766" y="910"/>
                  </a:cubicBezTo>
                  <a:lnTo>
                    <a:pt x="4766" y="631"/>
                  </a:lnTo>
                  <a:cubicBezTo>
                    <a:pt x="4766" y="283"/>
                    <a:pt x="4483" y="0"/>
                    <a:pt x="4136" y="0"/>
                  </a:cubicBezTo>
                  <a:lnTo>
                    <a:pt x="3668" y="0"/>
                  </a:lnTo>
                  <a:cubicBezTo>
                    <a:pt x="3321" y="0"/>
                    <a:pt x="3038" y="283"/>
                    <a:pt x="3038" y="631"/>
                  </a:cubicBezTo>
                  <a:lnTo>
                    <a:pt x="3038" y="910"/>
                  </a:lnTo>
                  <a:cubicBezTo>
                    <a:pt x="3038" y="980"/>
                    <a:pt x="2953" y="1090"/>
                    <a:pt x="2831" y="1137"/>
                  </a:cubicBezTo>
                  <a:cubicBezTo>
                    <a:pt x="2789" y="1154"/>
                    <a:pt x="2746" y="1172"/>
                    <a:pt x="2704" y="1190"/>
                  </a:cubicBezTo>
                  <a:cubicBezTo>
                    <a:pt x="2657" y="1211"/>
                    <a:pt x="2603" y="1222"/>
                    <a:pt x="2550" y="1222"/>
                  </a:cubicBezTo>
                  <a:cubicBezTo>
                    <a:pt x="2485" y="1222"/>
                    <a:pt x="2426" y="1204"/>
                    <a:pt x="2398" y="1175"/>
                  </a:cubicBezTo>
                  <a:lnTo>
                    <a:pt x="2200" y="978"/>
                  </a:lnTo>
                  <a:cubicBezTo>
                    <a:pt x="2081" y="859"/>
                    <a:pt x="1922" y="793"/>
                    <a:pt x="1754" y="793"/>
                  </a:cubicBezTo>
                  <a:cubicBezTo>
                    <a:pt x="1585" y="793"/>
                    <a:pt x="1427" y="859"/>
                    <a:pt x="1308" y="978"/>
                  </a:cubicBezTo>
                  <a:lnTo>
                    <a:pt x="978" y="1308"/>
                  </a:lnTo>
                  <a:cubicBezTo>
                    <a:pt x="732" y="1554"/>
                    <a:pt x="732" y="1954"/>
                    <a:pt x="978" y="2200"/>
                  </a:cubicBezTo>
                  <a:lnTo>
                    <a:pt x="1175" y="2398"/>
                  </a:lnTo>
                  <a:cubicBezTo>
                    <a:pt x="1225" y="2447"/>
                    <a:pt x="1243" y="2585"/>
                    <a:pt x="1190" y="2704"/>
                  </a:cubicBezTo>
                  <a:cubicBezTo>
                    <a:pt x="1172" y="2746"/>
                    <a:pt x="1154" y="2789"/>
                    <a:pt x="1137" y="2831"/>
                  </a:cubicBezTo>
                  <a:cubicBezTo>
                    <a:pt x="1090" y="2953"/>
                    <a:pt x="980" y="3038"/>
                    <a:pt x="910" y="3038"/>
                  </a:cubicBezTo>
                  <a:lnTo>
                    <a:pt x="631" y="3038"/>
                  </a:lnTo>
                  <a:cubicBezTo>
                    <a:pt x="283" y="3038"/>
                    <a:pt x="0" y="3321"/>
                    <a:pt x="0" y="3668"/>
                  </a:cubicBezTo>
                  <a:lnTo>
                    <a:pt x="0" y="4136"/>
                  </a:lnTo>
                  <a:cubicBezTo>
                    <a:pt x="0" y="4483"/>
                    <a:pt x="283" y="4766"/>
                    <a:pt x="631" y="4766"/>
                  </a:cubicBezTo>
                  <a:lnTo>
                    <a:pt x="910" y="4766"/>
                  </a:lnTo>
                  <a:cubicBezTo>
                    <a:pt x="980" y="4766"/>
                    <a:pt x="1090" y="4851"/>
                    <a:pt x="1137" y="4972"/>
                  </a:cubicBezTo>
                  <a:cubicBezTo>
                    <a:pt x="1154" y="5015"/>
                    <a:pt x="1172" y="5058"/>
                    <a:pt x="1190" y="5100"/>
                  </a:cubicBezTo>
                  <a:cubicBezTo>
                    <a:pt x="1243" y="5219"/>
                    <a:pt x="1225" y="5357"/>
                    <a:pt x="1175" y="5406"/>
                  </a:cubicBezTo>
                  <a:lnTo>
                    <a:pt x="978" y="5604"/>
                  </a:lnTo>
                  <a:cubicBezTo>
                    <a:pt x="732" y="5850"/>
                    <a:pt x="732" y="6250"/>
                    <a:pt x="978" y="6496"/>
                  </a:cubicBezTo>
                  <a:lnTo>
                    <a:pt x="1308" y="6826"/>
                  </a:lnTo>
                  <a:cubicBezTo>
                    <a:pt x="1427" y="6945"/>
                    <a:pt x="1586" y="7011"/>
                    <a:pt x="1754" y="7011"/>
                  </a:cubicBezTo>
                  <a:cubicBezTo>
                    <a:pt x="1922" y="7011"/>
                    <a:pt x="2081" y="6945"/>
                    <a:pt x="2200" y="6826"/>
                  </a:cubicBezTo>
                  <a:lnTo>
                    <a:pt x="2398" y="6628"/>
                  </a:lnTo>
                  <a:cubicBezTo>
                    <a:pt x="2427" y="6599"/>
                    <a:pt x="2484" y="6582"/>
                    <a:pt x="2550" y="6582"/>
                  </a:cubicBezTo>
                  <a:cubicBezTo>
                    <a:pt x="2602" y="6582"/>
                    <a:pt x="2657" y="6593"/>
                    <a:pt x="2704" y="6614"/>
                  </a:cubicBezTo>
                  <a:cubicBezTo>
                    <a:pt x="2745" y="6632"/>
                    <a:pt x="2788" y="6650"/>
                    <a:pt x="2831" y="6667"/>
                  </a:cubicBezTo>
                  <a:cubicBezTo>
                    <a:pt x="2953" y="6714"/>
                    <a:pt x="3038" y="6824"/>
                    <a:pt x="3038" y="6894"/>
                  </a:cubicBezTo>
                  <a:lnTo>
                    <a:pt x="3038" y="7173"/>
                  </a:lnTo>
                  <a:cubicBezTo>
                    <a:pt x="3038" y="7521"/>
                    <a:pt x="3321" y="7804"/>
                    <a:pt x="3668" y="7804"/>
                  </a:cubicBezTo>
                  <a:lnTo>
                    <a:pt x="4136" y="7804"/>
                  </a:lnTo>
                  <a:cubicBezTo>
                    <a:pt x="4483" y="7804"/>
                    <a:pt x="4766" y="7521"/>
                    <a:pt x="4766" y="7173"/>
                  </a:cubicBezTo>
                  <a:lnTo>
                    <a:pt x="4766" y="6894"/>
                  </a:lnTo>
                  <a:cubicBezTo>
                    <a:pt x="4766" y="6824"/>
                    <a:pt x="4851" y="6714"/>
                    <a:pt x="4972" y="6667"/>
                  </a:cubicBezTo>
                  <a:cubicBezTo>
                    <a:pt x="5015" y="6650"/>
                    <a:pt x="5058" y="6632"/>
                    <a:pt x="5100" y="6614"/>
                  </a:cubicBezTo>
                  <a:cubicBezTo>
                    <a:pt x="5146" y="6593"/>
                    <a:pt x="5201" y="6582"/>
                    <a:pt x="5254" y="6582"/>
                  </a:cubicBezTo>
                  <a:cubicBezTo>
                    <a:pt x="5319" y="6582"/>
                    <a:pt x="5377" y="6600"/>
                    <a:pt x="5406" y="6629"/>
                  </a:cubicBezTo>
                  <a:lnTo>
                    <a:pt x="5604" y="6826"/>
                  </a:lnTo>
                  <a:cubicBezTo>
                    <a:pt x="5723" y="6945"/>
                    <a:pt x="5882" y="7011"/>
                    <a:pt x="6050" y="7011"/>
                  </a:cubicBezTo>
                  <a:cubicBezTo>
                    <a:pt x="6068" y="7011"/>
                    <a:pt x="6087" y="7010"/>
                    <a:pt x="6105" y="7009"/>
                  </a:cubicBezTo>
                  <a:cubicBezTo>
                    <a:pt x="6335" y="6989"/>
                    <a:pt x="6538" y="6785"/>
                    <a:pt x="6647" y="6675"/>
                  </a:cubicBezTo>
                  <a:lnTo>
                    <a:pt x="6661" y="6661"/>
                  </a:lnTo>
                  <a:lnTo>
                    <a:pt x="6826" y="6496"/>
                  </a:lnTo>
                  <a:cubicBezTo>
                    <a:pt x="7072" y="6250"/>
                    <a:pt x="7072" y="5850"/>
                    <a:pt x="6826" y="5604"/>
                  </a:cubicBezTo>
                  <a:lnTo>
                    <a:pt x="6629" y="5406"/>
                  </a:lnTo>
                  <a:cubicBezTo>
                    <a:pt x="6579" y="5357"/>
                    <a:pt x="6561" y="5219"/>
                    <a:pt x="6614" y="5100"/>
                  </a:cubicBezTo>
                  <a:cubicBezTo>
                    <a:pt x="6632" y="5058"/>
                    <a:pt x="6650" y="5015"/>
                    <a:pt x="6667" y="4972"/>
                  </a:cubicBezTo>
                  <a:cubicBezTo>
                    <a:pt x="6714" y="4851"/>
                    <a:pt x="6824" y="4766"/>
                    <a:pt x="6894" y="4766"/>
                  </a:cubicBezTo>
                  <a:lnTo>
                    <a:pt x="7173" y="4766"/>
                  </a:lnTo>
                  <a:cubicBezTo>
                    <a:pt x="7521" y="4766"/>
                    <a:pt x="7804" y="4483"/>
                    <a:pt x="7804" y="4135"/>
                  </a:cubicBezTo>
                  <a:lnTo>
                    <a:pt x="7804" y="3668"/>
                  </a:lnTo>
                  <a:cubicBezTo>
                    <a:pt x="7804" y="3321"/>
                    <a:pt x="7521" y="3038"/>
                    <a:pt x="7173" y="3038"/>
                  </a:cubicBezTo>
                  <a:close/>
                  <a:moveTo>
                    <a:pt x="5608" y="3902"/>
                  </a:moveTo>
                  <a:cubicBezTo>
                    <a:pt x="5608" y="4843"/>
                    <a:pt x="4843" y="5608"/>
                    <a:pt x="3902" y="5608"/>
                  </a:cubicBezTo>
                  <a:cubicBezTo>
                    <a:pt x="2961" y="5608"/>
                    <a:pt x="2196" y="4843"/>
                    <a:pt x="2196" y="3902"/>
                  </a:cubicBezTo>
                  <a:cubicBezTo>
                    <a:pt x="2196" y="2961"/>
                    <a:pt x="2961" y="2196"/>
                    <a:pt x="3902" y="2196"/>
                  </a:cubicBezTo>
                  <a:cubicBezTo>
                    <a:pt x="4843" y="2196"/>
                    <a:pt x="5608" y="2961"/>
                    <a:pt x="5608" y="39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Group 23"/>
          <p:cNvGrpSpPr/>
          <p:nvPr/>
        </p:nvGrpSpPr>
        <p:grpSpPr>
          <a:xfrm>
            <a:off x="5580626" y="1001362"/>
            <a:ext cx="517959" cy="518146"/>
            <a:chOff x="6300536" y="1001130"/>
            <a:chExt cx="518026" cy="518026"/>
          </a:xfrm>
        </p:grpSpPr>
        <p:grpSp>
          <p:nvGrpSpPr>
            <p:cNvPr id="27" name="组合 26"/>
            <p:cNvGrpSpPr/>
            <p:nvPr/>
          </p:nvGrpSpPr>
          <p:grpSpPr>
            <a:xfrm>
              <a:off x="6300536" y="1001130"/>
              <a:ext cx="518026" cy="518026"/>
              <a:chOff x="4953000" y="-1016000"/>
              <a:chExt cx="1651000" cy="1651000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4953000" y="-1016000"/>
                <a:ext cx="1651000" cy="1651000"/>
              </a:xfrm>
              <a:prstGeom prst="ellipse">
                <a:avLst/>
              </a:prstGeom>
              <a:solidFill>
                <a:srgbClr val="2A99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>
                <a:off x="4953000" y="-1015999"/>
                <a:ext cx="1143000" cy="1354205"/>
              </a:xfrm>
              <a:custGeom>
                <a:avLst/>
                <a:gdLst>
                  <a:gd name="connsiteX0" fmla="*/ 825500 w 1143000"/>
                  <a:gd name="connsiteY0" fmla="*/ 0 h 1354205"/>
                  <a:gd name="connsiteX1" fmla="*/ 909903 w 1143000"/>
                  <a:gd name="connsiteY1" fmla="*/ 4262 h 1354205"/>
                  <a:gd name="connsiteX2" fmla="*/ 955916 w 1143000"/>
                  <a:gd name="connsiteY2" fmla="*/ 11285 h 1354205"/>
                  <a:gd name="connsiteX3" fmla="*/ 1002018 w 1143000"/>
                  <a:gd name="connsiteY3" fmla="*/ 67160 h 1354205"/>
                  <a:gd name="connsiteX4" fmla="*/ 1143000 w 1143000"/>
                  <a:gd name="connsiteY4" fmla="*/ 528705 h 1354205"/>
                  <a:gd name="connsiteX5" fmla="*/ 317500 w 1143000"/>
                  <a:gd name="connsiteY5" fmla="*/ 1354205 h 1354205"/>
                  <a:gd name="connsiteX6" fmla="*/ 233098 w 1143000"/>
                  <a:gd name="connsiteY6" fmla="*/ 1349943 h 1354205"/>
                  <a:gd name="connsiteX7" fmla="*/ 187084 w 1143000"/>
                  <a:gd name="connsiteY7" fmla="*/ 1342921 h 1354205"/>
                  <a:gd name="connsiteX8" fmla="*/ 140983 w 1143000"/>
                  <a:gd name="connsiteY8" fmla="*/ 1287045 h 1354205"/>
                  <a:gd name="connsiteX9" fmla="*/ 0 w 1143000"/>
                  <a:gd name="connsiteY9" fmla="*/ 825500 h 1354205"/>
                  <a:gd name="connsiteX10" fmla="*/ 825500 w 1143000"/>
                  <a:gd name="connsiteY10" fmla="*/ 0 h 1354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3000" h="1354205">
                    <a:moveTo>
                      <a:pt x="825500" y="0"/>
                    </a:moveTo>
                    <a:cubicBezTo>
                      <a:pt x="853995" y="0"/>
                      <a:pt x="882152" y="1444"/>
                      <a:pt x="909903" y="4262"/>
                    </a:cubicBezTo>
                    <a:lnTo>
                      <a:pt x="955916" y="11285"/>
                    </a:lnTo>
                    <a:lnTo>
                      <a:pt x="1002018" y="67160"/>
                    </a:lnTo>
                    <a:cubicBezTo>
                      <a:pt x="1091027" y="198911"/>
                      <a:pt x="1143000" y="357738"/>
                      <a:pt x="1143000" y="528705"/>
                    </a:cubicBezTo>
                    <a:cubicBezTo>
                      <a:pt x="1143000" y="984616"/>
                      <a:pt x="773411" y="1354205"/>
                      <a:pt x="317500" y="1354205"/>
                    </a:cubicBezTo>
                    <a:cubicBezTo>
                      <a:pt x="289006" y="1354205"/>
                      <a:pt x="260849" y="1352761"/>
                      <a:pt x="233098" y="1349943"/>
                    </a:cubicBezTo>
                    <a:lnTo>
                      <a:pt x="187084" y="1342921"/>
                    </a:lnTo>
                    <a:lnTo>
                      <a:pt x="140983" y="1287045"/>
                    </a:lnTo>
                    <a:cubicBezTo>
                      <a:pt x="51974" y="1155294"/>
                      <a:pt x="0" y="996467"/>
                      <a:pt x="0" y="825500"/>
                    </a:cubicBezTo>
                    <a:cubicBezTo>
                      <a:pt x="0" y="369589"/>
                      <a:pt x="369589" y="0"/>
                      <a:pt x="825500" y="0"/>
                    </a:cubicBezTo>
                    <a:close/>
                  </a:path>
                </a:pathLst>
              </a:custGeom>
              <a:solidFill>
                <a:srgbClr val="33B6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8" name="Oval 19"/>
            <p:cNvSpPr/>
            <p:nvPr/>
          </p:nvSpPr>
          <p:spPr>
            <a:xfrm>
              <a:off x="6465745" y="1157288"/>
              <a:ext cx="187606" cy="205710"/>
            </a:xfrm>
            <a:custGeom>
              <a:avLst/>
              <a:gdLst>
                <a:gd name="connsiteX0" fmla="*/ 130776 w 510187"/>
                <a:gd name="connsiteY0" fmla="*/ 398252 h 559418"/>
                <a:gd name="connsiteX1" fmla="*/ 180826 w 510187"/>
                <a:gd name="connsiteY1" fmla="*/ 398252 h 559418"/>
                <a:gd name="connsiteX2" fmla="*/ 195356 w 510187"/>
                <a:gd name="connsiteY2" fmla="*/ 420815 h 559418"/>
                <a:gd name="connsiteX3" fmla="*/ 140463 w 510187"/>
                <a:gd name="connsiteY3" fmla="*/ 420815 h 559418"/>
                <a:gd name="connsiteX4" fmla="*/ 48435 w 510187"/>
                <a:gd name="connsiteY4" fmla="*/ 535243 h 559418"/>
                <a:gd name="connsiteX5" fmla="*/ 461752 w 510187"/>
                <a:gd name="connsiteY5" fmla="*/ 535243 h 559418"/>
                <a:gd name="connsiteX6" fmla="*/ 369724 w 510187"/>
                <a:gd name="connsiteY6" fmla="*/ 420815 h 559418"/>
                <a:gd name="connsiteX7" fmla="*/ 316445 w 510187"/>
                <a:gd name="connsiteY7" fmla="*/ 420815 h 559418"/>
                <a:gd name="connsiteX8" fmla="*/ 329361 w 510187"/>
                <a:gd name="connsiteY8" fmla="*/ 398252 h 559418"/>
                <a:gd name="connsiteX9" fmla="*/ 381026 w 510187"/>
                <a:gd name="connsiteY9" fmla="*/ 398252 h 559418"/>
                <a:gd name="connsiteX10" fmla="*/ 510187 w 510187"/>
                <a:gd name="connsiteY10" fmla="*/ 559418 h 559418"/>
                <a:gd name="connsiteX11" fmla="*/ 0 w 510187"/>
                <a:gd name="connsiteY11" fmla="*/ 559418 h 559418"/>
                <a:gd name="connsiteX12" fmla="*/ 254964 w 510187"/>
                <a:gd name="connsiteY12" fmla="*/ 79000 h 559418"/>
                <a:gd name="connsiteX13" fmla="*/ 175836 w 510187"/>
                <a:gd name="connsiteY13" fmla="*/ 159612 h 559418"/>
                <a:gd name="connsiteX14" fmla="*/ 254964 w 510187"/>
                <a:gd name="connsiteY14" fmla="*/ 238611 h 559418"/>
                <a:gd name="connsiteX15" fmla="*/ 335706 w 510187"/>
                <a:gd name="connsiteY15" fmla="*/ 159612 h 559418"/>
                <a:gd name="connsiteX16" fmla="*/ 254964 w 510187"/>
                <a:gd name="connsiteY16" fmla="*/ 79000 h 559418"/>
                <a:gd name="connsiteX17" fmla="*/ 254964 w 510187"/>
                <a:gd name="connsiteY17" fmla="*/ 0 h 559418"/>
                <a:gd name="connsiteX18" fmla="*/ 414834 w 510187"/>
                <a:gd name="connsiteY18" fmla="*/ 159612 h 559418"/>
                <a:gd name="connsiteX19" fmla="*/ 254964 w 510187"/>
                <a:gd name="connsiteY19" fmla="*/ 478835 h 559418"/>
                <a:gd name="connsiteX20" fmla="*/ 95093 w 510187"/>
                <a:gd name="connsiteY20" fmla="*/ 159612 h 559418"/>
                <a:gd name="connsiteX21" fmla="*/ 254964 w 510187"/>
                <a:gd name="connsiteY21" fmla="*/ 0 h 55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10187" h="559418">
                  <a:moveTo>
                    <a:pt x="130776" y="398252"/>
                  </a:moveTo>
                  <a:lnTo>
                    <a:pt x="180826" y="398252"/>
                  </a:lnTo>
                  <a:cubicBezTo>
                    <a:pt x="185669" y="404699"/>
                    <a:pt x="190513" y="412757"/>
                    <a:pt x="195356" y="420815"/>
                  </a:cubicBezTo>
                  <a:lnTo>
                    <a:pt x="140463" y="420815"/>
                  </a:lnTo>
                  <a:lnTo>
                    <a:pt x="48435" y="535243"/>
                  </a:lnTo>
                  <a:lnTo>
                    <a:pt x="461752" y="535243"/>
                  </a:lnTo>
                  <a:lnTo>
                    <a:pt x="369724" y="420815"/>
                  </a:lnTo>
                  <a:lnTo>
                    <a:pt x="316445" y="420815"/>
                  </a:lnTo>
                  <a:cubicBezTo>
                    <a:pt x="319674" y="412757"/>
                    <a:pt x="324518" y="404699"/>
                    <a:pt x="329361" y="398252"/>
                  </a:cubicBezTo>
                  <a:lnTo>
                    <a:pt x="381026" y="398252"/>
                  </a:lnTo>
                  <a:lnTo>
                    <a:pt x="510187" y="559418"/>
                  </a:lnTo>
                  <a:lnTo>
                    <a:pt x="0" y="559418"/>
                  </a:lnTo>
                  <a:close/>
                  <a:moveTo>
                    <a:pt x="254964" y="79000"/>
                  </a:moveTo>
                  <a:cubicBezTo>
                    <a:pt x="211363" y="79000"/>
                    <a:pt x="175836" y="116081"/>
                    <a:pt x="175836" y="159612"/>
                  </a:cubicBezTo>
                  <a:cubicBezTo>
                    <a:pt x="175836" y="203142"/>
                    <a:pt x="211363" y="238611"/>
                    <a:pt x="254964" y="238611"/>
                  </a:cubicBezTo>
                  <a:cubicBezTo>
                    <a:pt x="300179" y="238611"/>
                    <a:pt x="335706" y="203142"/>
                    <a:pt x="335706" y="159612"/>
                  </a:cubicBezTo>
                  <a:cubicBezTo>
                    <a:pt x="335706" y="116081"/>
                    <a:pt x="300179" y="79000"/>
                    <a:pt x="254964" y="79000"/>
                  </a:cubicBezTo>
                  <a:close/>
                  <a:moveTo>
                    <a:pt x="254964" y="0"/>
                  </a:moveTo>
                  <a:cubicBezTo>
                    <a:pt x="343781" y="0"/>
                    <a:pt x="414834" y="70939"/>
                    <a:pt x="414834" y="159612"/>
                  </a:cubicBezTo>
                  <a:cubicBezTo>
                    <a:pt x="414834" y="246673"/>
                    <a:pt x="254964" y="478835"/>
                    <a:pt x="254964" y="478835"/>
                  </a:cubicBezTo>
                  <a:cubicBezTo>
                    <a:pt x="254964" y="478835"/>
                    <a:pt x="95093" y="246673"/>
                    <a:pt x="95093" y="159612"/>
                  </a:cubicBezTo>
                  <a:cubicBezTo>
                    <a:pt x="95093" y="70939"/>
                    <a:pt x="167761" y="0"/>
                    <a:pt x="25496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Group 24"/>
          <p:cNvGrpSpPr/>
          <p:nvPr/>
        </p:nvGrpSpPr>
        <p:grpSpPr>
          <a:xfrm>
            <a:off x="7182231" y="1001362"/>
            <a:ext cx="517959" cy="518146"/>
            <a:chOff x="7025774" y="1001130"/>
            <a:chExt cx="518026" cy="518026"/>
          </a:xfrm>
        </p:grpSpPr>
        <p:grpSp>
          <p:nvGrpSpPr>
            <p:cNvPr id="37" name="组合 36"/>
            <p:cNvGrpSpPr/>
            <p:nvPr/>
          </p:nvGrpSpPr>
          <p:grpSpPr>
            <a:xfrm>
              <a:off x="7025774" y="1001130"/>
              <a:ext cx="518026" cy="518026"/>
              <a:chOff x="4953000" y="-1016000"/>
              <a:chExt cx="1651000" cy="165100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4953000" y="-1016000"/>
                <a:ext cx="1651000" cy="1651000"/>
              </a:xfrm>
              <a:prstGeom prst="ellipse">
                <a:avLst/>
              </a:prstGeom>
              <a:solidFill>
                <a:srgbClr val="1232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>
                <a:off x="4953000" y="-1015999"/>
                <a:ext cx="1143000" cy="1354205"/>
              </a:xfrm>
              <a:custGeom>
                <a:avLst/>
                <a:gdLst>
                  <a:gd name="connsiteX0" fmla="*/ 825500 w 1143000"/>
                  <a:gd name="connsiteY0" fmla="*/ 0 h 1354205"/>
                  <a:gd name="connsiteX1" fmla="*/ 909903 w 1143000"/>
                  <a:gd name="connsiteY1" fmla="*/ 4262 h 1354205"/>
                  <a:gd name="connsiteX2" fmla="*/ 955916 w 1143000"/>
                  <a:gd name="connsiteY2" fmla="*/ 11285 h 1354205"/>
                  <a:gd name="connsiteX3" fmla="*/ 1002018 w 1143000"/>
                  <a:gd name="connsiteY3" fmla="*/ 67160 h 1354205"/>
                  <a:gd name="connsiteX4" fmla="*/ 1143000 w 1143000"/>
                  <a:gd name="connsiteY4" fmla="*/ 528705 h 1354205"/>
                  <a:gd name="connsiteX5" fmla="*/ 317500 w 1143000"/>
                  <a:gd name="connsiteY5" fmla="*/ 1354205 h 1354205"/>
                  <a:gd name="connsiteX6" fmla="*/ 233098 w 1143000"/>
                  <a:gd name="connsiteY6" fmla="*/ 1349943 h 1354205"/>
                  <a:gd name="connsiteX7" fmla="*/ 187084 w 1143000"/>
                  <a:gd name="connsiteY7" fmla="*/ 1342921 h 1354205"/>
                  <a:gd name="connsiteX8" fmla="*/ 140983 w 1143000"/>
                  <a:gd name="connsiteY8" fmla="*/ 1287045 h 1354205"/>
                  <a:gd name="connsiteX9" fmla="*/ 0 w 1143000"/>
                  <a:gd name="connsiteY9" fmla="*/ 825500 h 1354205"/>
                  <a:gd name="connsiteX10" fmla="*/ 825500 w 1143000"/>
                  <a:gd name="connsiteY10" fmla="*/ 0 h 1354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3000" h="1354205">
                    <a:moveTo>
                      <a:pt x="825500" y="0"/>
                    </a:moveTo>
                    <a:cubicBezTo>
                      <a:pt x="853995" y="0"/>
                      <a:pt x="882152" y="1444"/>
                      <a:pt x="909903" y="4262"/>
                    </a:cubicBezTo>
                    <a:lnTo>
                      <a:pt x="955916" y="11285"/>
                    </a:lnTo>
                    <a:lnTo>
                      <a:pt x="1002018" y="67160"/>
                    </a:lnTo>
                    <a:cubicBezTo>
                      <a:pt x="1091027" y="198911"/>
                      <a:pt x="1143000" y="357738"/>
                      <a:pt x="1143000" y="528705"/>
                    </a:cubicBezTo>
                    <a:cubicBezTo>
                      <a:pt x="1143000" y="984616"/>
                      <a:pt x="773411" y="1354205"/>
                      <a:pt x="317500" y="1354205"/>
                    </a:cubicBezTo>
                    <a:cubicBezTo>
                      <a:pt x="289006" y="1354205"/>
                      <a:pt x="260849" y="1352761"/>
                      <a:pt x="233098" y="1349943"/>
                    </a:cubicBezTo>
                    <a:lnTo>
                      <a:pt x="187084" y="1342921"/>
                    </a:lnTo>
                    <a:lnTo>
                      <a:pt x="140983" y="1287045"/>
                    </a:lnTo>
                    <a:cubicBezTo>
                      <a:pt x="51974" y="1155294"/>
                      <a:pt x="0" y="996467"/>
                      <a:pt x="0" y="825500"/>
                    </a:cubicBezTo>
                    <a:cubicBezTo>
                      <a:pt x="0" y="369589"/>
                      <a:pt x="369589" y="0"/>
                      <a:pt x="825500" y="0"/>
                    </a:cubicBezTo>
                    <a:close/>
                  </a:path>
                </a:pathLst>
              </a:custGeom>
              <a:solidFill>
                <a:srgbClr val="1741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8" name="Oval 20"/>
            <p:cNvSpPr/>
            <p:nvPr/>
          </p:nvSpPr>
          <p:spPr>
            <a:xfrm>
              <a:off x="7181932" y="1160384"/>
              <a:ext cx="205710" cy="199517"/>
            </a:xfrm>
            <a:custGeom>
              <a:avLst/>
              <a:gdLst>
                <a:gd name="connsiteX0" fmla="*/ 35700 w 578738"/>
                <a:gd name="connsiteY0" fmla="*/ 243554 h 561315"/>
                <a:gd name="connsiteX1" fmla="*/ 30383 w 578738"/>
                <a:gd name="connsiteY1" fmla="*/ 254930 h 561315"/>
                <a:gd name="connsiteX2" fmla="*/ 30383 w 578738"/>
                <a:gd name="connsiteY2" fmla="*/ 519604 h 561315"/>
                <a:gd name="connsiteX3" fmla="*/ 35700 w 578738"/>
                <a:gd name="connsiteY3" fmla="*/ 530980 h 561315"/>
                <a:gd name="connsiteX4" fmla="*/ 132926 w 578738"/>
                <a:gd name="connsiteY4" fmla="*/ 530980 h 561315"/>
                <a:gd name="connsiteX5" fmla="*/ 138243 w 578738"/>
                <a:gd name="connsiteY5" fmla="*/ 519604 h 561315"/>
                <a:gd name="connsiteX6" fmla="*/ 138243 w 578738"/>
                <a:gd name="connsiteY6" fmla="*/ 254930 h 561315"/>
                <a:gd name="connsiteX7" fmla="*/ 132926 w 578738"/>
                <a:gd name="connsiteY7" fmla="*/ 243554 h 561315"/>
                <a:gd name="connsiteX8" fmla="*/ 35700 w 578738"/>
                <a:gd name="connsiteY8" fmla="*/ 213219 h 561315"/>
                <a:gd name="connsiteX9" fmla="*/ 132926 w 578738"/>
                <a:gd name="connsiteY9" fmla="*/ 213219 h 561315"/>
                <a:gd name="connsiteX10" fmla="*/ 168626 w 578738"/>
                <a:gd name="connsiteY10" fmla="*/ 254930 h 561315"/>
                <a:gd name="connsiteX11" fmla="*/ 168626 w 578738"/>
                <a:gd name="connsiteY11" fmla="*/ 519604 h 561315"/>
                <a:gd name="connsiteX12" fmla="*/ 132926 w 578738"/>
                <a:gd name="connsiteY12" fmla="*/ 561315 h 561315"/>
                <a:gd name="connsiteX13" fmla="*/ 35700 w 578738"/>
                <a:gd name="connsiteY13" fmla="*/ 561315 h 561315"/>
                <a:gd name="connsiteX14" fmla="*/ 0 w 578738"/>
                <a:gd name="connsiteY14" fmla="*/ 519604 h 561315"/>
                <a:gd name="connsiteX15" fmla="*/ 0 w 578738"/>
                <a:gd name="connsiteY15" fmla="*/ 254930 h 561315"/>
                <a:gd name="connsiteX16" fmla="*/ 35700 w 578738"/>
                <a:gd name="connsiteY16" fmla="*/ 213219 h 561315"/>
                <a:gd name="connsiteX17" fmla="*/ 321281 w 578738"/>
                <a:gd name="connsiteY17" fmla="*/ 30341 h 561315"/>
                <a:gd name="connsiteX18" fmla="*/ 296219 w 578738"/>
                <a:gd name="connsiteY18" fmla="*/ 55373 h 561315"/>
                <a:gd name="connsiteX19" fmla="*/ 296979 w 578738"/>
                <a:gd name="connsiteY19" fmla="*/ 60683 h 561315"/>
                <a:gd name="connsiteX20" fmla="*/ 296979 w 578738"/>
                <a:gd name="connsiteY20" fmla="*/ 65992 h 561315"/>
                <a:gd name="connsiteX21" fmla="*/ 268119 w 578738"/>
                <a:gd name="connsiteY21" fmla="*/ 212389 h 561315"/>
                <a:gd name="connsiteX22" fmla="*/ 263563 w 578738"/>
                <a:gd name="connsiteY22" fmla="*/ 221492 h 561315"/>
                <a:gd name="connsiteX23" fmla="*/ 262044 w 578738"/>
                <a:gd name="connsiteY23" fmla="*/ 223009 h 561315"/>
                <a:gd name="connsiteX24" fmla="*/ 232425 w 578738"/>
                <a:gd name="connsiteY24" fmla="*/ 240455 h 561315"/>
                <a:gd name="connsiteX25" fmla="*/ 230146 w 578738"/>
                <a:gd name="connsiteY25" fmla="*/ 240455 h 561315"/>
                <a:gd name="connsiteX26" fmla="*/ 225590 w 578738"/>
                <a:gd name="connsiteY26" fmla="*/ 240455 h 561315"/>
                <a:gd name="connsiteX27" fmla="*/ 224071 w 578738"/>
                <a:gd name="connsiteY27" fmla="*/ 241214 h 561315"/>
                <a:gd name="connsiteX28" fmla="*/ 211919 w 578738"/>
                <a:gd name="connsiteY28" fmla="*/ 253350 h 561315"/>
                <a:gd name="connsiteX29" fmla="*/ 211919 w 578738"/>
                <a:gd name="connsiteY29" fmla="*/ 518079 h 561315"/>
                <a:gd name="connsiteX30" fmla="*/ 224830 w 578738"/>
                <a:gd name="connsiteY30" fmla="*/ 530974 h 561315"/>
                <a:gd name="connsiteX31" fmla="*/ 521019 w 578738"/>
                <a:gd name="connsiteY31" fmla="*/ 530974 h 561315"/>
                <a:gd name="connsiteX32" fmla="*/ 522538 w 578738"/>
                <a:gd name="connsiteY32" fmla="*/ 530215 h 561315"/>
                <a:gd name="connsiteX33" fmla="*/ 546081 w 578738"/>
                <a:gd name="connsiteY33" fmla="*/ 505942 h 561315"/>
                <a:gd name="connsiteX34" fmla="*/ 522538 w 578738"/>
                <a:gd name="connsiteY34" fmla="*/ 480910 h 561315"/>
                <a:gd name="connsiteX35" fmla="*/ 508108 w 578738"/>
                <a:gd name="connsiteY35" fmla="*/ 465740 h 561315"/>
                <a:gd name="connsiteX36" fmla="*/ 523298 w 578738"/>
                <a:gd name="connsiteY36" fmla="*/ 450569 h 561315"/>
                <a:gd name="connsiteX37" fmla="*/ 548360 w 578738"/>
                <a:gd name="connsiteY37" fmla="*/ 425537 h 561315"/>
                <a:gd name="connsiteX38" fmla="*/ 523298 w 578738"/>
                <a:gd name="connsiteY38" fmla="*/ 401264 h 561315"/>
                <a:gd name="connsiteX39" fmla="*/ 508108 w 578738"/>
                <a:gd name="connsiteY39" fmla="*/ 386094 h 561315"/>
                <a:gd name="connsiteX40" fmla="*/ 523298 w 578738"/>
                <a:gd name="connsiteY40" fmla="*/ 370923 h 561315"/>
                <a:gd name="connsiteX41" fmla="*/ 548360 w 578738"/>
                <a:gd name="connsiteY41" fmla="*/ 345891 h 561315"/>
                <a:gd name="connsiteX42" fmla="*/ 523298 w 578738"/>
                <a:gd name="connsiteY42" fmla="*/ 320860 h 561315"/>
                <a:gd name="connsiteX43" fmla="*/ 508108 w 578738"/>
                <a:gd name="connsiteY43" fmla="*/ 305689 h 561315"/>
                <a:gd name="connsiteX44" fmla="*/ 523298 w 578738"/>
                <a:gd name="connsiteY44" fmla="*/ 290518 h 561315"/>
                <a:gd name="connsiteX45" fmla="*/ 548360 w 578738"/>
                <a:gd name="connsiteY45" fmla="*/ 265487 h 561315"/>
                <a:gd name="connsiteX46" fmla="*/ 523298 w 578738"/>
                <a:gd name="connsiteY46" fmla="*/ 240455 h 561315"/>
                <a:gd name="connsiteX47" fmla="*/ 373684 w 578738"/>
                <a:gd name="connsiteY47" fmla="*/ 240455 h 561315"/>
                <a:gd name="connsiteX48" fmla="*/ 361533 w 578738"/>
                <a:gd name="connsiteY48" fmla="*/ 234387 h 561315"/>
                <a:gd name="connsiteX49" fmla="*/ 360014 w 578738"/>
                <a:gd name="connsiteY49" fmla="*/ 219975 h 561315"/>
                <a:gd name="connsiteX50" fmla="*/ 343306 w 578738"/>
                <a:gd name="connsiteY50" fmla="*/ 42478 h 561315"/>
                <a:gd name="connsiteX51" fmla="*/ 341787 w 578738"/>
                <a:gd name="connsiteY51" fmla="*/ 40961 h 561315"/>
                <a:gd name="connsiteX52" fmla="*/ 321281 w 578738"/>
                <a:gd name="connsiteY52" fmla="*/ 30341 h 561315"/>
                <a:gd name="connsiteX53" fmla="*/ 321281 w 578738"/>
                <a:gd name="connsiteY53" fmla="*/ 0 h 561315"/>
                <a:gd name="connsiteX54" fmla="*/ 365330 w 578738"/>
                <a:gd name="connsiteY54" fmla="*/ 21997 h 561315"/>
                <a:gd name="connsiteX55" fmla="*/ 395708 w 578738"/>
                <a:gd name="connsiteY55" fmla="*/ 210114 h 561315"/>
                <a:gd name="connsiteX56" fmla="*/ 523298 w 578738"/>
                <a:gd name="connsiteY56" fmla="*/ 210114 h 561315"/>
                <a:gd name="connsiteX57" fmla="*/ 562789 w 578738"/>
                <a:gd name="connsiteY57" fmla="*/ 226802 h 561315"/>
                <a:gd name="connsiteX58" fmla="*/ 578738 w 578738"/>
                <a:gd name="connsiteY58" fmla="*/ 265487 h 561315"/>
                <a:gd name="connsiteX59" fmla="*/ 561270 w 578738"/>
                <a:gd name="connsiteY59" fmla="*/ 305689 h 561315"/>
                <a:gd name="connsiteX60" fmla="*/ 578738 w 578738"/>
                <a:gd name="connsiteY60" fmla="*/ 345891 h 561315"/>
                <a:gd name="connsiteX61" fmla="*/ 561270 w 578738"/>
                <a:gd name="connsiteY61" fmla="*/ 386094 h 561315"/>
                <a:gd name="connsiteX62" fmla="*/ 578738 w 578738"/>
                <a:gd name="connsiteY62" fmla="*/ 425537 h 561315"/>
                <a:gd name="connsiteX63" fmla="*/ 560511 w 578738"/>
                <a:gd name="connsiteY63" fmla="*/ 466498 h 561315"/>
                <a:gd name="connsiteX64" fmla="*/ 576460 w 578738"/>
                <a:gd name="connsiteY64" fmla="*/ 505942 h 561315"/>
                <a:gd name="connsiteX65" fmla="*/ 527095 w 578738"/>
                <a:gd name="connsiteY65" fmla="*/ 560556 h 561315"/>
                <a:gd name="connsiteX66" fmla="*/ 523298 w 578738"/>
                <a:gd name="connsiteY66" fmla="*/ 561315 h 561315"/>
                <a:gd name="connsiteX67" fmla="*/ 224830 w 578738"/>
                <a:gd name="connsiteY67" fmla="*/ 561315 h 561315"/>
                <a:gd name="connsiteX68" fmla="*/ 181541 w 578738"/>
                <a:gd name="connsiteY68" fmla="*/ 518079 h 561315"/>
                <a:gd name="connsiteX69" fmla="*/ 181541 w 578738"/>
                <a:gd name="connsiteY69" fmla="*/ 253350 h 561315"/>
                <a:gd name="connsiteX70" fmla="*/ 222552 w 578738"/>
                <a:gd name="connsiteY70" fmla="*/ 210872 h 561315"/>
                <a:gd name="connsiteX71" fmla="*/ 224830 w 578738"/>
                <a:gd name="connsiteY71" fmla="*/ 210114 h 561315"/>
                <a:gd name="connsiteX72" fmla="*/ 229387 w 578738"/>
                <a:gd name="connsiteY72" fmla="*/ 210114 h 561315"/>
                <a:gd name="connsiteX73" fmla="*/ 237741 w 578738"/>
                <a:gd name="connsiteY73" fmla="*/ 205563 h 561315"/>
                <a:gd name="connsiteX74" fmla="*/ 240779 w 578738"/>
                <a:gd name="connsiteY74" fmla="*/ 198736 h 561315"/>
                <a:gd name="connsiteX75" fmla="*/ 266600 w 578738"/>
                <a:gd name="connsiteY75" fmla="*/ 66751 h 561315"/>
                <a:gd name="connsiteX76" fmla="*/ 266600 w 578738"/>
                <a:gd name="connsiteY76" fmla="*/ 60683 h 561315"/>
                <a:gd name="connsiteX77" fmla="*/ 265841 w 578738"/>
                <a:gd name="connsiteY77" fmla="*/ 55373 h 561315"/>
                <a:gd name="connsiteX78" fmla="*/ 321281 w 578738"/>
                <a:gd name="connsiteY78" fmla="*/ 0 h 56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78738" h="561315">
                  <a:moveTo>
                    <a:pt x="35700" y="243554"/>
                  </a:moveTo>
                  <a:cubicBezTo>
                    <a:pt x="34181" y="243554"/>
                    <a:pt x="30383" y="248104"/>
                    <a:pt x="30383" y="254930"/>
                  </a:cubicBezTo>
                  <a:lnTo>
                    <a:pt x="30383" y="519604"/>
                  </a:lnTo>
                  <a:cubicBezTo>
                    <a:pt x="30383" y="526430"/>
                    <a:pt x="34181" y="530980"/>
                    <a:pt x="35700" y="530980"/>
                  </a:cubicBezTo>
                  <a:lnTo>
                    <a:pt x="132926" y="530980"/>
                  </a:lnTo>
                  <a:cubicBezTo>
                    <a:pt x="134445" y="530980"/>
                    <a:pt x="138243" y="526430"/>
                    <a:pt x="138243" y="519604"/>
                  </a:cubicBezTo>
                  <a:lnTo>
                    <a:pt x="138243" y="254930"/>
                  </a:lnTo>
                  <a:cubicBezTo>
                    <a:pt x="138243" y="248104"/>
                    <a:pt x="134445" y="243554"/>
                    <a:pt x="132926" y="243554"/>
                  </a:cubicBezTo>
                  <a:close/>
                  <a:moveTo>
                    <a:pt x="35700" y="213219"/>
                  </a:moveTo>
                  <a:lnTo>
                    <a:pt x="132926" y="213219"/>
                  </a:lnTo>
                  <a:cubicBezTo>
                    <a:pt x="152675" y="213219"/>
                    <a:pt x="168626" y="231420"/>
                    <a:pt x="168626" y="254930"/>
                  </a:cubicBezTo>
                  <a:lnTo>
                    <a:pt x="168626" y="519604"/>
                  </a:lnTo>
                  <a:cubicBezTo>
                    <a:pt x="168626" y="542356"/>
                    <a:pt x="152675" y="561315"/>
                    <a:pt x="132926" y="561315"/>
                  </a:cubicBezTo>
                  <a:lnTo>
                    <a:pt x="35700" y="561315"/>
                  </a:lnTo>
                  <a:cubicBezTo>
                    <a:pt x="15951" y="561315"/>
                    <a:pt x="0" y="542356"/>
                    <a:pt x="0" y="519604"/>
                  </a:cubicBezTo>
                  <a:lnTo>
                    <a:pt x="0" y="254930"/>
                  </a:lnTo>
                  <a:cubicBezTo>
                    <a:pt x="0" y="231420"/>
                    <a:pt x="15951" y="213219"/>
                    <a:pt x="35700" y="213219"/>
                  </a:cubicBezTo>
                  <a:close/>
                  <a:moveTo>
                    <a:pt x="321281" y="30341"/>
                  </a:moveTo>
                  <a:cubicBezTo>
                    <a:pt x="307611" y="30341"/>
                    <a:pt x="296219" y="41719"/>
                    <a:pt x="296219" y="55373"/>
                  </a:cubicBezTo>
                  <a:cubicBezTo>
                    <a:pt x="296219" y="56890"/>
                    <a:pt x="296979" y="59166"/>
                    <a:pt x="296979" y="60683"/>
                  </a:cubicBezTo>
                  <a:cubicBezTo>
                    <a:pt x="297738" y="62200"/>
                    <a:pt x="297738" y="64475"/>
                    <a:pt x="296979" y="65992"/>
                  </a:cubicBezTo>
                  <a:cubicBezTo>
                    <a:pt x="306852" y="119090"/>
                    <a:pt x="287106" y="174463"/>
                    <a:pt x="268119" y="212389"/>
                  </a:cubicBezTo>
                  <a:cubicBezTo>
                    <a:pt x="266600" y="215424"/>
                    <a:pt x="265081" y="218458"/>
                    <a:pt x="263563" y="221492"/>
                  </a:cubicBezTo>
                  <a:cubicBezTo>
                    <a:pt x="263563" y="221492"/>
                    <a:pt x="262803" y="222250"/>
                    <a:pt x="262044" y="223009"/>
                  </a:cubicBezTo>
                  <a:cubicBezTo>
                    <a:pt x="255209" y="232870"/>
                    <a:pt x="244576" y="238938"/>
                    <a:pt x="232425" y="240455"/>
                  </a:cubicBezTo>
                  <a:cubicBezTo>
                    <a:pt x="231665" y="240455"/>
                    <a:pt x="230906" y="240455"/>
                    <a:pt x="230146" y="240455"/>
                  </a:cubicBezTo>
                  <a:lnTo>
                    <a:pt x="225590" y="240455"/>
                  </a:lnTo>
                  <a:cubicBezTo>
                    <a:pt x="225590" y="241214"/>
                    <a:pt x="224830" y="241214"/>
                    <a:pt x="224071" y="241214"/>
                  </a:cubicBezTo>
                  <a:cubicBezTo>
                    <a:pt x="217236" y="241214"/>
                    <a:pt x="211919" y="246524"/>
                    <a:pt x="211919" y="253350"/>
                  </a:cubicBezTo>
                  <a:lnTo>
                    <a:pt x="211919" y="518079"/>
                  </a:lnTo>
                  <a:cubicBezTo>
                    <a:pt x="211919" y="524905"/>
                    <a:pt x="217995" y="530974"/>
                    <a:pt x="224830" y="530974"/>
                  </a:cubicBezTo>
                  <a:lnTo>
                    <a:pt x="521019" y="530974"/>
                  </a:lnTo>
                  <a:cubicBezTo>
                    <a:pt x="521779" y="530974"/>
                    <a:pt x="521779" y="530215"/>
                    <a:pt x="522538" y="530215"/>
                  </a:cubicBezTo>
                  <a:cubicBezTo>
                    <a:pt x="536208" y="530215"/>
                    <a:pt x="546081" y="518837"/>
                    <a:pt x="546081" y="505942"/>
                  </a:cubicBezTo>
                  <a:cubicBezTo>
                    <a:pt x="546081" y="493047"/>
                    <a:pt x="536208" y="481669"/>
                    <a:pt x="522538" y="480910"/>
                  </a:cubicBezTo>
                  <a:cubicBezTo>
                    <a:pt x="514943" y="480910"/>
                    <a:pt x="508108" y="474084"/>
                    <a:pt x="508108" y="465740"/>
                  </a:cubicBezTo>
                  <a:cubicBezTo>
                    <a:pt x="508108" y="457396"/>
                    <a:pt x="514943" y="450569"/>
                    <a:pt x="523298" y="450569"/>
                  </a:cubicBezTo>
                  <a:cubicBezTo>
                    <a:pt x="536968" y="450569"/>
                    <a:pt x="548360" y="439191"/>
                    <a:pt x="548360" y="425537"/>
                  </a:cubicBezTo>
                  <a:cubicBezTo>
                    <a:pt x="548360" y="411884"/>
                    <a:pt x="536968" y="401264"/>
                    <a:pt x="523298" y="401264"/>
                  </a:cubicBezTo>
                  <a:cubicBezTo>
                    <a:pt x="514943" y="401264"/>
                    <a:pt x="508108" y="394438"/>
                    <a:pt x="508108" y="386094"/>
                  </a:cubicBezTo>
                  <a:cubicBezTo>
                    <a:pt x="508108" y="377750"/>
                    <a:pt x="514943" y="370923"/>
                    <a:pt x="523298" y="370923"/>
                  </a:cubicBezTo>
                  <a:cubicBezTo>
                    <a:pt x="536968" y="370923"/>
                    <a:pt x="548360" y="359545"/>
                    <a:pt x="548360" y="345891"/>
                  </a:cubicBezTo>
                  <a:cubicBezTo>
                    <a:pt x="548360" y="332238"/>
                    <a:pt x="536968" y="320860"/>
                    <a:pt x="523298" y="320860"/>
                  </a:cubicBezTo>
                  <a:cubicBezTo>
                    <a:pt x="514943" y="320860"/>
                    <a:pt x="508108" y="314033"/>
                    <a:pt x="508108" y="305689"/>
                  </a:cubicBezTo>
                  <a:cubicBezTo>
                    <a:pt x="508108" y="297345"/>
                    <a:pt x="514943" y="290518"/>
                    <a:pt x="523298" y="290518"/>
                  </a:cubicBezTo>
                  <a:cubicBezTo>
                    <a:pt x="536968" y="290518"/>
                    <a:pt x="548360" y="279140"/>
                    <a:pt x="548360" y="265487"/>
                  </a:cubicBezTo>
                  <a:cubicBezTo>
                    <a:pt x="548360" y="251833"/>
                    <a:pt x="536968" y="240455"/>
                    <a:pt x="523298" y="240455"/>
                  </a:cubicBezTo>
                  <a:lnTo>
                    <a:pt x="373684" y="240455"/>
                  </a:lnTo>
                  <a:cubicBezTo>
                    <a:pt x="369127" y="240455"/>
                    <a:pt x="363811" y="238180"/>
                    <a:pt x="361533" y="234387"/>
                  </a:cubicBezTo>
                  <a:cubicBezTo>
                    <a:pt x="358495" y="229836"/>
                    <a:pt x="357735" y="224526"/>
                    <a:pt x="360014" y="219975"/>
                  </a:cubicBezTo>
                  <a:cubicBezTo>
                    <a:pt x="401784" y="120607"/>
                    <a:pt x="349381" y="50822"/>
                    <a:pt x="343306" y="42478"/>
                  </a:cubicBezTo>
                  <a:cubicBezTo>
                    <a:pt x="342546" y="42478"/>
                    <a:pt x="341787" y="41719"/>
                    <a:pt x="341787" y="40961"/>
                  </a:cubicBezTo>
                  <a:cubicBezTo>
                    <a:pt x="336471" y="34134"/>
                    <a:pt x="329635" y="30341"/>
                    <a:pt x="321281" y="30341"/>
                  </a:cubicBezTo>
                  <a:close/>
                  <a:moveTo>
                    <a:pt x="321281" y="0"/>
                  </a:moveTo>
                  <a:cubicBezTo>
                    <a:pt x="338749" y="0"/>
                    <a:pt x="354698" y="8344"/>
                    <a:pt x="365330" y="21997"/>
                  </a:cubicBezTo>
                  <a:cubicBezTo>
                    <a:pt x="368368" y="25032"/>
                    <a:pt x="431403" y="99368"/>
                    <a:pt x="395708" y="210114"/>
                  </a:cubicBezTo>
                  <a:lnTo>
                    <a:pt x="523298" y="210114"/>
                  </a:lnTo>
                  <a:cubicBezTo>
                    <a:pt x="538487" y="210114"/>
                    <a:pt x="552157" y="216182"/>
                    <a:pt x="562789" y="226802"/>
                  </a:cubicBezTo>
                  <a:cubicBezTo>
                    <a:pt x="572662" y="237421"/>
                    <a:pt x="578738" y="251075"/>
                    <a:pt x="578738" y="265487"/>
                  </a:cubicBezTo>
                  <a:cubicBezTo>
                    <a:pt x="578738" y="281416"/>
                    <a:pt x="571903" y="295828"/>
                    <a:pt x="561270" y="305689"/>
                  </a:cubicBezTo>
                  <a:cubicBezTo>
                    <a:pt x="571903" y="315550"/>
                    <a:pt x="578738" y="329962"/>
                    <a:pt x="578738" y="345891"/>
                  </a:cubicBezTo>
                  <a:cubicBezTo>
                    <a:pt x="578738" y="361821"/>
                    <a:pt x="571903" y="375474"/>
                    <a:pt x="561270" y="386094"/>
                  </a:cubicBezTo>
                  <a:cubicBezTo>
                    <a:pt x="571903" y="395955"/>
                    <a:pt x="578738" y="410367"/>
                    <a:pt x="578738" y="425537"/>
                  </a:cubicBezTo>
                  <a:cubicBezTo>
                    <a:pt x="578738" y="442225"/>
                    <a:pt x="571903" y="456637"/>
                    <a:pt x="560511" y="466498"/>
                  </a:cubicBezTo>
                  <a:cubicBezTo>
                    <a:pt x="570384" y="477118"/>
                    <a:pt x="576460" y="490771"/>
                    <a:pt x="576460" y="505942"/>
                  </a:cubicBezTo>
                  <a:cubicBezTo>
                    <a:pt x="576460" y="534008"/>
                    <a:pt x="555195" y="557522"/>
                    <a:pt x="527095" y="560556"/>
                  </a:cubicBezTo>
                  <a:cubicBezTo>
                    <a:pt x="525576" y="560556"/>
                    <a:pt x="524816" y="561315"/>
                    <a:pt x="523298" y="561315"/>
                  </a:cubicBezTo>
                  <a:lnTo>
                    <a:pt x="224830" y="561315"/>
                  </a:lnTo>
                  <a:cubicBezTo>
                    <a:pt x="201287" y="561315"/>
                    <a:pt x="181541" y="541593"/>
                    <a:pt x="181541" y="518079"/>
                  </a:cubicBezTo>
                  <a:lnTo>
                    <a:pt x="181541" y="253350"/>
                  </a:lnTo>
                  <a:cubicBezTo>
                    <a:pt x="181541" y="230594"/>
                    <a:pt x="199768" y="211631"/>
                    <a:pt x="222552" y="210872"/>
                  </a:cubicBezTo>
                  <a:cubicBezTo>
                    <a:pt x="223311" y="210872"/>
                    <a:pt x="224071" y="210114"/>
                    <a:pt x="224830" y="210114"/>
                  </a:cubicBezTo>
                  <a:lnTo>
                    <a:pt x="229387" y="210114"/>
                  </a:lnTo>
                  <a:cubicBezTo>
                    <a:pt x="232425" y="210114"/>
                    <a:pt x="235463" y="208597"/>
                    <a:pt x="237741" y="205563"/>
                  </a:cubicBezTo>
                  <a:cubicBezTo>
                    <a:pt x="238500" y="203287"/>
                    <a:pt x="240019" y="201011"/>
                    <a:pt x="240779" y="198736"/>
                  </a:cubicBezTo>
                  <a:cubicBezTo>
                    <a:pt x="255209" y="170670"/>
                    <a:pt x="277233" y="115297"/>
                    <a:pt x="266600" y="66751"/>
                  </a:cubicBezTo>
                  <a:cubicBezTo>
                    <a:pt x="265841" y="65234"/>
                    <a:pt x="265841" y="62958"/>
                    <a:pt x="266600" y="60683"/>
                  </a:cubicBezTo>
                  <a:cubicBezTo>
                    <a:pt x="265841" y="59166"/>
                    <a:pt x="265841" y="56890"/>
                    <a:pt x="265841" y="55373"/>
                  </a:cubicBezTo>
                  <a:cubicBezTo>
                    <a:pt x="265841" y="25032"/>
                    <a:pt x="290903" y="0"/>
                    <a:pt x="3212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矩形 21"/>
          <p:cNvSpPr/>
          <p:nvPr/>
        </p:nvSpPr>
        <p:spPr bwMode="auto">
          <a:xfrm>
            <a:off x="5574573" y="2969539"/>
            <a:ext cx="5495211" cy="5233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defRPr/>
            </a:pPr>
            <a:r>
              <a:rPr lang="en-US" altLang="zh-CN" sz="14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This template is exclusively designed by </a:t>
            </a:r>
            <a:r>
              <a:rPr lang="en-US" altLang="zh-CN" sz="14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 </a:t>
            </a:r>
            <a:r>
              <a:rPr lang="en-US" altLang="zh-CN" sz="14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creative, and copyrights belong to </a:t>
            </a:r>
            <a:r>
              <a:rPr lang="en-US" altLang="zh-CN" sz="14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</a:t>
            </a:r>
            <a:endParaRPr lang="zh-CN" altLang="en-US" sz="1400" dirty="0">
              <a:solidFill>
                <a:srgbClr val="000000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5940" y="6341110"/>
            <a:ext cx="2042160" cy="3835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lt"/>
              </a:rPr>
              <a:t>www.92ppt.net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 descr="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"/>
          <p:cNvGrpSpPr/>
          <p:nvPr/>
        </p:nvGrpSpPr>
        <p:grpSpPr>
          <a:xfrm>
            <a:off x="4403153" y="2426389"/>
            <a:ext cx="3384109" cy="3010365"/>
            <a:chOff x="3949950" y="1935228"/>
            <a:chExt cx="4292100" cy="3816694"/>
          </a:xfrm>
        </p:grpSpPr>
        <p:sp>
          <p:nvSpPr>
            <p:cNvPr id="3" name="Freeform 28"/>
            <p:cNvSpPr/>
            <p:nvPr/>
          </p:nvSpPr>
          <p:spPr bwMode="auto">
            <a:xfrm>
              <a:off x="6856115" y="2914246"/>
              <a:ext cx="639249" cy="929328"/>
            </a:xfrm>
            <a:custGeom>
              <a:avLst/>
              <a:gdLst>
                <a:gd name="T0" fmla="*/ 476 w 476"/>
                <a:gd name="T1" fmla="*/ 0 h 692"/>
                <a:gd name="T2" fmla="*/ 0 w 476"/>
                <a:gd name="T3" fmla="*/ 559 h 692"/>
                <a:gd name="T4" fmla="*/ 78 w 476"/>
                <a:gd name="T5" fmla="*/ 692 h 692"/>
                <a:gd name="T6" fmla="*/ 476 w 476"/>
                <a:gd name="T7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6" h="692">
                  <a:moveTo>
                    <a:pt x="476" y="0"/>
                  </a:moveTo>
                  <a:lnTo>
                    <a:pt x="0" y="559"/>
                  </a:lnTo>
                  <a:lnTo>
                    <a:pt x="78" y="692"/>
                  </a:lnTo>
                  <a:lnTo>
                    <a:pt x="4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" name="Freeform 29"/>
            <p:cNvSpPr/>
            <p:nvPr/>
          </p:nvSpPr>
          <p:spPr bwMode="auto">
            <a:xfrm>
              <a:off x="6528433" y="4412990"/>
              <a:ext cx="102065" cy="181300"/>
            </a:xfrm>
            <a:custGeom>
              <a:avLst/>
              <a:gdLst>
                <a:gd name="T0" fmla="*/ 76 w 76"/>
                <a:gd name="T1" fmla="*/ 0 h 135"/>
                <a:gd name="T2" fmla="*/ 0 w 76"/>
                <a:gd name="T3" fmla="*/ 135 h 135"/>
                <a:gd name="T4" fmla="*/ 76 w 76"/>
                <a:gd name="T5" fmla="*/ 0 h 135"/>
                <a:gd name="T6" fmla="*/ 76 w 76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35">
                  <a:moveTo>
                    <a:pt x="76" y="0"/>
                  </a:moveTo>
                  <a:lnTo>
                    <a:pt x="0" y="135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30"/>
            <p:cNvSpPr/>
            <p:nvPr/>
          </p:nvSpPr>
          <p:spPr bwMode="auto">
            <a:xfrm>
              <a:off x="6528433" y="4412990"/>
              <a:ext cx="102065" cy="181300"/>
            </a:xfrm>
            <a:custGeom>
              <a:avLst/>
              <a:gdLst>
                <a:gd name="T0" fmla="*/ 76 w 76"/>
                <a:gd name="T1" fmla="*/ 0 h 135"/>
                <a:gd name="T2" fmla="*/ 0 w 76"/>
                <a:gd name="T3" fmla="*/ 135 h 135"/>
                <a:gd name="T4" fmla="*/ 76 w 76"/>
                <a:gd name="T5" fmla="*/ 0 h 135"/>
                <a:gd name="T6" fmla="*/ 76 w 76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35">
                  <a:moveTo>
                    <a:pt x="76" y="0"/>
                  </a:moveTo>
                  <a:lnTo>
                    <a:pt x="0" y="135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31"/>
            <p:cNvSpPr/>
            <p:nvPr/>
          </p:nvSpPr>
          <p:spPr bwMode="auto">
            <a:xfrm>
              <a:off x="6528433" y="4412990"/>
              <a:ext cx="1071682" cy="181300"/>
            </a:xfrm>
            <a:custGeom>
              <a:avLst/>
              <a:gdLst>
                <a:gd name="T0" fmla="*/ 76 w 798"/>
                <a:gd name="T1" fmla="*/ 0 h 135"/>
                <a:gd name="T2" fmla="*/ 0 w 798"/>
                <a:gd name="T3" fmla="*/ 135 h 135"/>
                <a:gd name="T4" fmla="*/ 798 w 798"/>
                <a:gd name="T5" fmla="*/ 135 h 135"/>
                <a:gd name="T6" fmla="*/ 76 w 798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8" h="135">
                  <a:moveTo>
                    <a:pt x="76" y="0"/>
                  </a:moveTo>
                  <a:lnTo>
                    <a:pt x="0" y="135"/>
                  </a:lnTo>
                  <a:lnTo>
                    <a:pt x="798" y="135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32"/>
            <p:cNvSpPr/>
            <p:nvPr/>
          </p:nvSpPr>
          <p:spPr bwMode="auto">
            <a:xfrm>
              <a:off x="5663567" y="4594289"/>
              <a:ext cx="206816" cy="0"/>
            </a:xfrm>
            <a:custGeom>
              <a:avLst/>
              <a:gdLst>
                <a:gd name="T0" fmla="*/ 154 w 154"/>
                <a:gd name="T1" fmla="*/ 0 w 154"/>
                <a:gd name="T2" fmla="*/ 154 w 154"/>
                <a:gd name="T3" fmla="*/ 154 w 15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4">
                  <a:moveTo>
                    <a:pt x="154" y="0"/>
                  </a:moveTo>
                  <a:lnTo>
                    <a:pt x="0" y="0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33"/>
            <p:cNvSpPr/>
            <p:nvPr/>
          </p:nvSpPr>
          <p:spPr bwMode="auto">
            <a:xfrm>
              <a:off x="5663567" y="4594289"/>
              <a:ext cx="206816" cy="0"/>
            </a:xfrm>
            <a:custGeom>
              <a:avLst/>
              <a:gdLst>
                <a:gd name="T0" fmla="*/ 154 w 154"/>
                <a:gd name="T1" fmla="*/ 0 w 154"/>
                <a:gd name="T2" fmla="*/ 154 w 154"/>
                <a:gd name="T3" fmla="*/ 154 w 15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4">
                  <a:moveTo>
                    <a:pt x="154" y="0"/>
                  </a:moveTo>
                  <a:lnTo>
                    <a:pt x="0" y="0"/>
                  </a:lnTo>
                  <a:lnTo>
                    <a:pt x="154" y="0"/>
                  </a:lnTo>
                  <a:lnTo>
                    <a:pt x="1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34"/>
            <p:cNvSpPr/>
            <p:nvPr/>
          </p:nvSpPr>
          <p:spPr bwMode="auto">
            <a:xfrm>
              <a:off x="5663567" y="4594289"/>
              <a:ext cx="534498" cy="927986"/>
            </a:xfrm>
            <a:custGeom>
              <a:avLst/>
              <a:gdLst>
                <a:gd name="T0" fmla="*/ 0 w 398"/>
                <a:gd name="T1" fmla="*/ 0 h 691"/>
                <a:gd name="T2" fmla="*/ 5 w 398"/>
                <a:gd name="T3" fmla="*/ 7 h 691"/>
                <a:gd name="T4" fmla="*/ 398 w 398"/>
                <a:gd name="T5" fmla="*/ 691 h 691"/>
                <a:gd name="T6" fmla="*/ 154 w 398"/>
                <a:gd name="T7" fmla="*/ 0 h 691"/>
                <a:gd name="T8" fmla="*/ 0 w 398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691">
                  <a:moveTo>
                    <a:pt x="0" y="0"/>
                  </a:moveTo>
                  <a:lnTo>
                    <a:pt x="5" y="7"/>
                  </a:lnTo>
                  <a:lnTo>
                    <a:pt x="398" y="691"/>
                  </a:lnTo>
                  <a:lnTo>
                    <a:pt x="15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35"/>
            <p:cNvSpPr/>
            <p:nvPr/>
          </p:nvSpPr>
          <p:spPr bwMode="auto">
            <a:xfrm>
              <a:off x="4693950" y="3843574"/>
              <a:ext cx="639249" cy="927986"/>
            </a:xfrm>
            <a:custGeom>
              <a:avLst/>
              <a:gdLst>
                <a:gd name="T0" fmla="*/ 400 w 476"/>
                <a:gd name="T1" fmla="*/ 0 h 691"/>
                <a:gd name="T2" fmla="*/ 0 w 476"/>
                <a:gd name="T3" fmla="*/ 691 h 691"/>
                <a:gd name="T4" fmla="*/ 400 w 476"/>
                <a:gd name="T5" fmla="*/ 0 h 691"/>
                <a:gd name="T6" fmla="*/ 476 w 476"/>
                <a:gd name="T7" fmla="*/ 132 h 691"/>
                <a:gd name="T8" fmla="*/ 476 w 476"/>
                <a:gd name="T9" fmla="*/ 132 h 691"/>
                <a:gd name="T10" fmla="*/ 400 w 476"/>
                <a:gd name="T11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6" h="691">
                  <a:moveTo>
                    <a:pt x="400" y="0"/>
                  </a:moveTo>
                  <a:lnTo>
                    <a:pt x="0" y="691"/>
                  </a:lnTo>
                  <a:lnTo>
                    <a:pt x="400" y="0"/>
                  </a:lnTo>
                  <a:lnTo>
                    <a:pt x="476" y="132"/>
                  </a:lnTo>
                  <a:lnTo>
                    <a:pt x="476" y="132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36"/>
            <p:cNvSpPr/>
            <p:nvPr/>
          </p:nvSpPr>
          <p:spPr bwMode="auto">
            <a:xfrm>
              <a:off x="4693950" y="3843574"/>
              <a:ext cx="639249" cy="927986"/>
            </a:xfrm>
            <a:custGeom>
              <a:avLst/>
              <a:gdLst>
                <a:gd name="T0" fmla="*/ 400 w 476"/>
                <a:gd name="T1" fmla="*/ 0 h 691"/>
                <a:gd name="T2" fmla="*/ 0 w 476"/>
                <a:gd name="T3" fmla="*/ 691 h 691"/>
                <a:gd name="T4" fmla="*/ 400 w 476"/>
                <a:gd name="T5" fmla="*/ 0 h 691"/>
                <a:gd name="T6" fmla="*/ 476 w 476"/>
                <a:gd name="T7" fmla="*/ 132 h 691"/>
                <a:gd name="T8" fmla="*/ 476 w 476"/>
                <a:gd name="T9" fmla="*/ 132 h 691"/>
                <a:gd name="T10" fmla="*/ 400 w 476"/>
                <a:gd name="T11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6" h="691">
                  <a:moveTo>
                    <a:pt x="400" y="0"/>
                  </a:moveTo>
                  <a:lnTo>
                    <a:pt x="0" y="691"/>
                  </a:lnTo>
                  <a:lnTo>
                    <a:pt x="400" y="0"/>
                  </a:lnTo>
                  <a:lnTo>
                    <a:pt x="476" y="132"/>
                  </a:lnTo>
                  <a:lnTo>
                    <a:pt x="476" y="132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37"/>
            <p:cNvSpPr/>
            <p:nvPr/>
          </p:nvSpPr>
          <p:spPr bwMode="auto">
            <a:xfrm>
              <a:off x="4693950" y="3843574"/>
              <a:ext cx="639249" cy="927986"/>
            </a:xfrm>
            <a:custGeom>
              <a:avLst/>
              <a:gdLst>
                <a:gd name="T0" fmla="*/ 400 w 476"/>
                <a:gd name="T1" fmla="*/ 0 h 691"/>
                <a:gd name="T2" fmla="*/ 0 w 476"/>
                <a:gd name="T3" fmla="*/ 691 h 691"/>
                <a:gd name="T4" fmla="*/ 476 w 476"/>
                <a:gd name="T5" fmla="*/ 132 h 691"/>
                <a:gd name="T6" fmla="*/ 400 w 476"/>
                <a:gd name="T7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6" h="691">
                  <a:moveTo>
                    <a:pt x="400" y="0"/>
                  </a:moveTo>
                  <a:lnTo>
                    <a:pt x="0" y="691"/>
                  </a:lnTo>
                  <a:lnTo>
                    <a:pt x="476" y="132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38"/>
            <p:cNvSpPr/>
            <p:nvPr/>
          </p:nvSpPr>
          <p:spPr bwMode="auto">
            <a:xfrm>
              <a:off x="5558816" y="3095545"/>
              <a:ext cx="104751" cy="178614"/>
            </a:xfrm>
            <a:custGeom>
              <a:avLst/>
              <a:gdLst>
                <a:gd name="T0" fmla="*/ 78 w 78"/>
                <a:gd name="T1" fmla="*/ 0 h 133"/>
                <a:gd name="T2" fmla="*/ 0 w 78"/>
                <a:gd name="T3" fmla="*/ 133 h 133"/>
                <a:gd name="T4" fmla="*/ 0 w 78"/>
                <a:gd name="T5" fmla="*/ 133 h 133"/>
                <a:gd name="T6" fmla="*/ 78 w 78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33">
                  <a:moveTo>
                    <a:pt x="78" y="0"/>
                  </a:moveTo>
                  <a:lnTo>
                    <a:pt x="0" y="133"/>
                  </a:lnTo>
                  <a:lnTo>
                    <a:pt x="0" y="13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39"/>
            <p:cNvSpPr/>
            <p:nvPr/>
          </p:nvSpPr>
          <p:spPr bwMode="auto">
            <a:xfrm>
              <a:off x="5558816" y="3095545"/>
              <a:ext cx="104751" cy="178614"/>
            </a:xfrm>
            <a:custGeom>
              <a:avLst/>
              <a:gdLst>
                <a:gd name="T0" fmla="*/ 78 w 78"/>
                <a:gd name="T1" fmla="*/ 0 h 133"/>
                <a:gd name="T2" fmla="*/ 0 w 78"/>
                <a:gd name="T3" fmla="*/ 133 h 133"/>
                <a:gd name="T4" fmla="*/ 0 w 78"/>
                <a:gd name="T5" fmla="*/ 133 h 133"/>
                <a:gd name="T6" fmla="*/ 78 w 78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33">
                  <a:moveTo>
                    <a:pt x="78" y="0"/>
                  </a:moveTo>
                  <a:lnTo>
                    <a:pt x="0" y="133"/>
                  </a:lnTo>
                  <a:lnTo>
                    <a:pt x="0" y="133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40"/>
            <p:cNvSpPr/>
            <p:nvPr/>
          </p:nvSpPr>
          <p:spPr bwMode="auto">
            <a:xfrm>
              <a:off x="4589199" y="3095545"/>
              <a:ext cx="1074368" cy="178614"/>
            </a:xfrm>
            <a:custGeom>
              <a:avLst/>
              <a:gdLst>
                <a:gd name="T0" fmla="*/ 800 w 800"/>
                <a:gd name="T1" fmla="*/ 0 h 133"/>
                <a:gd name="T2" fmla="*/ 0 w 800"/>
                <a:gd name="T3" fmla="*/ 0 h 133"/>
                <a:gd name="T4" fmla="*/ 722 w 800"/>
                <a:gd name="T5" fmla="*/ 133 h 133"/>
                <a:gd name="T6" fmla="*/ 800 w 800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133">
                  <a:moveTo>
                    <a:pt x="800" y="0"/>
                  </a:moveTo>
                  <a:lnTo>
                    <a:pt x="0" y="0"/>
                  </a:lnTo>
                  <a:lnTo>
                    <a:pt x="722" y="133"/>
                  </a:lnTo>
                  <a:lnTo>
                    <a:pt x="8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41"/>
            <p:cNvSpPr/>
            <p:nvPr/>
          </p:nvSpPr>
          <p:spPr bwMode="auto">
            <a:xfrm>
              <a:off x="6321617" y="3095545"/>
              <a:ext cx="206816" cy="0"/>
            </a:xfrm>
            <a:custGeom>
              <a:avLst/>
              <a:gdLst>
                <a:gd name="T0" fmla="*/ 0 w 154"/>
                <a:gd name="T1" fmla="*/ 0 w 154"/>
                <a:gd name="T2" fmla="*/ 154 w 154"/>
                <a:gd name="T3" fmla="*/ 0 w 15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4">
                  <a:moveTo>
                    <a:pt x="0" y="0"/>
                  </a:moveTo>
                  <a:lnTo>
                    <a:pt x="0" y="0"/>
                  </a:lnTo>
                  <a:lnTo>
                    <a:pt x="1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42"/>
            <p:cNvSpPr/>
            <p:nvPr/>
          </p:nvSpPr>
          <p:spPr bwMode="auto">
            <a:xfrm>
              <a:off x="6321617" y="3095545"/>
              <a:ext cx="206816" cy="0"/>
            </a:xfrm>
            <a:custGeom>
              <a:avLst/>
              <a:gdLst>
                <a:gd name="T0" fmla="*/ 0 w 154"/>
                <a:gd name="T1" fmla="*/ 0 w 154"/>
                <a:gd name="T2" fmla="*/ 154 w 154"/>
                <a:gd name="T3" fmla="*/ 0 w 15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4">
                  <a:moveTo>
                    <a:pt x="0" y="0"/>
                  </a:moveTo>
                  <a:lnTo>
                    <a:pt x="0" y="0"/>
                  </a:lnTo>
                  <a:lnTo>
                    <a:pt x="15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43"/>
            <p:cNvSpPr/>
            <p:nvPr/>
          </p:nvSpPr>
          <p:spPr bwMode="auto">
            <a:xfrm>
              <a:off x="5991249" y="2167560"/>
              <a:ext cx="537184" cy="927986"/>
            </a:xfrm>
            <a:custGeom>
              <a:avLst/>
              <a:gdLst>
                <a:gd name="T0" fmla="*/ 0 w 400"/>
                <a:gd name="T1" fmla="*/ 0 h 691"/>
                <a:gd name="T2" fmla="*/ 246 w 400"/>
                <a:gd name="T3" fmla="*/ 691 h 691"/>
                <a:gd name="T4" fmla="*/ 400 w 400"/>
                <a:gd name="T5" fmla="*/ 691 h 691"/>
                <a:gd name="T6" fmla="*/ 182 w 400"/>
                <a:gd name="T7" fmla="*/ 315 h 691"/>
                <a:gd name="T8" fmla="*/ 0 w 400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691">
                  <a:moveTo>
                    <a:pt x="0" y="0"/>
                  </a:moveTo>
                  <a:lnTo>
                    <a:pt x="246" y="691"/>
                  </a:lnTo>
                  <a:lnTo>
                    <a:pt x="400" y="691"/>
                  </a:lnTo>
                  <a:lnTo>
                    <a:pt x="182" y="31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19" name="Group 44"/>
            <p:cNvGrpSpPr/>
            <p:nvPr/>
          </p:nvGrpSpPr>
          <p:grpSpPr>
            <a:xfrm>
              <a:off x="3949950" y="3095545"/>
              <a:ext cx="1713617" cy="2152765"/>
              <a:chOff x="3949950" y="3095545"/>
              <a:chExt cx="1713617" cy="2152765"/>
            </a:xfrm>
          </p:grpSpPr>
          <p:sp>
            <p:nvSpPr>
              <p:cNvPr id="47" name="Freeform 75"/>
              <p:cNvSpPr/>
              <p:nvPr/>
            </p:nvSpPr>
            <p:spPr bwMode="auto">
              <a:xfrm>
                <a:off x="3949950" y="3095545"/>
                <a:ext cx="1713617" cy="2152765"/>
              </a:xfrm>
              <a:custGeom>
                <a:avLst/>
                <a:gdLst>
                  <a:gd name="T0" fmla="*/ 201 w 539"/>
                  <a:gd name="T1" fmla="*/ 0 h 677"/>
                  <a:gd name="T2" fmla="*/ 73 w 539"/>
                  <a:gd name="T3" fmla="*/ 77 h 677"/>
                  <a:gd name="T4" fmla="*/ 22 w 539"/>
                  <a:gd name="T5" fmla="*/ 166 h 677"/>
                  <a:gd name="T6" fmla="*/ 22 w 539"/>
                  <a:gd name="T7" fmla="*/ 304 h 677"/>
                  <a:gd name="T8" fmla="*/ 237 w 539"/>
                  <a:gd name="T9" fmla="*/ 677 h 677"/>
                  <a:gd name="T10" fmla="*/ 234 w 539"/>
                  <a:gd name="T11" fmla="*/ 527 h 677"/>
                  <a:gd name="T12" fmla="*/ 539 w 539"/>
                  <a:gd name="T13" fmla="*/ 0 h 677"/>
                  <a:gd name="T14" fmla="*/ 201 w 539"/>
                  <a:gd name="T15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9" h="677">
                    <a:moveTo>
                      <a:pt x="201" y="0"/>
                    </a:moveTo>
                    <a:cubicBezTo>
                      <a:pt x="150" y="2"/>
                      <a:pt x="101" y="29"/>
                      <a:pt x="73" y="77"/>
                    </a:cubicBezTo>
                    <a:cubicBezTo>
                      <a:pt x="22" y="166"/>
                      <a:pt x="22" y="166"/>
                      <a:pt x="22" y="166"/>
                    </a:cubicBezTo>
                    <a:cubicBezTo>
                      <a:pt x="0" y="204"/>
                      <a:pt x="0" y="266"/>
                      <a:pt x="22" y="304"/>
                    </a:cubicBezTo>
                    <a:cubicBezTo>
                      <a:pt x="237" y="677"/>
                      <a:pt x="237" y="677"/>
                      <a:pt x="237" y="677"/>
                    </a:cubicBezTo>
                    <a:cubicBezTo>
                      <a:pt x="209" y="629"/>
                      <a:pt x="210" y="573"/>
                      <a:pt x="234" y="527"/>
                    </a:cubicBezTo>
                    <a:cubicBezTo>
                      <a:pt x="539" y="0"/>
                      <a:pt x="539" y="0"/>
                      <a:pt x="539" y="0"/>
                    </a:cubicBezTo>
                    <a:cubicBezTo>
                      <a:pt x="201" y="0"/>
                      <a:pt x="201" y="0"/>
                      <a:pt x="201" y="0"/>
                    </a:cubicBezTo>
                  </a:path>
                </a:pathLst>
              </a:custGeom>
              <a:solidFill>
                <a:srgbClr val="EAC7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en-US" sz="18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Freeform 76"/>
              <p:cNvSpPr/>
              <p:nvPr/>
            </p:nvSpPr>
            <p:spPr bwMode="auto">
              <a:xfrm>
                <a:off x="4589199" y="3095545"/>
                <a:ext cx="1074368" cy="178614"/>
              </a:xfrm>
              <a:custGeom>
                <a:avLst/>
                <a:gdLst>
                  <a:gd name="T0" fmla="*/ 800 w 800"/>
                  <a:gd name="T1" fmla="*/ 0 h 133"/>
                  <a:gd name="T2" fmla="*/ 0 w 800"/>
                  <a:gd name="T3" fmla="*/ 0 h 133"/>
                  <a:gd name="T4" fmla="*/ 722 w 800"/>
                  <a:gd name="T5" fmla="*/ 133 h 133"/>
                  <a:gd name="T6" fmla="*/ 800 w 800"/>
                  <a:gd name="T7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0" h="133">
                    <a:moveTo>
                      <a:pt x="800" y="0"/>
                    </a:moveTo>
                    <a:lnTo>
                      <a:pt x="0" y="0"/>
                    </a:lnTo>
                    <a:lnTo>
                      <a:pt x="722" y="133"/>
                    </a:lnTo>
                    <a:lnTo>
                      <a:pt x="800" y="0"/>
                    </a:lnTo>
                    <a:close/>
                  </a:path>
                </a:pathLst>
              </a:custGeom>
              <a:solidFill>
                <a:srgbClr val="F5E32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en-US" sz="18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Group 71"/>
            <p:cNvGrpSpPr/>
            <p:nvPr/>
          </p:nvGrpSpPr>
          <p:grpSpPr>
            <a:xfrm>
              <a:off x="4182282" y="1935228"/>
              <a:ext cx="2346151" cy="1404736"/>
              <a:chOff x="4182282" y="1935228"/>
              <a:chExt cx="2346151" cy="1404736"/>
            </a:xfrm>
          </p:grpSpPr>
          <p:sp>
            <p:nvSpPr>
              <p:cNvPr id="45" name="Freeform 73"/>
              <p:cNvSpPr/>
              <p:nvPr/>
            </p:nvSpPr>
            <p:spPr bwMode="auto">
              <a:xfrm>
                <a:off x="4182282" y="1935228"/>
                <a:ext cx="2346151" cy="1404736"/>
              </a:xfrm>
              <a:custGeom>
                <a:avLst/>
                <a:gdLst>
                  <a:gd name="T0" fmla="*/ 569 w 738"/>
                  <a:gd name="T1" fmla="*/ 73 h 442"/>
                  <a:gd name="T2" fmla="*/ 438 w 738"/>
                  <a:gd name="T3" fmla="*/ 0 h 442"/>
                  <a:gd name="T4" fmla="*/ 335 w 738"/>
                  <a:gd name="T5" fmla="*/ 0 h 442"/>
                  <a:gd name="T6" fmla="*/ 215 w 738"/>
                  <a:gd name="T7" fmla="*/ 69 h 442"/>
                  <a:gd name="T8" fmla="*/ 0 w 738"/>
                  <a:gd name="T9" fmla="*/ 442 h 442"/>
                  <a:gd name="T10" fmla="*/ 128 w 738"/>
                  <a:gd name="T11" fmla="*/ 365 h 442"/>
                  <a:gd name="T12" fmla="*/ 738 w 738"/>
                  <a:gd name="T13" fmla="*/ 365 h 442"/>
                  <a:gd name="T14" fmla="*/ 569 w 738"/>
                  <a:gd name="T15" fmla="*/ 73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8" h="442">
                    <a:moveTo>
                      <a:pt x="569" y="73"/>
                    </a:moveTo>
                    <a:cubicBezTo>
                      <a:pt x="542" y="29"/>
                      <a:pt x="493" y="0"/>
                      <a:pt x="438" y="0"/>
                    </a:cubicBezTo>
                    <a:cubicBezTo>
                      <a:pt x="335" y="0"/>
                      <a:pt x="335" y="0"/>
                      <a:pt x="335" y="0"/>
                    </a:cubicBezTo>
                    <a:cubicBezTo>
                      <a:pt x="291" y="0"/>
                      <a:pt x="237" y="31"/>
                      <a:pt x="215" y="69"/>
                    </a:cubicBezTo>
                    <a:cubicBezTo>
                      <a:pt x="0" y="442"/>
                      <a:pt x="0" y="442"/>
                      <a:pt x="0" y="442"/>
                    </a:cubicBezTo>
                    <a:cubicBezTo>
                      <a:pt x="28" y="394"/>
                      <a:pt x="77" y="367"/>
                      <a:pt x="128" y="365"/>
                    </a:cubicBezTo>
                    <a:cubicBezTo>
                      <a:pt x="738" y="365"/>
                      <a:pt x="738" y="365"/>
                      <a:pt x="738" y="365"/>
                    </a:cubicBezTo>
                    <a:cubicBezTo>
                      <a:pt x="569" y="73"/>
                      <a:pt x="569" y="73"/>
                      <a:pt x="569" y="73"/>
                    </a:cubicBezTo>
                  </a:path>
                </a:pathLst>
              </a:custGeom>
              <a:solidFill>
                <a:srgbClr val="2A99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en-US" sz="18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Freeform 74"/>
              <p:cNvSpPr/>
              <p:nvPr/>
            </p:nvSpPr>
            <p:spPr bwMode="auto">
              <a:xfrm>
                <a:off x="5991249" y="2167560"/>
                <a:ext cx="537184" cy="927986"/>
              </a:xfrm>
              <a:custGeom>
                <a:avLst/>
                <a:gdLst>
                  <a:gd name="T0" fmla="*/ 0 w 400"/>
                  <a:gd name="T1" fmla="*/ 0 h 691"/>
                  <a:gd name="T2" fmla="*/ 246 w 400"/>
                  <a:gd name="T3" fmla="*/ 691 h 691"/>
                  <a:gd name="T4" fmla="*/ 400 w 400"/>
                  <a:gd name="T5" fmla="*/ 691 h 691"/>
                  <a:gd name="T6" fmla="*/ 182 w 400"/>
                  <a:gd name="T7" fmla="*/ 315 h 691"/>
                  <a:gd name="T8" fmla="*/ 0 w 400"/>
                  <a:gd name="T9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0" h="691">
                    <a:moveTo>
                      <a:pt x="0" y="0"/>
                    </a:moveTo>
                    <a:lnTo>
                      <a:pt x="246" y="691"/>
                    </a:lnTo>
                    <a:lnTo>
                      <a:pt x="400" y="691"/>
                    </a:lnTo>
                    <a:lnTo>
                      <a:pt x="182" y="3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B6C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en-US" sz="18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46"/>
            <p:cNvGrpSpPr/>
            <p:nvPr/>
          </p:nvGrpSpPr>
          <p:grpSpPr>
            <a:xfrm>
              <a:off x="5663567" y="4345842"/>
              <a:ext cx="2346151" cy="1406079"/>
              <a:chOff x="5663567" y="4345842"/>
              <a:chExt cx="2346151" cy="1406079"/>
            </a:xfrm>
          </p:grpSpPr>
          <p:grpSp>
            <p:nvGrpSpPr>
              <p:cNvPr id="39" name="Group 65"/>
              <p:cNvGrpSpPr/>
              <p:nvPr/>
            </p:nvGrpSpPr>
            <p:grpSpPr>
              <a:xfrm>
                <a:off x="5663567" y="4345842"/>
                <a:ext cx="2346151" cy="1406079"/>
                <a:chOff x="5663567" y="4345842"/>
                <a:chExt cx="2346151" cy="1406079"/>
              </a:xfrm>
            </p:grpSpPr>
            <p:sp>
              <p:nvSpPr>
                <p:cNvPr id="43" name="Freeform 69"/>
                <p:cNvSpPr/>
                <p:nvPr/>
              </p:nvSpPr>
              <p:spPr bwMode="auto">
                <a:xfrm>
                  <a:off x="5663567" y="4345842"/>
                  <a:ext cx="2346151" cy="1406079"/>
                </a:xfrm>
                <a:custGeom>
                  <a:avLst/>
                  <a:gdLst>
                    <a:gd name="T0" fmla="*/ 168 w 738"/>
                    <a:gd name="T1" fmla="*/ 370 h 442"/>
                    <a:gd name="T2" fmla="*/ 300 w 738"/>
                    <a:gd name="T3" fmla="*/ 442 h 442"/>
                    <a:gd name="T4" fmla="*/ 402 w 738"/>
                    <a:gd name="T5" fmla="*/ 442 h 442"/>
                    <a:gd name="T6" fmla="*/ 522 w 738"/>
                    <a:gd name="T7" fmla="*/ 373 h 442"/>
                    <a:gd name="T8" fmla="*/ 738 w 738"/>
                    <a:gd name="T9" fmla="*/ 0 h 442"/>
                    <a:gd name="T10" fmla="*/ 609 w 738"/>
                    <a:gd name="T11" fmla="*/ 78 h 442"/>
                    <a:gd name="T12" fmla="*/ 0 w 738"/>
                    <a:gd name="T13" fmla="*/ 78 h 442"/>
                    <a:gd name="T14" fmla="*/ 168 w 738"/>
                    <a:gd name="T15" fmla="*/ 370 h 4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38" h="442">
                      <a:moveTo>
                        <a:pt x="168" y="370"/>
                      </a:moveTo>
                      <a:cubicBezTo>
                        <a:pt x="196" y="413"/>
                        <a:pt x="244" y="442"/>
                        <a:pt x="300" y="442"/>
                      </a:cubicBezTo>
                      <a:cubicBezTo>
                        <a:pt x="402" y="442"/>
                        <a:pt x="402" y="442"/>
                        <a:pt x="402" y="442"/>
                      </a:cubicBezTo>
                      <a:cubicBezTo>
                        <a:pt x="446" y="442"/>
                        <a:pt x="500" y="411"/>
                        <a:pt x="522" y="373"/>
                      </a:cubicBezTo>
                      <a:cubicBezTo>
                        <a:pt x="738" y="0"/>
                        <a:pt x="738" y="0"/>
                        <a:pt x="738" y="0"/>
                      </a:cubicBezTo>
                      <a:cubicBezTo>
                        <a:pt x="710" y="48"/>
                        <a:pt x="661" y="76"/>
                        <a:pt x="609" y="78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168" y="370"/>
                        <a:pt x="168" y="370"/>
                        <a:pt x="168" y="370"/>
                      </a:cubicBezTo>
                    </a:path>
                  </a:pathLst>
                </a:custGeom>
                <a:solidFill>
                  <a:srgbClr val="EAC71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457200"/>
                  <a:endParaRPr lang="en-US" sz="18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Freeform 70"/>
                <p:cNvSpPr/>
                <p:nvPr/>
              </p:nvSpPr>
              <p:spPr bwMode="auto">
                <a:xfrm>
                  <a:off x="5663567" y="4594289"/>
                  <a:ext cx="534498" cy="927986"/>
                </a:xfrm>
                <a:custGeom>
                  <a:avLst/>
                  <a:gdLst>
                    <a:gd name="T0" fmla="*/ 0 w 398"/>
                    <a:gd name="T1" fmla="*/ 0 h 691"/>
                    <a:gd name="T2" fmla="*/ 5 w 398"/>
                    <a:gd name="T3" fmla="*/ 7 h 691"/>
                    <a:gd name="T4" fmla="*/ 398 w 398"/>
                    <a:gd name="T5" fmla="*/ 691 h 691"/>
                    <a:gd name="T6" fmla="*/ 154 w 398"/>
                    <a:gd name="T7" fmla="*/ 0 h 691"/>
                    <a:gd name="T8" fmla="*/ 0 w 398"/>
                    <a:gd name="T9" fmla="*/ 0 h 6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691">
                      <a:moveTo>
                        <a:pt x="0" y="0"/>
                      </a:moveTo>
                      <a:lnTo>
                        <a:pt x="5" y="7"/>
                      </a:lnTo>
                      <a:lnTo>
                        <a:pt x="398" y="691"/>
                      </a:lnTo>
                      <a:lnTo>
                        <a:pt x="15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5E329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457200"/>
                  <a:endParaRPr lang="en-US" sz="18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0" name="Group 66"/>
              <p:cNvGrpSpPr/>
              <p:nvPr/>
            </p:nvGrpSpPr>
            <p:grpSpPr>
              <a:xfrm>
                <a:off x="6674717" y="4979124"/>
                <a:ext cx="362796" cy="338611"/>
                <a:chOff x="4418013" y="3475038"/>
                <a:chExt cx="285750" cy="266701"/>
              </a:xfrm>
              <a:solidFill>
                <a:schemeClr val="bg1"/>
              </a:solidFill>
            </p:grpSpPr>
            <p:sp>
              <p:nvSpPr>
                <p:cNvPr id="41" name="Freeform 105"/>
                <p:cNvSpPr/>
                <p:nvPr/>
              </p:nvSpPr>
              <p:spPr bwMode="auto">
                <a:xfrm>
                  <a:off x="4418013" y="3651251"/>
                  <a:ext cx="98425" cy="90488"/>
                </a:xfrm>
                <a:custGeom>
                  <a:avLst/>
                  <a:gdLst>
                    <a:gd name="T0" fmla="*/ 22 w 26"/>
                    <a:gd name="T1" fmla="*/ 1 h 24"/>
                    <a:gd name="T2" fmla="*/ 20 w 26"/>
                    <a:gd name="T3" fmla="*/ 1 h 24"/>
                    <a:gd name="T4" fmla="*/ 0 w 26"/>
                    <a:gd name="T5" fmla="*/ 20 h 24"/>
                    <a:gd name="T6" fmla="*/ 0 w 26"/>
                    <a:gd name="T7" fmla="*/ 22 h 24"/>
                    <a:gd name="T8" fmla="*/ 1 w 26"/>
                    <a:gd name="T9" fmla="*/ 23 h 24"/>
                    <a:gd name="T10" fmla="*/ 5 w 26"/>
                    <a:gd name="T11" fmla="*/ 24 h 24"/>
                    <a:gd name="T12" fmla="*/ 7 w 26"/>
                    <a:gd name="T13" fmla="*/ 24 h 24"/>
                    <a:gd name="T14" fmla="*/ 25 w 26"/>
                    <a:gd name="T15" fmla="*/ 6 h 24"/>
                    <a:gd name="T16" fmla="*/ 25 w 26"/>
                    <a:gd name="T17" fmla="*/ 3 h 24"/>
                    <a:gd name="T18" fmla="*/ 22 w 26"/>
                    <a:gd name="T19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6" h="24">
                      <a:moveTo>
                        <a:pt x="22" y="1"/>
                      </a:moveTo>
                      <a:cubicBezTo>
                        <a:pt x="22" y="0"/>
                        <a:pt x="21" y="0"/>
                        <a:pt x="20" y="1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0"/>
                        <a:pt x="0" y="21"/>
                        <a:pt x="0" y="22"/>
                      </a:cubicBezTo>
                      <a:cubicBezTo>
                        <a:pt x="0" y="22"/>
                        <a:pt x="1" y="23"/>
                        <a:pt x="1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6" y="24"/>
                        <a:pt x="7" y="24"/>
                        <a:pt x="7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6" y="5"/>
                        <a:pt x="26" y="4"/>
                        <a:pt x="25" y="3"/>
                      </a:cubicBezTo>
                      <a:lnTo>
                        <a:pt x="22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457200"/>
                  <a:endParaRPr lang="en-US" sz="18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 106"/>
                <p:cNvSpPr>
                  <a:spLocks noEditPoints="1"/>
                </p:cNvSpPr>
                <p:nvPr/>
              </p:nvSpPr>
              <p:spPr bwMode="auto">
                <a:xfrm>
                  <a:off x="4456113" y="3475038"/>
                  <a:ext cx="247650" cy="236538"/>
                </a:xfrm>
                <a:custGeom>
                  <a:avLst/>
                  <a:gdLst>
                    <a:gd name="T0" fmla="*/ 45 w 66"/>
                    <a:gd name="T1" fmla="*/ 1 h 63"/>
                    <a:gd name="T2" fmla="*/ 45 w 66"/>
                    <a:gd name="T3" fmla="*/ 0 h 63"/>
                    <a:gd name="T4" fmla="*/ 45 w 66"/>
                    <a:gd name="T5" fmla="*/ 1 h 63"/>
                    <a:gd name="T6" fmla="*/ 40 w 66"/>
                    <a:gd name="T7" fmla="*/ 1 h 63"/>
                    <a:gd name="T8" fmla="*/ 39 w 66"/>
                    <a:gd name="T9" fmla="*/ 2 h 63"/>
                    <a:gd name="T10" fmla="*/ 37 w 66"/>
                    <a:gd name="T11" fmla="*/ 6 h 63"/>
                    <a:gd name="T12" fmla="*/ 38 w 66"/>
                    <a:gd name="T13" fmla="*/ 9 h 63"/>
                    <a:gd name="T14" fmla="*/ 36 w 66"/>
                    <a:gd name="T15" fmla="*/ 16 h 63"/>
                    <a:gd name="T16" fmla="*/ 21 w 66"/>
                    <a:gd name="T17" fmla="*/ 26 h 63"/>
                    <a:gd name="T18" fmla="*/ 5 w 66"/>
                    <a:gd name="T19" fmla="*/ 26 h 63"/>
                    <a:gd name="T20" fmla="*/ 5 w 66"/>
                    <a:gd name="T21" fmla="*/ 26 h 63"/>
                    <a:gd name="T22" fmla="*/ 5 w 66"/>
                    <a:gd name="T23" fmla="*/ 26 h 63"/>
                    <a:gd name="T24" fmla="*/ 0 w 66"/>
                    <a:gd name="T25" fmla="*/ 29 h 63"/>
                    <a:gd name="T26" fmla="*/ 0 w 66"/>
                    <a:gd name="T27" fmla="*/ 30 h 63"/>
                    <a:gd name="T28" fmla="*/ 0 w 66"/>
                    <a:gd name="T29" fmla="*/ 32 h 63"/>
                    <a:gd name="T30" fmla="*/ 31 w 66"/>
                    <a:gd name="T31" fmla="*/ 62 h 63"/>
                    <a:gd name="T32" fmla="*/ 32 w 66"/>
                    <a:gd name="T33" fmla="*/ 63 h 63"/>
                    <a:gd name="T34" fmla="*/ 33 w 66"/>
                    <a:gd name="T35" fmla="*/ 62 h 63"/>
                    <a:gd name="T36" fmla="*/ 37 w 66"/>
                    <a:gd name="T37" fmla="*/ 42 h 63"/>
                    <a:gd name="T38" fmla="*/ 46 w 66"/>
                    <a:gd name="T39" fmla="*/ 27 h 63"/>
                    <a:gd name="T40" fmla="*/ 54 w 66"/>
                    <a:gd name="T41" fmla="*/ 25 h 63"/>
                    <a:gd name="T42" fmla="*/ 56 w 66"/>
                    <a:gd name="T43" fmla="*/ 25 h 63"/>
                    <a:gd name="T44" fmla="*/ 61 w 66"/>
                    <a:gd name="T45" fmla="*/ 23 h 63"/>
                    <a:gd name="T46" fmla="*/ 61 w 66"/>
                    <a:gd name="T47" fmla="*/ 23 h 63"/>
                    <a:gd name="T48" fmla="*/ 45 w 66"/>
                    <a:gd name="T49" fmla="*/ 1 h 63"/>
                    <a:gd name="T50" fmla="*/ 54 w 66"/>
                    <a:gd name="T51" fmla="*/ 9 h 63"/>
                    <a:gd name="T52" fmla="*/ 52 w 66"/>
                    <a:gd name="T53" fmla="*/ 8 h 63"/>
                    <a:gd name="T54" fmla="*/ 54 w 66"/>
                    <a:gd name="T55" fmla="*/ 9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66" h="63">
                      <a:moveTo>
                        <a:pt x="45" y="1"/>
                      </a:move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1"/>
                        <a:pt x="45" y="1"/>
                        <a:pt x="45" y="1"/>
                      </a:cubicBezTo>
                      <a:cubicBezTo>
                        <a:pt x="43" y="0"/>
                        <a:pt x="41" y="0"/>
                        <a:pt x="40" y="1"/>
                      </a:cubicBezTo>
                      <a:cubicBezTo>
                        <a:pt x="39" y="2"/>
                        <a:pt x="39" y="2"/>
                        <a:pt x="39" y="2"/>
                      </a:cubicBezTo>
                      <a:cubicBezTo>
                        <a:pt x="38" y="3"/>
                        <a:pt x="37" y="5"/>
                        <a:pt x="37" y="6"/>
                      </a:cubicBezTo>
                      <a:cubicBezTo>
                        <a:pt x="37" y="7"/>
                        <a:pt x="37" y="8"/>
                        <a:pt x="38" y="9"/>
                      </a:cubicBezTo>
                      <a:cubicBezTo>
                        <a:pt x="39" y="12"/>
                        <a:pt x="38" y="15"/>
                        <a:pt x="36" y="16"/>
                      </a:cubicBezTo>
                      <a:cubicBezTo>
                        <a:pt x="33" y="19"/>
                        <a:pt x="24" y="28"/>
                        <a:pt x="21" y="26"/>
                      </a:cubicBezTo>
                      <a:cubicBezTo>
                        <a:pt x="16" y="23"/>
                        <a:pt x="10" y="24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3" y="27"/>
                        <a:pt x="2" y="28"/>
                        <a:pt x="0" y="29"/>
                      </a:cubicBezTo>
                      <a:cubicBezTo>
                        <a:pt x="0" y="29"/>
                        <a:pt x="0" y="30"/>
                        <a:pt x="0" y="30"/>
                      </a:cubicBezTo>
                      <a:cubicBezTo>
                        <a:pt x="0" y="31"/>
                        <a:pt x="0" y="31"/>
                        <a:pt x="0" y="32"/>
                      </a:cubicBezTo>
                      <a:cubicBezTo>
                        <a:pt x="31" y="62"/>
                        <a:pt x="31" y="62"/>
                        <a:pt x="31" y="62"/>
                      </a:cubicBezTo>
                      <a:cubicBezTo>
                        <a:pt x="31" y="63"/>
                        <a:pt x="32" y="63"/>
                        <a:pt x="32" y="63"/>
                      </a:cubicBezTo>
                      <a:cubicBezTo>
                        <a:pt x="33" y="63"/>
                        <a:pt x="33" y="63"/>
                        <a:pt x="33" y="62"/>
                      </a:cubicBezTo>
                      <a:cubicBezTo>
                        <a:pt x="38" y="57"/>
                        <a:pt x="41" y="49"/>
                        <a:pt x="37" y="42"/>
                      </a:cubicBezTo>
                      <a:cubicBezTo>
                        <a:pt x="35" y="39"/>
                        <a:pt x="44" y="30"/>
                        <a:pt x="46" y="27"/>
                      </a:cubicBezTo>
                      <a:cubicBezTo>
                        <a:pt x="48" y="25"/>
                        <a:pt x="51" y="24"/>
                        <a:pt x="54" y="25"/>
                      </a:cubicBezTo>
                      <a:cubicBezTo>
                        <a:pt x="54" y="25"/>
                        <a:pt x="55" y="25"/>
                        <a:pt x="56" y="25"/>
                      </a:cubicBezTo>
                      <a:cubicBezTo>
                        <a:pt x="58" y="25"/>
                        <a:pt x="60" y="25"/>
                        <a:pt x="61" y="23"/>
                      </a:cubicBezTo>
                      <a:cubicBezTo>
                        <a:pt x="61" y="23"/>
                        <a:pt x="61" y="23"/>
                        <a:pt x="61" y="23"/>
                      </a:cubicBezTo>
                      <a:cubicBezTo>
                        <a:pt x="66" y="17"/>
                        <a:pt x="54" y="3"/>
                        <a:pt x="45" y="1"/>
                      </a:cubicBezTo>
                      <a:close/>
                      <a:moveTo>
                        <a:pt x="54" y="9"/>
                      </a:moveTo>
                      <a:cubicBezTo>
                        <a:pt x="52" y="8"/>
                        <a:pt x="52" y="8"/>
                        <a:pt x="52" y="8"/>
                      </a:cubicBezTo>
                      <a:cubicBezTo>
                        <a:pt x="53" y="8"/>
                        <a:pt x="53" y="9"/>
                        <a:pt x="54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457200"/>
                  <a:endParaRPr lang="en-US" sz="18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2" name="Group 47"/>
            <p:cNvGrpSpPr/>
            <p:nvPr/>
          </p:nvGrpSpPr>
          <p:grpSpPr>
            <a:xfrm>
              <a:off x="4614716" y="3843574"/>
              <a:ext cx="2002354" cy="1908348"/>
              <a:chOff x="4614716" y="3843574"/>
              <a:chExt cx="2002354" cy="1908348"/>
            </a:xfrm>
          </p:grpSpPr>
          <p:grpSp>
            <p:nvGrpSpPr>
              <p:cNvPr id="35" name="Group 61"/>
              <p:cNvGrpSpPr/>
              <p:nvPr/>
            </p:nvGrpSpPr>
            <p:grpSpPr>
              <a:xfrm>
                <a:off x="4614716" y="3843574"/>
                <a:ext cx="2002354" cy="1908348"/>
                <a:chOff x="4614716" y="3843574"/>
                <a:chExt cx="2002354" cy="1908348"/>
              </a:xfrm>
            </p:grpSpPr>
            <p:sp>
              <p:nvSpPr>
                <p:cNvPr id="37" name="Freeform 63"/>
                <p:cNvSpPr/>
                <p:nvPr/>
              </p:nvSpPr>
              <p:spPr bwMode="auto">
                <a:xfrm>
                  <a:off x="4614716" y="3843575"/>
                  <a:ext cx="2002354" cy="1908347"/>
                </a:xfrm>
                <a:custGeom>
                  <a:avLst/>
                  <a:gdLst>
                    <a:gd name="T0" fmla="*/ 25 w 630"/>
                    <a:gd name="T1" fmla="*/ 292 h 600"/>
                    <a:gd name="T2" fmla="*/ 28 w 630"/>
                    <a:gd name="T3" fmla="*/ 442 h 600"/>
                    <a:gd name="T4" fmla="*/ 79 w 630"/>
                    <a:gd name="T5" fmla="*/ 531 h 600"/>
                    <a:gd name="T6" fmla="*/ 199 w 630"/>
                    <a:gd name="T7" fmla="*/ 600 h 600"/>
                    <a:gd name="T8" fmla="*/ 630 w 630"/>
                    <a:gd name="T9" fmla="*/ 600 h 600"/>
                    <a:gd name="T10" fmla="*/ 498 w 630"/>
                    <a:gd name="T11" fmla="*/ 528 h 600"/>
                    <a:gd name="T12" fmla="*/ 194 w 630"/>
                    <a:gd name="T13" fmla="*/ 0 h 600"/>
                    <a:gd name="T14" fmla="*/ 25 w 630"/>
                    <a:gd name="T15" fmla="*/ 292 h 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30" h="600">
                      <a:moveTo>
                        <a:pt x="25" y="292"/>
                      </a:moveTo>
                      <a:cubicBezTo>
                        <a:pt x="1" y="338"/>
                        <a:pt x="0" y="394"/>
                        <a:pt x="28" y="442"/>
                      </a:cubicBezTo>
                      <a:cubicBezTo>
                        <a:pt x="79" y="531"/>
                        <a:pt x="79" y="531"/>
                        <a:pt x="79" y="531"/>
                      </a:cubicBezTo>
                      <a:cubicBezTo>
                        <a:pt x="101" y="569"/>
                        <a:pt x="155" y="600"/>
                        <a:pt x="199" y="600"/>
                      </a:cubicBezTo>
                      <a:cubicBezTo>
                        <a:pt x="630" y="600"/>
                        <a:pt x="630" y="600"/>
                        <a:pt x="630" y="600"/>
                      </a:cubicBezTo>
                      <a:cubicBezTo>
                        <a:pt x="574" y="600"/>
                        <a:pt x="526" y="571"/>
                        <a:pt x="498" y="528"/>
                      </a:cubicBezTo>
                      <a:cubicBezTo>
                        <a:pt x="194" y="0"/>
                        <a:pt x="194" y="0"/>
                        <a:pt x="194" y="0"/>
                      </a:cubicBezTo>
                      <a:cubicBezTo>
                        <a:pt x="25" y="292"/>
                        <a:pt x="25" y="292"/>
                        <a:pt x="25" y="292"/>
                      </a:cubicBezTo>
                    </a:path>
                  </a:pathLst>
                </a:custGeom>
                <a:solidFill>
                  <a:srgbClr val="2A99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457200"/>
                  <a:endParaRPr lang="en-US" sz="18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Freeform 64"/>
                <p:cNvSpPr/>
                <p:nvPr/>
              </p:nvSpPr>
              <p:spPr bwMode="auto">
                <a:xfrm>
                  <a:off x="4693950" y="3843574"/>
                  <a:ext cx="639249" cy="927986"/>
                </a:xfrm>
                <a:custGeom>
                  <a:avLst/>
                  <a:gdLst>
                    <a:gd name="T0" fmla="*/ 400 w 476"/>
                    <a:gd name="T1" fmla="*/ 0 h 691"/>
                    <a:gd name="T2" fmla="*/ 0 w 476"/>
                    <a:gd name="T3" fmla="*/ 691 h 691"/>
                    <a:gd name="T4" fmla="*/ 476 w 476"/>
                    <a:gd name="T5" fmla="*/ 132 h 691"/>
                    <a:gd name="T6" fmla="*/ 400 w 476"/>
                    <a:gd name="T7" fmla="*/ 0 h 6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6" h="691">
                      <a:moveTo>
                        <a:pt x="400" y="0"/>
                      </a:moveTo>
                      <a:lnTo>
                        <a:pt x="0" y="691"/>
                      </a:lnTo>
                      <a:lnTo>
                        <a:pt x="476" y="132"/>
                      </a:lnTo>
                      <a:lnTo>
                        <a:pt x="400" y="0"/>
                      </a:lnTo>
                      <a:close/>
                    </a:path>
                  </a:pathLst>
                </a:custGeom>
                <a:solidFill>
                  <a:srgbClr val="33B6C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457200"/>
                  <a:endParaRPr lang="en-US" sz="18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6" name="Freeform 18"/>
              <p:cNvSpPr/>
              <p:nvPr/>
            </p:nvSpPr>
            <p:spPr bwMode="auto">
              <a:xfrm>
                <a:off x="5122816" y="4936315"/>
                <a:ext cx="413624" cy="413623"/>
              </a:xfrm>
              <a:custGeom>
                <a:avLst/>
                <a:gdLst>
                  <a:gd name="T0" fmla="*/ 266 w 360"/>
                  <a:gd name="T1" fmla="*/ 360 h 360"/>
                  <a:gd name="T2" fmla="*/ 294 w 360"/>
                  <a:gd name="T3" fmla="*/ 331 h 360"/>
                  <a:gd name="T4" fmla="*/ 245 w 360"/>
                  <a:gd name="T5" fmla="*/ 155 h 360"/>
                  <a:gd name="T6" fmla="*/ 318 w 360"/>
                  <a:gd name="T7" fmla="*/ 82 h 360"/>
                  <a:gd name="T8" fmla="*/ 340 w 360"/>
                  <a:gd name="T9" fmla="*/ 19 h 360"/>
                  <a:gd name="T10" fmla="*/ 278 w 360"/>
                  <a:gd name="T11" fmla="*/ 42 h 360"/>
                  <a:gd name="T12" fmla="*/ 205 w 360"/>
                  <a:gd name="T13" fmla="*/ 115 h 360"/>
                  <a:gd name="T14" fmla="*/ 28 w 360"/>
                  <a:gd name="T15" fmla="*/ 65 h 360"/>
                  <a:gd name="T16" fmla="*/ 0 w 360"/>
                  <a:gd name="T17" fmla="*/ 94 h 360"/>
                  <a:gd name="T18" fmla="*/ 148 w 360"/>
                  <a:gd name="T19" fmla="*/ 172 h 360"/>
                  <a:gd name="T20" fmla="*/ 98 w 360"/>
                  <a:gd name="T21" fmla="*/ 222 h 360"/>
                  <a:gd name="T22" fmla="*/ 38 w 360"/>
                  <a:gd name="T23" fmla="*/ 226 h 360"/>
                  <a:gd name="T24" fmla="*/ 9 w 360"/>
                  <a:gd name="T25" fmla="*/ 254 h 360"/>
                  <a:gd name="T26" fmla="*/ 80 w 360"/>
                  <a:gd name="T27" fmla="*/ 280 h 360"/>
                  <a:gd name="T28" fmla="*/ 105 w 360"/>
                  <a:gd name="T29" fmla="*/ 350 h 360"/>
                  <a:gd name="T30" fmla="*/ 134 w 360"/>
                  <a:gd name="T31" fmla="*/ 322 h 360"/>
                  <a:gd name="T32" fmla="*/ 137 w 360"/>
                  <a:gd name="T33" fmla="*/ 262 h 360"/>
                  <a:gd name="T34" fmla="*/ 188 w 360"/>
                  <a:gd name="T35" fmla="*/ 211 h 360"/>
                  <a:gd name="T36" fmla="*/ 266 w 360"/>
                  <a:gd name="T37" fmla="*/ 36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0" h="360">
                    <a:moveTo>
                      <a:pt x="266" y="360"/>
                    </a:moveTo>
                    <a:cubicBezTo>
                      <a:pt x="294" y="331"/>
                      <a:pt x="294" y="331"/>
                      <a:pt x="294" y="331"/>
                    </a:cubicBezTo>
                    <a:cubicBezTo>
                      <a:pt x="245" y="155"/>
                      <a:pt x="245" y="155"/>
                      <a:pt x="245" y="155"/>
                    </a:cubicBezTo>
                    <a:cubicBezTo>
                      <a:pt x="318" y="82"/>
                      <a:pt x="318" y="82"/>
                      <a:pt x="318" y="82"/>
                    </a:cubicBezTo>
                    <a:cubicBezTo>
                      <a:pt x="318" y="82"/>
                      <a:pt x="360" y="39"/>
                      <a:pt x="340" y="19"/>
                    </a:cubicBezTo>
                    <a:cubicBezTo>
                      <a:pt x="320" y="0"/>
                      <a:pt x="278" y="42"/>
                      <a:pt x="278" y="42"/>
                    </a:cubicBezTo>
                    <a:cubicBezTo>
                      <a:pt x="205" y="115"/>
                      <a:pt x="205" y="115"/>
                      <a:pt x="205" y="115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148" y="172"/>
                      <a:pt x="148" y="172"/>
                      <a:pt x="148" y="172"/>
                    </a:cubicBezTo>
                    <a:cubicBezTo>
                      <a:pt x="98" y="222"/>
                      <a:pt x="98" y="222"/>
                      <a:pt x="98" y="222"/>
                    </a:cubicBezTo>
                    <a:cubicBezTo>
                      <a:pt x="38" y="226"/>
                      <a:pt x="38" y="226"/>
                      <a:pt x="38" y="226"/>
                    </a:cubicBezTo>
                    <a:cubicBezTo>
                      <a:pt x="9" y="254"/>
                      <a:pt x="9" y="254"/>
                      <a:pt x="9" y="254"/>
                    </a:cubicBezTo>
                    <a:cubicBezTo>
                      <a:pt x="80" y="280"/>
                      <a:pt x="80" y="280"/>
                      <a:pt x="80" y="280"/>
                    </a:cubicBezTo>
                    <a:cubicBezTo>
                      <a:pt x="105" y="350"/>
                      <a:pt x="105" y="350"/>
                      <a:pt x="105" y="350"/>
                    </a:cubicBezTo>
                    <a:cubicBezTo>
                      <a:pt x="134" y="322"/>
                      <a:pt x="134" y="322"/>
                      <a:pt x="134" y="322"/>
                    </a:cubicBezTo>
                    <a:cubicBezTo>
                      <a:pt x="137" y="262"/>
                      <a:pt x="137" y="262"/>
                      <a:pt x="137" y="262"/>
                    </a:cubicBezTo>
                    <a:cubicBezTo>
                      <a:pt x="188" y="211"/>
                      <a:pt x="188" y="211"/>
                      <a:pt x="188" y="211"/>
                    </a:cubicBezTo>
                    <a:lnTo>
                      <a:pt x="266" y="3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en-US" sz="18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55"/>
            <p:cNvGrpSpPr/>
            <p:nvPr/>
          </p:nvGrpSpPr>
          <p:grpSpPr>
            <a:xfrm>
              <a:off x="5574932" y="1935228"/>
              <a:ext cx="1999668" cy="1908347"/>
              <a:chOff x="5574932" y="1935228"/>
              <a:chExt cx="1999668" cy="1908347"/>
            </a:xfrm>
          </p:grpSpPr>
          <p:sp>
            <p:nvSpPr>
              <p:cNvPr id="33" name="Freeform 59"/>
              <p:cNvSpPr/>
              <p:nvPr/>
            </p:nvSpPr>
            <p:spPr bwMode="auto">
              <a:xfrm>
                <a:off x="5574932" y="1935228"/>
                <a:ext cx="1999668" cy="1908347"/>
              </a:xfrm>
              <a:custGeom>
                <a:avLst/>
                <a:gdLst>
                  <a:gd name="T0" fmla="*/ 604 w 629"/>
                  <a:gd name="T1" fmla="*/ 308 h 600"/>
                  <a:gd name="T2" fmla="*/ 602 w 629"/>
                  <a:gd name="T3" fmla="*/ 158 h 600"/>
                  <a:gd name="T4" fmla="*/ 550 w 629"/>
                  <a:gd name="T5" fmla="*/ 69 h 600"/>
                  <a:gd name="T6" fmla="*/ 430 w 629"/>
                  <a:gd name="T7" fmla="*/ 0 h 600"/>
                  <a:gd name="T8" fmla="*/ 0 w 629"/>
                  <a:gd name="T9" fmla="*/ 0 h 600"/>
                  <a:gd name="T10" fmla="*/ 131 w 629"/>
                  <a:gd name="T11" fmla="*/ 73 h 600"/>
                  <a:gd name="T12" fmla="*/ 436 w 629"/>
                  <a:gd name="T13" fmla="*/ 600 h 600"/>
                  <a:gd name="T14" fmla="*/ 604 w 629"/>
                  <a:gd name="T15" fmla="*/ 308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9" h="600">
                    <a:moveTo>
                      <a:pt x="604" y="308"/>
                    </a:moveTo>
                    <a:cubicBezTo>
                      <a:pt x="628" y="262"/>
                      <a:pt x="629" y="206"/>
                      <a:pt x="602" y="158"/>
                    </a:cubicBezTo>
                    <a:cubicBezTo>
                      <a:pt x="550" y="69"/>
                      <a:pt x="550" y="69"/>
                      <a:pt x="550" y="69"/>
                    </a:cubicBezTo>
                    <a:cubicBezTo>
                      <a:pt x="528" y="31"/>
                      <a:pt x="474" y="0"/>
                      <a:pt x="4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5" y="0"/>
                      <a:pt x="104" y="29"/>
                      <a:pt x="131" y="73"/>
                    </a:cubicBezTo>
                    <a:cubicBezTo>
                      <a:pt x="436" y="600"/>
                      <a:pt x="436" y="600"/>
                      <a:pt x="436" y="600"/>
                    </a:cubicBezTo>
                    <a:cubicBezTo>
                      <a:pt x="604" y="308"/>
                      <a:pt x="604" y="308"/>
                      <a:pt x="604" y="308"/>
                    </a:cubicBezTo>
                  </a:path>
                </a:pathLst>
              </a:custGeom>
              <a:solidFill>
                <a:srgbClr val="EAC7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en-US" sz="18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60"/>
              <p:cNvSpPr/>
              <p:nvPr/>
            </p:nvSpPr>
            <p:spPr bwMode="auto">
              <a:xfrm>
                <a:off x="6856115" y="2914246"/>
                <a:ext cx="639249" cy="929328"/>
              </a:xfrm>
              <a:custGeom>
                <a:avLst/>
                <a:gdLst>
                  <a:gd name="T0" fmla="*/ 476 w 476"/>
                  <a:gd name="T1" fmla="*/ 0 h 692"/>
                  <a:gd name="T2" fmla="*/ 0 w 476"/>
                  <a:gd name="T3" fmla="*/ 559 h 692"/>
                  <a:gd name="T4" fmla="*/ 78 w 476"/>
                  <a:gd name="T5" fmla="*/ 692 h 692"/>
                  <a:gd name="T6" fmla="*/ 476 w 476"/>
                  <a:gd name="T7" fmla="*/ 0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6" h="692">
                    <a:moveTo>
                      <a:pt x="476" y="0"/>
                    </a:moveTo>
                    <a:lnTo>
                      <a:pt x="0" y="559"/>
                    </a:lnTo>
                    <a:lnTo>
                      <a:pt x="78" y="692"/>
                    </a:lnTo>
                    <a:lnTo>
                      <a:pt x="476" y="0"/>
                    </a:lnTo>
                    <a:close/>
                  </a:path>
                </a:pathLst>
              </a:custGeom>
              <a:solidFill>
                <a:srgbClr val="F5E32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en-US" sz="18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Group 51"/>
            <p:cNvGrpSpPr/>
            <p:nvPr/>
          </p:nvGrpSpPr>
          <p:grpSpPr>
            <a:xfrm>
              <a:off x="6528433" y="2437495"/>
              <a:ext cx="1713617" cy="2156795"/>
              <a:chOff x="6528433" y="2437495"/>
              <a:chExt cx="1713617" cy="2156795"/>
            </a:xfrm>
          </p:grpSpPr>
          <p:sp>
            <p:nvSpPr>
              <p:cNvPr id="31" name="Freeform 53"/>
              <p:cNvSpPr/>
              <p:nvPr/>
            </p:nvSpPr>
            <p:spPr bwMode="auto">
              <a:xfrm>
                <a:off x="6528433" y="2437495"/>
                <a:ext cx="1713617" cy="2156794"/>
              </a:xfrm>
              <a:custGeom>
                <a:avLst/>
                <a:gdLst>
                  <a:gd name="T0" fmla="*/ 337 w 539"/>
                  <a:gd name="T1" fmla="*/ 678 h 678"/>
                  <a:gd name="T2" fmla="*/ 466 w 539"/>
                  <a:gd name="T3" fmla="*/ 600 h 678"/>
                  <a:gd name="T4" fmla="*/ 517 w 539"/>
                  <a:gd name="T5" fmla="*/ 511 h 678"/>
                  <a:gd name="T6" fmla="*/ 517 w 539"/>
                  <a:gd name="T7" fmla="*/ 373 h 678"/>
                  <a:gd name="T8" fmla="*/ 302 w 539"/>
                  <a:gd name="T9" fmla="*/ 0 h 678"/>
                  <a:gd name="T10" fmla="*/ 304 w 539"/>
                  <a:gd name="T11" fmla="*/ 150 h 678"/>
                  <a:gd name="T12" fmla="*/ 0 w 539"/>
                  <a:gd name="T13" fmla="*/ 678 h 678"/>
                  <a:gd name="T14" fmla="*/ 337 w 539"/>
                  <a:gd name="T15" fmla="*/ 678 h 6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9" h="678">
                    <a:moveTo>
                      <a:pt x="337" y="678"/>
                    </a:moveTo>
                    <a:cubicBezTo>
                      <a:pt x="389" y="676"/>
                      <a:pt x="438" y="648"/>
                      <a:pt x="466" y="600"/>
                    </a:cubicBezTo>
                    <a:cubicBezTo>
                      <a:pt x="517" y="511"/>
                      <a:pt x="517" y="511"/>
                      <a:pt x="517" y="511"/>
                    </a:cubicBezTo>
                    <a:cubicBezTo>
                      <a:pt x="539" y="473"/>
                      <a:pt x="539" y="411"/>
                      <a:pt x="517" y="373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29" y="48"/>
                      <a:pt x="328" y="104"/>
                      <a:pt x="304" y="150"/>
                    </a:cubicBezTo>
                    <a:cubicBezTo>
                      <a:pt x="0" y="678"/>
                      <a:pt x="0" y="678"/>
                      <a:pt x="0" y="678"/>
                    </a:cubicBezTo>
                    <a:cubicBezTo>
                      <a:pt x="337" y="678"/>
                      <a:pt x="337" y="678"/>
                      <a:pt x="337" y="678"/>
                    </a:cubicBezTo>
                  </a:path>
                </a:pathLst>
              </a:custGeom>
              <a:solidFill>
                <a:srgbClr val="2A99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en-US" sz="18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54"/>
              <p:cNvSpPr/>
              <p:nvPr/>
            </p:nvSpPr>
            <p:spPr bwMode="auto">
              <a:xfrm>
                <a:off x="6528433" y="4412990"/>
                <a:ext cx="1071682" cy="181300"/>
              </a:xfrm>
              <a:custGeom>
                <a:avLst/>
                <a:gdLst>
                  <a:gd name="T0" fmla="*/ 76 w 798"/>
                  <a:gd name="T1" fmla="*/ 0 h 135"/>
                  <a:gd name="T2" fmla="*/ 0 w 798"/>
                  <a:gd name="T3" fmla="*/ 135 h 135"/>
                  <a:gd name="T4" fmla="*/ 798 w 798"/>
                  <a:gd name="T5" fmla="*/ 135 h 135"/>
                  <a:gd name="T6" fmla="*/ 76 w 798"/>
                  <a:gd name="T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8" h="135">
                    <a:moveTo>
                      <a:pt x="76" y="0"/>
                    </a:moveTo>
                    <a:lnTo>
                      <a:pt x="0" y="135"/>
                    </a:lnTo>
                    <a:lnTo>
                      <a:pt x="798" y="135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33B6C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457200"/>
                <a:endParaRPr lang="en-US" sz="18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5" name="Shape 222"/>
            <p:cNvSpPr/>
            <p:nvPr/>
          </p:nvSpPr>
          <p:spPr>
            <a:xfrm>
              <a:off x="4445538" y="3585006"/>
              <a:ext cx="328470" cy="4126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072" extrusionOk="0">
                  <a:moveTo>
                    <a:pt x="17468" y="6506"/>
                  </a:moveTo>
                  <a:cubicBezTo>
                    <a:pt x="16410" y="7763"/>
                    <a:pt x="15333" y="6878"/>
                    <a:pt x="13824" y="5996"/>
                  </a:cubicBezTo>
                  <a:cubicBezTo>
                    <a:pt x="12317" y="5116"/>
                    <a:pt x="10950" y="4575"/>
                    <a:pt x="12006" y="3318"/>
                  </a:cubicBezTo>
                  <a:cubicBezTo>
                    <a:pt x="13062" y="2059"/>
                    <a:pt x="15140" y="1754"/>
                    <a:pt x="16648" y="2634"/>
                  </a:cubicBezTo>
                  <a:cubicBezTo>
                    <a:pt x="18155" y="3515"/>
                    <a:pt x="18522" y="5248"/>
                    <a:pt x="17468" y="6506"/>
                  </a:cubicBezTo>
                  <a:close/>
                  <a:moveTo>
                    <a:pt x="20868" y="4865"/>
                  </a:moveTo>
                  <a:cubicBezTo>
                    <a:pt x="20191" y="1663"/>
                    <a:pt x="16530" y="-474"/>
                    <a:pt x="12691" y="90"/>
                  </a:cubicBezTo>
                  <a:cubicBezTo>
                    <a:pt x="8853" y="655"/>
                    <a:pt x="5613" y="3118"/>
                    <a:pt x="6290" y="6320"/>
                  </a:cubicBezTo>
                  <a:cubicBezTo>
                    <a:pt x="6436" y="7009"/>
                    <a:pt x="6840" y="8088"/>
                    <a:pt x="7318" y="8862"/>
                  </a:cubicBezTo>
                  <a:lnTo>
                    <a:pt x="346" y="17166"/>
                  </a:lnTo>
                  <a:cubicBezTo>
                    <a:pt x="90" y="17473"/>
                    <a:pt x="-56" y="18024"/>
                    <a:pt x="20" y="18392"/>
                  </a:cubicBezTo>
                  <a:lnTo>
                    <a:pt x="470" y="20511"/>
                  </a:lnTo>
                  <a:cubicBezTo>
                    <a:pt x="547" y="20879"/>
                    <a:pt x="971" y="21126"/>
                    <a:pt x="1412" y="21061"/>
                  </a:cubicBezTo>
                  <a:lnTo>
                    <a:pt x="3454" y="20761"/>
                  </a:lnTo>
                  <a:cubicBezTo>
                    <a:pt x="3895" y="20696"/>
                    <a:pt x="4457" y="20387"/>
                    <a:pt x="4700" y="20072"/>
                  </a:cubicBezTo>
                  <a:lnTo>
                    <a:pt x="7456" y="16513"/>
                  </a:lnTo>
                  <a:lnTo>
                    <a:pt x="7480" y="16490"/>
                  </a:lnTo>
                  <a:lnTo>
                    <a:pt x="9346" y="16216"/>
                  </a:lnTo>
                  <a:lnTo>
                    <a:pt x="12566" y="12046"/>
                  </a:lnTo>
                  <a:cubicBezTo>
                    <a:pt x="13623" y="12195"/>
                    <a:pt x="15142" y="12146"/>
                    <a:pt x="16039" y="12013"/>
                  </a:cubicBezTo>
                  <a:cubicBezTo>
                    <a:pt x="19878" y="11449"/>
                    <a:pt x="21544" y="8068"/>
                    <a:pt x="20868" y="4865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>
                <a:solidFill>
                  <a:srgbClr val="000000"/>
                </a:solidFill>
                <a:latin typeface="Helvetica"/>
                <a:ea typeface="Helvetica"/>
                <a:cs typeface="+mn-ea"/>
                <a:sym typeface="+mn-lt"/>
              </a:endParaRPr>
            </a:p>
          </p:txBody>
        </p:sp>
        <p:grpSp>
          <p:nvGrpSpPr>
            <p:cNvPr id="26" name="Group 83"/>
            <p:cNvGrpSpPr/>
            <p:nvPr/>
          </p:nvGrpSpPr>
          <p:grpSpPr>
            <a:xfrm>
              <a:off x="5051424" y="2328257"/>
              <a:ext cx="612143" cy="429803"/>
              <a:chOff x="7350125" y="1003300"/>
              <a:chExt cx="522288" cy="366713"/>
            </a:xfrm>
            <a:solidFill>
              <a:schemeClr val="bg1"/>
            </a:solidFill>
          </p:grpSpPr>
          <p:sp>
            <p:nvSpPr>
              <p:cNvPr id="29" name="Freeform 21"/>
              <p:cNvSpPr>
                <a:spLocks noEditPoints="1"/>
              </p:cNvSpPr>
              <p:nvPr/>
            </p:nvSpPr>
            <p:spPr bwMode="auto">
              <a:xfrm>
                <a:off x="7350125" y="1003300"/>
                <a:ext cx="373063" cy="366713"/>
              </a:xfrm>
              <a:custGeom>
                <a:avLst/>
                <a:gdLst>
                  <a:gd name="T0" fmla="*/ 85 w 99"/>
                  <a:gd name="T1" fmla="*/ 60 h 97"/>
                  <a:gd name="T2" fmla="*/ 99 w 99"/>
                  <a:gd name="T3" fmla="*/ 54 h 97"/>
                  <a:gd name="T4" fmla="*/ 99 w 99"/>
                  <a:gd name="T5" fmla="*/ 43 h 97"/>
                  <a:gd name="T6" fmla="*/ 85 w 99"/>
                  <a:gd name="T7" fmla="*/ 38 h 97"/>
                  <a:gd name="T8" fmla="*/ 83 w 99"/>
                  <a:gd name="T9" fmla="*/ 32 h 97"/>
                  <a:gd name="T10" fmla="*/ 88 w 99"/>
                  <a:gd name="T11" fmla="*/ 18 h 97"/>
                  <a:gd name="T12" fmla="*/ 81 w 99"/>
                  <a:gd name="T13" fmla="*/ 11 h 97"/>
                  <a:gd name="T14" fmla="*/ 67 w 99"/>
                  <a:gd name="T15" fmla="*/ 16 h 97"/>
                  <a:gd name="T16" fmla="*/ 61 w 99"/>
                  <a:gd name="T17" fmla="*/ 14 h 97"/>
                  <a:gd name="T18" fmla="*/ 55 w 99"/>
                  <a:gd name="T19" fmla="*/ 0 h 97"/>
                  <a:gd name="T20" fmla="*/ 44 w 99"/>
                  <a:gd name="T21" fmla="*/ 0 h 97"/>
                  <a:gd name="T22" fmla="*/ 38 w 99"/>
                  <a:gd name="T23" fmla="*/ 14 h 97"/>
                  <a:gd name="T24" fmla="*/ 32 w 99"/>
                  <a:gd name="T25" fmla="*/ 16 h 97"/>
                  <a:gd name="T26" fmla="*/ 18 w 99"/>
                  <a:gd name="T27" fmla="*/ 11 h 97"/>
                  <a:gd name="T28" fmla="*/ 10 w 99"/>
                  <a:gd name="T29" fmla="*/ 18 h 97"/>
                  <a:gd name="T30" fmla="*/ 16 w 99"/>
                  <a:gd name="T31" fmla="*/ 32 h 97"/>
                  <a:gd name="T32" fmla="*/ 14 w 99"/>
                  <a:gd name="T33" fmla="*/ 38 h 97"/>
                  <a:gd name="T34" fmla="*/ 0 w 99"/>
                  <a:gd name="T35" fmla="*/ 44 h 97"/>
                  <a:gd name="T36" fmla="*/ 0 w 99"/>
                  <a:gd name="T37" fmla="*/ 54 h 97"/>
                  <a:gd name="T38" fmla="*/ 14 w 99"/>
                  <a:gd name="T39" fmla="*/ 60 h 97"/>
                  <a:gd name="T40" fmla="*/ 16 w 99"/>
                  <a:gd name="T41" fmla="*/ 66 h 97"/>
                  <a:gd name="T42" fmla="*/ 11 w 99"/>
                  <a:gd name="T43" fmla="*/ 79 h 97"/>
                  <a:gd name="T44" fmla="*/ 18 w 99"/>
                  <a:gd name="T45" fmla="*/ 87 h 97"/>
                  <a:gd name="T46" fmla="*/ 32 w 99"/>
                  <a:gd name="T47" fmla="*/ 82 h 97"/>
                  <a:gd name="T48" fmla="*/ 38 w 99"/>
                  <a:gd name="T49" fmla="*/ 84 h 97"/>
                  <a:gd name="T50" fmla="*/ 44 w 99"/>
                  <a:gd name="T51" fmla="*/ 97 h 97"/>
                  <a:gd name="T52" fmla="*/ 55 w 99"/>
                  <a:gd name="T53" fmla="*/ 97 h 97"/>
                  <a:gd name="T54" fmla="*/ 61 w 99"/>
                  <a:gd name="T55" fmla="*/ 84 h 97"/>
                  <a:gd name="T56" fmla="*/ 67 w 99"/>
                  <a:gd name="T57" fmla="*/ 81 h 97"/>
                  <a:gd name="T58" fmla="*/ 81 w 99"/>
                  <a:gd name="T59" fmla="*/ 87 h 97"/>
                  <a:gd name="T60" fmla="*/ 89 w 99"/>
                  <a:gd name="T61" fmla="*/ 79 h 97"/>
                  <a:gd name="T62" fmla="*/ 83 w 99"/>
                  <a:gd name="T63" fmla="*/ 66 h 97"/>
                  <a:gd name="T64" fmla="*/ 85 w 99"/>
                  <a:gd name="T65" fmla="*/ 60 h 97"/>
                  <a:gd name="T66" fmla="*/ 49 w 99"/>
                  <a:gd name="T67" fmla="*/ 64 h 97"/>
                  <a:gd name="T68" fmla="*/ 34 w 99"/>
                  <a:gd name="T69" fmla="*/ 49 h 97"/>
                  <a:gd name="T70" fmla="*/ 49 w 99"/>
                  <a:gd name="T71" fmla="*/ 33 h 97"/>
                  <a:gd name="T72" fmla="*/ 65 w 99"/>
                  <a:gd name="T73" fmla="*/ 49 h 97"/>
                  <a:gd name="T74" fmla="*/ 49 w 99"/>
                  <a:gd name="T75" fmla="*/ 6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9" h="97">
                    <a:moveTo>
                      <a:pt x="85" y="60"/>
                    </a:moveTo>
                    <a:cubicBezTo>
                      <a:pt x="85" y="60"/>
                      <a:pt x="99" y="55"/>
                      <a:pt x="99" y="54"/>
                    </a:cubicBezTo>
                    <a:cubicBezTo>
                      <a:pt x="99" y="43"/>
                      <a:pt x="99" y="43"/>
                      <a:pt x="99" y="43"/>
                    </a:cubicBezTo>
                    <a:cubicBezTo>
                      <a:pt x="99" y="42"/>
                      <a:pt x="85" y="38"/>
                      <a:pt x="85" y="38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3" y="32"/>
                      <a:pt x="89" y="19"/>
                      <a:pt x="88" y="18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0"/>
                      <a:pt x="67" y="16"/>
                      <a:pt x="67" y="16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4"/>
                      <a:pt x="55" y="0"/>
                      <a:pt x="5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38" y="14"/>
                      <a:pt x="38" y="14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19" y="10"/>
                      <a:pt x="18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9"/>
                      <a:pt x="16" y="32"/>
                      <a:pt x="16" y="32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0" y="43"/>
                      <a:pt x="0" y="4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5"/>
                      <a:pt x="14" y="60"/>
                      <a:pt x="14" y="60"/>
                    </a:cubicBezTo>
                    <a:cubicBezTo>
                      <a:pt x="16" y="66"/>
                      <a:pt x="16" y="66"/>
                      <a:pt x="16" y="66"/>
                    </a:cubicBezTo>
                    <a:cubicBezTo>
                      <a:pt x="16" y="66"/>
                      <a:pt x="10" y="79"/>
                      <a:pt x="11" y="79"/>
                    </a:cubicBezTo>
                    <a:cubicBezTo>
                      <a:pt x="18" y="87"/>
                      <a:pt x="18" y="87"/>
                      <a:pt x="18" y="87"/>
                    </a:cubicBezTo>
                    <a:cubicBezTo>
                      <a:pt x="19" y="88"/>
                      <a:pt x="32" y="82"/>
                      <a:pt x="32" y="82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38" y="84"/>
                      <a:pt x="44" y="97"/>
                      <a:pt x="44" y="97"/>
                    </a:cubicBezTo>
                    <a:cubicBezTo>
                      <a:pt x="55" y="97"/>
                      <a:pt x="55" y="97"/>
                      <a:pt x="55" y="97"/>
                    </a:cubicBezTo>
                    <a:cubicBezTo>
                      <a:pt x="56" y="97"/>
                      <a:pt x="61" y="84"/>
                      <a:pt x="61" y="84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81"/>
                      <a:pt x="80" y="87"/>
                      <a:pt x="81" y="87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89" y="79"/>
                      <a:pt x="83" y="66"/>
                      <a:pt x="83" y="66"/>
                    </a:cubicBezTo>
                    <a:lnTo>
                      <a:pt x="85" y="60"/>
                    </a:lnTo>
                    <a:close/>
                    <a:moveTo>
                      <a:pt x="49" y="64"/>
                    </a:moveTo>
                    <a:cubicBezTo>
                      <a:pt x="41" y="64"/>
                      <a:pt x="34" y="57"/>
                      <a:pt x="34" y="49"/>
                    </a:cubicBezTo>
                    <a:cubicBezTo>
                      <a:pt x="34" y="40"/>
                      <a:pt x="41" y="33"/>
                      <a:pt x="49" y="33"/>
                    </a:cubicBezTo>
                    <a:cubicBezTo>
                      <a:pt x="58" y="33"/>
                      <a:pt x="65" y="40"/>
                      <a:pt x="65" y="49"/>
                    </a:cubicBezTo>
                    <a:cubicBezTo>
                      <a:pt x="65" y="57"/>
                      <a:pt x="58" y="64"/>
                      <a:pt x="49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457200"/>
                <a:endParaRPr 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22"/>
              <p:cNvSpPr>
                <a:spLocks noEditPoints="1"/>
              </p:cNvSpPr>
              <p:nvPr/>
            </p:nvSpPr>
            <p:spPr bwMode="auto">
              <a:xfrm>
                <a:off x="7699375" y="1189038"/>
                <a:ext cx="173038" cy="176213"/>
              </a:xfrm>
              <a:custGeom>
                <a:avLst/>
                <a:gdLst>
                  <a:gd name="T0" fmla="*/ 41 w 46"/>
                  <a:gd name="T1" fmla="*/ 22 h 47"/>
                  <a:gd name="T2" fmla="*/ 40 w 46"/>
                  <a:gd name="T3" fmla="*/ 19 h 47"/>
                  <a:gd name="T4" fmla="*/ 44 w 46"/>
                  <a:gd name="T5" fmla="*/ 13 h 47"/>
                  <a:gd name="T6" fmla="*/ 42 w 46"/>
                  <a:gd name="T7" fmla="*/ 9 h 47"/>
                  <a:gd name="T8" fmla="*/ 35 w 46"/>
                  <a:gd name="T9" fmla="*/ 10 h 47"/>
                  <a:gd name="T10" fmla="*/ 32 w 46"/>
                  <a:gd name="T11" fmla="*/ 8 h 47"/>
                  <a:gd name="T12" fmla="*/ 31 w 46"/>
                  <a:gd name="T13" fmla="*/ 1 h 47"/>
                  <a:gd name="T14" fmla="*/ 26 w 46"/>
                  <a:gd name="T15" fmla="*/ 0 h 47"/>
                  <a:gd name="T16" fmla="*/ 22 w 46"/>
                  <a:gd name="T17" fmla="*/ 5 h 47"/>
                  <a:gd name="T18" fmla="*/ 19 w 46"/>
                  <a:gd name="T19" fmla="*/ 6 h 47"/>
                  <a:gd name="T20" fmla="*/ 13 w 46"/>
                  <a:gd name="T21" fmla="*/ 2 h 47"/>
                  <a:gd name="T22" fmla="*/ 9 w 46"/>
                  <a:gd name="T23" fmla="*/ 5 h 47"/>
                  <a:gd name="T24" fmla="*/ 10 w 46"/>
                  <a:gd name="T25" fmla="*/ 12 h 47"/>
                  <a:gd name="T26" fmla="*/ 8 w 46"/>
                  <a:gd name="T27" fmla="*/ 14 h 47"/>
                  <a:gd name="T28" fmla="*/ 1 w 46"/>
                  <a:gd name="T29" fmla="*/ 15 h 47"/>
                  <a:gd name="T30" fmla="*/ 0 w 46"/>
                  <a:gd name="T31" fmla="*/ 20 h 47"/>
                  <a:gd name="T32" fmla="*/ 6 w 46"/>
                  <a:gd name="T33" fmla="*/ 25 h 47"/>
                  <a:gd name="T34" fmla="*/ 6 w 46"/>
                  <a:gd name="T35" fmla="*/ 28 h 47"/>
                  <a:gd name="T36" fmla="*/ 2 w 46"/>
                  <a:gd name="T37" fmla="*/ 34 h 47"/>
                  <a:gd name="T38" fmla="*/ 5 w 46"/>
                  <a:gd name="T39" fmla="*/ 38 h 47"/>
                  <a:gd name="T40" fmla="*/ 11 w 46"/>
                  <a:gd name="T41" fmla="*/ 37 h 47"/>
                  <a:gd name="T42" fmla="*/ 14 w 46"/>
                  <a:gd name="T43" fmla="*/ 39 h 47"/>
                  <a:gd name="T44" fmla="*/ 15 w 46"/>
                  <a:gd name="T45" fmla="*/ 46 h 47"/>
                  <a:gd name="T46" fmla="*/ 20 w 46"/>
                  <a:gd name="T47" fmla="*/ 47 h 47"/>
                  <a:gd name="T48" fmla="*/ 24 w 46"/>
                  <a:gd name="T49" fmla="*/ 41 h 47"/>
                  <a:gd name="T50" fmla="*/ 27 w 46"/>
                  <a:gd name="T51" fmla="*/ 41 h 47"/>
                  <a:gd name="T52" fmla="*/ 33 w 46"/>
                  <a:gd name="T53" fmla="*/ 45 h 47"/>
                  <a:gd name="T54" fmla="*/ 37 w 46"/>
                  <a:gd name="T55" fmla="*/ 42 h 47"/>
                  <a:gd name="T56" fmla="*/ 36 w 46"/>
                  <a:gd name="T57" fmla="*/ 35 h 47"/>
                  <a:gd name="T58" fmla="*/ 38 w 46"/>
                  <a:gd name="T59" fmla="*/ 33 h 47"/>
                  <a:gd name="T60" fmla="*/ 45 w 46"/>
                  <a:gd name="T61" fmla="*/ 31 h 47"/>
                  <a:gd name="T62" fmla="*/ 46 w 46"/>
                  <a:gd name="T63" fmla="*/ 26 h 47"/>
                  <a:gd name="T64" fmla="*/ 41 w 46"/>
                  <a:gd name="T65" fmla="*/ 22 h 47"/>
                  <a:gd name="T66" fmla="*/ 30 w 46"/>
                  <a:gd name="T67" fmla="*/ 25 h 47"/>
                  <a:gd name="T68" fmla="*/ 21 w 46"/>
                  <a:gd name="T69" fmla="*/ 31 h 47"/>
                  <a:gd name="T70" fmla="*/ 16 w 46"/>
                  <a:gd name="T71" fmla="*/ 22 h 47"/>
                  <a:gd name="T72" fmla="*/ 25 w 46"/>
                  <a:gd name="T73" fmla="*/ 16 h 47"/>
                  <a:gd name="T74" fmla="*/ 30 w 46"/>
                  <a:gd name="T75" fmla="*/ 2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6" h="47">
                    <a:moveTo>
                      <a:pt x="41" y="22"/>
                    </a:moveTo>
                    <a:cubicBezTo>
                      <a:pt x="40" y="19"/>
                      <a:pt x="40" y="19"/>
                      <a:pt x="40" y="19"/>
                    </a:cubicBezTo>
                    <a:cubicBezTo>
                      <a:pt x="40" y="19"/>
                      <a:pt x="44" y="13"/>
                      <a:pt x="44" y="13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1" y="8"/>
                      <a:pt x="35" y="10"/>
                      <a:pt x="35" y="1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1"/>
                      <a:pt x="31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2" y="5"/>
                      <a:pt x="22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4" y="2"/>
                      <a:pt x="13" y="2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12"/>
                      <a:pt x="10" y="12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1" y="15"/>
                      <a:pt x="1" y="1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6" y="25"/>
                      <a:pt x="6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2" y="33"/>
                      <a:pt x="2" y="34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11" y="37"/>
                      <a:pt x="11" y="37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5" y="46"/>
                      <a:pt x="15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7"/>
                      <a:pt x="24" y="41"/>
                      <a:pt x="24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33" y="45"/>
                      <a:pt x="33" y="45"/>
                    </a:cubicBezTo>
                    <a:cubicBezTo>
                      <a:pt x="37" y="42"/>
                      <a:pt x="37" y="42"/>
                      <a:pt x="37" y="42"/>
                    </a:cubicBezTo>
                    <a:cubicBezTo>
                      <a:pt x="38" y="42"/>
                      <a:pt x="36" y="35"/>
                      <a:pt x="36" y="35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3"/>
                      <a:pt x="45" y="32"/>
                      <a:pt x="45" y="31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1" y="22"/>
                      <a:pt x="41" y="22"/>
                    </a:cubicBezTo>
                    <a:close/>
                    <a:moveTo>
                      <a:pt x="30" y="25"/>
                    </a:moveTo>
                    <a:cubicBezTo>
                      <a:pt x="29" y="29"/>
                      <a:pt x="25" y="32"/>
                      <a:pt x="21" y="31"/>
                    </a:cubicBezTo>
                    <a:cubicBezTo>
                      <a:pt x="17" y="30"/>
                      <a:pt x="15" y="26"/>
                      <a:pt x="16" y="22"/>
                    </a:cubicBezTo>
                    <a:cubicBezTo>
                      <a:pt x="17" y="18"/>
                      <a:pt x="21" y="15"/>
                      <a:pt x="25" y="16"/>
                    </a:cubicBezTo>
                    <a:cubicBezTo>
                      <a:pt x="29" y="17"/>
                      <a:pt x="31" y="21"/>
                      <a:pt x="30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457200"/>
                <a:endParaRPr 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7" name="Freeform 71"/>
            <p:cNvSpPr>
              <a:spLocks noEditPoints="1"/>
            </p:cNvSpPr>
            <p:nvPr/>
          </p:nvSpPr>
          <p:spPr bwMode="auto">
            <a:xfrm>
              <a:off x="6760765" y="2349305"/>
              <a:ext cx="252470" cy="383135"/>
            </a:xfrm>
            <a:custGeom>
              <a:avLst/>
              <a:gdLst>
                <a:gd name="T0" fmla="*/ 13 w 48"/>
                <a:gd name="T1" fmla="*/ 59 h 73"/>
                <a:gd name="T2" fmla="*/ 36 w 48"/>
                <a:gd name="T3" fmla="*/ 59 h 73"/>
                <a:gd name="T4" fmla="*/ 36 w 48"/>
                <a:gd name="T5" fmla="*/ 59 h 73"/>
                <a:gd name="T6" fmla="*/ 37 w 48"/>
                <a:gd name="T7" fmla="*/ 59 h 73"/>
                <a:gd name="T8" fmla="*/ 38 w 48"/>
                <a:gd name="T9" fmla="*/ 57 h 73"/>
                <a:gd name="T10" fmla="*/ 24 w 48"/>
                <a:gd name="T11" fmla="*/ 41 h 73"/>
                <a:gd name="T12" fmla="*/ 11 w 48"/>
                <a:gd name="T13" fmla="*/ 57 h 73"/>
                <a:gd name="T14" fmla="*/ 11 w 48"/>
                <a:gd name="T15" fmla="*/ 59 h 73"/>
                <a:gd name="T16" fmla="*/ 13 w 48"/>
                <a:gd name="T17" fmla="*/ 59 h 73"/>
                <a:gd name="T18" fmla="*/ 13 w 48"/>
                <a:gd name="T19" fmla="*/ 59 h 73"/>
                <a:gd name="T20" fmla="*/ 44 w 48"/>
                <a:gd name="T21" fmla="*/ 11 h 73"/>
                <a:gd name="T22" fmla="*/ 48 w 48"/>
                <a:gd name="T23" fmla="*/ 7 h 73"/>
                <a:gd name="T24" fmla="*/ 48 w 48"/>
                <a:gd name="T25" fmla="*/ 5 h 73"/>
                <a:gd name="T26" fmla="*/ 44 w 48"/>
                <a:gd name="T27" fmla="*/ 0 h 73"/>
                <a:gd name="T28" fmla="*/ 5 w 48"/>
                <a:gd name="T29" fmla="*/ 0 h 73"/>
                <a:gd name="T30" fmla="*/ 0 w 48"/>
                <a:gd name="T31" fmla="*/ 5 h 73"/>
                <a:gd name="T32" fmla="*/ 0 w 48"/>
                <a:gd name="T33" fmla="*/ 7 h 73"/>
                <a:gd name="T34" fmla="*/ 4 w 48"/>
                <a:gd name="T35" fmla="*/ 11 h 73"/>
                <a:gd name="T36" fmla="*/ 44 w 48"/>
                <a:gd name="T37" fmla="*/ 11 h 73"/>
                <a:gd name="T38" fmla="*/ 40 w 48"/>
                <a:gd name="T39" fmla="*/ 13 h 73"/>
                <a:gd name="T40" fmla="*/ 44 w 48"/>
                <a:gd name="T41" fmla="*/ 13 h 73"/>
                <a:gd name="T42" fmla="*/ 31 w 48"/>
                <a:gd name="T43" fmla="*/ 36 h 73"/>
                <a:gd name="T44" fmla="*/ 44 w 48"/>
                <a:gd name="T45" fmla="*/ 59 h 73"/>
                <a:gd name="T46" fmla="*/ 40 w 48"/>
                <a:gd name="T47" fmla="*/ 59 h 73"/>
                <a:gd name="T48" fmla="*/ 26 w 48"/>
                <a:gd name="T49" fmla="*/ 38 h 73"/>
                <a:gd name="T50" fmla="*/ 25 w 48"/>
                <a:gd name="T51" fmla="*/ 36 h 73"/>
                <a:gd name="T52" fmla="*/ 26 w 48"/>
                <a:gd name="T53" fmla="*/ 35 h 73"/>
                <a:gd name="T54" fmla="*/ 26 w 48"/>
                <a:gd name="T55" fmla="*/ 35 h 73"/>
                <a:gd name="T56" fmla="*/ 40 w 48"/>
                <a:gd name="T57" fmla="*/ 13 h 73"/>
                <a:gd name="T58" fmla="*/ 4 w 48"/>
                <a:gd name="T59" fmla="*/ 61 h 73"/>
                <a:gd name="T60" fmla="*/ 0 w 48"/>
                <a:gd name="T61" fmla="*/ 66 h 73"/>
                <a:gd name="T62" fmla="*/ 0 w 48"/>
                <a:gd name="T63" fmla="*/ 68 h 73"/>
                <a:gd name="T64" fmla="*/ 5 w 48"/>
                <a:gd name="T65" fmla="*/ 73 h 73"/>
                <a:gd name="T66" fmla="*/ 44 w 48"/>
                <a:gd name="T67" fmla="*/ 73 h 73"/>
                <a:gd name="T68" fmla="*/ 48 w 48"/>
                <a:gd name="T69" fmla="*/ 68 h 73"/>
                <a:gd name="T70" fmla="*/ 48 w 48"/>
                <a:gd name="T71" fmla="*/ 66 h 73"/>
                <a:gd name="T72" fmla="*/ 44 w 48"/>
                <a:gd name="T73" fmla="*/ 61 h 73"/>
                <a:gd name="T74" fmla="*/ 4 w 48"/>
                <a:gd name="T75" fmla="*/ 61 h 73"/>
                <a:gd name="T76" fmla="*/ 8 w 48"/>
                <a:gd name="T77" fmla="*/ 59 h 73"/>
                <a:gd name="T78" fmla="*/ 4 w 48"/>
                <a:gd name="T79" fmla="*/ 59 h 73"/>
                <a:gd name="T80" fmla="*/ 18 w 48"/>
                <a:gd name="T81" fmla="*/ 36 h 73"/>
                <a:gd name="T82" fmla="*/ 4 w 48"/>
                <a:gd name="T83" fmla="*/ 13 h 73"/>
                <a:gd name="T84" fmla="*/ 8 w 48"/>
                <a:gd name="T85" fmla="*/ 13 h 73"/>
                <a:gd name="T86" fmla="*/ 22 w 48"/>
                <a:gd name="T87" fmla="*/ 35 h 73"/>
                <a:gd name="T88" fmla="*/ 24 w 48"/>
                <a:gd name="T89" fmla="*/ 37 h 73"/>
                <a:gd name="T90" fmla="*/ 22 w 48"/>
                <a:gd name="T91" fmla="*/ 38 h 73"/>
                <a:gd name="T92" fmla="*/ 8 w 48"/>
                <a:gd name="T93" fmla="*/ 5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8" h="73">
                  <a:moveTo>
                    <a:pt x="13" y="59"/>
                  </a:move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7" y="59"/>
                    <a:pt x="37" y="59"/>
                  </a:cubicBezTo>
                  <a:cubicBezTo>
                    <a:pt x="38" y="58"/>
                    <a:pt x="38" y="57"/>
                    <a:pt x="38" y="57"/>
                  </a:cubicBezTo>
                  <a:cubicBezTo>
                    <a:pt x="36" y="49"/>
                    <a:pt x="31" y="41"/>
                    <a:pt x="24" y="41"/>
                  </a:cubicBezTo>
                  <a:cubicBezTo>
                    <a:pt x="17" y="41"/>
                    <a:pt x="12" y="49"/>
                    <a:pt x="11" y="57"/>
                  </a:cubicBezTo>
                  <a:cubicBezTo>
                    <a:pt x="11" y="57"/>
                    <a:pt x="11" y="58"/>
                    <a:pt x="11" y="59"/>
                  </a:cubicBezTo>
                  <a:cubicBezTo>
                    <a:pt x="12" y="59"/>
                    <a:pt x="12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lose/>
                  <a:moveTo>
                    <a:pt x="44" y="11"/>
                  </a:moveTo>
                  <a:cubicBezTo>
                    <a:pt x="47" y="11"/>
                    <a:pt x="48" y="9"/>
                    <a:pt x="48" y="7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2"/>
                    <a:pt x="46" y="0"/>
                    <a:pt x="4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44" y="11"/>
                    <a:pt x="44" y="11"/>
                    <a:pt x="44" y="11"/>
                  </a:cubicBezTo>
                  <a:close/>
                  <a:moveTo>
                    <a:pt x="40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3" y="22"/>
                    <a:pt x="39" y="31"/>
                    <a:pt x="31" y="36"/>
                  </a:cubicBezTo>
                  <a:cubicBezTo>
                    <a:pt x="39" y="42"/>
                    <a:pt x="43" y="50"/>
                    <a:pt x="44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39" y="51"/>
                    <a:pt x="35" y="41"/>
                    <a:pt x="26" y="38"/>
                  </a:cubicBezTo>
                  <a:cubicBezTo>
                    <a:pt x="25" y="38"/>
                    <a:pt x="25" y="37"/>
                    <a:pt x="25" y="36"/>
                  </a:cubicBezTo>
                  <a:cubicBezTo>
                    <a:pt x="25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34" y="32"/>
                    <a:pt x="39" y="21"/>
                    <a:pt x="40" y="13"/>
                  </a:cubicBezTo>
                  <a:close/>
                  <a:moveTo>
                    <a:pt x="4" y="61"/>
                  </a:moveTo>
                  <a:cubicBezTo>
                    <a:pt x="2" y="62"/>
                    <a:pt x="0" y="64"/>
                    <a:pt x="0" y="6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3"/>
                    <a:pt x="5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6" y="73"/>
                    <a:pt x="48" y="70"/>
                    <a:pt x="48" y="68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8" y="64"/>
                    <a:pt x="47" y="62"/>
                    <a:pt x="44" y="61"/>
                  </a:cubicBezTo>
                  <a:cubicBezTo>
                    <a:pt x="4" y="61"/>
                    <a:pt x="4" y="61"/>
                    <a:pt x="4" y="61"/>
                  </a:cubicBezTo>
                  <a:close/>
                  <a:moveTo>
                    <a:pt x="8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5" y="50"/>
                    <a:pt x="10" y="42"/>
                    <a:pt x="18" y="36"/>
                  </a:cubicBezTo>
                  <a:cubicBezTo>
                    <a:pt x="10" y="31"/>
                    <a:pt x="5" y="22"/>
                    <a:pt x="4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21"/>
                    <a:pt x="14" y="32"/>
                    <a:pt x="22" y="35"/>
                  </a:cubicBezTo>
                  <a:cubicBezTo>
                    <a:pt x="23" y="35"/>
                    <a:pt x="24" y="36"/>
                    <a:pt x="24" y="37"/>
                  </a:cubicBezTo>
                  <a:cubicBezTo>
                    <a:pt x="23" y="38"/>
                    <a:pt x="23" y="38"/>
                    <a:pt x="22" y="38"/>
                  </a:cubicBezTo>
                  <a:cubicBezTo>
                    <a:pt x="14" y="41"/>
                    <a:pt x="9" y="51"/>
                    <a:pt x="8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Shape 227"/>
            <p:cNvSpPr/>
            <p:nvPr/>
          </p:nvSpPr>
          <p:spPr>
            <a:xfrm>
              <a:off x="7351672" y="3651621"/>
              <a:ext cx="433011" cy="4618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3" h="21260" extrusionOk="0">
                  <a:moveTo>
                    <a:pt x="11752" y="11733"/>
                  </a:moveTo>
                  <a:lnTo>
                    <a:pt x="9401" y="11733"/>
                  </a:lnTo>
                  <a:lnTo>
                    <a:pt x="9401" y="5975"/>
                  </a:lnTo>
                  <a:lnTo>
                    <a:pt x="11752" y="5975"/>
                  </a:lnTo>
                  <a:cubicBezTo>
                    <a:pt x="11752" y="5975"/>
                    <a:pt x="11752" y="11733"/>
                    <a:pt x="11752" y="11733"/>
                  </a:cubicBezTo>
                  <a:close/>
                  <a:moveTo>
                    <a:pt x="11752" y="15276"/>
                  </a:moveTo>
                  <a:lnTo>
                    <a:pt x="9401" y="15276"/>
                  </a:lnTo>
                  <a:lnTo>
                    <a:pt x="9401" y="12951"/>
                  </a:lnTo>
                  <a:lnTo>
                    <a:pt x="11752" y="12951"/>
                  </a:lnTo>
                  <a:cubicBezTo>
                    <a:pt x="11752" y="12951"/>
                    <a:pt x="11752" y="15276"/>
                    <a:pt x="11752" y="15276"/>
                  </a:cubicBezTo>
                  <a:close/>
                  <a:moveTo>
                    <a:pt x="20789" y="13227"/>
                  </a:moveTo>
                  <a:lnTo>
                    <a:pt x="18761" y="11523"/>
                  </a:lnTo>
                  <a:cubicBezTo>
                    <a:pt x="18172" y="11029"/>
                    <a:pt x="18172" y="10223"/>
                    <a:pt x="18761" y="9729"/>
                  </a:cubicBezTo>
                  <a:lnTo>
                    <a:pt x="20789" y="8025"/>
                  </a:lnTo>
                  <a:cubicBezTo>
                    <a:pt x="21376" y="7532"/>
                    <a:pt x="21220" y="7072"/>
                    <a:pt x="20441" y="7001"/>
                  </a:cubicBezTo>
                  <a:lnTo>
                    <a:pt x="17751" y="6761"/>
                  </a:lnTo>
                  <a:cubicBezTo>
                    <a:pt x="16971" y="6692"/>
                    <a:pt x="16552" y="6061"/>
                    <a:pt x="16819" y="5360"/>
                  </a:cubicBezTo>
                  <a:lnTo>
                    <a:pt x="18247" y="1615"/>
                  </a:lnTo>
                  <a:cubicBezTo>
                    <a:pt x="18515" y="912"/>
                    <a:pt x="18188" y="656"/>
                    <a:pt x="17520" y="1047"/>
                  </a:cubicBezTo>
                  <a:lnTo>
                    <a:pt x="14346" y="2896"/>
                  </a:lnTo>
                  <a:cubicBezTo>
                    <a:pt x="13678" y="3285"/>
                    <a:pt x="12815" y="3072"/>
                    <a:pt x="12430" y="2423"/>
                  </a:cubicBezTo>
                  <a:lnTo>
                    <a:pt x="11279" y="489"/>
                  </a:lnTo>
                  <a:cubicBezTo>
                    <a:pt x="10893" y="-160"/>
                    <a:pt x="10255" y="-164"/>
                    <a:pt x="9860" y="481"/>
                  </a:cubicBezTo>
                  <a:lnTo>
                    <a:pt x="8793" y="2232"/>
                  </a:lnTo>
                  <a:cubicBezTo>
                    <a:pt x="8398" y="2877"/>
                    <a:pt x="7493" y="3153"/>
                    <a:pt x="6781" y="2844"/>
                  </a:cubicBezTo>
                  <a:lnTo>
                    <a:pt x="4900" y="2031"/>
                  </a:lnTo>
                  <a:cubicBezTo>
                    <a:pt x="4188" y="1723"/>
                    <a:pt x="3639" y="2080"/>
                    <a:pt x="3682" y="2825"/>
                  </a:cubicBezTo>
                  <a:lnTo>
                    <a:pt x="3784" y="4615"/>
                  </a:lnTo>
                  <a:cubicBezTo>
                    <a:pt x="3826" y="5360"/>
                    <a:pt x="3242" y="6128"/>
                    <a:pt x="2486" y="6320"/>
                  </a:cubicBezTo>
                  <a:lnTo>
                    <a:pt x="670" y="6780"/>
                  </a:lnTo>
                  <a:cubicBezTo>
                    <a:pt x="-85" y="6972"/>
                    <a:pt x="-224" y="7532"/>
                    <a:pt x="365" y="8025"/>
                  </a:cubicBezTo>
                  <a:lnTo>
                    <a:pt x="2394" y="9729"/>
                  </a:lnTo>
                  <a:cubicBezTo>
                    <a:pt x="2981" y="10223"/>
                    <a:pt x="2981" y="11029"/>
                    <a:pt x="2394" y="11523"/>
                  </a:cubicBezTo>
                  <a:lnTo>
                    <a:pt x="365" y="13225"/>
                  </a:lnTo>
                  <a:cubicBezTo>
                    <a:pt x="-224" y="13720"/>
                    <a:pt x="-68" y="14196"/>
                    <a:pt x="709" y="14285"/>
                  </a:cubicBezTo>
                  <a:lnTo>
                    <a:pt x="3171" y="14567"/>
                  </a:lnTo>
                  <a:cubicBezTo>
                    <a:pt x="3948" y="14656"/>
                    <a:pt x="4381" y="15309"/>
                    <a:pt x="4133" y="16017"/>
                  </a:cubicBezTo>
                  <a:lnTo>
                    <a:pt x="2869" y="19625"/>
                  </a:lnTo>
                  <a:cubicBezTo>
                    <a:pt x="2622" y="20333"/>
                    <a:pt x="2976" y="20609"/>
                    <a:pt x="3655" y="20240"/>
                  </a:cubicBezTo>
                  <a:lnTo>
                    <a:pt x="6549" y="18661"/>
                  </a:lnTo>
                  <a:cubicBezTo>
                    <a:pt x="7229" y="18291"/>
                    <a:pt x="8143" y="18495"/>
                    <a:pt x="8581" y="19113"/>
                  </a:cubicBezTo>
                  <a:lnTo>
                    <a:pt x="9782" y="20816"/>
                  </a:lnTo>
                  <a:cubicBezTo>
                    <a:pt x="10219" y="21436"/>
                    <a:pt x="10875" y="21403"/>
                    <a:pt x="11240" y="20741"/>
                  </a:cubicBezTo>
                  <a:lnTo>
                    <a:pt x="12297" y="18823"/>
                  </a:lnTo>
                  <a:cubicBezTo>
                    <a:pt x="12660" y="18160"/>
                    <a:pt x="13532" y="17891"/>
                    <a:pt x="14234" y="18221"/>
                  </a:cubicBezTo>
                  <a:lnTo>
                    <a:pt x="16272" y="19181"/>
                  </a:lnTo>
                  <a:cubicBezTo>
                    <a:pt x="16974" y="19511"/>
                    <a:pt x="17514" y="19172"/>
                    <a:pt x="17472" y="18427"/>
                  </a:cubicBezTo>
                  <a:lnTo>
                    <a:pt x="17370" y="16637"/>
                  </a:lnTo>
                  <a:cubicBezTo>
                    <a:pt x="17327" y="15891"/>
                    <a:pt x="17912" y="15124"/>
                    <a:pt x="18668" y="14932"/>
                  </a:cubicBezTo>
                  <a:lnTo>
                    <a:pt x="20482" y="14472"/>
                  </a:lnTo>
                  <a:cubicBezTo>
                    <a:pt x="21239" y="14280"/>
                    <a:pt x="21376" y="13720"/>
                    <a:pt x="20789" y="1322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>
                <a:solidFill>
                  <a:srgbClr val="000000"/>
                </a:solidFill>
                <a:latin typeface="Helvetica"/>
                <a:ea typeface="Helvetica"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453509" y="1928684"/>
            <a:ext cx="2435651" cy="938713"/>
            <a:chOff x="1985525" y="5121881"/>
            <a:chExt cx="2435968" cy="938496"/>
          </a:xfrm>
        </p:grpSpPr>
        <p:sp>
          <p:nvSpPr>
            <p:cNvPr id="50" name="矩形 49"/>
            <p:cNvSpPr/>
            <p:nvPr/>
          </p:nvSpPr>
          <p:spPr bwMode="auto">
            <a:xfrm>
              <a:off x="1985525" y="5441746"/>
              <a:ext cx="2435968" cy="6186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belong to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576633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r"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265728" y="1928684"/>
            <a:ext cx="2471176" cy="938713"/>
            <a:chOff x="845175" y="5121881"/>
            <a:chExt cx="2471498" cy="938496"/>
          </a:xfrm>
        </p:grpSpPr>
        <p:sp>
          <p:nvSpPr>
            <p:cNvPr id="53" name="矩形 52"/>
            <p:cNvSpPr/>
            <p:nvPr/>
          </p:nvSpPr>
          <p:spPr bwMode="auto">
            <a:xfrm>
              <a:off x="845175" y="5441746"/>
              <a:ext cx="2471498" cy="6186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belong to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453509" y="3446751"/>
            <a:ext cx="2435651" cy="938713"/>
            <a:chOff x="1985525" y="5121881"/>
            <a:chExt cx="2435968" cy="938496"/>
          </a:xfrm>
        </p:grpSpPr>
        <p:sp>
          <p:nvSpPr>
            <p:cNvPr id="61" name="矩形 60"/>
            <p:cNvSpPr/>
            <p:nvPr/>
          </p:nvSpPr>
          <p:spPr bwMode="auto">
            <a:xfrm>
              <a:off x="1985525" y="5441746"/>
              <a:ext cx="2435968" cy="6186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belong to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2576633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r"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265728" y="3446751"/>
            <a:ext cx="2471176" cy="938713"/>
            <a:chOff x="845175" y="5121881"/>
            <a:chExt cx="2471498" cy="938496"/>
          </a:xfrm>
        </p:grpSpPr>
        <p:sp>
          <p:nvSpPr>
            <p:cNvPr id="59" name="矩形 58"/>
            <p:cNvSpPr/>
            <p:nvPr/>
          </p:nvSpPr>
          <p:spPr bwMode="auto">
            <a:xfrm>
              <a:off x="845175" y="5441746"/>
              <a:ext cx="2471498" cy="6186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belong to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453509" y="4964822"/>
            <a:ext cx="2435651" cy="938713"/>
            <a:chOff x="1985525" y="5121881"/>
            <a:chExt cx="2435968" cy="938496"/>
          </a:xfrm>
        </p:grpSpPr>
        <p:sp>
          <p:nvSpPr>
            <p:cNvPr id="68" name="矩形 67"/>
            <p:cNvSpPr/>
            <p:nvPr/>
          </p:nvSpPr>
          <p:spPr bwMode="auto">
            <a:xfrm>
              <a:off x="1985525" y="5441746"/>
              <a:ext cx="2435968" cy="6186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belong to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2576633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r"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265728" y="4964822"/>
            <a:ext cx="2471176" cy="938713"/>
            <a:chOff x="845175" y="5121881"/>
            <a:chExt cx="2471498" cy="938496"/>
          </a:xfrm>
        </p:grpSpPr>
        <p:sp>
          <p:nvSpPr>
            <p:cNvPr id="66" name="矩形 65"/>
            <p:cNvSpPr/>
            <p:nvPr/>
          </p:nvSpPr>
          <p:spPr bwMode="auto">
            <a:xfrm>
              <a:off x="845175" y="5441746"/>
              <a:ext cx="2471498" cy="6186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belong to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4768593" y="392649"/>
            <a:ext cx="2693273" cy="5233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 defTabSz="457200"/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rPr>
              <a:t>阶段营销策略</a:t>
            </a:r>
            <a:endParaRPr lang="zh-CN" altLang="en-US" sz="2800" dirty="0">
              <a:solidFill>
                <a:srgbClr val="000000">
                  <a:lumMod val="85000"/>
                  <a:lumOff val="1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71" name="矩形 70"/>
          <p:cNvSpPr/>
          <p:nvPr/>
        </p:nvSpPr>
        <p:spPr bwMode="auto">
          <a:xfrm>
            <a:off x="3367624" y="992585"/>
            <a:ext cx="5495211" cy="23088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This template is exclusively designed by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 </a:t>
            </a: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creative, and copyrights belong to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</a:t>
            </a:r>
            <a:endParaRPr lang="zh-CN" altLang="en-US" sz="900" dirty="0">
              <a:solidFill>
                <a:srgbClr val="000000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72" name="组合 71"/>
          <p:cNvGrpSpPr/>
          <p:nvPr/>
        </p:nvGrpSpPr>
        <p:grpSpPr>
          <a:xfrm rot="5400000">
            <a:off x="6060986" y="795465"/>
            <a:ext cx="68440" cy="355755"/>
            <a:chOff x="11210699" y="1898510"/>
            <a:chExt cx="180000" cy="936000"/>
          </a:xfrm>
        </p:grpSpPr>
        <p:sp>
          <p:nvSpPr>
            <p:cNvPr id="73" name="矩形: 圆角 72"/>
            <p:cNvSpPr/>
            <p:nvPr/>
          </p:nvSpPr>
          <p:spPr>
            <a:xfrm>
              <a:off x="11210699" y="1898510"/>
              <a:ext cx="180000" cy="936000"/>
            </a:xfrm>
            <a:prstGeom prst="roundRect">
              <a:avLst>
                <a:gd name="adj" fmla="val 50000"/>
              </a:avLst>
            </a:prstGeom>
            <a:solidFill>
              <a:srgbClr val="2A99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4" name="任意多边形: 形状 73"/>
            <p:cNvSpPr/>
            <p:nvPr/>
          </p:nvSpPr>
          <p:spPr>
            <a:xfrm>
              <a:off x="11210699" y="1898667"/>
              <a:ext cx="90000" cy="849688"/>
            </a:xfrm>
            <a:custGeom>
              <a:avLst/>
              <a:gdLst>
                <a:gd name="connsiteX0" fmla="*/ 89224 w 90000"/>
                <a:gd name="connsiteY0" fmla="*/ 0 h 849688"/>
                <a:gd name="connsiteX1" fmla="*/ 90000 w 90000"/>
                <a:gd name="connsiteY1" fmla="*/ 3845 h 849688"/>
                <a:gd name="connsiteX2" fmla="*/ 90000 w 90000"/>
                <a:gd name="connsiteY2" fmla="*/ 759845 h 849688"/>
                <a:gd name="connsiteX3" fmla="*/ 35032 w 90000"/>
                <a:gd name="connsiteY3" fmla="*/ 842773 h 849688"/>
                <a:gd name="connsiteX4" fmla="*/ 776 w 90000"/>
                <a:gd name="connsiteY4" fmla="*/ 849688 h 849688"/>
                <a:gd name="connsiteX5" fmla="*/ 0 w 90000"/>
                <a:gd name="connsiteY5" fmla="*/ 845843 h 849688"/>
                <a:gd name="connsiteX6" fmla="*/ 0 w 90000"/>
                <a:gd name="connsiteY6" fmla="*/ 89843 h 849688"/>
                <a:gd name="connsiteX7" fmla="*/ 54968 w 90000"/>
                <a:gd name="connsiteY7" fmla="*/ 6916 h 84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000" h="849688">
                  <a:moveTo>
                    <a:pt x="89224" y="0"/>
                  </a:moveTo>
                  <a:lnTo>
                    <a:pt x="90000" y="3845"/>
                  </a:lnTo>
                  <a:lnTo>
                    <a:pt x="90000" y="759845"/>
                  </a:lnTo>
                  <a:cubicBezTo>
                    <a:pt x="90000" y="797125"/>
                    <a:pt x="67335" y="829110"/>
                    <a:pt x="35032" y="842773"/>
                  </a:cubicBezTo>
                  <a:lnTo>
                    <a:pt x="776" y="849688"/>
                  </a:lnTo>
                  <a:lnTo>
                    <a:pt x="0" y="845843"/>
                  </a:lnTo>
                  <a:lnTo>
                    <a:pt x="0" y="89843"/>
                  </a:lnTo>
                  <a:cubicBezTo>
                    <a:pt x="0" y="52564"/>
                    <a:pt x="22665" y="20578"/>
                    <a:pt x="54968" y="6916"/>
                  </a:cubicBezTo>
                  <a:close/>
                </a:path>
              </a:pathLst>
            </a:custGeom>
            <a:solidFill>
              <a:srgbClr val="33B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 descr="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"/>
          <p:cNvGraphicFramePr/>
          <p:nvPr/>
        </p:nvGraphicFramePr>
        <p:xfrm>
          <a:off x="1306118" y="1703770"/>
          <a:ext cx="9578142" cy="3624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2221387" y="5155821"/>
            <a:ext cx="3737229" cy="763240"/>
            <a:chOff x="845174" y="5121881"/>
            <a:chExt cx="4630127" cy="763063"/>
          </a:xfrm>
        </p:grpSpPr>
        <p:sp>
          <p:nvSpPr>
            <p:cNvPr id="4" name="矩形 3"/>
            <p:cNvSpPr/>
            <p:nvPr/>
          </p:nvSpPr>
          <p:spPr bwMode="auto">
            <a:xfrm>
              <a:off x="845174" y="5441746"/>
              <a:ext cx="4630127" cy="4431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belong to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19589" y="5155821"/>
            <a:ext cx="3737229" cy="763240"/>
            <a:chOff x="845174" y="5121881"/>
            <a:chExt cx="4630127" cy="763063"/>
          </a:xfrm>
        </p:grpSpPr>
        <p:sp>
          <p:nvSpPr>
            <p:cNvPr id="7" name="矩形 6"/>
            <p:cNvSpPr/>
            <p:nvPr/>
          </p:nvSpPr>
          <p:spPr bwMode="auto">
            <a:xfrm>
              <a:off x="845174" y="5441746"/>
              <a:ext cx="4630127" cy="4431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belong to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491435" y="5260330"/>
            <a:ext cx="561741" cy="538765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r" defTabSz="457200"/>
            <a:r>
              <a:rPr lang="en-US" altLang="zh-CN" sz="2000" dirty="0">
                <a:solidFill>
                  <a:srgbClr val="2A99B0"/>
                </a:solidFill>
                <a:cs typeface="+mn-ea"/>
                <a:sym typeface="+mn-lt"/>
              </a:rPr>
              <a:t>01</a:t>
            </a:r>
            <a:endParaRPr lang="zh-CN" altLang="en-US" sz="2000" dirty="0">
              <a:solidFill>
                <a:srgbClr val="2A99B0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89637" y="5260330"/>
            <a:ext cx="561741" cy="538765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r" defTabSz="457200"/>
            <a:r>
              <a:rPr lang="en-US" altLang="zh-CN" sz="2000" dirty="0">
                <a:solidFill>
                  <a:srgbClr val="EAC71B"/>
                </a:solidFill>
                <a:cs typeface="+mn-ea"/>
                <a:sym typeface="+mn-lt"/>
              </a:rPr>
              <a:t>02</a:t>
            </a:r>
            <a:endParaRPr lang="zh-CN" altLang="en-US" sz="2000" dirty="0">
              <a:solidFill>
                <a:srgbClr val="EAC71B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68593" y="392649"/>
            <a:ext cx="2693273" cy="5233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 defTabSz="457200"/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rPr>
              <a:t>阶段营销策略</a:t>
            </a:r>
            <a:endParaRPr lang="zh-CN" altLang="en-US" sz="2800" dirty="0">
              <a:solidFill>
                <a:srgbClr val="000000">
                  <a:lumMod val="85000"/>
                  <a:lumOff val="1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3367624" y="992585"/>
            <a:ext cx="5495211" cy="23088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This template is exclusively designed by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 </a:t>
            </a: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creative, and copyrights belong to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</a:t>
            </a:r>
            <a:endParaRPr lang="zh-CN" altLang="en-US" sz="900" dirty="0">
              <a:solidFill>
                <a:srgbClr val="000000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 rot="5400000">
            <a:off x="6060986" y="795465"/>
            <a:ext cx="68440" cy="355755"/>
            <a:chOff x="11210699" y="1898510"/>
            <a:chExt cx="180000" cy="936000"/>
          </a:xfrm>
        </p:grpSpPr>
        <p:sp>
          <p:nvSpPr>
            <p:cNvPr id="15" name="矩形: 圆角 14"/>
            <p:cNvSpPr/>
            <p:nvPr/>
          </p:nvSpPr>
          <p:spPr>
            <a:xfrm>
              <a:off x="11210699" y="1898510"/>
              <a:ext cx="180000" cy="936000"/>
            </a:xfrm>
            <a:prstGeom prst="roundRect">
              <a:avLst>
                <a:gd name="adj" fmla="val 50000"/>
              </a:avLst>
            </a:prstGeom>
            <a:solidFill>
              <a:srgbClr val="2A99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11210699" y="1898667"/>
              <a:ext cx="90000" cy="849688"/>
            </a:xfrm>
            <a:custGeom>
              <a:avLst/>
              <a:gdLst>
                <a:gd name="connsiteX0" fmla="*/ 89224 w 90000"/>
                <a:gd name="connsiteY0" fmla="*/ 0 h 849688"/>
                <a:gd name="connsiteX1" fmla="*/ 90000 w 90000"/>
                <a:gd name="connsiteY1" fmla="*/ 3845 h 849688"/>
                <a:gd name="connsiteX2" fmla="*/ 90000 w 90000"/>
                <a:gd name="connsiteY2" fmla="*/ 759845 h 849688"/>
                <a:gd name="connsiteX3" fmla="*/ 35032 w 90000"/>
                <a:gd name="connsiteY3" fmla="*/ 842773 h 849688"/>
                <a:gd name="connsiteX4" fmla="*/ 776 w 90000"/>
                <a:gd name="connsiteY4" fmla="*/ 849688 h 849688"/>
                <a:gd name="connsiteX5" fmla="*/ 0 w 90000"/>
                <a:gd name="connsiteY5" fmla="*/ 845843 h 849688"/>
                <a:gd name="connsiteX6" fmla="*/ 0 w 90000"/>
                <a:gd name="connsiteY6" fmla="*/ 89843 h 849688"/>
                <a:gd name="connsiteX7" fmla="*/ 54968 w 90000"/>
                <a:gd name="connsiteY7" fmla="*/ 6916 h 84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000" h="849688">
                  <a:moveTo>
                    <a:pt x="89224" y="0"/>
                  </a:moveTo>
                  <a:lnTo>
                    <a:pt x="90000" y="3845"/>
                  </a:lnTo>
                  <a:lnTo>
                    <a:pt x="90000" y="759845"/>
                  </a:lnTo>
                  <a:cubicBezTo>
                    <a:pt x="90000" y="797125"/>
                    <a:pt x="67335" y="829110"/>
                    <a:pt x="35032" y="842773"/>
                  </a:cubicBezTo>
                  <a:lnTo>
                    <a:pt x="776" y="849688"/>
                  </a:lnTo>
                  <a:lnTo>
                    <a:pt x="0" y="845843"/>
                  </a:lnTo>
                  <a:lnTo>
                    <a:pt x="0" y="89843"/>
                  </a:lnTo>
                  <a:cubicBezTo>
                    <a:pt x="0" y="52564"/>
                    <a:pt x="22665" y="20578"/>
                    <a:pt x="54968" y="6916"/>
                  </a:cubicBezTo>
                  <a:close/>
                </a:path>
              </a:pathLst>
            </a:custGeom>
            <a:solidFill>
              <a:srgbClr val="33B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387682" y="2142034"/>
            <a:ext cx="5415051" cy="3455200"/>
          </a:xfrm>
          <a:prstGeom prst="rect">
            <a:avLst/>
          </a:prstGeom>
        </p:spPr>
      </p:pic>
      <p:grpSp>
        <p:nvGrpSpPr>
          <p:cNvPr id="74" name="组合 73"/>
          <p:cNvGrpSpPr/>
          <p:nvPr/>
        </p:nvGrpSpPr>
        <p:grpSpPr>
          <a:xfrm>
            <a:off x="1200591" y="2977254"/>
            <a:ext cx="3021012" cy="1124485"/>
            <a:chOff x="1106091" y="3210945"/>
            <a:chExt cx="3021405" cy="1124225"/>
          </a:xfrm>
        </p:grpSpPr>
        <p:sp>
          <p:nvSpPr>
            <p:cNvPr id="63" name="文本框 62"/>
            <p:cNvSpPr txBox="1"/>
            <p:nvPr/>
          </p:nvSpPr>
          <p:spPr>
            <a:xfrm>
              <a:off x="1201341" y="3210945"/>
              <a:ext cx="946774" cy="436109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r" defTabSz="457200"/>
              <a:r>
                <a:rPr lang="en-US" altLang="zh-CN" sz="2000" dirty="0">
                  <a:solidFill>
                    <a:srgbClr val="EAC71B"/>
                  </a:solidFill>
                  <a:cs typeface="+mn-ea"/>
                  <a:sym typeface="+mn-lt"/>
                </a:rPr>
                <a:t>25%</a:t>
              </a:r>
              <a:endParaRPr lang="zh-CN" altLang="en-US" sz="2000" dirty="0">
                <a:solidFill>
                  <a:srgbClr val="EAC71B"/>
                </a:solidFill>
                <a:cs typeface="+mn-ea"/>
                <a:sym typeface="+mn-lt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1201341" y="3781653"/>
              <a:ext cx="598430" cy="0"/>
            </a:xfrm>
            <a:prstGeom prst="line">
              <a:avLst/>
            </a:prstGeom>
            <a:ln w="38100">
              <a:solidFill>
                <a:srgbClr val="EAC7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7" name="组合 66"/>
            <p:cNvGrpSpPr/>
            <p:nvPr/>
          </p:nvGrpSpPr>
          <p:grpSpPr>
            <a:xfrm>
              <a:off x="1106091" y="3329832"/>
              <a:ext cx="3021405" cy="1005338"/>
              <a:chOff x="-705991" y="5109181"/>
              <a:chExt cx="3742791" cy="1005338"/>
            </a:xfrm>
          </p:grpSpPr>
          <p:sp>
            <p:nvSpPr>
              <p:cNvPr id="68" name="矩形 67"/>
              <p:cNvSpPr/>
              <p:nvPr/>
            </p:nvSpPr>
            <p:spPr bwMode="auto">
              <a:xfrm>
                <a:off x="-705991" y="5671321"/>
                <a:ext cx="3742791" cy="44319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lnSpc>
                    <a:spcPct val="114000"/>
                  </a:lnSpc>
                  <a:defRPr/>
                </a:pPr>
                <a:r>
                  <a:rPr lang="en-US" altLang="zh-CN" sz="10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cs typeface="+mn-ea"/>
                    <a:sym typeface="+mn-lt"/>
                  </a:rPr>
                  <a:t>This template is exclusively designed by </a:t>
                </a:r>
                <a:r>
                  <a:rPr lang="en-US" altLang="zh-CN" sz="1000" dirty="0" smtClean="0">
                    <a:solidFill>
                      <a:srgbClr val="000000">
                        <a:lumMod val="50000"/>
                        <a:lumOff val="50000"/>
                      </a:srgbClr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0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cs typeface="+mn-ea"/>
                    <a:sym typeface="+mn-lt"/>
                  </a:rPr>
                  <a:t>creative, and copyrights belong to </a:t>
                </a:r>
                <a:r>
                  <a:rPr lang="en-US" altLang="zh-CN" sz="1000" dirty="0" smtClean="0">
                    <a:solidFill>
                      <a:srgbClr val="000000">
                        <a:lumMod val="50000"/>
                        <a:lumOff val="50000"/>
                      </a:srgbClr>
                    </a:solidFill>
                    <a:cs typeface="+mn-ea"/>
                    <a:sym typeface="+mn-lt"/>
                  </a:rPr>
                  <a:t>1PPT</a:t>
                </a:r>
                <a:endParaRPr lang="zh-CN" altLang="en-US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837311" y="5109181"/>
                <a:ext cx="184486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>
                  <a:defRPr sz="2800" b="1" spc="3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Segoe UI Light" panose="020B0502040204020203" pitchFamily="34" charset="0"/>
                  </a:defRPr>
                </a:lvl1pPr>
              </a:lstStyle>
              <a:p>
                <a:pPr defTabSz="457200"/>
                <a:r>
                  <a:rPr lang="zh-CN" altLang="en-US" sz="1800" dirty="0">
                    <a:solidFill>
                      <a:srgbClr val="000000">
                        <a:lumMod val="85000"/>
                        <a:lumOff val="15000"/>
                      </a:srgbClr>
                    </a:solidFill>
                    <a:cs typeface="+mn-ea"/>
                    <a:sym typeface="+mn-lt"/>
                  </a:rPr>
                  <a:t>标题添加</a:t>
                </a:r>
                <a:endPara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7465429" y="1941441"/>
            <a:ext cx="3021012" cy="1124485"/>
            <a:chOff x="1106091" y="3210945"/>
            <a:chExt cx="3021405" cy="1124225"/>
          </a:xfrm>
        </p:grpSpPr>
        <p:sp>
          <p:nvSpPr>
            <p:cNvPr id="76" name="文本框 75"/>
            <p:cNvSpPr txBox="1"/>
            <p:nvPr/>
          </p:nvSpPr>
          <p:spPr>
            <a:xfrm>
              <a:off x="1201341" y="3210945"/>
              <a:ext cx="946774" cy="436109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r" defTabSz="457200"/>
              <a:r>
                <a:rPr lang="en-US" altLang="zh-CN" sz="2000" dirty="0">
                  <a:solidFill>
                    <a:srgbClr val="2A99B0"/>
                  </a:solidFill>
                  <a:cs typeface="+mn-ea"/>
                  <a:sym typeface="+mn-lt"/>
                </a:rPr>
                <a:t>65%</a:t>
              </a:r>
              <a:endParaRPr lang="zh-CN" altLang="en-US" sz="2000" dirty="0">
                <a:solidFill>
                  <a:srgbClr val="2A99B0"/>
                </a:solidFill>
                <a:cs typeface="+mn-ea"/>
                <a:sym typeface="+mn-lt"/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1201341" y="3781653"/>
              <a:ext cx="598430" cy="0"/>
            </a:xfrm>
            <a:prstGeom prst="line">
              <a:avLst/>
            </a:prstGeom>
            <a:ln w="38100">
              <a:solidFill>
                <a:srgbClr val="33B6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8" name="组合 77"/>
            <p:cNvGrpSpPr/>
            <p:nvPr/>
          </p:nvGrpSpPr>
          <p:grpSpPr>
            <a:xfrm>
              <a:off x="1106091" y="3329832"/>
              <a:ext cx="3021405" cy="1005338"/>
              <a:chOff x="-705991" y="5109181"/>
              <a:chExt cx="3742791" cy="1005338"/>
            </a:xfrm>
          </p:grpSpPr>
          <p:sp>
            <p:nvSpPr>
              <p:cNvPr id="79" name="矩形 78"/>
              <p:cNvSpPr/>
              <p:nvPr/>
            </p:nvSpPr>
            <p:spPr bwMode="auto">
              <a:xfrm>
                <a:off x="-705991" y="5671321"/>
                <a:ext cx="3742791" cy="44319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lnSpc>
                    <a:spcPct val="114000"/>
                  </a:lnSpc>
                  <a:defRPr/>
                </a:pPr>
                <a:r>
                  <a:rPr lang="en-US" altLang="zh-CN" sz="10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cs typeface="+mn-ea"/>
                    <a:sym typeface="+mn-lt"/>
                  </a:rPr>
                  <a:t>This template is exclusively designed by </a:t>
                </a:r>
                <a:r>
                  <a:rPr lang="en-US" altLang="zh-CN" sz="1000" dirty="0" smtClean="0">
                    <a:solidFill>
                      <a:srgbClr val="000000">
                        <a:lumMod val="50000"/>
                        <a:lumOff val="50000"/>
                      </a:srgbClr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0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cs typeface="+mn-ea"/>
                    <a:sym typeface="+mn-lt"/>
                  </a:rPr>
                  <a:t>creative, and copyrights belong to </a:t>
                </a:r>
                <a:r>
                  <a:rPr lang="en-US" altLang="zh-CN" sz="1000" dirty="0" smtClean="0">
                    <a:solidFill>
                      <a:srgbClr val="000000">
                        <a:lumMod val="50000"/>
                        <a:lumOff val="50000"/>
                      </a:srgbClr>
                    </a:solidFill>
                    <a:cs typeface="+mn-ea"/>
                    <a:sym typeface="+mn-lt"/>
                  </a:rPr>
                  <a:t>1PPT</a:t>
                </a:r>
                <a:endParaRPr lang="zh-CN" altLang="en-US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文本框 79"/>
              <p:cNvSpPr txBox="1"/>
              <p:nvPr/>
            </p:nvSpPr>
            <p:spPr>
              <a:xfrm>
                <a:off x="837311" y="5109181"/>
                <a:ext cx="184486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>
                  <a:defRPr sz="2800" b="1" spc="3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Segoe UI Light" panose="020B0502040204020203" pitchFamily="34" charset="0"/>
                  </a:defRPr>
                </a:lvl1pPr>
              </a:lstStyle>
              <a:p>
                <a:pPr defTabSz="457200"/>
                <a:r>
                  <a:rPr lang="zh-CN" altLang="en-US" sz="1800" dirty="0">
                    <a:solidFill>
                      <a:srgbClr val="000000">
                        <a:lumMod val="85000"/>
                        <a:lumOff val="15000"/>
                      </a:srgbClr>
                    </a:solidFill>
                    <a:cs typeface="+mn-ea"/>
                    <a:sym typeface="+mn-lt"/>
                  </a:rPr>
                  <a:t>标题添加</a:t>
                </a:r>
                <a:endPara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8150359" y="3736255"/>
            <a:ext cx="3021012" cy="1124485"/>
            <a:chOff x="1106091" y="3210945"/>
            <a:chExt cx="3021405" cy="1124225"/>
          </a:xfrm>
        </p:grpSpPr>
        <p:sp>
          <p:nvSpPr>
            <p:cNvPr id="82" name="文本框 81"/>
            <p:cNvSpPr txBox="1"/>
            <p:nvPr/>
          </p:nvSpPr>
          <p:spPr>
            <a:xfrm>
              <a:off x="1201341" y="3210945"/>
              <a:ext cx="946774" cy="436109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r" defTabSz="457200"/>
              <a:r>
                <a:rPr lang="en-US" altLang="zh-CN" sz="2000" dirty="0">
                  <a:solidFill>
                    <a:srgbClr val="174194"/>
                  </a:solidFill>
                  <a:cs typeface="+mn-ea"/>
                  <a:sym typeface="+mn-lt"/>
                </a:rPr>
                <a:t>15%</a:t>
              </a:r>
              <a:endParaRPr lang="zh-CN" altLang="en-US" sz="2000" dirty="0">
                <a:solidFill>
                  <a:srgbClr val="174194"/>
                </a:solidFill>
                <a:cs typeface="+mn-ea"/>
                <a:sym typeface="+mn-lt"/>
              </a:endParaRPr>
            </a:p>
          </p:txBody>
        </p:sp>
        <p:cxnSp>
          <p:nvCxnSpPr>
            <p:cNvPr id="83" name="直接连接符 82"/>
            <p:cNvCxnSpPr/>
            <p:nvPr/>
          </p:nvCxnSpPr>
          <p:spPr>
            <a:xfrm>
              <a:off x="1201341" y="3781653"/>
              <a:ext cx="598430" cy="0"/>
            </a:xfrm>
            <a:prstGeom prst="line">
              <a:avLst/>
            </a:prstGeom>
            <a:ln w="38100">
              <a:solidFill>
                <a:srgbClr val="1741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4" name="组合 83"/>
            <p:cNvGrpSpPr/>
            <p:nvPr/>
          </p:nvGrpSpPr>
          <p:grpSpPr>
            <a:xfrm>
              <a:off x="1106091" y="3329832"/>
              <a:ext cx="3021405" cy="1005338"/>
              <a:chOff x="-705991" y="5109181"/>
              <a:chExt cx="3742791" cy="1005338"/>
            </a:xfrm>
          </p:grpSpPr>
          <p:sp>
            <p:nvSpPr>
              <p:cNvPr id="85" name="矩形 84"/>
              <p:cNvSpPr/>
              <p:nvPr/>
            </p:nvSpPr>
            <p:spPr bwMode="auto">
              <a:xfrm>
                <a:off x="-705991" y="5671321"/>
                <a:ext cx="3742791" cy="44319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lnSpc>
                    <a:spcPct val="114000"/>
                  </a:lnSpc>
                  <a:defRPr/>
                </a:pPr>
                <a:r>
                  <a:rPr lang="en-US" altLang="zh-CN" sz="10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cs typeface="+mn-ea"/>
                    <a:sym typeface="+mn-lt"/>
                  </a:rPr>
                  <a:t>This template is exclusively designed by </a:t>
                </a:r>
                <a:r>
                  <a:rPr lang="en-US" altLang="zh-CN" sz="1000" dirty="0" smtClean="0">
                    <a:solidFill>
                      <a:srgbClr val="000000">
                        <a:lumMod val="50000"/>
                        <a:lumOff val="50000"/>
                      </a:srgbClr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0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cs typeface="+mn-ea"/>
                    <a:sym typeface="+mn-lt"/>
                  </a:rPr>
                  <a:t>creative, and copyrights belong to </a:t>
                </a:r>
                <a:r>
                  <a:rPr lang="en-US" altLang="zh-CN" sz="1000" dirty="0" smtClean="0">
                    <a:solidFill>
                      <a:srgbClr val="000000">
                        <a:lumMod val="50000"/>
                        <a:lumOff val="50000"/>
                      </a:srgbClr>
                    </a:solidFill>
                    <a:cs typeface="+mn-ea"/>
                    <a:sym typeface="+mn-lt"/>
                  </a:rPr>
                  <a:t>1PPT</a:t>
                </a:r>
                <a:endParaRPr lang="zh-CN" altLang="en-US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837311" y="5109181"/>
                <a:ext cx="184486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>
                  <a:defRPr sz="2800" b="1" spc="3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Segoe UI Light" panose="020B0502040204020203" pitchFamily="34" charset="0"/>
                  </a:defRPr>
                </a:lvl1pPr>
              </a:lstStyle>
              <a:p>
                <a:pPr defTabSz="457200"/>
                <a:r>
                  <a:rPr lang="zh-CN" altLang="en-US" sz="1800" dirty="0">
                    <a:solidFill>
                      <a:srgbClr val="000000">
                        <a:lumMod val="85000"/>
                        <a:lumOff val="15000"/>
                      </a:srgbClr>
                    </a:solidFill>
                    <a:cs typeface="+mn-ea"/>
                    <a:sym typeface="+mn-lt"/>
                  </a:rPr>
                  <a:t>标题添加</a:t>
                </a:r>
                <a:endPara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87" name="文本框 86"/>
          <p:cNvSpPr txBox="1"/>
          <p:nvPr/>
        </p:nvSpPr>
        <p:spPr>
          <a:xfrm>
            <a:off x="4768593" y="392649"/>
            <a:ext cx="2693273" cy="5233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 defTabSz="457200"/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rPr>
              <a:t>阶段营销策略</a:t>
            </a:r>
            <a:endParaRPr lang="zh-CN" altLang="en-US" sz="2800" dirty="0">
              <a:solidFill>
                <a:srgbClr val="000000">
                  <a:lumMod val="85000"/>
                  <a:lumOff val="1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88" name="矩形 87"/>
          <p:cNvSpPr/>
          <p:nvPr/>
        </p:nvSpPr>
        <p:spPr bwMode="auto">
          <a:xfrm>
            <a:off x="3367624" y="992585"/>
            <a:ext cx="5495211" cy="23088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This template is exclusively designed by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 </a:t>
            </a: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creative, and copyrights belong to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</a:t>
            </a:r>
            <a:endParaRPr lang="zh-CN" altLang="en-US" sz="900" dirty="0">
              <a:solidFill>
                <a:srgbClr val="000000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89" name="组合 88"/>
          <p:cNvGrpSpPr/>
          <p:nvPr/>
        </p:nvGrpSpPr>
        <p:grpSpPr>
          <a:xfrm rot="5400000">
            <a:off x="6060986" y="795465"/>
            <a:ext cx="68440" cy="355755"/>
            <a:chOff x="11210699" y="1898510"/>
            <a:chExt cx="180000" cy="936000"/>
          </a:xfrm>
        </p:grpSpPr>
        <p:sp>
          <p:nvSpPr>
            <p:cNvPr id="90" name="矩形: 圆角 89"/>
            <p:cNvSpPr/>
            <p:nvPr/>
          </p:nvSpPr>
          <p:spPr>
            <a:xfrm>
              <a:off x="11210699" y="1898510"/>
              <a:ext cx="180000" cy="936000"/>
            </a:xfrm>
            <a:prstGeom prst="roundRect">
              <a:avLst>
                <a:gd name="adj" fmla="val 50000"/>
              </a:avLst>
            </a:prstGeom>
            <a:solidFill>
              <a:srgbClr val="2A99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1" name="任意多边形: 形状 90"/>
            <p:cNvSpPr/>
            <p:nvPr/>
          </p:nvSpPr>
          <p:spPr>
            <a:xfrm>
              <a:off x="11210699" y="1898667"/>
              <a:ext cx="90000" cy="849688"/>
            </a:xfrm>
            <a:custGeom>
              <a:avLst/>
              <a:gdLst>
                <a:gd name="connsiteX0" fmla="*/ 89224 w 90000"/>
                <a:gd name="connsiteY0" fmla="*/ 0 h 849688"/>
                <a:gd name="connsiteX1" fmla="*/ 90000 w 90000"/>
                <a:gd name="connsiteY1" fmla="*/ 3845 h 849688"/>
                <a:gd name="connsiteX2" fmla="*/ 90000 w 90000"/>
                <a:gd name="connsiteY2" fmla="*/ 759845 h 849688"/>
                <a:gd name="connsiteX3" fmla="*/ 35032 w 90000"/>
                <a:gd name="connsiteY3" fmla="*/ 842773 h 849688"/>
                <a:gd name="connsiteX4" fmla="*/ 776 w 90000"/>
                <a:gd name="connsiteY4" fmla="*/ 849688 h 849688"/>
                <a:gd name="connsiteX5" fmla="*/ 0 w 90000"/>
                <a:gd name="connsiteY5" fmla="*/ 845843 h 849688"/>
                <a:gd name="connsiteX6" fmla="*/ 0 w 90000"/>
                <a:gd name="connsiteY6" fmla="*/ 89843 h 849688"/>
                <a:gd name="connsiteX7" fmla="*/ 54968 w 90000"/>
                <a:gd name="connsiteY7" fmla="*/ 6916 h 84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000" h="849688">
                  <a:moveTo>
                    <a:pt x="89224" y="0"/>
                  </a:moveTo>
                  <a:lnTo>
                    <a:pt x="90000" y="3845"/>
                  </a:lnTo>
                  <a:lnTo>
                    <a:pt x="90000" y="759845"/>
                  </a:lnTo>
                  <a:cubicBezTo>
                    <a:pt x="90000" y="797125"/>
                    <a:pt x="67335" y="829110"/>
                    <a:pt x="35032" y="842773"/>
                  </a:cubicBezTo>
                  <a:lnTo>
                    <a:pt x="776" y="849688"/>
                  </a:lnTo>
                  <a:lnTo>
                    <a:pt x="0" y="845843"/>
                  </a:lnTo>
                  <a:lnTo>
                    <a:pt x="0" y="89843"/>
                  </a:lnTo>
                  <a:cubicBezTo>
                    <a:pt x="0" y="52564"/>
                    <a:pt x="22665" y="20578"/>
                    <a:pt x="54968" y="6916"/>
                  </a:cubicBezTo>
                  <a:close/>
                </a:path>
              </a:pathLst>
            </a:custGeom>
            <a:solidFill>
              <a:srgbClr val="33B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07491" y="6547236"/>
            <a:ext cx="1799966" cy="123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  <a:defRPr/>
            </a:pPr>
            <a:r>
              <a:rPr lang="en-US" altLang="zh-CN" sz="100" kern="0" dirty="0" smtClean="0">
                <a:solidFill>
                  <a:srgbClr val="FFFFFF"/>
                </a:solidFill>
              </a:rPr>
              <a:t>PPT</a:t>
            </a:r>
            <a:r>
              <a:rPr lang="zh-CN" altLang="en-US" sz="100" kern="0" dirty="0" smtClean="0">
                <a:solidFill>
                  <a:srgbClr val="FFFFFF"/>
                </a:solidFill>
              </a:rPr>
              <a:t>模板 </a:t>
            </a:r>
            <a:r>
              <a:rPr lang="en-US" altLang="zh-CN" sz="100" kern="0" dirty="0" smtClean="0">
                <a:solidFill>
                  <a:srgbClr val="FFFFFF"/>
                </a:solidFill>
              </a:rPr>
              <a:t>http://www.1ppt.com/moban/</a:t>
            </a:r>
            <a:r>
              <a:rPr lang="zh-CN" altLang="en-US" sz="100" kern="0" dirty="0" smtClean="0">
                <a:solidFill>
                  <a:srgbClr val="FFFFFF"/>
                </a:solidFill>
              </a:rPr>
              <a:t> </a:t>
            </a:r>
            <a:endParaRPr lang="en-US" altLang="zh-CN" sz="100" kern="0" dirty="0" smtClean="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25131" y="3267490"/>
            <a:ext cx="6332534" cy="122175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1932750" y="1856218"/>
            <a:ext cx="2222786" cy="4044298"/>
            <a:chOff x="2777030" y="1276350"/>
            <a:chExt cx="1871170" cy="3403312"/>
          </a:xfrm>
        </p:grpSpPr>
        <p:pic>
          <p:nvPicPr>
            <p:cNvPr id="3" name="Picture 7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2777030" y="1276350"/>
              <a:ext cx="1871170" cy="3403312"/>
            </a:xfrm>
            <a:prstGeom prst="rect">
              <a:avLst/>
            </a:prstGeom>
          </p:spPr>
        </p:pic>
        <p:sp>
          <p:nvSpPr>
            <p:cNvPr id="4" name="Rectangle 8"/>
            <p:cNvSpPr/>
            <p:nvPr/>
          </p:nvSpPr>
          <p:spPr>
            <a:xfrm>
              <a:off x="2961703" y="1874759"/>
              <a:ext cx="1501824" cy="2211466"/>
            </a:xfrm>
            <a:prstGeom prst="rect">
              <a:avLst/>
            </a:pr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US" sz="1015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09192" y="2248728"/>
            <a:ext cx="4674567" cy="763240"/>
            <a:chOff x="4453584" y="2248206"/>
            <a:chExt cx="4675176" cy="763063"/>
          </a:xfrm>
        </p:grpSpPr>
        <p:grpSp>
          <p:nvGrpSpPr>
            <p:cNvPr id="9" name="组合 8"/>
            <p:cNvGrpSpPr/>
            <p:nvPr/>
          </p:nvGrpSpPr>
          <p:grpSpPr>
            <a:xfrm>
              <a:off x="5261543" y="2248206"/>
              <a:ext cx="3867217" cy="763063"/>
              <a:chOff x="845174" y="5121881"/>
              <a:chExt cx="3867217" cy="763063"/>
            </a:xfrm>
          </p:grpSpPr>
          <p:sp>
            <p:nvSpPr>
              <p:cNvPr id="10" name="矩形 9"/>
              <p:cNvSpPr/>
              <p:nvPr/>
            </p:nvSpPr>
            <p:spPr bwMode="auto">
              <a:xfrm>
                <a:off x="845174" y="5441746"/>
                <a:ext cx="3867217" cy="44319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lnSpc>
                    <a:spcPct val="114000"/>
                  </a:lnSpc>
                  <a:defRPr/>
                </a:pPr>
                <a:r>
                  <a:rPr lang="en-US" altLang="zh-CN" sz="10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cs typeface="+mn-ea"/>
                    <a:sym typeface="+mn-lt"/>
                  </a:rPr>
                  <a:t>This template is exclusively designed by </a:t>
                </a:r>
                <a:r>
                  <a:rPr lang="en-US" altLang="zh-CN" sz="1000" dirty="0" smtClean="0">
                    <a:solidFill>
                      <a:srgbClr val="000000">
                        <a:lumMod val="50000"/>
                        <a:lumOff val="50000"/>
                      </a:srgbClr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0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cs typeface="+mn-ea"/>
                    <a:sym typeface="+mn-lt"/>
                  </a:rPr>
                  <a:t>creative, and copyrights belong to </a:t>
                </a:r>
                <a:r>
                  <a:rPr lang="en-US" altLang="zh-CN" sz="1000" dirty="0" smtClean="0">
                    <a:solidFill>
                      <a:srgbClr val="000000">
                        <a:lumMod val="50000"/>
                        <a:lumOff val="50000"/>
                      </a:srgbClr>
                    </a:solidFill>
                    <a:cs typeface="+mn-ea"/>
                    <a:sym typeface="+mn-lt"/>
                  </a:rPr>
                  <a:t>1PPT</a:t>
                </a:r>
                <a:endParaRPr lang="zh-CN" altLang="en-US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845177" y="5121881"/>
                <a:ext cx="18448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>
                  <a:defRPr sz="2800" b="1" spc="3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Segoe UI Light" panose="020B0502040204020203" pitchFamily="34" charset="0"/>
                  </a:defRPr>
                </a:lvl1pPr>
              </a:lstStyle>
              <a:p>
                <a:pPr defTabSz="457200"/>
                <a:r>
                  <a:rPr lang="zh-CN" altLang="en-US" sz="1800" dirty="0">
                    <a:solidFill>
                      <a:srgbClr val="000000">
                        <a:lumMod val="85000"/>
                        <a:lumOff val="15000"/>
                      </a:srgbClr>
                    </a:solidFill>
                    <a:cs typeface="+mn-ea"/>
                    <a:sym typeface="+mn-lt"/>
                  </a:rPr>
                  <a:t>标题添加</a:t>
                </a:r>
                <a:endPara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4453584" y="2297418"/>
              <a:ext cx="561814" cy="538640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r" defTabSz="457200"/>
              <a:r>
                <a:rPr lang="en-US" altLang="zh-CN" sz="2000" dirty="0">
                  <a:solidFill>
                    <a:srgbClr val="2A99B0"/>
                  </a:solidFill>
                  <a:cs typeface="+mn-ea"/>
                  <a:sym typeface="+mn-lt"/>
                </a:rPr>
                <a:t>01</a:t>
              </a:r>
              <a:endParaRPr lang="zh-CN" altLang="en-US" sz="2000" dirty="0">
                <a:solidFill>
                  <a:srgbClr val="2A99B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09192" y="3504476"/>
            <a:ext cx="4674567" cy="763240"/>
            <a:chOff x="4453584" y="2248206"/>
            <a:chExt cx="4675176" cy="763063"/>
          </a:xfrm>
        </p:grpSpPr>
        <p:grpSp>
          <p:nvGrpSpPr>
            <p:cNvPr id="15" name="组合 14"/>
            <p:cNvGrpSpPr/>
            <p:nvPr/>
          </p:nvGrpSpPr>
          <p:grpSpPr>
            <a:xfrm>
              <a:off x="5261543" y="2248206"/>
              <a:ext cx="3867217" cy="763063"/>
              <a:chOff x="845174" y="5121881"/>
              <a:chExt cx="3867217" cy="763063"/>
            </a:xfrm>
          </p:grpSpPr>
          <p:sp>
            <p:nvSpPr>
              <p:cNvPr id="17" name="矩形 16"/>
              <p:cNvSpPr/>
              <p:nvPr/>
            </p:nvSpPr>
            <p:spPr bwMode="auto">
              <a:xfrm>
                <a:off x="845174" y="5441746"/>
                <a:ext cx="3867217" cy="44319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lnSpc>
                    <a:spcPct val="114000"/>
                  </a:lnSpc>
                  <a:defRPr/>
                </a:pPr>
                <a:r>
                  <a:rPr lang="en-US" altLang="zh-CN" sz="1000" dirty="0">
                    <a:solidFill>
                      <a:srgbClr val="FFFFFF"/>
                    </a:solidFill>
                    <a:cs typeface="+mn-ea"/>
                    <a:sym typeface="+mn-lt"/>
                  </a:rPr>
                  <a:t>This template is exclusively designed by </a:t>
                </a:r>
                <a:r>
                  <a:rPr lang="en-US" altLang="zh-CN" sz="1000" dirty="0" smtClean="0">
                    <a:solidFill>
                      <a:srgbClr val="FFFFFF"/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000" dirty="0">
                    <a:solidFill>
                      <a:srgbClr val="FFFFFF"/>
                    </a:solidFill>
                    <a:cs typeface="+mn-ea"/>
                    <a:sym typeface="+mn-lt"/>
                  </a:rPr>
                  <a:t>creative, and copyrights belong to </a:t>
                </a:r>
                <a:r>
                  <a:rPr lang="en-US" altLang="zh-CN" sz="1000" dirty="0" smtClean="0">
                    <a:solidFill>
                      <a:srgbClr val="FFFFFF"/>
                    </a:solidFill>
                    <a:cs typeface="+mn-ea"/>
                    <a:sym typeface="+mn-lt"/>
                  </a:rPr>
                  <a:t>1PPT</a:t>
                </a:r>
                <a:endParaRPr lang="zh-CN" altLang="en-US" sz="10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845177" y="5121881"/>
                <a:ext cx="18448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>
                  <a:defRPr sz="2800" b="1" spc="3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Segoe UI Light" panose="020B0502040204020203" pitchFamily="34" charset="0"/>
                  </a:defRPr>
                </a:lvl1pPr>
              </a:lstStyle>
              <a:p>
                <a:pPr defTabSz="457200"/>
                <a:r>
                  <a:rPr lang="zh-CN" altLang="en-US" sz="1800" dirty="0">
                    <a:solidFill>
                      <a:srgbClr val="FFFFFF"/>
                    </a:solidFill>
                    <a:cs typeface="+mn-ea"/>
                    <a:sym typeface="+mn-lt"/>
                  </a:rPr>
                  <a:t>标题添加</a:t>
                </a:r>
                <a:endParaRPr lang="zh-CN" altLang="en-US" sz="18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4453584" y="2297418"/>
              <a:ext cx="561814" cy="538640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r" defTabSz="457200"/>
              <a:r>
                <a:rPr lang="en-US" altLang="zh-CN" sz="2000" dirty="0">
                  <a:solidFill>
                    <a:srgbClr val="EAC71B"/>
                  </a:solidFill>
                  <a:cs typeface="+mn-ea"/>
                  <a:sym typeface="+mn-lt"/>
                </a:rPr>
                <a:t>02</a:t>
              </a:r>
              <a:endParaRPr lang="zh-CN" altLang="en-US" sz="2000" dirty="0">
                <a:solidFill>
                  <a:srgbClr val="EAC71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009192" y="4726742"/>
            <a:ext cx="4674567" cy="763240"/>
            <a:chOff x="4453584" y="2248206"/>
            <a:chExt cx="4675176" cy="763063"/>
          </a:xfrm>
        </p:grpSpPr>
        <p:grpSp>
          <p:nvGrpSpPr>
            <p:cNvPr id="20" name="组合 19"/>
            <p:cNvGrpSpPr/>
            <p:nvPr/>
          </p:nvGrpSpPr>
          <p:grpSpPr>
            <a:xfrm>
              <a:off x="5261543" y="2248206"/>
              <a:ext cx="3867217" cy="763063"/>
              <a:chOff x="845174" y="5121881"/>
              <a:chExt cx="3867217" cy="763063"/>
            </a:xfrm>
          </p:grpSpPr>
          <p:sp>
            <p:nvSpPr>
              <p:cNvPr id="22" name="矩形 21"/>
              <p:cNvSpPr/>
              <p:nvPr/>
            </p:nvSpPr>
            <p:spPr bwMode="auto">
              <a:xfrm>
                <a:off x="845174" y="5441746"/>
                <a:ext cx="3867217" cy="44319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lnSpc>
                    <a:spcPct val="114000"/>
                  </a:lnSpc>
                  <a:defRPr/>
                </a:pPr>
                <a:r>
                  <a:rPr lang="en-US" altLang="zh-CN" sz="10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cs typeface="+mn-ea"/>
                    <a:sym typeface="+mn-lt"/>
                  </a:rPr>
                  <a:t>This template is exclusively designed by </a:t>
                </a:r>
                <a:r>
                  <a:rPr lang="en-US" altLang="zh-CN" sz="1000" dirty="0" smtClean="0">
                    <a:solidFill>
                      <a:srgbClr val="000000">
                        <a:lumMod val="50000"/>
                        <a:lumOff val="50000"/>
                      </a:srgbClr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0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cs typeface="+mn-ea"/>
                    <a:sym typeface="+mn-lt"/>
                  </a:rPr>
                  <a:t>creative, and copyrights belong to </a:t>
                </a:r>
                <a:r>
                  <a:rPr lang="en-US" altLang="zh-CN" sz="1000" dirty="0" smtClean="0">
                    <a:solidFill>
                      <a:srgbClr val="000000">
                        <a:lumMod val="50000"/>
                        <a:lumOff val="50000"/>
                      </a:srgbClr>
                    </a:solidFill>
                    <a:cs typeface="+mn-ea"/>
                    <a:sym typeface="+mn-lt"/>
                  </a:rPr>
                  <a:t>1PPT</a:t>
                </a:r>
                <a:endParaRPr lang="zh-CN" altLang="en-US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845177" y="5121881"/>
                <a:ext cx="18448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>
                  <a:defRPr sz="2800" b="1" spc="3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Segoe UI Light" panose="020B0502040204020203" pitchFamily="34" charset="0"/>
                  </a:defRPr>
                </a:lvl1pPr>
              </a:lstStyle>
              <a:p>
                <a:pPr defTabSz="457200"/>
                <a:r>
                  <a:rPr lang="zh-CN" altLang="en-US" sz="1800" dirty="0">
                    <a:solidFill>
                      <a:srgbClr val="000000">
                        <a:lumMod val="85000"/>
                        <a:lumOff val="15000"/>
                      </a:srgbClr>
                    </a:solidFill>
                    <a:cs typeface="+mn-ea"/>
                    <a:sym typeface="+mn-lt"/>
                  </a:rPr>
                  <a:t>标题添加</a:t>
                </a:r>
                <a:endPara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4453584" y="2297418"/>
              <a:ext cx="561814" cy="538640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r" defTabSz="457200"/>
              <a:r>
                <a:rPr lang="en-US" altLang="zh-CN" sz="2000" dirty="0">
                  <a:solidFill>
                    <a:srgbClr val="174194"/>
                  </a:solidFill>
                  <a:cs typeface="+mn-ea"/>
                  <a:sym typeface="+mn-lt"/>
                </a:rPr>
                <a:t>03</a:t>
              </a:r>
              <a:endParaRPr lang="zh-CN" altLang="en-US" sz="2000" dirty="0">
                <a:solidFill>
                  <a:srgbClr val="17419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4768593" y="392649"/>
            <a:ext cx="2693273" cy="5233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 defTabSz="457200"/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rPr>
              <a:t>阶段营销策略</a:t>
            </a:r>
            <a:endParaRPr lang="zh-CN" altLang="en-US" sz="2800" dirty="0">
              <a:solidFill>
                <a:srgbClr val="000000">
                  <a:lumMod val="85000"/>
                  <a:lumOff val="1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 bwMode="auto">
          <a:xfrm>
            <a:off x="3367624" y="992585"/>
            <a:ext cx="5495211" cy="23088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This template is exclusively designed by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 </a:t>
            </a: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creative, and copyrights belong to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</a:t>
            </a:r>
            <a:endParaRPr lang="zh-CN" altLang="en-US" sz="900" dirty="0">
              <a:solidFill>
                <a:srgbClr val="000000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 rot="5400000">
            <a:off x="6060986" y="795465"/>
            <a:ext cx="68440" cy="355755"/>
            <a:chOff x="11210699" y="1898510"/>
            <a:chExt cx="180000" cy="936000"/>
          </a:xfrm>
        </p:grpSpPr>
        <p:sp>
          <p:nvSpPr>
            <p:cNvPr id="28" name="矩形: 圆角 27"/>
            <p:cNvSpPr/>
            <p:nvPr/>
          </p:nvSpPr>
          <p:spPr>
            <a:xfrm>
              <a:off x="11210699" y="1898510"/>
              <a:ext cx="180000" cy="936000"/>
            </a:xfrm>
            <a:prstGeom prst="roundRect">
              <a:avLst>
                <a:gd name="adj" fmla="val 50000"/>
              </a:avLst>
            </a:prstGeom>
            <a:solidFill>
              <a:srgbClr val="2A99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11210699" y="1898667"/>
              <a:ext cx="90000" cy="849688"/>
            </a:xfrm>
            <a:custGeom>
              <a:avLst/>
              <a:gdLst>
                <a:gd name="connsiteX0" fmla="*/ 89224 w 90000"/>
                <a:gd name="connsiteY0" fmla="*/ 0 h 849688"/>
                <a:gd name="connsiteX1" fmla="*/ 90000 w 90000"/>
                <a:gd name="connsiteY1" fmla="*/ 3845 h 849688"/>
                <a:gd name="connsiteX2" fmla="*/ 90000 w 90000"/>
                <a:gd name="connsiteY2" fmla="*/ 759845 h 849688"/>
                <a:gd name="connsiteX3" fmla="*/ 35032 w 90000"/>
                <a:gd name="connsiteY3" fmla="*/ 842773 h 849688"/>
                <a:gd name="connsiteX4" fmla="*/ 776 w 90000"/>
                <a:gd name="connsiteY4" fmla="*/ 849688 h 849688"/>
                <a:gd name="connsiteX5" fmla="*/ 0 w 90000"/>
                <a:gd name="connsiteY5" fmla="*/ 845843 h 849688"/>
                <a:gd name="connsiteX6" fmla="*/ 0 w 90000"/>
                <a:gd name="connsiteY6" fmla="*/ 89843 h 849688"/>
                <a:gd name="connsiteX7" fmla="*/ 54968 w 90000"/>
                <a:gd name="connsiteY7" fmla="*/ 6916 h 84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000" h="849688">
                  <a:moveTo>
                    <a:pt x="89224" y="0"/>
                  </a:moveTo>
                  <a:lnTo>
                    <a:pt x="90000" y="3845"/>
                  </a:lnTo>
                  <a:lnTo>
                    <a:pt x="90000" y="759845"/>
                  </a:lnTo>
                  <a:cubicBezTo>
                    <a:pt x="90000" y="797125"/>
                    <a:pt x="67335" y="829110"/>
                    <a:pt x="35032" y="842773"/>
                  </a:cubicBezTo>
                  <a:lnTo>
                    <a:pt x="776" y="849688"/>
                  </a:lnTo>
                  <a:lnTo>
                    <a:pt x="0" y="845843"/>
                  </a:lnTo>
                  <a:lnTo>
                    <a:pt x="0" y="89843"/>
                  </a:lnTo>
                  <a:cubicBezTo>
                    <a:pt x="0" y="52564"/>
                    <a:pt x="22665" y="20578"/>
                    <a:pt x="54968" y="6916"/>
                  </a:cubicBezTo>
                  <a:close/>
                </a:path>
              </a:pathLst>
            </a:custGeom>
            <a:solidFill>
              <a:srgbClr val="33B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" y="0"/>
            <a:ext cx="12190413" cy="6859588"/>
          </a:xfrm>
          <a:prstGeom prst="rect">
            <a:avLst/>
          </a:prstGeom>
          <a:solidFill>
            <a:srgbClr val="123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" y="0"/>
            <a:ext cx="5804959" cy="6859588"/>
          </a:xfrm>
          <a:custGeom>
            <a:avLst/>
            <a:gdLst>
              <a:gd name="connsiteX0" fmla="*/ 0 w 7912101"/>
              <a:gd name="connsiteY0" fmla="*/ 0 h 6858000"/>
              <a:gd name="connsiteX1" fmla="*/ 7912101 w 7912101"/>
              <a:gd name="connsiteY1" fmla="*/ 0 h 6858000"/>
              <a:gd name="connsiteX2" fmla="*/ 7912101 w 7912101"/>
              <a:gd name="connsiteY2" fmla="*/ 6858000 h 6858000"/>
              <a:gd name="connsiteX3" fmla="*/ 0 w 7912101"/>
              <a:gd name="connsiteY3" fmla="*/ 6858000 h 6858000"/>
              <a:gd name="connsiteX4" fmla="*/ 0 w 7912101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2101" h="6858000">
                <a:moveTo>
                  <a:pt x="0" y="0"/>
                </a:moveTo>
                <a:lnTo>
                  <a:pt x="7912101" y="0"/>
                </a:lnTo>
                <a:lnTo>
                  <a:pt x="7912101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7707787" y="0"/>
            <a:ext cx="4482626" cy="6859588"/>
          </a:xfrm>
          <a:custGeom>
            <a:avLst/>
            <a:gdLst>
              <a:gd name="connsiteX0" fmla="*/ 0 w 4483210"/>
              <a:gd name="connsiteY0" fmla="*/ 0 h 6858000"/>
              <a:gd name="connsiteX1" fmla="*/ 4483210 w 4483210"/>
              <a:gd name="connsiteY1" fmla="*/ 0 h 6858000"/>
              <a:gd name="connsiteX2" fmla="*/ 4483210 w 4483210"/>
              <a:gd name="connsiteY2" fmla="*/ 6858000 h 6858000"/>
              <a:gd name="connsiteX3" fmla="*/ 0 w 4483210"/>
              <a:gd name="connsiteY3" fmla="*/ 6858000 h 6858000"/>
              <a:gd name="connsiteX4" fmla="*/ 0 w 448321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3210" h="6858000">
                <a:moveTo>
                  <a:pt x="0" y="0"/>
                </a:moveTo>
                <a:lnTo>
                  <a:pt x="4483210" y="0"/>
                </a:lnTo>
                <a:lnTo>
                  <a:pt x="448321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0" name="文本框 9"/>
          <p:cNvSpPr txBox="1"/>
          <p:nvPr/>
        </p:nvSpPr>
        <p:spPr>
          <a:xfrm>
            <a:off x="2094663" y="2722101"/>
            <a:ext cx="5613123" cy="11082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/>
            <a:r>
              <a:rPr lang="zh-CN" altLang="en-US" sz="6600" b="1" dirty="0">
                <a:solidFill>
                  <a:srgbClr val="FFFFFF"/>
                </a:solidFill>
                <a:cs typeface="+mn-ea"/>
                <a:sym typeface="+mn-lt"/>
              </a:rPr>
              <a:t>营销推广计划</a:t>
            </a:r>
            <a:endParaRPr lang="zh-CN" altLang="en-US" sz="6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22625" y="2833812"/>
            <a:ext cx="179977" cy="936217"/>
            <a:chOff x="1822861" y="2833155"/>
            <a:chExt cx="180000" cy="936000"/>
          </a:xfrm>
        </p:grpSpPr>
        <p:sp>
          <p:nvSpPr>
            <p:cNvPr id="11" name="矩形: 圆角 10"/>
            <p:cNvSpPr/>
            <p:nvPr/>
          </p:nvSpPr>
          <p:spPr>
            <a:xfrm>
              <a:off x="1822861" y="2833155"/>
              <a:ext cx="180000" cy="936000"/>
            </a:xfrm>
            <a:prstGeom prst="roundRect">
              <a:avLst>
                <a:gd name="adj" fmla="val 50000"/>
              </a:avLst>
            </a:prstGeom>
            <a:solidFill>
              <a:srgbClr val="EAC7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1822861" y="2833312"/>
              <a:ext cx="90000" cy="849688"/>
            </a:xfrm>
            <a:custGeom>
              <a:avLst/>
              <a:gdLst>
                <a:gd name="connsiteX0" fmla="*/ 89224 w 90000"/>
                <a:gd name="connsiteY0" fmla="*/ 0 h 849688"/>
                <a:gd name="connsiteX1" fmla="*/ 90000 w 90000"/>
                <a:gd name="connsiteY1" fmla="*/ 3845 h 849688"/>
                <a:gd name="connsiteX2" fmla="*/ 90000 w 90000"/>
                <a:gd name="connsiteY2" fmla="*/ 759845 h 849688"/>
                <a:gd name="connsiteX3" fmla="*/ 35032 w 90000"/>
                <a:gd name="connsiteY3" fmla="*/ 842773 h 849688"/>
                <a:gd name="connsiteX4" fmla="*/ 776 w 90000"/>
                <a:gd name="connsiteY4" fmla="*/ 849688 h 849688"/>
                <a:gd name="connsiteX5" fmla="*/ 0 w 90000"/>
                <a:gd name="connsiteY5" fmla="*/ 845843 h 849688"/>
                <a:gd name="connsiteX6" fmla="*/ 0 w 90000"/>
                <a:gd name="connsiteY6" fmla="*/ 89843 h 849688"/>
                <a:gd name="connsiteX7" fmla="*/ 54968 w 90000"/>
                <a:gd name="connsiteY7" fmla="*/ 6916 h 84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000" h="849688">
                  <a:moveTo>
                    <a:pt x="89224" y="0"/>
                  </a:moveTo>
                  <a:lnTo>
                    <a:pt x="90000" y="3845"/>
                  </a:lnTo>
                  <a:lnTo>
                    <a:pt x="90000" y="759845"/>
                  </a:lnTo>
                  <a:cubicBezTo>
                    <a:pt x="90000" y="797125"/>
                    <a:pt x="67335" y="829110"/>
                    <a:pt x="35032" y="842773"/>
                  </a:cubicBezTo>
                  <a:lnTo>
                    <a:pt x="776" y="849688"/>
                  </a:lnTo>
                  <a:lnTo>
                    <a:pt x="0" y="845843"/>
                  </a:lnTo>
                  <a:lnTo>
                    <a:pt x="0" y="89843"/>
                  </a:lnTo>
                  <a:cubicBezTo>
                    <a:pt x="0" y="52564"/>
                    <a:pt x="22665" y="20578"/>
                    <a:pt x="54968" y="6916"/>
                  </a:cubicBezTo>
                  <a:close/>
                </a:path>
              </a:pathLst>
            </a:custGeom>
            <a:solidFill>
              <a:srgbClr val="F5E3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094663" y="1941510"/>
            <a:ext cx="3098961" cy="83118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/>
            <a:r>
              <a:rPr lang="en-US" altLang="zh-CN" sz="4800" dirty="0">
                <a:solidFill>
                  <a:srgbClr val="FFFFFF"/>
                </a:solidFill>
                <a:cs typeface="+mn-ea"/>
                <a:sym typeface="+mn-lt"/>
              </a:rPr>
              <a:t>PART 03</a:t>
            </a:r>
            <a:endParaRPr lang="zh-CN" altLang="en-US" sz="4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 bwMode="auto">
          <a:xfrm>
            <a:off x="6213121" y="5097817"/>
            <a:ext cx="4943739" cy="5233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defRPr/>
            </a:pPr>
            <a:r>
              <a:rPr lang="en-US" altLang="zh-CN" sz="1400" dirty="0">
                <a:solidFill>
                  <a:srgbClr val="FFFFFF"/>
                </a:solidFill>
                <a:cs typeface="+mn-ea"/>
                <a:sym typeface="+mn-lt"/>
              </a:rPr>
              <a:t>This template is exclusively designed by </a:t>
            </a:r>
            <a:r>
              <a:rPr lang="en-US" altLang="zh-CN" sz="1400" dirty="0" smtClean="0">
                <a:solidFill>
                  <a:srgbClr val="FFFFFF"/>
                </a:solidFill>
                <a:cs typeface="+mn-ea"/>
                <a:sym typeface="+mn-lt"/>
              </a:rPr>
              <a:t>1PPT </a:t>
            </a:r>
            <a:r>
              <a:rPr lang="en-US" altLang="zh-CN" sz="1400" dirty="0">
                <a:solidFill>
                  <a:srgbClr val="FFFFFF"/>
                </a:solidFill>
                <a:cs typeface="+mn-ea"/>
                <a:sym typeface="+mn-lt"/>
              </a:rPr>
              <a:t>creative, and copyrights belong to </a:t>
            </a:r>
            <a:r>
              <a:rPr lang="en-US" altLang="zh-CN" sz="1400" dirty="0" smtClean="0">
                <a:solidFill>
                  <a:srgbClr val="FFFFFF"/>
                </a:solidFill>
                <a:cs typeface="+mn-ea"/>
                <a:sym typeface="+mn-lt"/>
              </a:rPr>
              <a:t>1PPT</a:t>
            </a:r>
            <a:endParaRPr lang="zh-CN" altLang="en-US" sz="1400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 rot="5400000">
            <a:off x="7700274" y="1854780"/>
            <a:ext cx="1472383" cy="1268837"/>
          </a:xfrm>
          <a:prstGeom prst="hexagon">
            <a:avLst/>
          </a:prstGeom>
          <a:solidFill>
            <a:srgbClr val="2A99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 rot="5400000">
            <a:off x="7693530" y="1861525"/>
            <a:ext cx="1104424" cy="887387"/>
          </a:xfrm>
          <a:custGeom>
            <a:avLst/>
            <a:gdLst>
              <a:gd name="connsiteX0" fmla="*/ 0 w 1543812"/>
              <a:gd name="connsiteY0" fmla="*/ 353739 h 1240878"/>
              <a:gd name="connsiteX1" fmla="*/ 176870 w 1543812"/>
              <a:gd name="connsiteY1" fmla="*/ 0 h 1240878"/>
              <a:gd name="connsiteX2" fmla="*/ 1100243 w 1543812"/>
              <a:gd name="connsiteY2" fmla="*/ 0 h 1240878"/>
              <a:gd name="connsiteX3" fmla="*/ 1543812 w 1543812"/>
              <a:gd name="connsiteY3" fmla="*/ 887139 h 1240878"/>
              <a:gd name="connsiteX4" fmla="*/ 1366943 w 1543812"/>
              <a:gd name="connsiteY4" fmla="*/ 1240878 h 1240878"/>
              <a:gd name="connsiteX5" fmla="*/ 443570 w 1543812"/>
              <a:gd name="connsiteY5" fmla="*/ 1240878 h 1240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3812" h="1240878">
                <a:moveTo>
                  <a:pt x="0" y="353739"/>
                </a:moveTo>
                <a:lnTo>
                  <a:pt x="176870" y="0"/>
                </a:lnTo>
                <a:lnTo>
                  <a:pt x="1100243" y="0"/>
                </a:lnTo>
                <a:lnTo>
                  <a:pt x="1543812" y="887139"/>
                </a:lnTo>
                <a:lnTo>
                  <a:pt x="1366943" y="1240878"/>
                </a:lnTo>
                <a:lnTo>
                  <a:pt x="443570" y="1240878"/>
                </a:lnTo>
                <a:close/>
              </a:path>
            </a:pathLst>
          </a:custGeom>
          <a:solidFill>
            <a:srgbClr val="33B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六边形 8"/>
          <p:cNvSpPr/>
          <p:nvPr/>
        </p:nvSpPr>
        <p:spPr>
          <a:xfrm rot="5400000">
            <a:off x="6946898" y="3188962"/>
            <a:ext cx="1472383" cy="1268837"/>
          </a:xfrm>
          <a:prstGeom prst="hexagon">
            <a:avLst/>
          </a:prstGeom>
          <a:solidFill>
            <a:srgbClr val="EAC7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任意多边形: 形状 9"/>
          <p:cNvSpPr/>
          <p:nvPr/>
        </p:nvSpPr>
        <p:spPr>
          <a:xfrm rot="5400000">
            <a:off x="6940154" y="3195707"/>
            <a:ext cx="1104424" cy="887387"/>
          </a:xfrm>
          <a:custGeom>
            <a:avLst/>
            <a:gdLst>
              <a:gd name="connsiteX0" fmla="*/ 0 w 1543812"/>
              <a:gd name="connsiteY0" fmla="*/ 353739 h 1240878"/>
              <a:gd name="connsiteX1" fmla="*/ 176870 w 1543812"/>
              <a:gd name="connsiteY1" fmla="*/ 0 h 1240878"/>
              <a:gd name="connsiteX2" fmla="*/ 1100243 w 1543812"/>
              <a:gd name="connsiteY2" fmla="*/ 0 h 1240878"/>
              <a:gd name="connsiteX3" fmla="*/ 1543812 w 1543812"/>
              <a:gd name="connsiteY3" fmla="*/ 887139 h 1240878"/>
              <a:gd name="connsiteX4" fmla="*/ 1366943 w 1543812"/>
              <a:gd name="connsiteY4" fmla="*/ 1240878 h 1240878"/>
              <a:gd name="connsiteX5" fmla="*/ 443570 w 1543812"/>
              <a:gd name="connsiteY5" fmla="*/ 1240878 h 1240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3812" h="1240878">
                <a:moveTo>
                  <a:pt x="0" y="353739"/>
                </a:moveTo>
                <a:lnTo>
                  <a:pt x="176870" y="0"/>
                </a:lnTo>
                <a:lnTo>
                  <a:pt x="1100243" y="0"/>
                </a:lnTo>
                <a:lnTo>
                  <a:pt x="1543812" y="887139"/>
                </a:lnTo>
                <a:lnTo>
                  <a:pt x="1366943" y="1240878"/>
                </a:lnTo>
                <a:lnTo>
                  <a:pt x="443570" y="1240878"/>
                </a:lnTo>
                <a:close/>
              </a:path>
            </a:pathLst>
          </a:custGeom>
          <a:solidFill>
            <a:srgbClr val="F5E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六边形 11"/>
          <p:cNvSpPr/>
          <p:nvPr/>
        </p:nvSpPr>
        <p:spPr>
          <a:xfrm rot="5400000">
            <a:off x="7700274" y="4524369"/>
            <a:ext cx="1472383" cy="1268837"/>
          </a:xfrm>
          <a:prstGeom prst="hexagon">
            <a:avLst/>
          </a:prstGeom>
          <a:solidFill>
            <a:srgbClr val="2A99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5400000">
            <a:off x="7693530" y="4531114"/>
            <a:ext cx="1104424" cy="887387"/>
          </a:xfrm>
          <a:custGeom>
            <a:avLst/>
            <a:gdLst>
              <a:gd name="connsiteX0" fmla="*/ 0 w 1543812"/>
              <a:gd name="connsiteY0" fmla="*/ 353739 h 1240878"/>
              <a:gd name="connsiteX1" fmla="*/ 176870 w 1543812"/>
              <a:gd name="connsiteY1" fmla="*/ 0 h 1240878"/>
              <a:gd name="connsiteX2" fmla="*/ 1100243 w 1543812"/>
              <a:gd name="connsiteY2" fmla="*/ 0 h 1240878"/>
              <a:gd name="connsiteX3" fmla="*/ 1543812 w 1543812"/>
              <a:gd name="connsiteY3" fmla="*/ 887139 h 1240878"/>
              <a:gd name="connsiteX4" fmla="*/ 1366943 w 1543812"/>
              <a:gd name="connsiteY4" fmla="*/ 1240878 h 1240878"/>
              <a:gd name="connsiteX5" fmla="*/ 443570 w 1543812"/>
              <a:gd name="connsiteY5" fmla="*/ 1240878 h 1240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3812" h="1240878">
                <a:moveTo>
                  <a:pt x="0" y="353739"/>
                </a:moveTo>
                <a:lnTo>
                  <a:pt x="176870" y="0"/>
                </a:lnTo>
                <a:lnTo>
                  <a:pt x="1100243" y="0"/>
                </a:lnTo>
                <a:lnTo>
                  <a:pt x="1543812" y="887139"/>
                </a:lnTo>
                <a:lnTo>
                  <a:pt x="1366943" y="1240878"/>
                </a:lnTo>
                <a:lnTo>
                  <a:pt x="443570" y="1240878"/>
                </a:lnTo>
                <a:close/>
              </a:path>
            </a:pathLst>
          </a:custGeom>
          <a:solidFill>
            <a:srgbClr val="33B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六边形 14"/>
          <p:cNvSpPr/>
          <p:nvPr/>
        </p:nvSpPr>
        <p:spPr>
          <a:xfrm rot="5400000">
            <a:off x="8453650" y="3188962"/>
            <a:ext cx="1472383" cy="1268837"/>
          </a:xfrm>
          <a:prstGeom prst="hexagon">
            <a:avLst/>
          </a:prstGeom>
          <a:solidFill>
            <a:srgbClr val="123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任意多边形: 形状 15"/>
          <p:cNvSpPr/>
          <p:nvPr/>
        </p:nvSpPr>
        <p:spPr>
          <a:xfrm rot="5400000">
            <a:off x="8446905" y="3195707"/>
            <a:ext cx="1104424" cy="887387"/>
          </a:xfrm>
          <a:custGeom>
            <a:avLst/>
            <a:gdLst>
              <a:gd name="connsiteX0" fmla="*/ 0 w 1543812"/>
              <a:gd name="connsiteY0" fmla="*/ 353739 h 1240878"/>
              <a:gd name="connsiteX1" fmla="*/ 176870 w 1543812"/>
              <a:gd name="connsiteY1" fmla="*/ 0 h 1240878"/>
              <a:gd name="connsiteX2" fmla="*/ 1100243 w 1543812"/>
              <a:gd name="connsiteY2" fmla="*/ 0 h 1240878"/>
              <a:gd name="connsiteX3" fmla="*/ 1543812 w 1543812"/>
              <a:gd name="connsiteY3" fmla="*/ 887139 h 1240878"/>
              <a:gd name="connsiteX4" fmla="*/ 1366943 w 1543812"/>
              <a:gd name="connsiteY4" fmla="*/ 1240878 h 1240878"/>
              <a:gd name="connsiteX5" fmla="*/ 443570 w 1543812"/>
              <a:gd name="connsiteY5" fmla="*/ 1240878 h 1240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3812" h="1240878">
                <a:moveTo>
                  <a:pt x="0" y="353739"/>
                </a:moveTo>
                <a:lnTo>
                  <a:pt x="176870" y="0"/>
                </a:lnTo>
                <a:lnTo>
                  <a:pt x="1100243" y="0"/>
                </a:lnTo>
                <a:lnTo>
                  <a:pt x="1543812" y="887139"/>
                </a:lnTo>
                <a:lnTo>
                  <a:pt x="1366943" y="1240878"/>
                </a:lnTo>
                <a:lnTo>
                  <a:pt x="443570" y="1240878"/>
                </a:lnTo>
                <a:close/>
              </a:path>
            </a:pathLst>
          </a:custGeom>
          <a:solidFill>
            <a:srgbClr val="174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六边形 17"/>
          <p:cNvSpPr/>
          <p:nvPr/>
        </p:nvSpPr>
        <p:spPr>
          <a:xfrm rot="5400000">
            <a:off x="9182805" y="4524369"/>
            <a:ext cx="1472383" cy="1268837"/>
          </a:xfrm>
          <a:prstGeom prst="hexagon">
            <a:avLst/>
          </a:prstGeom>
          <a:solidFill>
            <a:srgbClr val="EAC7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" name="任意多边形: 形状 18"/>
          <p:cNvSpPr/>
          <p:nvPr/>
        </p:nvSpPr>
        <p:spPr>
          <a:xfrm rot="5400000">
            <a:off x="9176061" y="4531114"/>
            <a:ext cx="1104424" cy="887387"/>
          </a:xfrm>
          <a:custGeom>
            <a:avLst/>
            <a:gdLst>
              <a:gd name="connsiteX0" fmla="*/ 0 w 1543812"/>
              <a:gd name="connsiteY0" fmla="*/ 353739 h 1240878"/>
              <a:gd name="connsiteX1" fmla="*/ 176870 w 1543812"/>
              <a:gd name="connsiteY1" fmla="*/ 0 h 1240878"/>
              <a:gd name="connsiteX2" fmla="*/ 1100243 w 1543812"/>
              <a:gd name="connsiteY2" fmla="*/ 0 h 1240878"/>
              <a:gd name="connsiteX3" fmla="*/ 1543812 w 1543812"/>
              <a:gd name="connsiteY3" fmla="*/ 887139 h 1240878"/>
              <a:gd name="connsiteX4" fmla="*/ 1366943 w 1543812"/>
              <a:gd name="connsiteY4" fmla="*/ 1240878 h 1240878"/>
              <a:gd name="connsiteX5" fmla="*/ 443570 w 1543812"/>
              <a:gd name="connsiteY5" fmla="*/ 1240878 h 1240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3812" h="1240878">
                <a:moveTo>
                  <a:pt x="0" y="353739"/>
                </a:moveTo>
                <a:lnTo>
                  <a:pt x="176870" y="0"/>
                </a:lnTo>
                <a:lnTo>
                  <a:pt x="1100243" y="0"/>
                </a:lnTo>
                <a:lnTo>
                  <a:pt x="1543812" y="887139"/>
                </a:lnTo>
                <a:lnTo>
                  <a:pt x="1366943" y="1240878"/>
                </a:lnTo>
                <a:lnTo>
                  <a:pt x="443570" y="1240878"/>
                </a:lnTo>
                <a:close/>
              </a:path>
            </a:pathLst>
          </a:custGeom>
          <a:solidFill>
            <a:srgbClr val="F5E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377592" y="1989600"/>
            <a:ext cx="3575853" cy="763240"/>
            <a:chOff x="845174" y="5121881"/>
            <a:chExt cx="3576319" cy="763063"/>
          </a:xfrm>
        </p:grpSpPr>
        <p:sp>
          <p:nvSpPr>
            <p:cNvPr id="22" name="矩形 21"/>
            <p:cNvSpPr/>
            <p:nvPr/>
          </p:nvSpPr>
          <p:spPr bwMode="auto">
            <a:xfrm>
              <a:off x="845174" y="5441746"/>
              <a:ext cx="3576319" cy="4431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belong to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377592" y="3007324"/>
            <a:ext cx="3575853" cy="763240"/>
            <a:chOff x="845174" y="5121881"/>
            <a:chExt cx="3576319" cy="763063"/>
          </a:xfrm>
        </p:grpSpPr>
        <p:sp>
          <p:nvSpPr>
            <p:cNvPr id="25" name="矩形 24"/>
            <p:cNvSpPr/>
            <p:nvPr/>
          </p:nvSpPr>
          <p:spPr bwMode="auto">
            <a:xfrm>
              <a:off x="845174" y="5441746"/>
              <a:ext cx="3576319" cy="4431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belong to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377592" y="4025046"/>
            <a:ext cx="3575853" cy="763240"/>
            <a:chOff x="845174" y="5121881"/>
            <a:chExt cx="3576319" cy="763063"/>
          </a:xfrm>
        </p:grpSpPr>
        <p:sp>
          <p:nvSpPr>
            <p:cNvPr id="28" name="矩形 27"/>
            <p:cNvSpPr/>
            <p:nvPr/>
          </p:nvSpPr>
          <p:spPr bwMode="auto">
            <a:xfrm>
              <a:off x="845174" y="5441746"/>
              <a:ext cx="3576319" cy="4431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belong to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377592" y="5042772"/>
            <a:ext cx="3575853" cy="763240"/>
            <a:chOff x="845174" y="5121881"/>
            <a:chExt cx="3576319" cy="763063"/>
          </a:xfrm>
        </p:grpSpPr>
        <p:sp>
          <p:nvSpPr>
            <p:cNvPr id="31" name="矩形 30"/>
            <p:cNvSpPr/>
            <p:nvPr/>
          </p:nvSpPr>
          <p:spPr bwMode="auto">
            <a:xfrm>
              <a:off x="845174" y="5441746"/>
              <a:ext cx="3576319" cy="4431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belong to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569738" y="2038823"/>
            <a:ext cx="561741" cy="538765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r" defTabSz="457200"/>
            <a:r>
              <a:rPr lang="en-US" altLang="zh-CN" sz="2000" dirty="0">
                <a:solidFill>
                  <a:srgbClr val="2A99B0"/>
                </a:solidFill>
                <a:cs typeface="+mn-ea"/>
                <a:sym typeface="+mn-lt"/>
              </a:rPr>
              <a:t>01</a:t>
            </a:r>
            <a:endParaRPr lang="zh-CN" altLang="en-US" sz="2000" dirty="0">
              <a:solidFill>
                <a:srgbClr val="2A99B0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569738" y="3056545"/>
            <a:ext cx="561741" cy="538765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r" defTabSz="457200"/>
            <a:r>
              <a:rPr lang="en-US" altLang="zh-CN" sz="2000" dirty="0">
                <a:solidFill>
                  <a:srgbClr val="EAC71B"/>
                </a:solidFill>
                <a:cs typeface="+mn-ea"/>
                <a:sym typeface="+mn-lt"/>
              </a:rPr>
              <a:t>02</a:t>
            </a:r>
            <a:endParaRPr lang="zh-CN" altLang="en-US" sz="2000" dirty="0">
              <a:solidFill>
                <a:srgbClr val="EAC71B"/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569738" y="4074269"/>
            <a:ext cx="561741" cy="538765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r" defTabSz="457200"/>
            <a:r>
              <a:rPr lang="en-US" altLang="zh-CN" sz="2000" dirty="0">
                <a:solidFill>
                  <a:srgbClr val="2A99B0"/>
                </a:solidFill>
                <a:cs typeface="+mn-ea"/>
                <a:sym typeface="+mn-lt"/>
              </a:rPr>
              <a:t>03</a:t>
            </a:r>
            <a:endParaRPr lang="zh-CN" altLang="en-US" sz="2000" dirty="0">
              <a:solidFill>
                <a:srgbClr val="2A99B0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569738" y="5091995"/>
            <a:ext cx="561741" cy="538765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r" defTabSz="457200"/>
            <a:r>
              <a:rPr lang="en-US" altLang="zh-CN" sz="2000" dirty="0">
                <a:solidFill>
                  <a:srgbClr val="EAC71B"/>
                </a:solidFill>
                <a:cs typeface="+mn-ea"/>
                <a:sym typeface="+mn-lt"/>
              </a:rPr>
              <a:t>04</a:t>
            </a:r>
            <a:endParaRPr lang="zh-CN" altLang="en-US" sz="2000" dirty="0">
              <a:solidFill>
                <a:srgbClr val="EAC71B"/>
              </a:solidFill>
              <a:cs typeface="+mn-ea"/>
              <a:sym typeface="+mn-lt"/>
            </a:endParaRPr>
          </a:p>
        </p:txBody>
      </p:sp>
      <p:sp>
        <p:nvSpPr>
          <p:cNvPr id="47" name="Oval 36"/>
          <p:cNvSpPr/>
          <p:nvPr/>
        </p:nvSpPr>
        <p:spPr>
          <a:xfrm>
            <a:off x="8225365" y="2232413"/>
            <a:ext cx="422204" cy="506123"/>
          </a:xfrm>
          <a:custGeom>
            <a:avLst/>
            <a:gdLst>
              <a:gd name="connsiteX0" fmla="*/ 234347 w 506307"/>
              <a:gd name="connsiteY0" fmla="*/ 379219 h 606722"/>
              <a:gd name="connsiteX1" fmla="*/ 271960 w 506307"/>
              <a:gd name="connsiteY1" fmla="*/ 379219 h 606722"/>
              <a:gd name="connsiteX2" fmla="*/ 278451 w 506307"/>
              <a:gd name="connsiteY2" fmla="*/ 385705 h 606722"/>
              <a:gd name="connsiteX3" fmla="*/ 278451 w 506307"/>
              <a:gd name="connsiteY3" fmla="*/ 448520 h 606722"/>
              <a:gd name="connsiteX4" fmla="*/ 271960 w 506307"/>
              <a:gd name="connsiteY4" fmla="*/ 455006 h 606722"/>
              <a:gd name="connsiteX5" fmla="*/ 234347 w 506307"/>
              <a:gd name="connsiteY5" fmla="*/ 455006 h 606722"/>
              <a:gd name="connsiteX6" fmla="*/ 227856 w 506307"/>
              <a:gd name="connsiteY6" fmla="*/ 448520 h 606722"/>
              <a:gd name="connsiteX7" fmla="*/ 227856 w 506307"/>
              <a:gd name="connsiteY7" fmla="*/ 385705 h 606722"/>
              <a:gd name="connsiteX8" fmla="*/ 234347 w 506307"/>
              <a:gd name="connsiteY8" fmla="*/ 379219 h 606722"/>
              <a:gd name="connsiteX9" fmla="*/ 234331 w 506307"/>
              <a:gd name="connsiteY9" fmla="*/ 328645 h 606722"/>
              <a:gd name="connsiteX10" fmla="*/ 177194 w 506307"/>
              <a:gd name="connsiteY10" fmla="*/ 385700 h 606722"/>
              <a:gd name="connsiteX11" fmla="*/ 177194 w 506307"/>
              <a:gd name="connsiteY11" fmla="*/ 448532 h 606722"/>
              <a:gd name="connsiteX12" fmla="*/ 234331 w 506307"/>
              <a:gd name="connsiteY12" fmla="*/ 505587 h 606722"/>
              <a:gd name="connsiteX13" fmla="*/ 271977 w 506307"/>
              <a:gd name="connsiteY13" fmla="*/ 505587 h 606722"/>
              <a:gd name="connsiteX14" fmla="*/ 329113 w 506307"/>
              <a:gd name="connsiteY14" fmla="*/ 448532 h 606722"/>
              <a:gd name="connsiteX15" fmla="*/ 329113 w 506307"/>
              <a:gd name="connsiteY15" fmla="*/ 385700 h 606722"/>
              <a:gd name="connsiteX16" fmla="*/ 271977 w 506307"/>
              <a:gd name="connsiteY16" fmla="*/ 328645 h 606722"/>
              <a:gd name="connsiteX17" fmla="*/ 253109 w 506307"/>
              <a:gd name="connsiteY17" fmla="*/ 0 h 606722"/>
              <a:gd name="connsiteX18" fmla="*/ 430303 w 506307"/>
              <a:gd name="connsiteY18" fmla="*/ 176942 h 606722"/>
              <a:gd name="connsiteX19" fmla="*/ 430303 w 506307"/>
              <a:gd name="connsiteY19" fmla="*/ 252749 h 606722"/>
              <a:gd name="connsiteX20" fmla="*/ 480943 w 506307"/>
              <a:gd name="connsiteY20" fmla="*/ 252749 h 606722"/>
              <a:gd name="connsiteX21" fmla="*/ 506307 w 506307"/>
              <a:gd name="connsiteY21" fmla="*/ 278077 h 606722"/>
              <a:gd name="connsiteX22" fmla="*/ 506307 w 506307"/>
              <a:gd name="connsiteY22" fmla="*/ 581394 h 606722"/>
              <a:gd name="connsiteX23" fmla="*/ 480943 w 506307"/>
              <a:gd name="connsiteY23" fmla="*/ 606722 h 606722"/>
              <a:gd name="connsiteX24" fmla="*/ 25275 w 506307"/>
              <a:gd name="connsiteY24" fmla="*/ 606722 h 606722"/>
              <a:gd name="connsiteX25" fmla="*/ 0 w 506307"/>
              <a:gd name="connsiteY25" fmla="*/ 581394 h 606722"/>
              <a:gd name="connsiteX26" fmla="*/ 0 w 506307"/>
              <a:gd name="connsiteY26" fmla="*/ 278077 h 606722"/>
              <a:gd name="connsiteX27" fmla="*/ 25275 w 506307"/>
              <a:gd name="connsiteY27" fmla="*/ 252749 h 606722"/>
              <a:gd name="connsiteX28" fmla="*/ 379753 w 506307"/>
              <a:gd name="connsiteY28" fmla="*/ 252749 h 606722"/>
              <a:gd name="connsiteX29" fmla="*/ 379753 w 506307"/>
              <a:gd name="connsiteY29" fmla="*/ 176942 h 606722"/>
              <a:gd name="connsiteX30" fmla="*/ 253109 w 506307"/>
              <a:gd name="connsiteY30" fmla="*/ 50568 h 606722"/>
              <a:gd name="connsiteX31" fmla="*/ 126554 w 506307"/>
              <a:gd name="connsiteY31" fmla="*/ 176942 h 606722"/>
              <a:gd name="connsiteX32" fmla="*/ 101279 w 506307"/>
              <a:gd name="connsiteY32" fmla="*/ 202270 h 606722"/>
              <a:gd name="connsiteX33" fmla="*/ 75915 w 506307"/>
              <a:gd name="connsiteY33" fmla="*/ 176942 h 606722"/>
              <a:gd name="connsiteX34" fmla="*/ 253109 w 506307"/>
              <a:gd name="connsiteY34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06307" h="606722">
                <a:moveTo>
                  <a:pt x="234347" y="379219"/>
                </a:moveTo>
                <a:lnTo>
                  <a:pt x="271960" y="379219"/>
                </a:lnTo>
                <a:cubicBezTo>
                  <a:pt x="275517" y="379219"/>
                  <a:pt x="278451" y="382062"/>
                  <a:pt x="278451" y="385705"/>
                </a:cubicBezTo>
                <a:lnTo>
                  <a:pt x="278451" y="448520"/>
                </a:lnTo>
                <a:cubicBezTo>
                  <a:pt x="278451" y="452074"/>
                  <a:pt x="275517" y="455006"/>
                  <a:pt x="271960" y="455006"/>
                </a:cubicBezTo>
                <a:lnTo>
                  <a:pt x="234347" y="455006"/>
                </a:lnTo>
                <a:cubicBezTo>
                  <a:pt x="230791" y="455006"/>
                  <a:pt x="227856" y="452074"/>
                  <a:pt x="227856" y="448520"/>
                </a:cubicBezTo>
                <a:lnTo>
                  <a:pt x="227856" y="385705"/>
                </a:lnTo>
                <a:cubicBezTo>
                  <a:pt x="227856" y="382062"/>
                  <a:pt x="230791" y="379219"/>
                  <a:pt x="234347" y="379219"/>
                </a:cubicBezTo>
                <a:close/>
                <a:moveTo>
                  <a:pt x="234331" y="328645"/>
                </a:moveTo>
                <a:cubicBezTo>
                  <a:pt x="202825" y="328645"/>
                  <a:pt x="177194" y="354240"/>
                  <a:pt x="177194" y="385700"/>
                </a:cubicBezTo>
                <a:lnTo>
                  <a:pt x="177194" y="448532"/>
                </a:lnTo>
                <a:cubicBezTo>
                  <a:pt x="177194" y="479992"/>
                  <a:pt x="202825" y="505587"/>
                  <a:pt x="234331" y="505587"/>
                </a:cubicBezTo>
                <a:lnTo>
                  <a:pt x="271977" y="505587"/>
                </a:lnTo>
                <a:cubicBezTo>
                  <a:pt x="303482" y="505587"/>
                  <a:pt x="329113" y="479992"/>
                  <a:pt x="329113" y="448532"/>
                </a:cubicBezTo>
                <a:lnTo>
                  <a:pt x="329113" y="385700"/>
                </a:lnTo>
                <a:cubicBezTo>
                  <a:pt x="329113" y="354240"/>
                  <a:pt x="303482" y="328645"/>
                  <a:pt x="271977" y="328645"/>
                </a:cubicBezTo>
                <a:close/>
                <a:moveTo>
                  <a:pt x="253109" y="0"/>
                </a:moveTo>
                <a:cubicBezTo>
                  <a:pt x="350829" y="0"/>
                  <a:pt x="430303" y="79362"/>
                  <a:pt x="430303" y="176942"/>
                </a:cubicBezTo>
                <a:lnTo>
                  <a:pt x="430303" y="252749"/>
                </a:lnTo>
                <a:lnTo>
                  <a:pt x="480943" y="252749"/>
                </a:lnTo>
                <a:cubicBezTo>
                  <a:pt x="494916" y="252749"/>
                  <a:pt x="506307" y="264124"/>
                  <a:pt x="506307" y="278077"/>
                </a:cubicBezTo>
                <a:lnTo>
                  <a:pt x="506307" y="581394"/>
                </a:lnTo>
                <a:cubicBezTo>
                  <a:pt x="506307" y="595435"/>
                  <a:pt x="494916" y="606722"/>
                  <a:pt x="480943" y="606722"/>
                </a:cubicBezTo>
                <a:lnTo>
                  <a:pt x="25275" y="606722"/>
                </a:lnTo>
                <a:cubicBezTo>
                  <a:pt x="11302" y="606722"/>
                  <a:pt x="0" y="595435"/>
                  <a:pt x="0" y="581394"/>
                </a:cubicBezTo>
                <a:lnTo>
                  <a:pt x="0" y="278077"/>
                </a:lnTo>
                <a:cubicBezTo>
                  <a:pt x="0" y="264124"/>
                  <a:pt x="11302" y="252749"/>
                  <a:pt x="25275" y="252749"/>
                </a:cubicBezTo>
                <a:lnTo>
                  <a:pt x="379753" y="252749"/>
                </a:lnTo>
                <a:lnTo>
                  <a:pt x="379753" y="176942"/>
                </a:lnTo>
                <a:cubicBezTo>
                  <a:pt x="379753" y="107267"/>
                  <a:pt x="322972" y="50568"/>
                  <a:pt x="253109" y="50568"/>
                </a:cubicBezTo>
                <a:cubicBezTo>
                  <a:pt x="183335" y="50568"/>
                  <a:pt x="126554" y="107267"/>
                  <a:pt x="126554" y="176942"/>
                </a:cubicBezTo>
                <a:cubicBezTo>
                  <a:pt x="126554" y="190895"/>
                  <a:pt x="115252" y="202270"/>
                  <a:pt x="101279" y="202270"/>
                </a:cubicBezTo>
                <a:cubicBezTo>
                  <a:pt x="87306" y="202270"/>
                  <a:pt x="75915" y="190895"/>
                  <a:pt x="75915" y="176942"/>
                </a:cubicBezTo>
                <a:cubicBezTo>
                  <a:pt x="75915" y="79362"/>
                  <a:pt x="155389" y="0"/>
                  <a:pt x="2531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9" name="Oval 37"/>
          <p:cNvSpPr/>
          <p:nvPr/>
        </p:nvSpPr>
        <p:spPr>
          <a:xfrm>
            <a:off x="8183496" y="4906107"/>
            <a:ext cx="505940" cy="505360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8" name="Oval 38"/>
          <p:cNvSpPr/>
          <p:nvPr/>
        </p:nvSpPr>
        <p:spPr>
          <a:xfrm>
            <a:off x="7430120" y="3594458"/>
            <a:ext cx="505940" cy="459071"/>
          </a:xfrm>
          <a:custGeom>
            <a:avLst/>
            <a:gdLst>
              <a:gd name="connsiteX0" fmla="*/ 0 w 605733"/>
              <a:gd name="connsiteY0" fmla="*/ 17006 h 549422"/>
              <a:gd name="connsiteX1" fmla="*/ 452449 w 605733"/>
              <a:gd name="connsiteY1" fmla="*/ 17006 h 549422"/>
              <a:gd name="connsiteX2" fmla="*/ 369848 w 605733"/>
              <a:gd name="connsiteY2" fmla="*/ 99487 h 549422"/>
              <a:gd name="connsiteX3" fmla="*/ 82601 w 605733"/>
              <a:gd name="connsiteY3" fmla="*/ 99487 h 549422"/>
              <a:gd name="connsiteX4" fmla="*/ 82601 w 605733"/>
              <a:gd name="connsiteY4" fmla="*/ 466941 h 549422"/>
              <a:gd name="connsiteX5" fmla="*/ 450591 w 605733"/>
              <a:gd name="connsiteY5" fmla="*/ 466941 h 549422"/>
              <a:gd name="connsiteX6" fmla="*/ 450591 w 605733"/>
              <a:gd name="connsiteY6" fmla="*/ 290947 h 549422"/>
              <a:gd name="connsiteX7" fmla="*/ 533192 w 605733"/>
              <a:gd name="connsiteY7" fmla="*/ 208466 h 549422"/>
              <a:gd name="connsiteX8" fmla="*/ 533192 w 605733"/>
              <a:gd name="connsiteY8" fmla="*/ 549422 h 549422"/>
              <a:gd name="connsiteX9" fmla="*/ 0 w 605733"/>
              <a:gd name="connsiteY9" fmla="*/ 549422 h 549422"/>
              <a:gd name="connsiteX10" fmla="*/ 547301 w 605733"/>
              <a:gd name="connsiteY10" fmla="*/ 0 h 549422"/>
              <a:gd name="connsiteX11" fmla="*/ 605733 w 605733"/>
              <a:gd name="connsiteY11" fmla="*/ 58245 h 549422"/>
              <a:gd name="connsiteX12" fmla="*/ 254935 w 605733"/>
              <a:gd name="connsiteY12" fmla="*/ 408644 h 549422"/>
              <a:gd name="connsiteX13" fmla="*/ 114739 w 605733"/>
              <a:gd name="connsiteY13" fmla="*/ 268650 h 549422"/>
              <a:gd name="connsiteX14" fmla="*/ 173068 w 605733"/>
              <a:gd name="connsiteY14" fmla="*/ 210301 h 549422"/>
              <a:gd name="connsiteX15" fmla="*/ 254935 w 605733"/>
              <a:gd name="connsiteY15" fmla="*/ 291948 h 549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05733" h="549422">
                <a:moveTo>
                  <a:pt x="0" y="17006"/>
                </a:moveTo>
                <a:lnTo>
                  <a:pt x="452449" y="17006"/>
                </a:lnTo>
                <a:lnTo>
                  <a:pt x="369848" y="99487"/>
                </a:lnTo>
                <a:lnTo>
                  <a:pt x="82601" y="99487"/>
                </a:lnTo>
                <a:lnTo>
                  <a:pt x="82601" y="466941"/>
                </a:lnTo>
                <a:lnTo>
                  <a:pt x="450591" y="466941"/>
                </a:lnTo>
                <a:lnTo>
                  <a:pt x="450591" y="290947"/>
                </a:lnTo>
                <a:lnTo>
                  <a:pt x="533192" y="208466"/>
                </a:lnTo>
                <a:lnTo>
                  <a:pt x="533192" y="549422"/>
                </a:lnTo>
                <a:lnTo>
                  <a:pt x="0" y="549422"/>
                </a:lnTo>
                <a:close/>
                <a:moveTo>
                  <a:pt x="547301" y="0"/>
                </a:moveTo>
                <a:lnTo>
                  <a:pt x="605733" y="58245"/>
                </a:lnTo>
                <a:lnTo>
                  <a:pt x="254935" y="408644"/>
                </a:lnTo>
                <a:lnTo>
                  <a:pt x="114739" y="268650"/>
                </a:lnTo>
                <a:lnTo>
                  <a:pt x="173068" y="210301"/>
                </a:lnTo>
                <a:lnTo>
                  <a:pt x="254935" y="2919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0" name="Oval 39"/>
          <p:cNvSpPr/>
          <p:nvPr/>
        </p:nvSpPr>
        <p:spPr>
          <a:xfrm>
            <a:off x="9666027" y="4929165"/>
            <a:ext cx="505940" cy="459242"/>
          </a:xfrm>
          <a:custGeom>
            <a:avLst/>
            <a:gdLst>
              <a:gd name="connsiteX0" fmla="*/ 116112 w 607919"/>
              <a:gd name="connsiteY0" fmla="*/ 473652 h 551610"/>
              <a:gd name="connsiteX1" fmla="*/ 118901 w 607919"/>
              <a:gd name="connsiteY1" fmla="*/ 480423 h 551610"/>
              <a:gd name="connsiteX2" fmla="*/ 118901 w 607919"/>
              <a:gd name="connsiteY2" fmla="*/ 551610 h 551610"/>
              <a:gd name="connsiteX3" fmla="*/ 55604 w 607919"/>
              <a:gd name="connsiteY3" fmla="*/ 551610 h 551610"/>
              <a:gd name="connsiteX4" fmla="*/ 55604 w 607919"/>
              <a:gd name="connsiteY4" fmla="*/ 540851 h 551610"/>
              <a:gd name="connsiteX5" fmla="*/ 65255 w 607919"/>
              <a:gd name="connsiteY5" fmla="*/ 520583 h 551610"/>
              <a:gd name="connsiteX6" fmla="*/ 83555 w 607919"/>
              <a:gd name="connsiteY6" fmla="*/ 502317 h 551610"/>
              <a:gd name="connsiteX7" fmla="*/ 109375 w 607919"/>
              <a:gd name="connsiteY7" fmla="*/ 476545 h 551610"/>
              <a:gd name="connsiteX8" fmla="*/ 116112 w 607919"/>
              <a:gd name="connsiteY8" fmla="*/ 473652 h 551610"/>
              <a:gd name="connsiteX9" fmla="*/ 199155 w 607919"/>
              <a:gd name="connsiteY9" fmla="*/ 390799 h 551610"/>
              <a:gd name="connsiteX10" fmla="*/ 201956 w 607919"/>
              <a:gd name="connsiteY10" fmla="*/ 397632 h 551610"/>
              <a:gd name="connsiteX11" fmla="*/ 201956 w 607919"/>
              <a:gd name="connsiteY11" fmla="*/ 551610 h 551610"/>
              <a:gd name="connsiteX12" fmla="*/ 145363 w 607919"/>
              <a:gd name="connsiteY12" fmla="*/ 551610 h 551610"/>
              <a:gd name="connsiteX13" fmla="*/ 145363 w 607919"/>
              <a:gd name="connsiteY13" fmla="*/ 454170 h 551610"/>
              <a:gd name="connsiteX14" fmla="*/ 154879 w 607919"/>
              <a:gd name="connsiteY14" fmla="*/ 431030 h 551610"/>
              <a:gd name="connsiteX15" fmla="*/ 192315 w 607919"/>
              <a:gd name="connsiteY15" fmla="*/ 393630 h 551610"/>
              <a:gd name="connsiteX16" fmla="*/ 199155 w 607919"/>
              <a:gd name="connsiteY16" fmla="*/ 390799 h 551610"/>
              <a:gd name="connsiteX17" fmla="*/ 231082 w 607919"/>
              <a:gd name="connsiteY17" fmla="*/ 388245 h 551610"/>
              <a:gd name="connsiteX18" fmla="*/ 237930 w 607919"/>
              <a:gd name="connsiteY18" fmla="*/ 391091 h 551610"/>
              <a:gd name="connsiteX19" fmla="*/ 266763 w 607919"/>
              <a:gd name="connsiteY19" fmla="*/ 419867 h 551610"/>
              <a:gd name="connsiteX20" fmla="*/ 275915 w 607919"/>
              <a:gd name="connsiteY20" fmla="*/ 428875 h 551610"/>
              <a:gd name="connsiteX21" fmla="*/ 284941 w 607919"/>
              <a:gd name="connsiteY21" fmla="*/ 451520 h 551610"/>
              <a:gd name="connsiteX22" fmla="*/ 284941 w 607919"/>
              <a:gd name="connsiteY22" fmla="*/ 551610 h 551610"/>
              <a:gd name="connsiteX23" fmla="*/ 228277 w 607919"/>
              <a:gd name="connsiteY23" fmla="*/ 551610 h 551610"/>
              <a:gd name="connsiteX24" fmla="*/ 228277 w 607919"/>
              <a:gd name="connsiteY24" fmla="*/ 394969 h 551610"/>
              <a:gd name="connsiteX25" fmla="*/ 231082 w 607919"/>
              <a:gd name="connsiteY25" fmla="*/ 388245 h 551610"/>
              <a:gd name="connsiteX26" fmla="*/ 365148 w 607919"/>
              <a:gd name="connsiteY26" fmla="*/ 381336 h 551610"/>
              <a:gd name="connsiteX27" fmla="*/ 367997 w 607919"/>
              <a:gd name="connsiteY27" fmla="*/ 388122 h 551610"/>
              <a:gd name="connsiteX28" fmla="*/ 367997 w 607919"/>
              <a:gd name="connsiteY28" fmla="*/ 551610 h 551610"/>
              <a:gd name="connsiteX29" fmla="*/ 311262 w 607919"/>
              <a:gd name="connsiteY29" fmla="*/ 551610 h 551610"/>
              <a:gd name="connsiteX30" fmla="*/ 311262 w 607919"/>
              <a:gd name="connsiteY30" fmla="*/ 444661 h 551610"/>
              <a:gd name="connsiteX31" fmla="*/ 316898 w 607919"/>
              <a:gd name="connsiteY31" fmla="*/ 425523 h 551610"/>
              <a:gd name="connsiteX32" fmla="*/ 322534 w 607919"/>
              <a:gd name="connsiteY32" fmla="*/ 419894 h 551610"/>
              <a:gd name="connsiteX33" fmla="*/ 358353 w 607919"/>
              <a:gd name="connsiteY33" fmla="*/ 384120 h 551610"/>
              <a:gd name="connsiteX34" fmla="*/ 365148 w 607919"/>
              <a:gd name="connsiteY34" fmla="*/ 381336 h 551610"/>
              <a:gd name="connsiteX35" fmla="*/ 448177 w 607919"/>
              <a:gd name="connsiteY35" fmla="*/ 298352 h 551610"/>
              <a:gd name="connsiteX36" fmla="*/ 450982 w 607919"/>
              <a:gd name="connsiteY36" fmla="*/ 305139 h 551610"/>
              <a:gd name="connsiteX37" fmla="*/ 450982 w 607919"/>
              <a:gd name="connsiteY37" fmla="*/ 551610 h 551610"/>
              <a:gd name="connsiteX38" fmla="*/ 394318 w 607919"/>
              <a:gd name="connsiteY38" fmla="*/ 551610 h 551610"/>
              <a:gd name="connsiteX39" fmla="*/ 394318 w 607919"/>
              <a:gd name="connsiteY39" fmla="*/ 361815 h 551610"/>
              <a:gd name="connsiteX40" fmla="*/ 403846 w 607919"/>
              <a:gd name="connsiteY40" fmla="*/ 338669 h 551610"/>
              <a:gd name="connsiteX41" fmla="*/ 441329 w 607919"/>
              <a:gd name="connsiteY41" fmla="*/ 301136 h 551610"/>
              <a:gd name="connsiteX42" fmla="*/ 448177 w 607919"/>
              <a:gd name="connsiteY42" fmla="*/ 298352 h 551610"/>
              <a:gd name="connsiteX43" fmla="*/ 527085 w 607919"/>
              <a:gd name="connsiteY43" fmla="*/ 219452 h 551610"/>
              <a:gd name="connsiteX44" fmla="*/ 529874 w 607919"/>
              <a:gd name="connsiteY44" fmla="*/ 226177 h 551610"/>
              <a:gd name="connsiteX45" fmla="*/ 529874 w 607919"/>
              <a:gd name="connsiteY45" fmla="*/ 551610 h 551610"/>
              <a:gd name="connsiteX46" fmla="*/ 477232 w 607919"/>
              <a:gd name="connsiteY46" fmla="*/ 551610 h 551610"/>
              <a:gd name="connsiteX47" fmla="*/ 477232 w 607919"/>
              <a:gd name="connsiteY47" fmla="*/ 278727 h 551610"/>
              <a:gd name="connsiteX48" fmla="*/ 486883 w 607919"/>
              <a:gd name="connsiteY48" fmla="*/ 255580 h 551610"/>
              <a:gd name="connsiteX49" fmla="*/ 520348 w 607919"/>
              <a:gd name="connsiteY49" fmla="*/ 222298 h 551610"/>
              <a:gd name="connsiteX50" fmla="*/ 527085 w 607919"/>
              <a:gd name="connsiteY50" fmla="*/ 219452 h 551610"/>
              <a:gd name="connsiteX51" fmla="*/ 387769 w 607919"/>
              <a:gd name="connsiteY51" fmla="*/ 0 h 551610"/>
              <a:gd name="connsiteX52" fmla="*/ 580729 w 607919"/>
              <a:gd name="connsiteY52" fmla="*/ 0 h 551610"/>
              <a:gd name="connsiteX53" fmla="*/ 607919 w 607919"/>
              <a:gd name="connsiteY53" fmla="*/ 26022 h 551610"/>
              <a:gd name="connsiteX54" fmla="*/ 607919 w 607919"/>
              <a:gd name="connsiteY54" fmla="*/ 219812 h 551610"/>
              <a:gd name="connsiteX55" fmla="*/ 598271 w 607919"/>
              <a:gd name="connsiteY55" fmla="*/ 223815 h 551610"/>
              <a:gd name="connsiteX56" fmla="*/ 530610 w 607919"/>
              <a:gd name="connsiteY56" fmla="*/ 156258 h 551610"/>
              <a:gd name="connsiteX57" fmla="*/ 304320 w 607919"/>
              <a:gd name="connsiteY57" fmla="*/ 382325 h 551610"/>
              <a:gd name="connsiteX58" fmla="*/ 285024 w 607919"/>
              <a:gd name="connsiteY58" fmla="*/ 382325 h 551610"/>
              <a:gd name="connsiteX59" fmla="*/ 216360 w 607919"/>
              <a:gd name="connsiteY59" fmla="*/ 313767 h 551610"/>
              <a:gd name="connsiteX60" fmla="*/ 94068 w 607919"/>
              <a:gd name="connsiteY60" fmla="*/ 435996 h 551610"/>
              <a:gd name="connsiteX61" fmla="*/ 17260 w 607919"/>
              <a:gd name="connsiteY61" fmla="*/ 435996 h 551610"/>
              <a:gd name="connsiteX62" fmla="*/ 15882 w 607919"/>
              <a:gd name="connsiteY62" fmla="*/ 434745 h 551610"/>
              <a:gd name="connsiteX63" fmla="*/ 15882 w 607919"/>
              <a:gd name="connsiteY63" fmla="*/ 358055 h 551610"/>
              <a:gd name="connsiteX64" fmla="*/ 206837 w 607919"/>
              <a:gd name="connsiteY64" fmla="*/ 167267 h 551610"/>
              <a:gd name="connsiteX65" fmla="*/ 226008 w 607919"/>
              <a:gd name="connsiteY65" fmla="*/ 167267 h 551610"/>
              <a:gd name="connsiteX66" fmla="*/ 294672 w 607919"/>
              <a:gd name="connsiteY66" fmla="*/ 235701 h 551610"/>
              <a:gd name="connsiteX67" fmla="*/ 424481 w 607919"/>
              <a:gd name="connsiteY67" fmla="*/ 105965 h 551610"/>
              <a:gd name="connsiteX68" fmla="*/ 452423 w 607919"/>
              <a:gd name="connsiteY68" fmla="*/ 78192 h 551610"/>
              <a:gd name="connsiteX69" fmla="*/ 383885 w 607919"/>
              <a:gd name="connsiteY69" fmla="*/ 9633 h 551610"/>
              <a:gd name="connsiteX70" fmla="*/ 387769 w 607919"/>
              <a:gd name="connsiteY70" fmla="*/ 0 h 55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7919" h="551610">
                <a:moveTo>
                  <a:pt x="116112" y="473652"/>
                </a:moveTo>
                <a:cubicBezTo>
                  <a:pt x="117836" y="474356"/>
                  <a:pt x="118901" y="476670"/>
                  <a:pt x="118901" y="480423"/>
                </a:cubicBezTo>
                <a:lnTo>
                  <a:pt x="118901" y="551610"/>
                </a:lnTo>
                <a:lnTo>
                  <a:pt x="55604" y="551610"/>
                </a:lnTo>
                <a:lnTo>
                  <a:pt x="55604" y="540851"/>
                </a:lnTo>
                <a:cubicBezTo>
                  <a:pt x="55604" y="534971"/>
                  <a:pt x="59991" y="525838"/>
                  <a:pt x="65255" y="520583"/>
                </a:cubicBezTo>
                <a:lnTo>
                  <a:pt x="83555" y="502317"/>
                </a:lnTo>
                <a:lnTo>
                  <a:pt x="109375" y="476545"/>
                </a:lnTo>
                <a:cubicBezTo>
                  <a:pt x="112007" y="473855"/>
                  <a:pt x="114389" y="472948"/>
                  <a:pt x="116112" y="473652"/>
                </a:cubicBezTo>
                <a:close/>
                <a:moveTo>
                  <a:pt x="199155" y="390799"/>
                </a:moveTo>
                <a:cubicBezTo>
                  <a:pt x="200892" y="391534"/>
                  <a:pt x="201956" y="393880"/>
                  <a:pt x="201956" y="397632"/>
                </a:cubicBezTo>
                <a:lnTo>
                  <a:pt x="201956" y="551610"/>
                </a:lnTo>
                <a:lnTo>
                  <a:pt x="145363" y="551610"/>
                </a:lnTo>
                <a:lnTo>
                  <a:pt x="145363" y="454170"/>
                </a:lnTo>
                <a:cubicBezTo>
                  <a:pt x="145363" y="446665"/>
                  <a:pt x="149620" y="436283"/>
                  <a:pt x="154879" y="431030"/>
                </a:cubicBezTo>
                <a:lnTo>
                  <a:pt x="192315" y="393630"/>
                </a:lnTo>
                <a:cubicBezTo>
                  <a:pt x="195007" y="390941"/>
                  <a:pt x="197417" y="390065"/>
                  <a:pt x="199155" y="390799"/>
                </a:cubicBezTo>
                <a:close/>
                <a:moveTo>
                  <a:pt x="231082" y="388245"/>
                </a:moveTo>
                <a:cubicBezTo>
                  <a:pt x="232822" y="387525"/>
                  <a:pt x="235235" y="388401"/>
                  <a:pt x="237930" y="391091"/>
                </a:cubicBezTo>
                <a:lnTo>
                  <a:pt x="266763" y="419867"/>
                </a:lnTo>
                <a:lnTo>
                  <a:pt x="275915" y="428875"/>
                </a:lnTo>
                <a:cubicBezTo>
                  <a:pt x="280929" y="433879"/>
                  <a:pt x="284941" y="444013"/>
                  <a:pt x="284941" y="451520"/>
                </a:cubicBezTo>
                <a:lnTo>
                  <a:pt x="284941" y="551610"/>
                </a:lnTo>
                <a:lnTo>
                  <a:pt x="228277" y="551610"/>
                </a:lnTo>
                <a:lnTo>
                  <a:pt x="228277" y="394969"/>
                </a:lnTo>
                <a:cubicBezTo>
                  <a:pt x="228277" y="391278"/>
                  <a:pt x="229343" y="388964"/>
                  <a:pt x="231082" y="388245"/>
                </a:cubicBezTo>
                <a:close/>
                <a:moveTo>
                  <a:pt x="365148" y="381336"/>
                </a:moveTo>
                <a:cubicBezTo>
                  <a:pt x="366901" y="382055"/>
                  <a:pt x="367997" y="384370"/>
                  <a:pt x="367997" y="388122"/>
                </a:cubicBezTo>
                <a:lnTo>
                  <a:pt x="367997" y="551610"/>
                </a:lnTo>
                <a:lnTo>
                  <a:pt x="311262" y="551610"/>
                </a:lnTo>
                <a:lnTo>
                  <a:pt x="311262" y="444661"/>
                </a:lnTo>
                <a:cubicBezTo>
                  <a:pt x="311262" y="437156"/>
                  <a:pt x="313767" y="428650"/>
                  <a:pt x="316898" y="425523"/>
                </a:cubicBezTo>
                <a:cubicBezTo>
                  <a:pt x="320029" y="422396"/>
                  <a:pt x="322534" y="419894"/>
                  <a:pt x="322534" y="419894"/>
                </a:cubicBezTo>
                <a:lnTo>
                  <a:pt x="358353" y="384120"/>
                </a:lnTo>
                <a:cubicBezTo>
                  <a:pt x="360983" y="381493"/>
                  <a:pt x="363394" y="380617"/>
                  <a:pt x="365148" y="381336"/>
                </a:cubicBezTo>
                <a:close/>
                <a:moveTo>
                  <a:pt x="448177" y="298352"/>
                </a:moveTo>
                <a:cubicBezTo>
                  <a:pt x="449916" y="299071"/>
                  <a:pt x="450982" y="301386"/>
                  <a:pt x="450982" y="305139"/>
                </a:cubicBezTo>
                <a:lnTo>
                  <a:pt x="450982" y="551610"/>
                </a:lnTo>
                <a:lnTo>
                  <a:pt x="394318" y="551610"/>
                </a:lnTo>
                <a:lnTo>
                  <a:pt x="394318" y="361815"/>
                </a:lnTo>
                <a:cubicBezTo>
                  <a:pt x="394318" y="354308"/>
                  <a:pt x="398580" y="343924"/>
                  <a:pt x="403846" y="338669"/>
                </a:cubicBezTo>
                <a:lnTo>
                  <a:pt x="441329" y="301136"/>
                </a:lnTo>
                <a:cubicBezTo>
                  <a:pt x="444024" y="298508"/>
                  <a:pt x="446438" y="297633"/>
                  <a:pt x="448177" y="298352"/>
                </a:cubicBezTo>
                <a:close/>
                <a:moveTo>
                  <a:pt x="527085" y="219452"/>
                </a:moveTo>
                <a:cubicBezTo>
                  <a:pt x="528809" y="220171"/>
                  <a:pt x="529874" y="222486"/>
                  <a:pt x="529874" y="226177"/>
                </a:cubicBezTo>
                <a:lnTo>
                  <a:pt x="529874" y="551610"/>
                </a:lnTo>
                <a:lnTo>
                  <a:pt x="477232" y="551610"/>
                </a:lnTo>
                <a:lnTo>
                  <a:pt x="477232" y="278727"/>
                </a:lnTo>
                <a:cubicBezTo>
                  <a:pt x="477232" y="271345"/>
                  <a:pt x="481494" y="260960"/>
                  <a:pt x="486883" y="255580"/>
                </a:cubicBezTo>
                <a:lnTo>
                  <a:pt x="520348" y="222298"/>
                </a:lnTo>
                <a:cubicBezTo>
                  <a:pt x="522980" y="219608"/>
                  <a:pt x="525362" y="218732"/>
                  <a:pt x="527085" y="219452"/>
                </a:cubicBezTo>
                <a:close/>
                <a:moveTo>
                  <a:pt x="387769" y="0"/>
                </a:moveTo>
                <a:lnTo>
                  <a:pt x="580729" y="0"/>
                </a:lnTo>
                <a:cubicBezTo>
                  <a:pt x="594512" y="0"/>
                  <a:pt x="607919" y="12135"/>
                  <a:pt x="607919" y="26022"/>
                </a:cubicBezTo>
                <a:lnTo>
                  <a:pt x="607919" y="219812"/>
                </a:lnTo>
                <a:cubicBezTo>
                  <a:pt x="607919" y="227318"/>
                  <a:pt x="603534" y="229070"/>
                  <a:pt x="598271" y="223815"/>
                </a:cubicBezTo>
                <a:lnTo>
                  <a:pt x="530610" y="156258"/>
                </a:lnTo>
                <a:lnTo>
                  <a:pt x="304320" y="382325"/>
                </a:lnTo>
                <a:cubicBezTo>
                  <a:pt x="298932" y="387580"/>
                  <a:pt x="290412" y="387580"/>
                  <a:pt x="285024" y="382325"/>
                </a:cubicBezTo>
                <a:lnTo>
                  <a:pt x="216360" y="313767"/>
                </a:lnTo>
                <a:lnTo>
                  <a:pt x="94068" y="435996"/>
                </a:lnTo>
                <a:cubicBezTo>
                  <a:pt x="72767" y="457264"/>
                  <a:pt x="38435" y="457264"/>
                  <a:pt x="17260" y="435996"/>
                </a:cubicBezTo>
                <a:lnTo>
                  <a:pt x="15882" y="434745"/>
                </a:lnTo>
                <a:cubicBezTo>
                  <a:pt x="-5294" y="413477"/>
                  <a:pt x="-5294" y="379198"/>
                  <a:pt x="15882" y="358055"/>
                </a:cubicBezTo>
                <a:lnTo>
                  <a:pt x="206837" y="167267"/>
                </a:lnTo>
                <a:cubicBezTo>
                  <a:pt x="212100" y="161888"/>
                  <a:pt x="220745" y="161888"/>
                  <a:pt x="226008" y="167267"/>
                </a:cubicBezTo>
                <a:lnTo>
                  <a:pt x="294672" y="235701"/>
                </a:lnTo>
                <a:lnTo>
                  <a:pt x="424481" y="105965"/>
                </a:lnTo>
                <a:lnTo>
                  <a:pt x="452423" y="78192"/>
                </a:lnTo>
                <a:lnTo>
                  <a:pt x="383885" y="9633"/>
                </a:lnTo>
                <a:cubicBezTo>
                  <a:pt x="378497" y="4379"/>
                  <a:pt x="380376" y="0"/>
                  <a:pt x="3877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815146" y="3500752"/>
            <a:ext cx="749392" cy="64648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 defTabSz="457200"/>
            <a:r>
              <a:rPr lang="zh-CN" altLang="en-US" sz="1800" dirty="0">
                <a:solidFill>
                  <a:srgbClr val="FFFFFF"/>
                </a:solidFill>
                <a:cs typeface="+mn-ea"/>
                <a:sym typeface="+mn-lt"/>
              </a:rPr>
              <a:t>标题</a:t>
            </a:r>
            <a:endParaRPr lang="en-US" altLang="zh-CN" sz="1800" dirty="0">
              <a:solidFill>
                <a:srgbClr val="FFFFFF"/>
              </a:solidFill>
              <a:cs typeface="+mn-ea"/>
              <a:sym typeface="+mn-lt"/>
            </a:endParaRPr>
          </a:p>
          <a:p>
            <a:pPr algn="ctr" defTabSz="457200"/>
            <a:r>
              <a:rPr lang="zh-CN" altLang="en-US" sz="1800" dirty="0">
                <a:solidFill>
                  <a:srgbClr val="FFFFFF"/>
                </a:solidFill>
                <a:cs typeface="+mn-ea"/>
                <a:sym typeface="+mn-lt"/>
              </a:rPr>
              <a:t>添加</a:t>
            </a:r>
            <a:endParaRPr lang="zh-CN" altLang="en-US" sz="1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768593" y="392649"/>
            <a:ext cx="2693273" cy="5233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 defTabSz="457200"/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rPr>
              <a:t>营销推广计划</a:t>
            </a:r>
            <a:endParaRPr lang="zh-CN" altLang="en-US" sz="2800" dirty="0">
              <a:solidFill>
                <a:srgbClr val="000000">
                  <a:lumMod val="85000"/>
                  <a:lumOff val="1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 bwMode="auto">
          <a:xfrm>
            <a:off x="3367624" y="992585"/>
            <a:ext cx="5495211" cy="23088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This template is exclusively designed by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 </a:t>
            </a: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creative, and copyrights belong to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</a:t>
            </a:r>
            <a:endParaRPr lang="zh-CN" altLang="en-US" sz="900" dirty="0">
              <a:solidFill>
                <a:srgbClr val="000000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 rot="5400000">
            <a:off x="6060986" y="795465"/>
            <a:ext cx="68440" cy="355755"/>
            <a:chOff x="11210699" y="1898510"/>
            <a:chExt cx="180000" cy="936000"/>
          </a:xfrm>
        </p:grpSpPr>
        <p:sp>
          <p:nvSpPr>
            <p:cNvPr id="45" name="矩形: 圆角 44"/>
            <p:cNvSpPr/>
            <p:nvPr/>
          </p:nvSpPr>
          <p:spPr>
            <a:xfrm>
              <a:off x="11210699" y="1898510"/>
              <a:ext cx="180000" cy="936000"/>
            </a:xfrm>
            <a:prstGeom prst="roundRect">
              <a:avLst>
                <a:gd name="adj" fmla="val 50000"/>
              </a:avLst>
            </a:prstGeom>
            <a:solidFill>
              <a:srgbClr val="2A99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6" name="任意多边形: 形状 45"/>
            <p:cNvSpPr/>
            <p:nvPr/>
          </p:nvSpPr>
          <p:spPr>
            <a:xfrm>
              <a:off x="11210699" y="1898667"/>
              <a:ext cx="90000" cy="849688"/>
            </a:xfrm>
            <a:custGeom>
              <a:avLst/>
              <a:gdLst>
                <a:gd name="connsiteX0" fmla="*/ 89224 w 90000"/>
                <a:gd name="connsiteY0" fmla="*/ 0 h 849688"/>
                <a:gd name="connsiteX1" fmla="*/ 90000 w 90000"/>
                <a:gd name="connsiteY1" fmla="*/ 3845 h 849688"/>
                <a:gd name="connsiteX2" fmla="*/ 90000 w 90000"/>
                <a:gd name="connsiteY2" fmla="*/ 759845 h 849688"/>
                <a:gd name="connsiteX3" fmla="*/ 35032 w 90000"/>
                <a:gd name="connsiteY3" fmla="*/ 842773 h 849688"/>
                <a:gd name="connsiteX4" fmla="*/ 776 w 90000"/>
                <a:gd name="connsiteY4" fmla="*/ 849688 h 849688"/>
                <a:gd name="connsiteX5" fmla="*/ 0 w 90000"/>
                <a:gd name="connsiteY5" fmla="*/ 845843 h 849688"/>
                <a:gd name="connsiteX6" fmla="*/ 0 w 90000"/>
                <a:gd name="connsiteY6" fmla="*/ 89843 h 849688"/>
                <a:gd name="connsiteX7" fmla="*/ 54968 w 90000"/>
                <a:gd name="connsiteY7" fmla="*/ 6916 h 84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000" h="849688">
                  <a:moveTo>
                    <a:pt x="89224" y="0"/>
                  </a:moveTo>
                  <a:lnTo>
                    <a:pt x="90000" y="3845"/>
                  </a:lnTo>
                  <a:lnTo>
                    <a:pt x="90000" y="759845"/>
                  </a:lnTo>
                  <a:cubicBezTo>
                    <a:pt x="90000" y="797125"/>
                    <a:pt x="67335" y="829110"/>
                    <a:pt x="35032" y="842773"/>
                  </a:cubicBezTo>
                  <a:lnTo>
                    <a:pt x="776" y="849688"/>
                  </a:lnTo>
                  <a:lnTo>
                    <a:pt x="0" y="845843"/>
                  </a:lnTo>
                  <a:lnTo>
                    <a:pt x="0" y="89843"/>
                  </a:lnTo>
                  <a:cubicBezTo>
                    <a:pt x="0" y="52564"/>
                    <a:pt x="22665" y="20578"/>
                    <a:pt x="54968" y="6916"/>
                  </a:cubicBezTo>
                  <a:close/>
                </a:path>
              </a:pathLst>
            </a:custGeom>
            <a:solidFill>
              <a:srgbClr val="33B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9" grpId="0" animBg="1"/>
      <p:bldP spid="10" grpId="0" animBg="1"/>
      <p:bldP spid="12" grpId="0" animBg="1"/>
      <p:bldP spid="13" grpId="0" animBg="1"/>
      <p:bldP spid="15" grpId="0" animBg="1"/>
      <p:bldP spid="16" grpId="0" animBg="1"/>
      <p:bldP spid="18" grpId="0" animBg="1"/>
      <p:bldP spid="19" grpId="0" animBg="1"/>
      <p:bldP spid="33" grpId="0"/>
      <p:bldP spid="34" grpId="0"/>
      <p:bldP spid="35" grpId="0"/>
      <p:bldP spid="36" grpId="0"/>
      <p:bldP spid="47" grpId="0" animBg="1"/>
      <p:bldP spid="49" grpId="0" animBg="1"/>
      <p:bldP spid="48" grpId="0" animBg="1"/>
      <p:bldP spid="50" grpId="0" animBg="1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1444989" y="1915127"/>
            <a:ext cx="5332301" cy="3920968"/>
            <a:chOff x="1343576" y="1958226"/>
            <a:chExt cx="5592438" cy="3568532"/>
          </a:xfrm>
        </p:grpSpPr>
        <p:grpSp>
          <p:nvGrpSpPr>
            <p:cNvPr id="2" name="Group 31" descr="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"/>
            <p:cNvGrpSpPr/>
            <p:nvPr/>
          </p:nvGrpSpPr>
          <p:grpSpPr>
            <a:xfrm>
              <a:off x="1343576" y="1958226"/>
              <a:ext cx="5592438" cy="3568532"/>
              <a:chOff x="6182503" y="2342564"/>
              <a:chExt cx="4716138" cy="3009365"/>
            </a:xfrm>
          </p:grpSpPr>
          <p:grpSp>
            <p:nvGrpSpPr>
              <p:cNvPr id="3" name="Group 4033"/>
              <p:cNvGrpSpPr/>
              <p:nvPr/>
            </p:nvGrpSpPr>
            <p:grpSpPr>
              <a:xfrm>
                <a:off x="7022161" y="2664126"/>
                <a:ext cx="3649868" cy="2687803"/>
                <a:chOff x="0" y="0"/>
                <a:chExt cx="6461013" cy="4652441"/>
              </a:xfrm>
            </p:grpSpPr>
            <p:sp>
              <p:nvSpPr>
                <p:cNvPr id="16" name="Shape 4028"/>
                <p:cNvSpPr/>
                <p:nvPr/>
              </p:nvSpPr>
              <p:spPr>
                <a:xfrm flipV="1">
                  <a:off x="-1" y="0"/>
                  <a:ext cx="2" cy="4652442"/>
                </a:xfrm>
                <a:prstGeom prst="line">
                  <a:avLst/>
                </a:prstGeom>
                <a:noFill/>
                <a:ln w="6350" cap="flat">
                  <a:solidFill>
                    <a:schemeClr val="bg1">
                      <a:lumMod val="85000"/>
                      <a:alpha val="25000"/>
                    </a:schemeClr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defTabSz="457200">
                    <a:defRPr sz="3200">
                      <a:solidFill>
                        <a:srgbClr val="000000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Shape 4029"/>
                <p:cNvSpPr/>
                <p:nvPr/>
              </p:nvSpPr>
              <p:spPr>
                <a:xfrm flipV="1">
                  <a:off x="1615253" y="-1"/>
                  <a:ext cx="1" cy="4652443"/>
                </a:xfrm>
                <a:prstGeom prst="line">
                  <a:avLst/>
                </a:prstGeom>
                <a:noFill/>
                <a:ln w="6350" cap="flat">
                  <a:solidFill>
                    <a:schemeClr val="bg1">
                      <a:lumMod val="85000"/>
                      <a:alpha val="25000"/>
                    </a:schemeClr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defTabSz="457200">
                    <a:defRPr sz="3200">
                      <a:solidFill>
                        <a:srgbClr val="000000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Shape 4030"/>
                <p:cNvSpPr/>
                <p:nvPr/>
              </p:nvSpPr>
              <p:spPr>
                <a:xfrm flipV="1">
                  <a:off x="3230506" y="-1"/>
                  <a:ext cx="1" cy="4652443"/>
                </a:xfrm>
                <a:prstGeom prst="line">
                  <a:avLst/>
                </a:prstGeom>
                <a:noFill/>
                <a:ln w="6350" cap="flat">
                  <a:solidFill>
                    <a:schemeClr val="bg1">
                      <a:lumMod val="85000"/>
                      <a:alpha val="25000"/>
                    </a:schemeClr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defTabSz="457200">
                    <a:defRPr sz="3200">
                      <a:solidFill>
                        <a:srgbClr val="000000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Shape 4031"/>
                <p:cNvSpPr/>
                <p:nvPr/>
              </p:nvSpPr>
              <p:spPr>
                <a:xfrm flipV="1">
                  <a:off x="4845759" y="-1"/>
                  <a:ext cx="1" cy="4652443"/>
                </a:xfrm>
                <a:prstGeom prst="line">
                  <a:avLst/>
                </a:prstGeom>
                <a:noFill/>
                <a:ln w="6350" cap="flat">
                  <a:solidFill>
                    <a:schemeClr val="bg1">
                      <a:lumMod val="85000"/>
                      <a:alpha val="25000"/>
                    </a:schemeClr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defTabSz="457200">
                    <a:defRPr sz="3200">
                      <a:solidFill>
                        <a:srgbClr val="000000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Shape 4032"/>
                <p:cNvSpPr/>
                <p:nvPr/>
              </p:nvSpPr>
              <p:spPr>
                <a:xfrm flipV="1">
                  <a:off x="6461013" y="-1"/>
                  <a:ext cx="1" cy="4652443"/>
                </a:xfrm>
                <a:prstGeom prst="line">
                  <a:avLst/>
                </a:prstGeom>
                <a:noFill/>
                <a:ln w="6350" cap="flat">
                  <a:solidFill>
                    <a:schemeClr val="bg1">
                      <a:lumMod val="85000"/>
                      <a:alpha val="25000"/>
                    </a:schemeClr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defTabSz="457200">
                    <a:defRPr sz="3200">
                      <a:solidFill>
                        <a:srgbClr val="000000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" name="Group 33"/>
              <p:cNvGrpSpPr/>
              <p:nvPr/>
            </p:nvGrpSpPr>
            <p:grpSpPr>
              <a:xfrm>
                <a:off x="6182503" y="2342564"/>
                <a:ext cx="4716138" cy="2953546"/>
                <a:chOff x="6182503" y="2342564"/>
                <a:chExt cx="4716138" cy="2953546"/>
              </a:xfrm>
            </p:grpSpPr>
            <p:grpSp>
              <p:nvGrpSpPr>
                <p:cNvPr id="5" name="Group 34"/>
                <p:cNvGrpSpPr/>
                <p:nvPr/>
              </p:nvGrpSpPr>
              <p:grpSpPr>
                <a:xfrm>
                  <a:off x="6796652" y="2342564"/>
                  <a:ext cx="4101989" cy="124864"/>
                  <a:chOff x="6796652" y="2342564"/>
                  <a:chExt cx="4101989" cy="124864"/>
                </a:xfrm>
              </p:grpSpPr>
              <p:sp>
                <p:nvSpPr>
                  <p:cNvPr id="11" name="TextBox 40"/>
                  <p:cNvSpPr txBox="1"/>
                  <p:nvPr/>
                </p:nvSpPr>
                <p:spPr>
                  <a:xfrm>
                    <a:off x="6796652" y="2349291"/>
                    <a:ext cx="430247" cy="11813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 defTabSz="457200"/>
                    <a:r>
                      <a:rPr lang="en-GB" sz="1000" dirty="0">
                        <a:solidFill>
                          <a:srgbClr val="FFFFFF">
                            <a:lumMod val="65000"/>
                          </a:srgbClr>
                        </a:solidFill>
                        <a:cs typeface="+mn-ea"/>
                        <a:sym typeface="+mn-lt"/>
                      </a:rPr>
                      <a:t>0</a:t>
                    </a:r>
                    <a:endParaRPr lang="en-GB" sz="1000" dirty="0">
                      <a:solidFill>
                        <a:srgbClr val="FFFFFF">
                          <a:lumMod val="65000"/>
                        </a:srgb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" name="TextBox 41"/>
                  <p:cNvSpPr txBox="1"/>
                  <p:nvPr/>
                </p:nvSpPr>
                <p:spPr>
                  <a:xfrm>
                    <a:off x="8629953" y="2343114"/>
                    <a:ext cx="430247" cy="11813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 defTabSz="457200"/>
                    <a:r>
                      <a:rPr lang="en-GB" sz="1000" dirty="0">
                        <a:solidFill>
                          <a:srgbClr val="FFFFFF">
                            <a:lumMod val="65000"/>
                          </a:srgbClr>
                        </a:solidFill>
                        <a:cs typeface="+mn-ea"/>
                        <a:sym typeface="+mn-lt"/>
                      </a:rPr>
                      <a:t>50</a:t>
                    </a:r>
                    <a:endParaRPr lang="en-GB" sz="1000" dirty="0">
                      <a:solidFill>
                        <a:srgbClr val="FFFFFF">
                          <a:lumMod val="65000"/>
                        </a:srgb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" name="TextBox 42"/>
                  <p:cNvSpPr txBox="1"/>
                  <p:nvPr/>
                </p:nvSpPr>
                <p:spPr>
                  <a:xfrm>
                    <a:off x="9552716" y="2348587"/>
                    <a:ext cx="430247" cy="11813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 defTabSz="457200"/>
                    <a:r>
                      <a:rPr lang="en-GB" sz="1000" dirty="0">
                        <a:solidFill>
                          <a:srgbClr val="FFFFFF">
                            <a:lumMod val="65000"/>
                          </a:srgbClr>
                        </a:solidFill>
                        <a:cs typeface="+mn-ea"/>
                        <a:sym typeface="+mn-lt"/>
                      </a:rPr>
                      <a:t>75</a:t>
                    </a:r>
                    <a:endParaRPr lang="en-GB" sz="1000" dirty="0">
                      <a:solidFill>
                        <a:srgbClr val="FFFFFF">
                          <a:lumMod val="65000"/>
                        </a:srgb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" name="TextBox 43"/>
                  <p:cNvSpPr txBox="1"/>
                  <p:nvPr/>
                </p:nvSpPr>
                <p:spPr>
                  <a:xfrm>
                    <a:off x="10468394" y="2347690"/>
                    <a:ext cx="430247" cy="11813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 defTabSz="457200"/>
                    <a:r>
                      <a:rPr lang="en-GB" sz="1000" dirty="0">
                        <a:solidFill>
                          <a:srgbClr val="FFFFFF">
                            <a:lumMod val="65000"/>
                          </a:srgbClr>
                        </a:solidFill>
                        <a:cs typeface="+mn-ea"/>
                        <a:sym typeface="+mn-lt"/>
                      </a:rPr>
                      <a:t>100</a:t>
                    </a:r>
                    <a:endParaRPr lang="en-GB" sz="1000" dirty="0">
                      <a:solidFill>
                        <a:srgbClr val="FFFFFF">
                          <a:lumMod val="65000"/>
                        </a:srgb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TextBox 44"/>
                  <p:cNvSpPr txBox="1"/>
                  <p:nvPr/>
                </p:nvSpPr>
                <p:spPr>
                  <a:xfrm>
                    <a:off x="7707191" y="2342564"/>
                    <a:ext cx="430247" cy="11813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 defTabSz="457200"/>
                    <a:r>
                      <a:rPr lang="en-GB" sz="1000" dirty="0">
                        <a:solidFill>
                          <a:srgbClr val="FFFFFF">
                            <a:lumMod val="65000"/>
                          </a:srgbClr>
                        </a:solidFill>
                        <a:cs typeface="+mn-ea"/>
                        <a:sym typeface="+mn-lt"/>
                      </a:rPr>
                      <a:t>25</a:t>
                    </a:r>
                    <a:endParaRPr lang="en-GB" sz="1000" dirty="0">
                      <a:solidFill>
                        <a:srgbClr val="FFFFFF">
                          <a:lumMod val="65000"/>
                        </a:srgbClr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6" name="Group 35"/>
                <p:cNvGrpSpPr/>
                <p:nvPr/>
              </p:nvGrpSpPr>
              <p:grpSpPr>
                <a:xfrm>
                  <a:off x="6182503" y="2874215"/>
                  <a:ext cx="645384" cy="2421895"/>
                  <a:chOff x="6182503" y="2874215"/>
                  <a:chExt cx="645384" cy="2421895"/>
                </a:xfrm>
              </p:grpSpPr>
              <p:sp>
                <p:nvSpPr>
                  <p:cNvPr id="7" name="Text Placeholder 2"/>
                  <p:cNvSpPr txBox="1"/>
                  <p:nvPr/>
                </p:nvSpPr>
                <p:spPr>
                  <a:xfrm>
                    <a:off x="6182503" y="2874215"/>
                    <a:ext cx="644472" cy="282450"/>
                  </a:xfrm>
                  <a:prstGeom prst="rect">
                    <a:avLst/>
                  </a:prstGeom>
                  <a:noFill/>
                </p:spPr>
                <p:txBody>
                  <a:bodyPr vert="horz" lIns="91440" tIns="45720" rIns="91440" bIns="45720" rtlCol="0" anchor="ctr">
                    <a:noAutofit/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>
                    <a:defPPr>
                      <a:defRPr lang="en-US"/>
                    </a:defPPr>
                    <a:lvl1pPr marL="0" algn="ctr" defTabSz="914400" rtl="0" eaLnBrk="1" latinLnBrk="0" hangingPunct="1">
                      <a:defRPr sz="1200" kern="1200">
                        <a:solidFill>
                          <a:schemeClr val="tx1">
                            <a:tint val="7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r"/>
                    <a:r>
                      <a:rPr lang="en-GB" sz="1400" b="1" dirty="0">
                        <a:solidFill>
                          <a:srgbClr val="000000">
                            <a:tint val="75000"/>
                          </a:srgbClr>
                        </a:solidFill>
                        <a:cs typeface="+mn-ea"/>
                        <a:sym typeface="+mn-lt"/>
                      </a:rPr>
                      <a:t>2020</a:t>
                    </a:r>
                    <a:endParaRPr lang="en-GB" sz="1400" b="1" dirty="0">
                      <a:solidFill>
                        <a:srgbClr val="000000">
                          <a:tint val="75000"/>
                        </a:srgb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" name="Text Placeholder 2"/>
                  <p:cNvSpPr txBox="1"/>
                  <p:nvPr/>
                </p:nvSpPr>
                <p:spPr>
                  <a:xfrm>
                    <a:off x="6182503" y="3587726"/>
                    <a:ext cx="644472" cy="282450"/>
                  </a:xfrm>
                  <a:prstGeom prst="rect">
                    <a:avLst/>
                  </a:prstGeom>
                  <a:noFill/>
                </p:spPr>
                <p:txBody>
                  <a:bodyPr vert="horz" lIns="91440" tIns="45720" rIns="91440" bIns="45720" rtlCol="0" anchor="ctr">
                    <a:noAutofit/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>
                    <a:defPPr>
                      <a:defRPr lang="en-US"/>
                    </a:defPPr>
                    <a:lvl1pPr marL="0" algn="ctr" defTabSz="914400" rtl="0" eaLnBrk="1" latinLnBrk="0" hangingPunct="1">
                      <a:defRPr sz="1200" kern="1200">
                        <a:solidFill>
                          <a:schemeClr val="tx1">
                            <a:tint val="7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r"/>
                    <a:r>
                      <a:rPr lang="en-GB" sz="1400" b="1" dirty="0" smtClean="0">
                        <a:solidFill>
                          <a:srgbClr val="000000">
                            <a:tint val="75000"/>
                          </a:srgbClr>
                        </a:solidFill>
                        <a:cs typeface="+mn-ea"/>
                        <a:sym typeface="+mn-lt"/>
                      </a:rPr>
                      <a:t>2029</a:t>
                    </a:r>
                    <a:endParaRPr lang="en-GB" sz="1400" b="1" dirty="0">
                      <a:solidFill>
                        <a:srgbClr val="000000">
                          <a:tint val="75000"/>
                        </a:srgb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" name="Text Placeholder 2"/>
                  <p:cNvSpPr txBox="1"/>
                  <p:nvPr/>
                </p:nvSpPr>
                <p:spPr>
                  <a:xfrm>
                    <a:off x="6183415" y="4292574"/>
                    <a:ext cx="644472" cy="282450"/>
                  </a:xfrm>
                  <a:prstGeom prst="rect">
                    <a:avLst/>
                  </a:prstGeom>
                  <a:noFill/>
                </p:spPr>
                <p:txBody>
                  <a:bodyPr vert="horz" lIns="91440" tIns="45720" rIns="91440" bIns="45720" rtlCol="0" anchor="ctr">
                    <a:noAutofit/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>
                    <a:defPPr>
                      <a:defRPr lang="en-US"/>
                    </a:defPPr>
                    <a:lvl1pPr marL="0" algn="ctr" defTabSz="914400" rtl="0" eaLnBrk="1" latinLnBrk="0" hangingPunct="1">
                      <a:defRPr sz="1200" kern="1200">
                        <a:solidFill>
                          <a:schemeClr val="tx1">
                            <a:tint val="7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r"/>
                    <a:r>
                      <a:rPr lang="en-GB" sz="1400" b="1" dirty="0" smtClean="0">
                        <a:solidFill>
                          <a:srgbClr val="000000">
                            <a:tint val="75000"/>
                          </a:srgbClr>
                        </a:solidFill>
                        <a:cs typeface="+mn-ea"/>
                        <a:sym typeface="+mn-lt"/>
                      </a:rPr>
                      <a:t>2028</a:t>
                    </a:r>
                    <a:endParaRPr lang="en-GB" sz="1400" b="1" dirty="0">
                      <a:solidFill>
                        <a:srgbClr val="000000">
                          <a:tint val="75000"/>
                        </a:srgb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" name="Text Placeholder 2"/>
                  <p:cNvSpPr txBox="1"/>
                  <p:nvPr/>
                </p:nvSpPr>
                <p:spPr>
                  <a:xfrm>
                    <a:off x="6182503" y="5013660"/>
                    <a:ext cx="644472" cy="282450"/>
                  </a:xfrm>
                  <a:prstGeom prst="rect">
                    <a:avLst/>
                  </a:prstGeom>
                  <a:noFill/>
                </p:spPr>
                <p:txBody>
                  <a:bodyPr vert="horz" lIns="91440" tIns="45720" rIns="91440" bIns="45720" rtlCol="0" anchor="ctr">
                    <a:noAutofit/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>
                    <a:defPPr>
                      <a:defRPr lang="en-US"/>
                    </a:defPPr>
                    <a:lvl1pPr marL="0" algn="ctr" defTabSz="914400" rtl="0" eaLnBrk="1" latinLnBrk="0" hangingPunct="1">
                      <a:defRPr sz="1200" kern="1200">
                        <a:solidFill>
                          <a:schemeClr val="tx1">
                            <a:tint val="7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r"/>
                    <a:r>
                      <a:rPr lang="en-GB" sz="1400" b="1" dirty="0" smtClean="0">
                        <a:solidFill>
                          <a:srgbClr val="000000">
                            <a:tint val="75000"/>
                          </a:srgbClr>
                        </a:solidFill>
                        <a:cs typeface="+mn-ea"/>
                        <a:sym typeface="+mn-lt"/>
                      </a:rPr>
                      <a:t>2027</a:t>
                    </a:r>
                    <a:endParaRPr lang="en-GB" sz="1400" b="1" dirty="0">
                      <a:solidFill>
                        <a:srgbClr val="000000">
                          <a:tint val="75000"/>
                        </a:srgbClr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sp>
          <p:nvSpPr>
            <p:cNvPr id="22" name="Shape 4216"/>
            <p:cNvSpPr/>
            <p:nvPr/>
          </p:nvSpPr>
          <p:spPr>
            <a:xfrm>
              <a:off x="2346432" y="2504508"/>
              <a:ext cx="1748394" cy="187886"/>
            </a:xfrm>
            <a:prstGeom prst="rect">
              <a:avLst/>
            </a:prstGeom>
            <a:solidFill>
              <a:srgbClr val="EAC71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Helvetica Light"/>
                <a:ea typeface="Helvetica Light"/>
                <a:cs typeface="+mn-ea"/>
                <a:sym typeface="+mn-lt"/>
              </a:endParaRPr>
            </a:p>
          </p:txBody>
        </p:sp>
        <p:sp>
          <p:nvSpPr>
            <p:cNvPr id="23" name="Shape 4217"/>
            <p:cNvSpPr/>
            <p:nvPr/>
          </p:nvSpPr>
          <p:spPr>
            <a:xfrm>
              <a:off x="2346433" y="2692395"/>
              <a:ext cx="2126035" cy="187887"/>
            </a:xfrm>
            <a:prstGeom prst="rect">
              <a:avLst/>
            </a:prstGeom>
            <a:solidFill>
              <a:srgbClr val="2A99B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Helvetica Light"/>
                <a:ea typeface="Helvetica Light"/>
                <a:cs typeface="+mn-ea"/>
                <a:sym typeface="+mn-lt"/>
              </a:endParaRPr>
            </a:p>
          </p:txBody>
        </p:sp>
        <p:sp>
          <p:nvSpPr>
            <p:cNvPr id="24" name="Shape 4218"/>
            <p:cNvSpPr/>
            <p:nvPr/>
          </p:nvSpPr>
          <p:spPr>
            <a:xfrm>
              <a:off x="2346433" y="2880281"/>
              <a:ext cx="3781463" cy="187888"/>
            </a:xfrm>
            <a:prstGeom prst="rect">
              <a:avLst/>
            </a:prstGeom>
            <a:solidFill>
              <a:srgbClr val="17419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Helvetica Light"/>
                <a:ea typeface="Helvetica Light"/>
                <a:cs typeface="+mn-ea"/>
                <a:sym typeface="+mn-lt"/>
              </a:endParaRPr>
            </a:p>
          </p:txBody>
        </p:sp>
        <p:sp>
          <p:nvSpPr>
            <p:cNvPr id="26" name="Shape 4220"/>
            <p:cNvSpPr/>
            <p:nvPr/>
          </p:nvSpPr>
          <p:spPr>
            <a:xfrm>
              <a:off x="2346432" y="3318513"/>
              <a:ext cx="2267956" cy="187887"/>
            </a:xfrm>
            <a:prstGeom prst="rect">
              <a:avLst/>
            </a:prstGeom>
            <a:solidFill>
              <a:srgbClr val="EAC71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Helvetica Light"/>
                <a:ea typeface="Helvetica Light"/>
                <a:cs typeface="+mn-ea"/>
                <a:sym typeface="+mn-lt"/>
              </a:endParaRPr>
            </a:p>
          </p:txBody>
        </p:sp>
        <p:sp>
          <p:nvSpPr>
            <p:cNvPr id="27" name="Shape 4221"/>
            <p:cNvSpPr/>
            <p:nvPr/>
          </p:nvSpPr>
          <p:spPr>
            <a:xfrm>
              <a:off x="2346433" y="3506400"/>
              <a:ext cx="2691777" cy="187888"/>
            </a:xfrm>
            <a:prstGeom prst="rect">
              <a:avLst/>
            </a:prstGeom>
            <a:solidFill>
              <a:srgbClr val="2A99B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Helvetica Light"/>
                <a:ea typeface="Helvetica Light"/>
                <a:cs typeface="+mn-ea"/>
                <a:sym typeface="+mn-lt"/>
              </a:endParaRPr>
            </a:p>
          </p:txBody>
        </p:sp>
        <p:sp>
          <p:nvSpPr>
            <p:cNvPr id="28" name="Shape 4222"/>
            <p:cNvSpPr/>
            <p:nvPr/>
          </p:nvSpPr>
          <p:spPr>
            <a:xfrm>
              <a:off x="2346432" y="3688877"/>
              <a:ext cx="4079391" cy="187888"/>
            </a:xfrm>
            <a:prstGeom prst="rect">
              <a:avLst/>
            </a:prstGeom>
            <a:solidFill>
              <a:srgbClr val="17419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Helvetica Light"/>
                <a:ea typeface="Helvetica Light"/>
                <a:cs typeface="+mn-ea"/>
                <a:sym typeface="+mn-lt"/>
              </a:endParaRPr>
            </a:p>
          </p:txBody>
        </p:sp>
        <p:sp>
          <p:nvSpPr>
            <p:cNvPr id="30" name="Shape 4224"/>
            <p:cNvSpPr/>
            <p:nvPr/>
          </p:nvSpPr>
          <p:spPr>
            <a:xfrm>
              <a:off x="2346433" y="4132518"/>
              <a:ext cx="3182719" cy="187887"/>
            </a:xfrm>
            <a:prstGeom prst="rect">
              <a:avLst/>
            </a:prstGeom>
            <a:solidFill>
              <a:srgbClr val="EAC71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Helvetica Light"/>
                <a:ea typeface="Helvetica Light"/>
                <a:cs typeface="+mn-ea"/>
                <a:sym typeface="+mn-lt"/>
              </a:endParaRPr>
            </a:p>
          </p:txBody>
        </p:sp>
        <p:sp>
          <p:nvSpPr>
            <p:cNvPr id="31" name="Shape 4225"/>
            <p:cNvSpPr/>
            <p:nvPr/>
          </p:nvSpPr>
          <p:spPr>
            <a:xfrm>
              <a:off x="2346433" y="4320405"/>
              <a:ext cx="2447032" cy="187888"/>
            </a:xfrm>
            <a:prstGeom prst="rect">
              <a:avLst/>
            </a:prstGeom>
            <a:solidFill>
              <a:srgbClr val="2A99B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Helvetica Light"/>
                <a:ea typeface="Helvetica Light"/>
                <a:cs typeface="+mn-ea"/>
                <a:sym typeface="+mn-lt"/>
              </a:endParaRPr>
            </a:p>
          </p:txBody>
        </p:sp>
        <p:sp>
          <p:nvSpPr>
            <p:cNvPr id="32" name="Shape 4226"/>
            <p:cNvSpPr/>
            <p:nvPr/>
          </p:nvSpPr>
          <p:spPr>
            <a:xfrm>
              <a:off x="2346433" y="4510210"/>
              <a:ext cx="2126035" cy="187888"/>
            </a:xfrm>
            <a:prstGeom prst="rect">
              <a:avLst/>
            </a:prstGeom>
            <a:solidFill>
              <a:srgbClr val="17419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Helvetica Light"/>
                <a:ea typeface="Helvetica Light"/>
                <a:cs typeface="+mn-ea"/>
                <a:sym typeface="+mn-lt"/>
              </a:endParaRPr>
            </a:p>
          </p:txBody>
        </p:sp>
        <p:sp>
          <p:nvSpPr>
            <p:cNvPr id="34" name="Shape 4228"/>
            <p:cNvSpPr/>
            <p:nvPr/>
          </p:nvSpPr>
          <p:spPr>
            <a:xfrm>
              <a:off x="2346433" y="4964172"/>
              <a:ext cx="3402032" cy="187887"/>
            </a:xfrm>
            <a:prstGeom prst="rect">
              <a:avLst/>
            </a:prstGeom>
            <a:solidFill>
              <a:srgbClr val="EAC71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Helvetica Light"/>
                <a:ea typeface="Helvetica Light"/>
                <a:cs typeface="+mn-ea"/>
                <a:sym typeface="+mn-lt"/>
              </a:endParaRPr>
            </a:p>
          </p:txBody>
        </p:sp>
        <p:sp>
          <p:nvSpPr>
            <p:cNvPr id="35" name="Shape 4229"/>
            <p:cNvSpPr/>
            <p:nvPr/>
          </p:nvSpPr>
          <p:spPr>
            <a:xfrm>
              <a:off x="2346433" y="5152059"/>
              <a:ext cx="4011124" cy="187888"/>
            </a:xfrm>
            <a:prstGeom prst="rect">
              <a:avLst/>
            </a:prstGeom>
            <a:solidFill>
              <a:srgbClr val="2A99B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Helvetica Light"/>
                <a:ea typeface="Helvetica Light"/>
                <a:cs typeface="+mn-ea"/>
                <a:sym typeface="+mn-lt"/>
              </a:endParaRPr>
            </a:p>
          </p:txBody>
        </p:sp>
        <p:sp>
          <p:nvSpPr>
            <p:cNvPr id="36" name="Shape 4230"/>
            <p:cNvSpPr/>
            <p:nvPr/>
          </p:nvSpPr>
          <p:spPr>
            <a:xfrm>
              <a:off x="2346433" y="5338870"/>
              <a:ext cx="2815029" cy="187888"/>
            </a:xfrm>
            <a:prstGeom prst="rect">
              <a:avLst/>
            </a:prstGeom>
            <a:solidFill>
              <a:srgbClr val="17419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Helvetica Light"/>
                <a:ea typeface="Helvetica Light"/>
                <a:cs typeface="+mn-ea"/>
                <a:sym typeface="+mn-lt"/>
              </a:endParaRPr>
            </a:p>
          </p:txBody>
        </p:sp>
      </p:grpSp>
      <p:sp>
        <p:nvSpPr>
          <p:cNvPr id="37" name="六边形 36"/>
          <p:cNvSpPr/>
          <p:nvPr/>
        </p:nvSpPr>
        <p:spPr>
          <a:xfrm rot="5400000">
            <a:off x="7307839" y="2291446"/>
            <a:ext cx="762449" cy="657044"/>
          </a:xfrm>
          <a:prstGeom prst="hexagon">
            <a:avLst/>
          </a:prstGeom>
          <a:solidFill>
            <a:srgbClr val="2A99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8" name="任意多边形: 形状 37"/>
          <p:cNvSpPr/>
          <p:nvPr/>
        </p:nvSpPr>
        <p:spPr>
          <a:xfrm rot="5400000">
            <a:off x="7304347" y="2294937"/>
            <a:ext cx="571907" cy="459518"/>
          </a:xfrm>
          <a:custGeom>
            <a:avLst/>
            <a:gdLst>
              <a:gd name="connsiteX0" fmla="*/ 0 w 1543812"/>
              <a:gd name="connsiteY0" fmla="*/ 353739 h 1240878"/>
              <a:gd name="connsiteX1" fmla="*/ 176870 w 1543812"/>
              <a:gd name="connsiteY1" fmla="*/ 0 h 1240878"/>
              <a:gd name="connsiteX2" fmla="*/ 1100243 w 1543812"/>
              <a:gd name="connsiteY2" fmla="*/ 0 h 1240878"/>
              <a:gd name="connsiteX3" fmla="*/ 1543812 w 1543812"/>
              <a:gd name="connsiteY3" fmla="*/ 887139 h 1240878"/>
              <a:gd name="connsiteX4" fmla="*/ 1366943 w 1543812"/>
              <a:gd name="connsiteY4" fmla="*/ 1240878 h 1240878"/>
              <a:gd name="connsiteX5" fmla="*/ 443570 w 1543812"/>
              <a:gd name="connsiteY5" fmla="*/ 1240878 h 1240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3812" h="1240878">
                <a:moveTo>
                  <a:pt x="0" y="353739"/>
                </a:moveTo>
                <a:lnTo>
                  <a:pt x="176870" y="0"/>
                </a:lnTo>
                <a:lnTo>
                  <a:pt x="1100243" y="0"/>
                </a:lnTo>
                <a:lnTo>
                  <a:pt x="1543812" y="887139"/>
                </a:lnTo>
                <a:lnTo>
                  <a:pt x="1366943" y="1240878"/>
                </a:lnTo>
                <a:lnTo>
                  <a:pt x="443570" y="1240878"/>
                </a:lnTo>
                <a:close/>
              </a:path>
            </a:pathLst>
          </a:custGeom>
          <a:solidFill>
            <a:srgbClr val="33B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1" name="Oval 38"/>
          <p:cNvSpPr/>
          <p:nvPr/>
        </p:nvSpPr>
        <p:spPr>
          <a:xfrm>
            <a:off x="7568324" y="2486996"/>
            <a:ext cx="241476" cy="262088"/>
          </a:xfrm>
          <a:custGeom>
            <a:avLst/>
            <a:gdLst>
              <a:gd name="connsiteX0" fmla="*/ 191479 w 561065"/>
              <a:gd name="connsiteY0" fmla="*/ 375902 h 608735"/>
              <a:gd name="connsiteX1" fmla="*/ 245437 w 561065"/>
              <a:gd name="connsiteY1" fmla="*/ 535655 h 608735"/>
              <a:gd name="connsiteX2" fmla="*/ 250809 w 561065"/>
              <a:gd name="connsiteY2" fmla="*/ 420563 h 608735"/>
              <a:gd name="connsiteX3" fmla="*/ 246371 w 561065"/>
              <a:gd name="connsiteY3" fmla="*/ 411817 h 608735"/>
              <a:gd name="connsiteX4" fmla="*/ 228911 w 561065"/>
              <a:gd name="connsiteY4" fmla="*/ 377418 h 608735"/>
              <a:gd name="connsiteX5" fmla="*/ 280299 w 561065"/>
              <a:gd name="connsiteY5" fmla="*/ 393743 h 608735"/>
              <a:gd name="connsiteX6" fmla="*/ 332563 w 561065"/>
              <a:gd name="connsiteY6" fmla="*/ 376718 h 608735"/>
              <a:gd name="connsiteX7" fmla="*/ 314811 w 561065"/>
              <a:gd name="connsiteY7" fmla="*/ 411817 h 608735"/>
              <a:gd name="connsiteX8" fmla="*/ 310373 w 561065"/>
              <a:gd name="connsiteY8" fmla="*/ 420563 h 608735"/>
              <a:gd name="connsiteX9" fmla="*/ 315745 w 561065"/>
              <a:gd name="connsiteY9" fmla="*/ 535655 h 608735"/>
              <a:gd name="connsiteX10" fmla="*/ 369644 w 561065"/>
              <a:gd name="connsiteY10" fmla="*/ 375960 h 608735"/>
              <a:gd name="connsiteX11" fmla="*/ 443223 w 561065"/>
              <a:gd name="connsiteY11" fmla="*/ 403946 h 608735"/>
              <a:gd name="connsiteX12" fmla="*/ 506290 w 561065"/>
              <a:gd name="connsiteY12" fmla="*/ 430241 h 608735"/>
              <a:gd name="connsiteX13" fmla="*/ 507925 w 561065"/>
              <a:gd name="connsiteY13" fmla="*/ 430999 h 608735"/>
              <a:gd name="connsiteX14" fmla="*/ 510728 w 561065"/>
              <a:gd name="connsiteY14" fmla="*/ 432573 h 608735"/>
              <a:gd name="connsiteX15" fmla="*/ 528831 w 561065"/>
              <a:gd name="connsiteY15" fmla="*/ 452630 h 608735"/>
              <a:gd name="connsiteX16" fmla="*/ 528831 w 561065"/>
              <a:gd name="connsiteY16" fmla="*/ 452688 h 608735"/>
              <a:gd name="connsiteX17" fmla="*/ 532042 w 561065"/>
              <a:gd name="connsiteY17" fmla="*/ 462308 h 608735"/>
              <a:gd name="connsiteX18" fmla="*/ 558671 w 561065"/>
              <a:gd name="connsiteY18" fmla="*/ 548307 h 608735"/>
              <a:gd name="connsiteX19" fmla="*/ 560539 w 561065"/>
              <a:gd name="connsiteY19" fmla="*/ 555828 h 608735"/>
              <a:gd name="connsiteX20" fmla="*/ 561065 w 561065"/>
              <a:gd name="connsiteY20" fmla="*/ 562824 h 608735"/>
              <a:gd name="connsiteX21" fmla="*/ 515166 w 561065"/>
              <a:gd name="connsiteY21" fmla="*/ 608710 h 608735"/>
              <a:gd name="connsiteX22" fmla="*/ 471311 w 561065"/>
              <a:gd name="connsiteY22" fmla="*/ 608710 h 608735"/>
              <a:gd name="connsiteX23" fmla="*/ 283044 w 561065"/>
              <a:gd name="connsiteY23" fmla="*/ 608710 h 608735"/>
              <a:gd name="connsiteX24" fmla="*/ 280532 w 561065"/>
              <a:gd name="connsiteY24" fmla="*/ 608710 h 608735"/>
              <a:gd name="connsiteX25" fmla="*/ 278080 w 561065"/>
              <a:gd name="connsiteY25" fmla="*/ 608710 h 608735"/>
              <a:gd name="connsiteX26" fmla="*/ 89812 w 561065"/>
              <a:gd name="connsiteY26" fmla="*/ 608710 h 608735"/>
              <a:gd name="connsiteX27" fmla="*/ 45957 w 561065"/>
              <a:gd name="connsiteY27" fmla="*/ 608710 h 608735"/>
              <a:gd name="connsiteX28" fmla="*/ 0 w 561065"/>
              <a:gd name="connsiteY28" fmla="*/ 562824 h 608735"/>
              <a:gd name="connsiteX29" fmla="*/ 584 w 561065"/>
              <a:gd name="connsiteY29" fmla="*/ 555828 h 608735"/>
              <a:gd name="connsiteX30" fmla="*/ 2453 w 561065"/>
              <a:gd name="connsiteY30" fmla="*/ 548307 h 608735"/>
              <a:gd name="connsiteX31" fmla="*/ 29081 w 561065"/>
              <a:gd name="connsiteY31" fmla="*/ 462308 h 608735"/>
              <a:gd name="connsiteX32" fmla="*/ 32234 w 561065"/>
              <a:gd name="connsiteY32" fmla="*/ 452688 h 608735"/>
              <a:gd name="connsiteX33" fmla="*/ 32234 w 561065"/>
              <a:gd name="connsiteY33" fmla="*/ 452630 h 608735"/>
              <a:gd name="connsiteX34" fmla="*/ 50395 w 561065"/>
              <a:gd name="connsiteY34" fmla="*/ 432457 h 608735"/>
              <a:gd name="connsiteX35" fmla="*/ 53198 w 561065"/>
              <a:gd name="connsiteY35" fmla="*/ 430941 h 608735"/>
              <a:gd name="connsiteX36" fmla="*/ 54833 w 561065"/>
              <a:gd name="connsiteY36" fmla="*/ 430125 h 608735"/>
              <a:gd name="connsiteX37" fmla="*/ 117901 w 561065"/>
              <a:gd name="connsiteY37" fmla="*/ 403888 h 608735"/>
              <a:gd name="connsiteX38" fmla="*/ 191479 w 561065"/>
              <a:gd name="connsiteY38" fmla="*/ 375902 h 608735"/>
              <a:gd name="connsiteX39" fmla="*/ 277747 w 561065"/>
              <a:gd name="connsiteY39" fmla="*/ 0 h 608735"/>
              <a:gd name="connsiteX40" fmla="*/ 277980 w 561065"/>
              <a:gd name="connsiteY40" fmla="*/ 0 h 608735"/>
              <a:gd name="connsiteX41" fmla="*/ 278214 w 561065"/>
              <a:gd name="connsiteY41" fmla="*/ 0 h 608735"/>
              <a:gd name="connsiteX42" fmla="*/ 280491 w 561065"/>
              <a:gd name="connsiteY42" fmla="*/ 0 h 608735"/>
              <a:gd name="connsiteX43" fmla="*/ 282768 w 561065"/>
              <a:gd name="connsiteY43" fmla="*/ 0 h 608735"/>
              <a:gd name="connsiteX44" fmla="*/ 283001 w 561065"/>
              <a:gd name="connsiteY44" fmla="*/ 0 h 608735"/>
              <a:gd name="connsiteX45" fmla="*/ 283235 w 561065"/>
              <a:gd name="connsiteY45" fmla="*/ 0 h 608735"/>
              <a:gd name="connsiteX46" fmla="*/ 401988 w 561065"/>
              <a:gd name="connsiteY46" fmla="*/ 118656 h 608735"/>
              <a:gd name="connsiteX47" fmla="*/ 400470 w 561065"/>
              <a:gd name="connsiteY47" fmla="*/ 162854 h 608735"/>
              <a:gd name="connsiteX48" fmla="*/ 427093 w 561065"/>
              <a:gd name="connsiteY48" fmla="*/ 188509 h 608735"/>
              <a:gd name="connsiteX49" fmla="*/ 394456 w 561065"/>
              <a:gd name="connsiteY49" fmla="*/ 242969 h 608735"/>
              <a:gd name="connsiteX50" fmla="*/ 342436 w 561065"/>
              <a:gd name="connsiteY50" fmla="*/ 326465 h 608735"/>
              <a:gd name="connsiteX51" fmla="*/ 283001 w 561065"/>
              <a:gd name="connsiteY51" fmla="*/ 354745 h 608735"/>
              <a:gd name="connsiteX52" fmla="*/ 280491 w 561065"/>
              <a:gd name="connsiteY52" fmla="*/ 354803 h 608735"/>
              <a:gd name="connsiteX53" fmla="*/ 277980 w 561065"/>
              <a:gd name="connsiteY53" fmla="*/ 354745 h 608735"/>
              <a:gd name="connsiteX54" fmla="*/ 218136 w 561065"/>
              <a:gd name="connsiteY54" fmla="*/ 326116 h 608735"/>
              <a:gd name="connsiteX55" fmla="*/ 166467 w 561065"/>
              <a:gd name="connsiteY55" fmla="*/ 242969 h 608735"/>
              <a:gd name="connsiteX56" fmla="*/ 133830 w 561065"/>
              <a:gd name="connsiteY56" fmla="*/ 188509 h 608735"/>
              <a:gd name="connsiteX57" fmla="*/ 160453 w 561065"/>
              <a:gd name="connsiteY57" fmla="*/ 162970 h 608735"/>
              <a:gd name="connsiteX58" fmla="*/ 158877 w 561065"/>
              <a:gd name="connsiteY58" fmla="*/ 118715 h 608735"/>
              <a:gd name="connsiteX59" fmla="*/ 277747 w 561065"/>
              <a:gd name="connsiteY59" fmla="*/ 0 h 608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61065" h="608735">
                <a:moveTo>
                  <a:pt x="191479" y="375902"/>
                </a:moveTo>
                <a:cubicBezTo>
                  <a:pt x="195917" y="394559"/>
                  <a:pt x="238604" y="518455"/>
                  <a:pt x="245437" y="535655"/>
                </a:cubicBezTo>
                <a:lnTo>
                  <a:pt x="250809" y="420563"/>
                </a:lnTo>
                <a:cubicBezTo>
                  <a:pt x="248999" y="417881"/>
                  <a:pt x="247773" y="414732"/>
                  <a:pt x="246371" y="411817"/>
                </a:cubicBezTo>
                <a:lnTo>
                  <a:pt x="228911" y="377418"/>
                </a:lnTo>
                <a:cubicBezTo>
                  <a:pt x="241466" y="387446"/>
                  <a:pt x="259860" y="393743"/>
                  <a:pt x="280299" y="393743"/>
                </a:cubicBezTo>
                <a:cubicBezTo>
                  <a:pt x="301263" y="393743"/>
                  <a:pt x="320008" y="387155"/>
                  <a:pt x="332563" y="376718"/>
                </a:cubicBezTo>
                <a:lnTo>
                  <a:pt x="314811" y="411817"/>
                </a:lnTo>
                <a:cubicBezTo>
                  <a:pt x="313409" y="414732"/>
                  <a:pt x="312183" y="417881"/>
                  <a:pt x="310373" y="420563"/>
                </a:cubicBezTo>
                <a:lnTo>
                  <a:pt x="315745" y="535655"/>
                </a:lnTo>
                <a:cubicBezTo>
                  <a:pt x="322519" y="518455"/>
                  <a:pt x="365089" y="394618"/>
                  <a:pt x="369644" y="375960"/>
                </a:cubicBezTo>
                <a:cubicBezTo>
                  <a:pt x="394754" y="384881"/>
                  <a:pt x="419397" y="393685"/>
                  <a:pt x="443223" y="403946"/>
                </a:cubicBezTo>
                <a:cubicBezTo>
                  <a:pt x="443223" y="403946"/>
                  <a:pt x="490757" y="422895"/>
                  <a:pt x="506290" y="430241"/>
                </a:cubicBezTo>
                <a:cubicBezTo>
                  <a:pt x="506815" y="430475"/>
                  <a:pt x="507341" y="430766"/>
                  <a:pt x="507925" y="430999"/>
                </a:cubicBezTo>
                <a:cubicBezTo>
                  <a:pt x="509210" y="431699"/>
                  <a:pt x="510261" y="432224"/>
                  <a:pt x="510728" y="432573"/>
                </a:cubicBezTo>
                <a:cubicBezTo>
                  <a:pt x="518553" y="437238"/>
                  <a:pt x="524976" y="444234"/>
                  <a:pt x="528831" y="452630"/>
                </a:cubicBezTo>
                <a:lnTo>
                  <a:pt x="528831" y="452688"/>
                </a:lnTo>
                <a:cubicBezTo>
                  <a:pt x="530232" y="455720"/>
                  <a:pt x="531342" y="458985"/>
                  <a:pt x="532042" y="462308"/>
                </a:cubicBezTo>
                <a:cubicBezTo>
                  <a:pt x="538408" y="481607"/>
                  <a:pt x="552539" y="524694"/>
                  <a:pt x="558671" y="548307"/>
                </a:cubicBezTo>
                <a:cubicBezTo>
                  <a:pt x="559547" y="550697"/>
                  <a:pt x="560131" y="553204"/>
                  <a:pt x="560539" y="555828"/>
                </a:cubicBezTo>
                <a:cubicBezTo>
                  <a:pt x="560831" y="558102"/>
                  <a:pt x="561065" y="560492"/>
                  <a:pt x="561065" y="562824"/>
                </a:cubicBezTo>
                <a:cubicBezTo>
                  <a:pt x="561065" y="588187"/>
                  <a:pt x="540510" y="608710"/>
                  <a:pt x="515166" y="608710"/>
                </a:cubicBezTo>
                <a:lnTo>
                  <a:pt x="471311" y="608710"/>
                </a:lnTo>
                <a:lnTo>
                  <a:pt x="283044" y="608710"/>
                </a:lnTo>
                <a:lnTo>
                  <a:pt x="280532" y="608710"/>
                </a:lnTo>
                <a:lnTo>
                  <a:pt x="278080" y="608710"/>
                </a:lnTo>
                <a:cubicBezTo>
                  <a:pt x="215305" y="608768"/>
                  <a:pt x="152529" y="608710"/>
                  <a:pt x="89812" y="608710"/>
                </a:cubicBezTo>
                <a:lnTo>
                  <a:pt x="45957" y="608710"/>
                </a:lnTo>
                <a:cubicBezTo>
                  <a:pt x="20555" y="608710"/>
                  <a:pt x="0" y="588187"/>
                  <a:pt x="0" y="562824"/>
                </a:cubicBezTo>
                <a:cubicBezTo>
                  <a:pt x="0" y="560492"/>
                  <a:pt x="175" y="558102"/>
                  <a:pt x="584" y="555828"/>
                </a:cubicBezTo>
                <a:cubicBezTo>
                  <a:pt x="934" y="553263"/>
                  <a:pt x="1577" y="550697"/>
                  <a:pt x="2453" y="548307"/>
                </a:cubicBezTo>
                <a:cubicBezTo>
                  <a:pt x="8584" y="524577"/>
                  <a:pt x="22657" y="481607"/>
                  <a:pt x="29081" y="462308"/>
                </a:cubicBezTo>
                <a:cubicBezTo>
                  <a:pt x="29782" y="458985"/>
                  <a:pt x="30833" y="455720"/>
                  <a:pt x="32234" y="452688"/>
                </a:cubicBezTo>
                <a:lnTo>
                  <a:pt x="32234" y="452630"/>
                </a:lnTo>
                <a:cubicBezTo>
                  <a:pt x="36147" y="444234"/>
                  <a:pt x="42512" y="437238"/>
                  <a:pt x="50395" y="432457"/>
                </a:cubicBezTo>
                <a:cubicBezTo>
                  <a:pt x="50863" y="432107"/>
                  <a:pt x="51855" y="431524"/>
                  <a:pt x="53198" y="430941"/>
                </a:cubicBezTo>
                <a:cubicBezTo>
                  <a:pt x="53724" y="430591"/>
                  <a:pt x="54308" y="430358"/>
                  <a:pt x="54833" y="430125"/>
                </a:cubicBezTo>
                <a:cubicBezTo>
                  <a:pt x="70308" y="422895"/>
                  <a:pt x="117901" y="403888"/>
                  <a:pt x="117901" y="403888"/>
                </a:cubicBezTo>
                <a:cubicBezTo>
                  <a:pt x="141726" y="393626"/>
                  <a:pt x="166311" y="384823"/>
                  <a:pt x="191479" y="375902"/>
                </a:cubicBezTo>
                <a:close/>
                <a:moveTo>
                  <a:pt x="277747" y="0"/>
                </a:moveTo>
                <a:lnTo>
                  <a:pt x="277980" y="0"/>
                </a:lnTo>
                <a:lnTo>
                  <a:pt x="278214" y="0"/>
                </a:lnTo>
                <a:lnTo>
                  <a:pt x="280491" y="0"/>
                </a:lnTo>
                <a:lnTo>
                  <a:pt x="282768" y="0"/>
                </a:lnTo>
                <a:lnTo>
                  <a:pt x="283001" y="0"/>
                </a:lnTo>
                <a:lnTo>
                  <a:pt x="283235" y="0"/>
                </a:lnTo>
                <a:cubicBezTo>
                  <a:pt x="348858" y="0"/>
                  <a:pt x="402105" y="53118"/>
                  <a:pt x="401988" y="118656"/>
                </a:cubicBezTo>
                <a:cubicBezTo>
                  <a:pt x="401988" y="125420"/>
                  <a:pt x="400470" y="154807"/>
                  <a:pt x="400470" y="162854"/>
                </a:cubicBezTo>
                <a:cubicBezTo>
                  <a:pt x="403331" y="163029"/>
                  <a:pt x="429954" y="156673"/>
                  <a:pt x="427093" y="188509"/>
                </a:cubicBezTo>
                <a:cubicBezTo>
                  <a:pt x="421021" y="256030"/>
                  <a:pt x="395215" y="242969"/>
                  <a:pt x="394456" y="242969"/>
                </a:cubicBezTo>
                <a:cubicBezTo>
                  <a:pt x="381670" y="283901"/>
                  <a:pt x="361820" y="309964"/>
                  <a:pt x="342436" y="326465"/>
                </a:cubicBezTo>
                <a:cubicBezTo>
                  <a:pt x="312485" y="351946"/>
                  <a:pt x="283468" y="354745"/>
                  <a:pt x="283001" y="354745"/>
                </a:cubicBezTo>
                <a:cubicBezTo>
                  <a:pt x="282125" y="354803"/>
                  <a:pt x="281250" y="354803"/>
                  <a:pt x="280491" y="354803"/>
                </a:cubicBezTo>
                <a:cubicBezTo>
                  <a:pt x="279615" y="354803"/>
                  <a:pt x="278856" y="354745"/>
                  <a:pt x="277980" y="354745"/>
                </a:cubicBezTo>
                <a:cubicBezTo>
                  <a:pt x="277455" y="354745"/>
                  <a:pt x="248263" y="351946"/>
                  <a:pt x="218136" y="326116"/>
                </a:cubicBezTo>
                <a:cubicBezTo>
                  <a:pt x="198811" y="309556"/>
                  <a:pt x="179136" y="283609"/>
                  <a:pt x="166467" y="242969"/>
                </a:cubicBezTo>
                <a:cubicBezTo>
                  <a:pt x="165649" y="242969"/>
                  <a:pt x="139902" y="256030"/>
                  <a:pt x="133830" y="188509"/>
                </a:cubicBezTo>
                <a:cubicBezTo>
                  <a:pt x="130969" y="156731"/>
                  <a:pt x="157592" y="163087"/>
                  <a:pt x="160453" y="162970"/>
                </a:cubicBezTo>
                <a:cubicBezTo>
                  <a:pt x="160453" y="154807"/>
                  <a:pt x="158877" y="125478"/>
                  <a:pt x="158877" y="118715"/>
                </a:cubicBezTo>
                <a:cubicBezTo>
                  <a:pt x="158877" y="53177"/>
                  <a:pt x="212123" y="0"/>
                  <a:pt x="2777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206232" y="2246076"/>
            <a:ext cx="2509571" cy="938713"/>
            <a:chOff x="845174" y="5121881"/>
            <a:chExt cx="3109157" cy="938496"/>
          </a:xfrm>
        </p:grpSpPr>
        <p:sp>
          <p:nvSpPr>
            <p:cNvPr id="41" name="矩形 40"/>
            <p:cNvSpPr/>
            <p:nvPr/>
          </p:nvSpPr>
          <p:spPr bwMode="auto">
            <a:xfrm>
              <a:off x="845174" y="5441746"/>
              <a:ext cx="3109157" cy="6186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belong to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六边形 42"/>
          <p:cNvSpPr/>
          <p:nvPr/>
        </p:nvSpPr>
        <p:spPr>
          <a:xfrm rot="5400000">
            <a:off x="7307839" y="3769984"/>
            <a:ext cx="762449" cy="657044"/>
          </a:xfrm>
          <a:prstGeom prst="hexagon">
            <a:avLst/>
          </a:prstGeom>
          <a:solidFill>
            <a:srgbClr val="EAC7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4" name="任意多边形: 形状 43"/>
          <p:cNvSpPr/>
          <p:nvPr/>
        </p:nvSpPr>
        <p:spPr>
          <a:xfrm rot="5400000">
            <a:off x="7304347" y="3773476"/>
            <a:ext cx="571907" cy="459518"/>
          </a:xfrm>
          <a:custGeom>
            <a:avLst/>
            <a:gdLst>
              <a:gd name="connsiteX0" fmla="*/ 0 w 1543812"/>
              <a:gd name="connsiteY0" fmla="*/ 353739 h 1240878"/>
              <a:gd name="connsiteX1" fmla="*/ 176870 w 1543812"/>
              <a:gd name="connsiteY1" fmla="*/ 0 h 1240878"/>
              <a:gd name="connsiteX2" fmla="*/ 1100243 w 1543812"/>
              <a:gd name="connsiteY2" fmla="*/ 0 h 1240878"/>
              <a:gd name="connsiteX3" fmla="*/ 1543812 w 1543812"/>
              <a:gd name="connsiteY3" fmla="*/ 887139 h 1240878"/>
              <a:gd name="connsiteX4" fmla="*/ 1366943 w 1543812"/>
              <a:gd name="connsiteY4" fmla="*/ 1240878 h 1240878"/>
              <a:gd name="connsiteX5" fmla="*/ 443570 w 1543812"/>
              <a:gd name="connsiteY5" fmla="*/ 1240878 h 1240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3812" h="1240878">
                <a:moveTo>
                  <a:pt x="0" y="353739"/>
                </a:moveTo>
                <a:lnTo>
                  <a:pt x="176870" y="0"/>
                </a:lnTo>
                <a:lnTo>
                  <a:pt x="1100243" y="0"/>
                </a:lnTo>
                <a:lnTo>
                  <a:pt x="1543812" y="887139"/>
                </a:lnTo>
                <a:lnTo>
                  <a:pt x="1366943" y="1240878"/>
                </a:lnTo>
                <a:lnTo>
                  <a:pt x="443570" y="1240878"/>
                </a:lnTo>
                <a:close/>
              </a:path>
            </a:pathLst>
          </a:custGeom>
          <a:solidFill>
            <a:srgbClr val="F5E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2" name="Oval 44"/>
          <p:cNvSpPr/>
          <p:nvPr/>
        </p:nvSpPr>
        <p:spPr>
          <a:xfrm>
            <a:off x="7579746" y="3965534"/>
            <a:ext cx="218632" cy="262088"/>
          </a:xfrm>
          <a:custGeom>
            <a:avLst/>
            <a:gdLst>
              <a:gd name="connsiteX0" fmla="*/ 234347 w 506307"/>
              <a:gd name="connsiteY0" fmla="*/ 379219 h 606722"/>
              <a:gd name="connsiteX1" fmla="*/ 271960 w 506307"/>
              <a:gd name="connsiteY1" fmla="*/ 379219 h 606722"/>
              <a:gd name="connsiteX2" fmla="*/ 278451 w 506307"/>
              <a:gd name="connsiteY2" fmla="*/ 385705 h 606722"/>
              <a:gd name="connsiteX3" fmla="*/ 278451 w 506307"/>
              <a:gd name="connsiteY3" fmla="*/ 448520 h 606722"/>
              <a:gd name="connsiteX4" fmla="*/ 271960 w 506307"/>
              <a:gd name="connsiteY4" fmla="*/ 455006 h 606722"/>
              <a:gd name="connsiteX5" fmla="*/ 234347 w 506307"/>
              <a:gd name="connsiteY5" fmla="*/ 455006 h 606722"/>
              <a:gd name="connsiteX6" fmla="*/ 227856 w 506307"/>
              <a:gd name="connsiteY6" fmla="*/ 448520 h 606722"/>
              <a:gd name="connsiteX7" fmla="*/ 227856 w 506307"/>
              <a:gd name="connsiteY7" fmla="*/ 385705 h 606722"/>
              <a:gd name="connsiteX8" fmla="*/ 234347 w 506307"/>
              <a:gd name="connsiteY8" fmla="*/ 379219 h 606722"/>
              <a:gd name="connsiteX9" fmla="*/ 234331 w 506307"/>
              <a:gd name="connsiteY9" fmla="*/ 328645 h 606722"/>
              <a:gd name="connsiteX10" fmla="*/ 177194 w 506307"/>
              <a:gd name="connsiteY10" fmla="*/ 385700 h 606722"/>
              <a:gd name="connsiteX11" fmla="*/ 177194 w 506307"/>
              <a:gd name="connsiteY11" fmla="*/ 448532 h 606722"/>
              <a:gd name="connsiteX12" fmla="*/ 234331 w 506307"/>
              <a:gd name="connsiteY12" fmla="*/ 505587 h 606722"/>
              <a:gd name="connsiteX13" fmla="*/ 271977 w 506307"/>
              <a:gd name="connsiteY13" fmla="*/ 505587 h 606722"/>
              <a:gd name="connsiteX14" fmla="*/ 329113 w 506307"/>
              <a:gd name="connsiteY14" fmla="*/ 448532 h 606722"/>
              <a:gd name="connsiteX15" fmla="*/ 329113 w 506307"/>
              <a:gd name="connsiteY15" fmla="*/ 385700 h 606722"/>
              <a:gd name="connsiteX16" fmla="*/ 271977 w 506307"/>
              <a:gd name="connsiteY16" fmla="*/ 328645 h 606722"/>
              <a:gd name="connsiteX17" fmla="*/ 253109 w 506307"/>
              <a:gd name="connsiteY17" fmla="*/ 0 h 606722"/>
              <a:gd name="connsiteX18" fmla="*/ 430303 w 506307"/>
              <a:gd name="connsiteY18" fmla="*/ 176942 h 606722"/>
              <a:gd name="connsiteX19" fmla="*/ 430303 w 506307"/>
              <a:gd name="connsiteY19" fmla="*/ 252749 h 606722"/>
              <a:gd name="connsiteX20" fmla="*/ 480943 w 506307"/>
              <a:gd name="connsiteY20" fmla="*/ 252749 h 606722"/>
              <a:gd name="connsiteX21" fmla="*/ 506307 w 506307"/>
              <a:gd name="connsiteY21" fmla="*/ 278077 h 606722"/>
              <a:gd name="connsiteX22" fmla="*/ 506307 w 506307"/>
              <a:gd name="connsiteY22" fmla="*/ 581394 h 606722"/>
              <a:gd name="connsiteX23" fmla="*/ 480943 w 506307"/>
              <a:gd name="connsiteY23" fmla="*/ 606722 h 606722"/>
              <a:gd name="connsiteX24" fmla="*/ 25275 w 506307"/>
              <a:gd name="connsiteY24" fmla="*/ 606722 h 606722"/>
              <a:gd name="connsiteX25" fmla="*/ 0 w 506307"/>
              <a:gd name="connsiteY25" fmla="*/ 581394 h 606722"/>
              <a:gd name="connsiteX26" fmla="*/ 0 w 506307"/>
              <a:gd name="connsiteY26" fmla="*/ 278077 h 606722"/>
              <a:gd name="connsiteX27" fmla="*/ 25275 w 506307"/>
              <a:gd name="connsiteY27" fmla="*/ 252749 h 606722"/>
              <a:gd name="connsiteX28" fmla="*/ 379753 w 506307"/>
              <a:gd name="connsiteY28" fmla="*/ 252749 h 606722"/>
              <a:gd name="connsiteX29" fmla="*/ 379753 w 506307"/>
              <a:gd name="connsiteY29" fmla="*/ 176942 h 606722"/>
              <a:gd name="connsiteX30" fmla="*/ 253109 w 506307"/>
              <a:gd name="connsiteY30" fmla="*/ 50568 h 606722"/>
              <a:gd name="connsiteX31" fmla="*/ 126554 w 506307"/>
              <a:gd name="connsiteY31" fmla="*/ 176942 h 606722"/>
              <a:gd name="connsiteX32" fmla="*/ 101279 w 506307"/>
              <a:gd name="connsiteY32" fmla="*/ 202270 h 606722"/>
              <a:gd name="connsiteX33" fmla="*/ 75915 w 506307"/>
              <a:gd name="connsiteY33" fmla="*/ 176942 h 606722"/>
              <a:gd name="connsiteX34" fmla="*/ 253109 w 506307"/>
              <a:gd name="connsiteY34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06307" h="606722">
                <a:moveTo>
                  <a:pt x="234347" y="379219"/>
                </a:moveTo>
                <a:lnTo>
                  <a:pt x="271960" y="379219"/>
                </a:lnTo>
                <a:cubicBezTo>
                  <a:pt x="275517" y="379219"/>
                  <a:pt x="278451" y="382062"/>
                  <a:pt x="278451" y="385705"/>
                </a:cubicBezTo>
                <a:lnTo>
                  <a:pt x="278451" y="448520"/>
                </a:lnTo>
                <a:cubicBezTo>
                  <a:pt x="278451" y="452074"/>
                  <a:pt x="275517" y="455006"/>
                  <a:pt x="271960" y="455006"/>
                </a:cubicBezTo>
                <a:lnTo>
                  <a:pt x="234347" y="455006"/>
                </a:lnTo>
                <a:cubicBezTo>
                  <a:pt x="230791" y="455006"/>
                  <a:pt x="227856" y="452074"/>
                  <a:pt x="227856" y="448520"/>
                </a:cubicBezTo>
                <a:lnTo>
                  <a:pt x="227856" y="385705"/>
                </a:lnTo>
                <a:cubicBezTo>
                  <a:pt x="227856" y="382062"/>
                  <a:pt x="230791" y="379219"/>
                  <a:pt x="234347" y="379219"/>
                </a:cubicBezTo>
                <a:close/>
                <a:moveTo>
                  <a:pt x="234331" y="328645"/>
                </a:moveTo>
                <a:cubicBezTo>
                  <a:pt x="202825" y="328645"/>
                  <a:pt x="177194" y="354240"/>
                  <a:pt x="177194" y="385700"/>
                </a:cubicBezTo>
                <a:lnTo>
                  <a:pt x="177194" y="448532"/>
                </a:lnTo>
                <a:cubicBezTo>
                  <a:pt x="177194" y="479992"/>
                  <a:pt x="202825" y="505587"/>
                  <a:pt x="234331" y="505587"/>
                </a:cubicBezTo>
                <a:lnTo>
                  <a:pt x="271977" y="505587"/>
                </a:lnTo>
                <a:cubicBezTo>
                  <a:pt x="303482" y="505587"/>
                  <a:pt x="329113" y="479992"/>
                  <a:pt x="329113" y="448532"/>
                </a:cubicBezTo>
                <a:lnTo>
                  <a:pt x="329113" y="385700"/>
                </a:lnTo>
                <a:cubicBezTo>
                  <a:pt x="329113" y="354240"/>
                  <a:pt x="303482" y="328645"/>
                  <a:pt x="271977" y="328645"/>
                </a:cubicBezTo>
                <a:close/>
                <a:moveTo>
                  <a:pt x="253109" y="0"/>
                </a:moveTo>
                <a:cubicBezTo>
                  <a:pt x="350829" y="0"/>
                  <a:pt x="430303" y="79362"/>
                  <a:pt x="430303" y="176942"/>
                </a:cubicBezTo>
                <a:lnTo>
                  <a:pt x="430303" y="252749"/>
                </a:lnTo>
                <a:lnTo>
                  <a:pt x="480943" y="252749"/>
                </a:lnTo>
                <a:cubicBezTo>
                  <a:pt x="494916" y="252749"/>
                  <a:pt x="506307" y="264124"/>
                  <a:pt x="506307" y="278077"/>
                </a:cubicBezTo>
                <a:lnTo>
                  <a:pt x="506307" y="581394"/>
                </a:lnTo>
                <a:cubicBezTo>
                  <a:pt x="506307" y="595435"/>
                  <a:pt x="494916" y="606722"/>
                  <a:pt x="480943" y="606722"/>
                </a:cubicBezTo>
                <a:lnTo>
                  <a:pt x="25275" y="606722"/>
                </a:lnTo>
                <a:cubicBezTo>
                  <a:pt x="11302" y="606722"/>
                  <a:pt x="0" y="595435"/>
                  <a:pt x="0" y="581394"/>
                </a:cubicBezTo>
                <a:lnTo>
                  <a:pt x="0" y="278077"/>
                </a:lnTo>
                <a:cubicBezTo>
                  <a:pt x="0" y="264124"/>
                  <a:pt x="11302" y="252749"/>
                  <a:pt x="25275" y="252749"/>
                </a:cubicBezTo>
                <a:lnTo>
                  <a:pt x="379753" y="252749"/>
                </a:lnTo>
                <a:lnTo>
                  <a:pt x="379753" y="176942"/>
                </a:lnTo>
                <a:cubicBezTo>
                  <a:pt x="379753" y="107267"/>
                  <a:pt x="322972" y="50568"/>
                  <a:pt x="253109" y="50568"/>
                </a:cubicBezTo>
                <a:cubicBezTo>
                  <a:pt x="183335" y="50568"/>
                  <a:pt x="126554" y="107267"/>
                  <a:pt x="126554" y="176942"/>
                </a:cubicBezTo>
                <a:cubicBezTo>
                  <a:pt x="126554" y="190895"/>
                  <a:pt x="115252" y="202270"/>
                  <a:pt x="101279" y="202270"/>
                </a:cubicBezTo>
                <a:cubicBezTo>
                  <a:pt x="87306" y="202270"/>
                  <a:pt x="75915" y="190895"/>
                  <a:pt x="75915" y="176942"/>
                </a:cubicBezTo>
                <a:cubicBezTo>
                  <a:pt x="75915" y="79362"/>
                  <a:pt x="155389" y="0"/>
                  <a:pt x="2531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8206232" y="3724614"/>
            <a:ext cx="2509571" cy="938713"/>
            <a:chOff x="845174" y="5121881"/>
            <a:chExt cx="3109157" cy="938496"/>
          </a:xfrm>
        </p:grpSpPr>
        <p:sp>
          <p:nvSpPr>
            <p:cNvPr id="47" name="矩形 46"/>
            <p:cNvSpPr/>
            <p:nvPr/>
          </p:nvSpPr>
          <p:spPr bwMode="auto">
            <a:xfrm>
              <a:off x="845174" y="5441746"/>
              <a:ext cx="3109157" cy="6186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belong to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9" name="六边形 48"/>
          <p:cNvSpPr/>
          <p:nvPr/>
        </p:nvSpPr>
        <p:spPr>
          <a:xfrm rot="5400000">
            <a:off x="7307839" y="5248521"/>
            <a:ext cx="762449" cy="657044"/>
          </a:xfrm>
          <a:prstGeom prst="hexagon">
            <a:avLst/>
          </a:prstGeom>
          <a:solidFill>
            <a:srgbClr val="2A99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0" name="任意多边形: 形状 49"/>
          <p:cNvSpPr/>
          <p:nvPr/>
        </p:nvSpPr>
        <p:spPr>
          <a:xfrm rot="5400000">
            <a:off x="7304347" y="5252013"/>
            <a:ext cx="571907" cy="459518"/>
          </a:xfrm>
          <a:custGeom>
            <a:avLst/>
            <a:gdLst>
              <a:gd name="connsiteX0" fmla="*/ 0 w 1543812"/>
              <a:gd name="connsiteY0" fmla="*/ 353739 h 1240878"/>
              <a:gd name="connsiteX1" fmla="*/ 176870 w 1543812"/>
              <a:gd name="connsiteY1" fmla="*/ 0 h 1240878"/>
              <a:gd name="connsiteX2" fmla="*/ 1100243 w 1543812"/>
              <a:gd name="connsiteY2" fmla="*/ 0 h 1240878"/>
              <a:gd name="connsiteX3" fmla="*/ 1543812 w 1543812"/>
              <a:gd name="connsiteY3" fmla="*/ 887139 h 1240878"/>
              <a:gd name="connsiteX4" fmla="*/ 1366943 w 1543812"/>
              <a:gd name="connsiteY4" fmla="*/ 1240878 h 1240878"/>
              <a:gd name="connsiteX5" fmla="*/ 443570 w 1543812"/>
              <a:gd name="connsiteY5" fmla="*/ 1240878 h 1240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3812" h="1240878">
                <a:moveTo>
                  <a:pt x="0" y="353739"/>
                </a:moveTo>
                <a:lnTo>
                  <a:pt x="176870" y="0"/>
                </a:lnTo>
                <a:lnTo>
                  <a:pt x="1100243" y="0"/>
                </a:lnTo>
                <a:lnTo>
                  <a:pt x="1543812" y="887139"/>
                </a:lnTo>
                <a:lnTo>
                  <a:pt x="1366943" y="1240878"/>
                </a:lnTo>
                <a:lnTo>
                  <a:pt x="443570" y="1240878"/>
                </a:lnTo>
                <a:close/>
              </a:path>
            </a:pathLst>
          </a:custGeom>
          <a:solidFill>
            <a:srgbClr val="33B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3" name="Oval 50"/>
          <p:cNvSpPr/>
          <p:nvPr/>
        </p:nvSpPr>
        <p:spPr>
          <a:xfrm>
            <a:off x="7558067" y="5456209"/>
            <a:ext cx="261993" cy="237811"/>
          </a:xfrm>
          <a:custGeom>
            <a:avLst/>
            <a:gdLst>
              <a:gd name="connsiteX0" fmla="*/ 116112 w 607919"/>
              <a:gd name="connsiteY0" fmla="*/ 473652 h 551610"/>
              <a:gd name="connsiteX1" fmla="*/ 118901 w 607919"/>
              <a:gd name="connsiteY1" fmla="*/ 480423 h 551610"/>
              <a:gd name="connsiteX2" fmla="*/ 118901 w 607919"/>
              <a:gd name="connsiteY2" fmla="*/ 551610 h 551610"/>
              <a:gd name="connsiteX3" fmla="*/ 55604 w 607919"/>
              <a:gd name="connsiteY3" fmla="*/ 551610 h 551610"/>
              <a:gd name="connsiteX4" fmla="*/ 55604 w 607919"/>
              <a:gd name="connsiteY4" fmla="*/ 540851 h 551610"/>
              <a:gd name="connsiteX5" fmla="*/ 65255 w 607919"/>
              <a:gd name="connsiteY5" fmla="*/ 520583 h 551610"/>
              <a:gd name="connsiteX6" fmla="*/ 83555 w 607919"/>
              <a:gd name="connsiteY6" fmla="*/ 502317 h 551610"/>
              <a:gd name="connsiteX7" fmla="*/ 109375 w 607919"/>
              <a:gd name="connsiteY7" fmla="*/ 476545 h 551610"/>
              <a:gd name="connsiteX8" fmla="*/ 116112 w 607919"/>
              <a:gd name="connsiteY8" fmla="*/ 473652 h 551610"/>
              <a:gd name="connsiteX9" fmla="*/ 199155 w 607919"/>
              <a:gd name="connsiteY9" fmla="*/ 390799 h 551610"/>
              <a:gd name="connsiteX10" fmla="*/ 201956 w 607919"/>
              <a:gd name="connsiteY10" fmla="*/ 397632 h 551610"/>
              <a:gd name="connsiteX11" fmla="*/ 201956 w 607919"/>
              <a:gd name="connsiteY11" fmla="*/ 551610 h 551610"/>
              <a:gd name="connsiteX12" fmla="*/ 145363 w 607919"/>
              <a:gd name="connsiteY12" fmla="*/ 551610 h 551610"/>
              <a:gd name="connsiteX13" fmla="*/ 145363 w 607919"/>
              <a:gd name="connsiteY13" fmla="*/ 454170 h 551610"/>
              <a:gd name="connsiteX14" fmla="*/ 154879 w 607919"/>
              <a:gd name="connsiteY14" fmla="*/ 431030 h 551610"/>
              <a:gd name="connsiteX15" fmla="*/ 192315 w 607919"/>
              <a:gd name="connsiteY15" fmla="*/ 393630 h 551610"/>
              <a:gd name="connsiteX16" fmla="*/ 199155 w 607919"/>
              <a:gd name="connsiteY16" fmla="*/ 390799 h 551610"/>
              <a:gd name="connsiteX17" fmla="*/ 231082 w 607919"/>
              <a:gd name="connsiteY17" fmla="*/ 388245 h 551610"/>
              <a:gd name="connsiteX18" fmla="*/ 237930 w 607919"/>
              <a:gd name="connsiteY18" fmla="*/ 391091 h 551610"/>
              <a:gd name="connsiteX19" fmla="*/ 266763 w 607919"/>
              <a:gd name="connsiteY19" fmla="*/ 419867 h 551610"/>
              <a:gd name="connsiteX20" fmla="*/ 275915 w 607919"/>
              <a:gd name="connsiteY20" fmla="*/ 428875 h 551610"/>
              <a:gd name="connsiteX21" fmla="*/ 284941 w 607919"/>
              <a:gd name="connsiteY21" fmla="*/ 451520 h 551610"/>
              <a:gd name="connsiteX22" fmla="*/ 284941 w 607919"/>
              <a:gd name="connsiteY22" fmla="*/ 551610 h 551610"/>
              <a:gd name="connsiteX23" fmla="*/ 228277 w 607919"/>
              <a:gd name="connsiteY23" fmla="*/ 551610 h 551610"/>
              <a:gd name="connsiteX24" fmla="*/ 228277 w 607919"/>
              <a:gd name="connsiteY24" fmla="*/ 394969 h 551610"/>
              <a:gd name="connsiteX25" fmla="*/ 231082 w 607919"/>
              <a:gd name="connsiteY25" fmla="*/ 388245 h 551610"/>
              <a:gd name="connsiteX26" fmla="*/ 365148 w 607919"/>
              <a:gd name="connsiteY26" fmla="*/ 381336 h 551610"/>
              <a:gd name="connsiteX27" fmla="*/ 367997 w 607919"/>
              <a:gd name="connsiteY27" fmla="*/ 388122 h 551610"/>
              <a:gd name="connsiteX28" fmla="*/ 367997 w 607919"/>
              <a:gd name="connsiteY28" fmla="*/ 551610 h 551610"/>
              <a:gd name="connsiteX29" fmla="*/ 311262 w 607919"/>
              <a:gd name="connsiteY29" fmla="*/ 551610 h 551610"/>
              <a:gd name="connsiteX30" fmla="*/ 311262 w 607919"/>
              <a:gd name="connsiteY30" fmla="*/ 444661 h 551610"/>
              <a:gd name="connsiteX31" fmla="*/ 316898 w 607919"/>
              <a:gd name="connsiteY31" fmla="*/ 425523 h 551610"/>
              <a:gd name="connsiteX32" fmla="*/ 322534 w 607919"/>
              <a:gd name="connsiteY32" fmla="*/ 419894 h 551610"/>
              <a:gd name="connsiteX33" fmla="*/ 358353 w 607919"/>
              <a:gd name="connsiteY33" fmla="*/ 384120 h 551610"/>
              <a:gd name="connsiteX34" fmla="*/ 365148 w 607919"/>
              <a:gd name="connsiteY34" fmla="*/ 381336 h 551610"/>
              <a:gd name="connsiteX35" fmla="*/ 448177 w 607919"/>
              <a:gd name="connsiteY35" fmla="*/ 298352 h 551610"/>
              <a:gd name="connsiteX36" fmla="*/ 450982 w 607919"/>
              <a:gd name="connsiteY36" fmla="*/ 305139 h 551610"/>
              <a:gd name="connsiteX37" fmla="*/ 450982 w 607919"/>
              <a:gd name="connsiteY37" fmla="*/ 551610 h 551610"/>
              <a:gd name="connsiteX38" fmla="*/ 394318 w 607919"/>
              <a:gd name="connsiteY38" fmla="*/ 551610 h 551610"/>
              <a:gd name="connsiteX39" fmla="*/ 394318 w 607919"/>
              <a:gd name="connsiteY39" fmla="*/ 361815 h 551610"/>
              <a:gd name="connsiteX40" fmla="*/ 403846 w 607919"/>
              <a:gd name="connsiteY40" fmla="*/ 338669 h 551610"/>
              <a:gd name="connsiteX41" fmla="*/ 441329 w 607919"/>
              <a:gd name="connsiteY41" fmla="*/ 301136 h 551610"/>
              <a:gd name="connsiteX42" fmla="*/ 448177 w 607919"/>
              <a:gd name="connsiteY42" fmla="*/ 298352 h 551610"/>
              <a:gd name="connsiteX43" fmla="*/ 527085 w 607919"/>
              <a:gd name="connsiteY43" fmla="*/ 219452 h 551610"/>
              <a:gd name="connsiteX44" fmla="*/ 529874 w 607919"/>
              <a:gd name="connsiteY44" fmla="*/ 226177 h 551610"/>
              <a:gd name="connsiteX45" fmla="*/ 529874 w 607919"/>
              <a:gd name="connsiteY45" fmla="*/ 551610 h 551610"/>
              <a:gd name="connsiteX46" fmla="*/ 477232 w 607919"/>
              <a:gd name="connsiteY46" fmla="*/ 551610 h 551610"/>
              <a:gd name="connsiteX47" fmla="*/ 477232 w 607919"/>
              <a:gd name="connsiteY47" fmla="*/ 278727 h 551610"/>
              <a:gd name="connsiteX48" fmla="*/ 486883 w 607919"/>
              <a:gd name="connsiteY48" fmla="*/ 255580 h 551610"/>
              <a:gd name="connsiteX49" fmla="*/ 520348 w 607919"/>
              <a:gd name="connsiteY49" fmla="*/ 222298 h 551610"/>
              <a:gd name="connsiteX50" fmla="*/ 527085 w 607919"/>
              <a:gd name="connsiteY50" fmla="*/ 219452 h 551610"/>
              <a:gd name="connsiteX51" fmla="*/ 387769 w 607919"/>
              <a:gd name="connsiteY51" fmla="*/ 0 h 551610"/>
              <a:gd name="connsiteX52" fmla="*/ 580729 w 607919"/>
              <a:gd name="connsiteY52" fmla="*/ 0 h 551610"/>
              <a:gd name="connsiteX53" fmla="*/ 607919 w 607919"/>
              <a:gd name="connsiteY53" fmla="*/ 26022 h 551610"/>
              <a:gd name="connsiteX54" fmla="*/ 607919 w 607919"/>
              <a:gd name="connsiteY54" fmla="*/ 219812 h 551610"/>
              <a:gd name="connsiteX55" fmla="*/ 598271 w 607919"/>
              <a:gd name="connsiteY55" fmla="*/ 223815 h 551610"/>
              <a:gd name="connsiteX56" fmla="*/ 530610 w 607919"/>
              <a:gd name="connsiteY56" fmla="*/ 156258 h 551610"/>
              <a:gd name="connsiteX57" fmla="*/ 304320 w 607919"/>
              <a:gd name="connsiteY57" fmla="*/ 382325 h 551610"/>
              <a:gd name="connsiteX58" fmla="*/ 285024 w 607919"/>
              <a:gd name="connsiteY58" fmla="*/ 382325 h 551610"/>
              <a:gd name="connsiteX59" fmla="*/ 216360 w 607919"/>
              <a:gd name="connsiteY59" fmla="*/ 313767 h 551610"/>
              <a:gd name="connsiteX60" fmla="*/ 94068 w 607919"/>
              <a:gd name="connsiteY60" fmla="*/ 435996 h 551610"/>
              <a:gd name="connsiteX61" fmla="*/ 17260 w 607919"/>
              <a:gd name="connsiteY61" fmla="*/ 435996 h 551610"/>
              <a:gd name="connsiteX62" fmla="*/ 15882 w 607919"/>
              <a:gd name="connsiteY62" fmla="*/ 434745 h 551610"/>
              <a:gd name="connsiteX63" fmla="*/ 15882 w 607919"/>
              <a:gd name="connsiteY63" fmla="*/ 358055 h 551610"/>
              <a:gd name="connsiteX64" fmla="*/ 206837 w 607919"/>
              <a:gd name="connsiteY64" fmla="*/ 167267 h 551610"/>
              <a:gd name="connsiteX65" fmla="*/ 226008 w 607919"/>
              <a:gd name="connsiteY65" fmla="*/ 167267 h 551610"/>
              <a:gd name="connsiteX66" fmla="*/ 294672 w 607919"/>
              <a:gd name="connsiteY66" fmla="*/ 235701 h 551610"/>
              <a:gd name="connsiteX67" fmla="*/ 424481 w 607919"/>
              <a:gd name="connsiteY67" fmla="*/ 105965 h 551610"/>
              <a:gd name="connsiteX68" fmla="*/ 452423 w 607919"/>
              <a:gd name="connsiteY68" fmla="*/ 78192 h 551610"/>
              <a:gd name="connsiteX69" fmla="*/ 383885 w 607919"/>
              <a:gd name="connsiteY69" fmla="*/ 9633 h 551610"/>
              <a:gd name="connsiteX70" fmla="*/ 387769 w 607919"/>
              <a:gd name="connsiteY70" fmla="*/ 0 h 55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7919" h="551610">
                <a:moveTo>
                  <a:pt x="116112" y="473652"/>
                </a:moveTo>
                <a:cubicBezTo>
                  <a:pt x="117836" y="474356"/>
                  <a:pt x="118901" y="476670"/>
                  <a:pt x="118901" y="480423"/>
                </a:cubicBezTo>
                <a:lnTo>
                  <a:pt x="118901" y="551610"/>
                </a:lnTo>
                <a:lnTo>
                  <a:pt x="55604" y="551610"/>
                </a:lnTo>
                <a:lnTo>
                  <a:pt x="55604" y="540851"/>
                </a:lnTo>
                <a:cubicBezTo>
                  <a:pt x="55604" y="534971"/>
                  <a:pt x="59991" y="525838"/>
                  <a:pt x="65255" y="520583"/>
                </a:cubicBezTo>
                <a:lnTo>
                  <a:pt x="83555" y="502317"/>
                </a:lnTo>
                <a:lnTo>
                  <a:pt x="109375" y="476545"/>
                </a:lnTo>
                <a:cubicBezTo>
                  <a:pt x="112007" y="473855"/>
                  <a:pt x="114389" y="472948"/>
                  <a:pt x="116112" y="473652"/>
                </a:cubicBezTo>
                <a:close/>
                <a:moveTo>
                  <a:pt x="199155" y="390799"/>
                </a:moveTo>
                <a:cubicBezTo>
                  <a:pt x="200892" y="391534"/>
                  <a:pt x="201956" y="393880"/>
                  <a:pt x="201956" y="397632"/>
                </a:cubicBezTo>
                <a:lnTo>
                  <a:pt x="201956" y="551610"/>
                </a:lnTo>
                <a:lnTo>
                  <a:pt x="145363" y="551610"/>
                </a:lnTo>
                <a:lnTo>
                  <a:pt x="145363" y="454170"/>
                </a:lnTo>
                <a:cubicBezTo>
                  <a:pt x="145363" y="446665"/>
                  <a:pt x="149620" y="436283"/>
                  <a:pt x="154879" y="431030"/>
                </a:cubicBezTo>
                <a:lnTo>
                  <a:pt x="192315" y="393630"/>
                </a:lnTo>
                <a:cubicBezTo>
                  <a:pt x="195007" y="390941"/>
                  <a:pt x="197417" y="390065"/>
                  <a:pt x="199155" y="390799"/>
                </a:cubicBezTo>
                <a:close/>
                <a:moveTo>
                  <a:pt x="231082" y="388245"/>
                </a:moveTo>
                <a:cubicBezTo>
                  <a:pt x="232822" y="387525"/>
                  <a:pt x="235235" y="388401"/>
                  <a:pt x="237930" y="391091"/>
                </a:cubicBezTo>
                <a:lnTo>
                  <a:pt x="266763" y="419867"/>
                </a:lnTo>
                <a:lnTo>
                  <a:pt x="275915" y="428875"/>
                </a:lnTo>
                <a:cubicBezTo>
                  <a:pt x="280929" y="433879"/>
                  <a:pt x="284941" y="444013"/>
                  <a:pt x="284941" y="451520"/>
                </a:cubicBezTo>
                <a:lnTo>
                  <a:pt x="284941" y="551610"/>
                </a:lnTo>
                <a:lnTo>
                  <a:pt x="228277" y="551610"/>
                </a:lnTo>
                <a:lnTo>
                  <a:pt x="228277" y="394969"/>
                </a:lnTo>
                <a:cubicBezTo>
                  <a:pt x="228277" y="391278"/>
                  <a:pt x="229343" y="388964"/>
                  <a:pt x="231082" y="388245"/>
                </a:cubicBezTo>
                <a:close/>
                <a:moveTo>
                  <a:pt x="365148" y="381336"/>
                </a:moveTo>
                <a:cubicBezTo>
                  <a:pt x="366901" y="382055"/>
                  <a:pt x="367997" y="384370"/>
                  <a:pt x="367997" y="388122"/>
                </a:cubicBezTo>
                <a:lnTo>
                  <a:pt x="367997" y="551610"/>
                </a:lnTo>
                <a:lnTo>
                  <a:pt x="311262" y="551610"/>
                </a:lnTo>
                <a:lnTo>
                  <a:pt x="311262" y="444661"/>
                </a:lnTo>
                <a:cubicBezTo>
                  <a:pt x="311262" y="437156"/>
                  <a:pt x="313767" y="428650"/>
                  <a:pt x="316898" y="425523"/>
                </a:cubicBezTo>
                <a:cubicBezTo>
                  <a:pt x="320029" y="422396"/>
                  <a:pt x="322534" y="419894"/>
                  <a:pt x="322534" y="419894"/>
                </a:cubicBezTo>
                <a:lnTo>
                  <a:pt x="358353" y="384120"/>
                </a:lnTo>
                <a:cubicBezTo>
                  <a:pt x="360983" y="381493"/>
                  <a:pt x="363394" y="380617"/>
                  <a:pt x="365148" y="381336"/>
                </a:cubicBezTo>
                <a:close/>
                <a:moveTo>
                  <a:pt x="448177" y="298352"/>
                </a:moveTo>
                <a:cubicBezTo>
                  <a:pt x="449916" y="299071"/>
                  <a:pt x="450982" y="301386"/>
                  <a:pt x="450982" y="305139"/>
                </a:cubicBezTo>
                <a:lnTo>
                  <a:pt x="450982" y="551610"/>
                </a:lnTo>
                <a:lnTo>
                  <a:pt x="394318" y="551610"/>
                </a:lnTo>
                <a:lnTo>
                  <a:pt x="394318" y="361815"/>
                </a:lnTo>
                <a:cubicBezTo>
                  <a:pt x="394318" y="354308"/>
                  <a:pt x="398580" y="343924"/>
                  <a:pt x="403846" y="338669"/>
                </a:cubicBezTo>
                <a:lnTo>
                  <a:pt x="441329" y="301136"/>
                </a:lnTo>
                <a:cubicBezTo>
                  <a:pt x="444024" y="298508"/>
                  <a:pt x="446438" y="297633"/>
                  <a:pt x="448177" y="298352"/>
                </a:cubicBezTo>
                <a:close/>
                <a:moveTo>
                  <a:pt x="527085" y="219452"/>
                </a:moveTo>
                <a:cubicBezTo>
                  <a:pt x="528809" y="220171"/>
                  <a:pt x="529874" y="222486"/>
                  <a:pt x="529874" y="226177"/>
                </a:cubicBezTo>
                <a:lnTo>
                  <a:pt x="529874" y="551610"/>
                </a:lnTo>
                <a:lnTo>
                  <a:pt x="477232" y="551610"/>
                </a:lnTo>
                <a:lnTo>
                  <a:pt x="477232" y="278727"/>
                </a:lnTo>
                <a:cubicBezTo>
                  <a:pt x="477232" y="271345"/>
                  <a:pt x="481494" y="260960"/>
                  <a:pt x="486883" y="255580"/>
                </a:cubicBezTo>
                <a:lnTo>
                  <a:pt x="520348" y="222298"/>
                </a:lnTo>
                <a:cubicBezTo>
                  <a:pt x="522980" y="219608"/>
                  <a:pt x="525362" y="218732"/>
                  <a:pt x="527085" y="219452"/>
                </a:cubicBezTo>
                <a:close/>
                <a:moveTo>
                  <a:pt x="387769" y="0"/>
                </a:moveTo>
                <a:lnTo>
                  <a:pt x="580729" y="0"/>
                </a:lnTo>
                <a:cubicBezTo>
                  <a:pt x="594512" y="0"/>
                  <a:pt x="607919" y="12135"/>
                  <a:pt x="607919" y="26022"/>
                </a:cubicBezTo>
                <a:lnTo>
                  <a:pt x="607919" y="219812"/>
                </a:lnTo>
                <a:cubicBezTo>
                  <a:pt x="607919" y="227318"/>
                  <a:pt x="603534" y="229070"/>
                  <a:pt x="598271" y="223815"/>
                </a:cubicBezTo>
                <a:lnTo>
                  <a:pt x="530610" y="156258"/>
                </a:lnTo>
                <a:lnTo>
                  <a:pt x="304320" y="382325"/>
                </a:lnTo>
                <a:cubicBezTo>
                  <a:pt x="298932" y="387580"/>
                  <a:pt x="290412" y="387580"/>
                  <a:pt x="285024" y="382325"/>
                </a:cubicBezTo>
                <a:lnTo>
                  <a:pt x="216360" y="313767"/>
                </a:lnTo>
                <a:lnTo>
                  <a:pt x="94068" y="435996"/>
                </a:lnTo>
                <a:cubicBezTo>
                  <a:pt x="72767" y="457264"/>
                  <a:pt x="38435" y="457264"/>
                  <a:pt x="17260" y="435996"/>
                </a:cubicBezTo>
                <a:lnTo>
                  <a:pt x="15882" y="434745"/>
                </a:lnTo>
                <a:cubicBezTo>
                  <a:pt x="-5294" y="413477"/>
                  <a:pt x="-5294" y="379198"/>
                  <a:pt x="15882" y="358055"/>
                </a:cubicBezTo>
                <a:lnTo>
                  <a:pt x="206837" y="167267"/>
                </a:lnTo>
                <a:cubicBezTo>
                  <a:pt x="212100" y="161888"/>
                  <a:pt x="220745" y="161888"/>
                  <a:pt x="226008" y="167267"/>
                </a:cubicBezTo>
                <a:lnTo>
                  <a:pt x="294672" y="235701"/>
                </a:lnTo>
                <a:lnTo>
                  <a:pt x="424481" y="105965"/>
                </a:lnTo>
                <a:lnTo>
                  <a:pt x="452423" y="78192"/>
                </a:lnTo>
                <a:lnTo>
                  <a:pt x="383885" y="9633"/>
                </a:lnTo>
                <a:cubicBezTo>
                  <a:pt x="378497" y="4379"/>
                  <a:pt x="380376" y="0"/>
                  <a:pt x="3877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8206232" y="5203153"/>
            <a:ext cx="2509571" cy="938713"/>
            <a:chOff x="845174" y="5121881"/>
            <a:chExt cx="3109157" cy="938496"/>
          </a:xfrm>
        </p:grpSpPr>
        <p:sp>
          <p:nvSpPr>
            <p:cNvPr id="53" name="矩形 52"/>
            <p:cNvSpPr/>
            <p:nvPr/>
          </p:nvSpPr>
          <p:spPr bwMode="auto">
            <a:xfrm>
              <a:off x="845174" y="5441746"/>
              <a:ext cx="3109157" cy="6186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belong to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4768593" y="392649"/>
            <a:ext cx="2693273" cy="5233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 defTabSz="457200"/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rPr>
              <a:t>营销推广计划</a:t>
            </a:r>
            <a:endParaRPr lang="zh-CN" altLang="en-US" sz="2800" dirty="0">
              <a:solidFill>
                <a:srgbClr val="000000">
                  <a:lumMod val="85000"/>
                  <a:lumOff val="1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 bwMode="auto">
          <a:xfrm>
            <a:off x="3367624" y="992585"/>
            <a:ext cx="5495211" cy="23088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This template is exclusively designed by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 </a:t>
            </a: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creative, and copyrights belong to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</a:t>
            </a:r>
            <a:endParaRPr lang="zh-CN" altLang="en-US" sz="900" dirty="0">
              <a:solidFill>
                <a:srgbClr val="000000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 rot="5400000">
            <a:off x="6060986" y="795465"/>
            <a:ext cx="68440" cy="355755"/>
            <a:chOff x="11210699" y="1898510"/>
            <a:chExt cx="180000" cy="936000"/>
          </a:xfrm>
        </p:grpSpPr>
        <p:sp>
          <p:nvSpPr>
            <p:cNvPr id="59" name="矩形: 圆角 58"/>
            <p:cNvSpPr/>
            <p:nvPr/>
          </p:nvSpPr>
          <p:spPr>
            <a:xfrm>
              <a:off x="11210699" y="1898510"/>
              <a:ext cx="180000" cy="936000"/>
            </a:xfrm>
            <a:prstGeom prst="roundRect">
              <a:avLst>
                <a:gd name="adj" fmla="val 50000"/>
              </a:avLst>
            </a:prstGeom>
            <a:solidFill>
              <a:srgbClr val="2A99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11210699" y="1898667"/>
              <a:ext cx="90000" cy="849688"/>
            </a:xfrm>
            <a:custGeom>
              <a:avLst/>
              <a:gdLst>
                <a:gd name="connsiteX0" fmla="*/ 89224 w 90000"/>
                <a:gd name="connsiteY0" fmla="*/ 0 h 849688"/>
                <a:gd name="connsiteX1" fmla="*/ 90000 w 90000"/>
                <a:gd name="connsiteY1" fmla="*/ 3845 h 849688"/>
                <a:gd name="connsiteX2" fmla="*/ 90000 w 90000"/>
                <a:gd name="connsiteY2" fmla="*/ 759845 h 849688"/>
                <a:gd name="connsiteX3" fmla="*/ 35032 w 90000"/>
                <a:gd name="connsiteY3" fmla="*/ 842773 h 849688"/>
                <a:gd name="connsiteX4" fmla="*/ 776 w 90000"/>
                <a:gd name="connsiteY4" fmla="*/ 849688 h 849688"/>
                <a:gd name="connsiteX5" fmla="*/ 0 w 90000"/>
                <a:gd name="connsiteY5" fmla="*/ 845843 h 849688"/>
                <a:gd name="connsiteX6" fmla="*/ 0 w 90000"/>
                <a:gd name="connsiteY6" fmla="*/ 89843 h 849688"/>
                <a:gd name="connsiteX7" fmla="*/ 54968 w 90000"/>
                <a:gd name="connsiteY7" fmla="*/ 6916 h 84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000" h="849688">
                  <a:moveTo>
                    <a:pt x="89224" y="0"/>
                  </a:moveTo>
                  <a:lnTo>
                    <a:pt x="90000" y="3845"/>
                  </a:lnTo>
                  <a:lnTo>
                    <a:pt x="90000" y="759845"/>
                  </a:lnTo>
                  <a:cubicBezTo>
                    <a:pt x="90000" y="797125"/>
                    <a:pt x="67335" y="829110"/>
                    <a:pt x="35032" y="842773"/>
                  </a:cubicBezTo>
                  <a:lnTo>
                    <a:pt x="776" y="849688"/>
                  </a:lnTo>
                  <a:lnTo>
                    <a:pt x="0" y="845843"/>
                  </a:lnTo>
                  <a:lnTo>
                    <a:pt x="0" y="89843"/>
                  </a:lnTo>
                  <a:cubicBezTo>
                    <a:pt x="0" y="52564"/>
                    <a:pt x="22665" y="20578"/>
                    <a:pt x="54968" y="6916"/>
                  </a:cubicBezTo>
                  <a:close/>
                </a:path>
              </a:pathLst>
            </a:custGeom>
            <a:solidFill>
              <a:srgbClr val="33B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61" grpId="0" animBg="1"/>
      <p:bldP spid="43" grpId="0" animBg="1"/>
      <p:bldP spid="44" grpId="0" animBg="1"/>
      <p:bldP spid="62" grpId="0" animBg="1"/>
      <p:bldP spid="49" grpId="0" animBg="1"/>
      <p:bldP spid="50" grpId="0" animBg="1"/>
      <p:bldP spid="6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2009438"/>
            <a:ext cx="8054381" cy="3085021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-1" y="1989600"/>
            <a:ext cx="8054381" cy="3085021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350525" y="2264442"/>
            <a:ext cx="2820847" cy="1027617"/>
            <a:chOff x="2221452" y="5008193"/>
            <a:chExt cx="2821214" cy="1027379"/>
          </a:xfrm>
        </p:grpSpPr>
        <p:sp>
          <p:nvSpPr>
            <p:cNvPr id="4" name="矩形 3"/>
            <p:cNvSpPr/>
            <p:nvPr/>
          </p:nvSpPr>
          <p:spPr bwMode="auto">
            <a:xfrm>
              <a:off x="2221452" y="5366158"/>
              <a:ext cx="2821214" cy="66941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25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1PPTThis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template is exclusively designed</a:t>
              </a:r>
              <a:endParaRPr lang="en-US" altLang="zh-CN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221452" y="5008193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350525" y="3831526"/>
            <a:ext cx="2820847" cy="1027617"/>
            <a:chOff x="2221452" y="5008193"/>
            <a:chExt cx="2821214" cy="1027379"/>
          </a:xfrm>
        </p:grpSpPr>
        <p:sp>
          <p:nvSpPr>
            <p:cNvPr id="7" name="矩形 6"/>
            <p:cNvSpPr/>
            <p:nvPr/>
          </p:nvSpPr>
          <p:spPr bwMode="auto">
            <a:xfrm>
              <a:off x="2221452" y="5366158"/>
              <a:ext cx="2821214" cy="66941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25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1PPTThis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template is exclusively designed</a:t>
              </a:r>
              <a:endParaRPr lang="en-US" altLang="zh-CN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21452" y="5008193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Group 8"/>
          <p:cNvGrpSpPr/>
          <p:nvPr/>
        </p:nvGrpSpPr>
        <p:grpSpPr>
          <a:xfrm>
            <a:off x="3802205" y="2641544"/>
            <a:ext cx="828601" cy="828901"/>
            <a:chOff x="5575299" y="1001130"/>
            <a:chExt cx="518026" cy="518026"/>
          </a:xfrm>
        </p:grpSpPr>
        <p:grpSp>
          <p:nvGrpSpPr>
            <p:cNvPr id="47" name="组合 46"/>
            <p:cNvGrpSpPr/>
            <p:nvPr/>
          </p:nvGrpSpPr>
          <p:grpSpPr>
            <a:xfrm>
              <a:off x="5575299" y="1001130"/>
              <a:ext cx="518026" cy="518026"/>
              <a:chOff x="4953000" y="-1016000"/>
              <a:chExt cx="1651000" cy="1651000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4953000" y="-1016000"/>
                <a:ext cx="1651000" cy="1651000"/>
              </a:xfrm>
              <a:prstGeom prst="ellipse">
                <a:avLst/>
              </a:prstGeom>
              <a:solidFill>
                <a:srgbClr val="EAC7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>
                <a:off x="4953000" y="-1015999"/>
                <a:ext cx="1143000" cy="1354205"/>
              </a:xfrm>
              <a:custGeom>
                <a:avLst/>
                <a:gdLst>
                  <a:gd name="connsiteX0" fmla="*/ 825500 w 1143000"/>
                  <a:gd name="connsiteY0" fmla="*/ 0 h 1354205"/>
                  <a:gd name="connsiteX1" fmla="*/ 909903 w 1143000"/>
                  <a:gd name="connsiteY1" fmla="*/ 4262 h 1354205"/>
                  <a:gd name="connsiteX2" fmla="*/ 955916 w 1143000"/>
                  <a:gd name="connsiteY2" fmla="*/ 11285 h 1354205"/>
                  <a:gd name="connsiteX3" fmla="*/ 1002018 w 1143000"/>
                  <a:gd name="connsiteY3" fmla="*/ 67160 h 1354205"/>
                  <a:gd name="connsiteX4" fmla="*/ 1143000 w 1143000"/>
                  <a:gd name="connsiteY4" fmla="*/ 528705 h 1354205"/>
                  <a:gd name="connsiteX5" fmla="*/ 317500 w 1143000"/>
                  <a:gd name="connsiteY5" fmla="*/ 1354205 h 1354205"/>
                  <a:gd name="connsiteX6" fmla="*/ 233098 w 1143000"/>
                  <a:gd name="connsiteY6" fmla="*/ 1349943 h 1354205"/>
                  <a:gd name="connsiteX7" fmla="*/ 187084 w 1143000"/>
                  <a:gd name="connsiteY7" fmla="*/ 1342921 h 1354205"/>
                  <a:gd name="connsiteX8" fmla="*/ 140983 w 1143000"/>
                  <a:gd name="connsiteY8" fmla="*/ 1287045 h 1354205"/>
                  <a:gd name="connsiteX9" fmla="*/ 0 w 1143000"/>
                  <a:gd name="connsiteY9" fmla="*/ 825500 h 1354205"/>
                  <a:gd name="connsiteX10" fmla="*/ 825500 w 1143000"/>
                  <a:gd name="connsiteY10" fmla="*/ 0 h 1354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3000" h="1354205">
                    <a:moveTo>
                      <a:pt x="825500" y="0"/>
                    </a:moveTo>
                    <a:cubicBezTo>
                      <a:pt x="853995" y="0"/>
                      <a:pt x="882152" y="1444"/>
                      <a:pt x="909903" y="4262"/>
                    </a:cubicBezTo>
                    <a:lnTo>
                      <a:pt x="955916" y="11285"/>
                    </a:lnTo>
                    <a:lnTo>
                      <a:pt x="1002018" y="67160"/>
                    </a:lnTo>
                    <a:cubicBezTo>
                      <a:pt x="1091027" y="198911"/>
                      <a:pt x="1143000" y="357738"/>
                      <a:pt x="1143000" y="528705"/>
                    </a:cubicBezTo>
                    <a:cubicBezTo>
                      <a:pt x="1143000" y="984616"/>
                      <a:pt x="773411" y="1354205"/>
                      <a:pt x="317500" y="1354205"/>
                    </a:cubicBezTo>
                    <a:cubicBezTo>
                      <a:pt x="289006" y="1354205"/>
                      <a:pt x="260849" y="1352761"/>
                      <a:pt x="233098" y="1349943"/>
                    </a:cubicBezTo>
                    <a:lnTo>
                      <a:pt x="187084" y="1342921"/>
                    </a:lnTo>
                    <a:lnTo>
                      <a:pt x="140983" y="1287045"/>
                    </a:lnTo>
                    <a:cubicBezTo>
                      <a:pt x="51974" y="1155294"/>
                      <a:pt x="0" y="996467"/>
                      <a:pt x="0" y="825500"/>
                    </a:cubicBezTo>
                    <a:cubicBezTo>
                      <a:pt x="0" y="369589"/>
                      <a:pt x="369589" y="0"/>
                      <a:pt x="825500" y="0"/>
                    </a:cubicBezTo>
                    <a:close/>
                  </a:path>
                </a:pathLst>
              </a:custGeom>
              <a:solidFill>
                <a:srgbClr val="F5E3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8" name="Oval 10"/>
            <p:cNvSpPr/>
            <p:nvPr/>
          </p:nvSpPr>
          <p:spPr>
            <a:xfrm>
              <a:off x="5731457" y="1162244"/>
              <a:ext cx="205710" cy="195796"/>
            </a:xfrm>
            <a:custGeom>
              <a:avLst/>
              <a:gdLst>
                <a:gd name="T0" fmla="*/ 6829 w 6861"/>
                <a:gd name="T1" fmla="*/ 2470 h 6539"/>
                <a:gd name="T2" fmla="*/ 6615 w 6861"/>
                <a:gd name="T3" fmla="*/ 2270 h 6539"/>
                <a:gd name="T4" fmla="*/ 4720 w 6861"/>
                <a:gd name="T5" fmla="*/ 1799 h 6539"/>
                <a:gd name="T6" fmla="*/ 3686 w 6861"/>
                <a:gd name="T7" fmla="*/ 142 h 6539"/>
                <a:gd name="T8" fmla="*/ 3430 w 6861"/>
                <a:gd name="T9" fmla="*/ 0 h 6539"/>
                <a:gd name="T10" fmla="*/ 3175 w 6861"/>
                <a:gd name="T11" fmla="*/ 142 h 6539"/>
                <a:gd name="T12" fmla="*/ 2141 w 6861"/>
                <a:gd name="T13" fmla="*/ 1799 h 6539"/>
                <a:gd name="T14" fmla="*/ 246 w 6861"/>
                <a:gd name="T15" fmla="*/ 2270 h 6539"/>
                <a:gd name="T16" fmla="*/ 32 w 6861"/>
                <a:gd name="T17" fmla="*/ 2470 h 6539"/>
                <a:gd name="T18" fmla="*/ 88 w 6861"/>
                <a:gd name="T19" fmla="*/ 2757 h 6539"/>
                <a:gd name="T20" fmla="*/ 1344 w 6861"/>
                <a:gd name="T21" fmla="*/ 4252 h 6539"/>
                <a:gd name="T22" fmla="*/ 1206 w 6861"/>
                <a:gd name="T23" fmla="*/ 6200 h 6539"/>
                <a:gd name="T24" fmla="*/ 1330 w 6861"/>
                <a:gd name="T25" fmla="*/ 6465 h 6539"/>
                <a:gd name="T26" fmla="*/ 1620 w 6861"/>
                <a:gd name="T27" fmla="*/ 6500 h 6539"/>
                <a:gd name="T28" fmla="*/ 3430 w 6861"/>
                <a:gd name="T29" fmla="*/ 5768 h 6539"/>
                <a:gd name="T30" fmla="*/ 5241 w 6861"/>
                <a:gd name="T31" fmla="*/ 6500 h 6539"/>
                <a:gd name="T32" fmla="*/ 5531 w 6861"/>
                <a:gd name="T33" fmla="*/ 6465 h 6539"/>
                <a:gd name="T34" fmla="*/ 5654 w 6861"/>
                <a:gd name="T35" fmla="*/ 6200 h 6539"/>
                <a:gd name="T36" fmla="*/ 5517 w 6861"/>
                <a:gd name="T37" fmla="*/ 4252 h 6539"/>
                <a:gd name="T38" fmla="*/ 6773 w 6861"/>
                <a:gd name="T39" fmla="*/ 2757 h 6539"/>
                <a:gd name="T40" fmla="*/ 6829 w 6861"/>
                <a:gd name="T41" fmla="*/ 2470 h 6539"/>
                <a:gd name="T42" fmla="*/ 3618 w 6861"/>
                <a:gd name="T43" fmla="*/ 1362 h 6539"/>
                <a:gd name="T44" fmla="*/ 2881 w 6861"/>
                <a:gd name="T45" fmla="*/ 2543 h 6539"/>
                <a:gd name="T46" fmla="*/ 2747 w 6861"/>
                <a:gd name="T47" fmla="*/ 2640 h 6539"/>
                <a:gd name="T48" fmla="*/ 1397 w 6861"/>
                <a:gd name="T49" fmla="*/ 2976 h 6539"/>
                <a:gd name="T50" fmla="*/ 1343 w 6861"/>
                <a:gd name="T51" fmla="*/ 2983 h 6539"/>
                <a:gd name="T52" fmla="*/ 1129 w 6861"/>
                <a:gd name="T53" fmla="*/ 2815 h 6539"/>
                <a:gd name="T54" fmla="*/ 1290 w 6861"/>
                <a:gd name="T55" fmla="*/ 2547 h 6539"/>
                <a:gd name="T56" fmla="*/ 2554 w 6861"/>
                <a:gd name="T57" fmla="*/ 2233 h 6539"/>
                <a:gd name="T58" fmla="*/ 3243 w 6861"/>
                <a:gd name="T59" fmla="*/ 1129 h 6539"/>
                <a:gd name="T60" fmla="*/ 3547 w 6861"/>
                <a:gd name="T61" fmla="*/ 1058 h 6539"/>
                <a:gd name="T62" fmla="*/ 3618 w 6861"/>
                <a:gd name="T63" fmla="*/ 1362 h 6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61" h="6539">
                  <a:moveTo>
                    <a:pt x="6829" y="2470"/>
                  </a:moveTo>
                  <a:cubicBezTo>
                    <a:pt x="6797" y="2371"/>
                    <a:pt x="6716" y="2295"/>
                    <a:pt x="6615" y="2270"/>
                  </a:cubicBezTo>
                  <a:lnTo>
                    <a:pt x="4720" y="1799"/>
                  </a:lnTo>
                  <a:lnTo>
                    <a:pt x="3686" y="142"/>
                  </a:lnTo>
                  <a:cubicBezTo>
                    <a:pt x="3631" y="54"/>
                    <a:pt x="3534" y="0"/>
                    <a:pt x="3430" y="0"/>
                  </a:cubicBezTo>
                  <a:cubicBezTo>
                    <a:pt x="3326" y="0"/>
                    <a:pt x="3230" y="54"/>
                    <a:pt x="3175" y="142"/>
                  </a:cubicBezTo>
                  <a:lnTo>
                    <a:pt x="2141" y="1799"/>
                  </a:lnTo>
                  <a:lnTo>
                    <a:pt x="246" y="2270"/>
                  </a:lnTo>
                  <a:cubicBezTo>
                    <a:pt x="145" y="2295"/>
                    <a:pt x="64" y="2371"/>
                    <a:pt x="32" y="2470"/>
                  </a:cubicBezTo>
                  <a:cubicBezTo>
                    <a:pt x="0" y="2568"/>
                    <a:pt x="21" y="2677"/>
                    <a:pt x="88" y="2757"/>
                  </a:cubicBezTo>
                  <a:lnTo>
                    <a:pt x="1344" y="4252"/>
                  </a:lnTo>
                  <a:lnTo>
                    <a:pt x="1206" y="6200"/>
                  </a:lnTo>
                  <a:cubicBezTo>
                    <a:pt x="1199" y="6304"/>
                    <a:pt x="1246" y="6404"/>
                    <a:pt x="1330" y="6465"/>
                  </a:cubicBezTo>
                  <a:cubicBezTo>
                    <a:pt x="1414" y="6526"/>
                    <a:pt x="1524" y="6539"/>
                    <a:pt x="1620" y="6500"/>
                  </a:cubicBezTo>
                  <a:lnTo>
                    <a:pt x="3430" y="5768"/>
                  </a:lnTo>
                  <a:lnTo>
                    <a:pt x="5241" y="6500"/>
                  </a:lnTo>
                  <a:cubicBezTo>
                    <a:pt x="5337" y="6539"/>
                    <a:pt x="5447" y="6526"/>
                    <a:pt x="5531" y="6465"/>
                  </a:cubicBezTo>
                  <a:cubicBezTo>
                    <a:pt x="5615" y="6404"/>
                    <a:pt x="5662" y="6304"/>
                    <a:pt x="5654" y="6200"/>
                  </a:cubicBezTo>
                  <a:lnTo>
                    <a:pt x="5517" y="4252"/>
                  </a:lnTo>
                  <a:lnTo>
                    <a:pt x="6773" y="2757"/>
                  </a:lnTo>
                  <a:cubicBezTo>
                    <a:pt x="6840" y="2677"/>
                    <a:pt x="6861" y="2568"/>
                    <a:pt x="6829" y="2470"/>
                  </a:cubicBezTo>
                  <a:close/>
                  <a:moveTo>
                    <a:pt x="3618" y="1362"/>
                  </a:moveTo>
                  <a:lnTo>
                    <a:pt x="2881" y="2543"/>
                  </a:lnTo>
                  <a:cubicBezTo>
                    <a:pt x="2851" y="2591"/>
                    <a:pt x="2803" y="2626"/>
                    <a:pt x="2747" y="2640"/>
                  </a:cubicBezTo>
                  <a:lnTo>
                    <a:pt x="1397" y="2976"/>
                  </a:lnTo>
                  <a:cubicBezTo>
                    <a:pt x="1379" y="2980"/>
                    <a:pt x="1361" y="2983"/>
                    <a:pt x="1343" y="2983"/>
                  </a:cubicBezTo>
                  <a:cubicBezTo>
                    <a:pt x="1244" y="2983"/>
                    <a:pt x="1154" y="2915"/>
                    <a:pt x="1129" y="2815"/>
                  </a:cubicBezTo>
                  <a:cubicBezTo>
                    <a:pt x="1100" y="2697"/>
                    <a:pt x="1172" y="2577"/>
                    <a:pt x="1290" y="2547"/>
                  </a:cubicBezTo>
                  <a:lnTo>
                    <a:pt x="2554" y="2233"/>
                  </a:lnTo>
                  <a:lnTo>
                    <a:pt x="3243" y="1129"/>
                  </a:lnTo>
                  <a:cubicBezTo>
                    <a:pt x="3308" y="1025"/>
                    <a:pt x="3444" y="994"/>
                    <a:pt x="3547" y="1058"/>
                  </a:cubicBezTo>
                  <a:cubicBezTo>
                    <a:pt x="3651" y="1123"/>
                    <a:pt x="3682" y="1259"/>
                    <a:pt x="3618" y="13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Group 13"/>
          <p:cNvGrpSpPr/>
          <p:nvPr/>
        </p:nvGrpSpPr>
        <p:grpSpPr>
          <a:xfrm>
            <a:off x="1847313" y="2641544"/>
            <a:ext cx="828601" cy="828901"/>
            <a:chOff x="6300536" y="1001130"/>
            <a:chExt cx="518026" cy="518026"/>
          </a:xfrm>
        </p:grpSpPr>
        <p:grpSp>
          <p:nvGrpSpPr>
            <p:cNvPr id="42" name="组合 41"/>
            <p:cNvGrpSpPr/>
            <p:nvPr/>
          </p:nvGrpSpPr>
          <p:grpSpPr>
            <a:xfrm>
              <a:off x="6300536" y="1001130"/>
              <a:ext cx="518026" cy="518026"/>
              <a:chOff x="4953000" y="-1016000"/>
              <a:chExt cx="1651000" cy="1651000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4953000" y="-1016000"/>
                <a:ext cx="1651000" cy="1651000"/>
              </a:xfrm>
              <a:prstGeom prst="ellipse">
                <a:avLst/>
              </a:prstGeom>
              <a:solidFill>
                <a:srgbClr val="2A99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>
                <a:off x="4953000" y="-1015999"/>
                <a:ext cx="1143000" cy="1354205"/>
              </a:xfrm>
              <a:custGeom>
                <a:avLst/>
                <a:gdLst>
                  <a:gd name="connsiteX0" fmla="*/ 825500 w 1143000"/>
                  <a:gd name="connsiteY0" fmla="*/ 0 h 1354205"/>
                  <a:gd name="connsiteX1" fmla="*/ 909903 w 1143000"/>
                  <a:gd name="connsiteY1" fmla="*/ 4262 h 1354205"/>
                  <a:gd name="connsiteX2" fmla="*/ 955916 w 1143000"/>
                  <a:gd name="connsiteY2" fmla="*/ 11285 h 1354205"/>
                  <a:gd name="connsiteX3" fmla="*/ 1002018 w 1143000"/>
                  <a:gd name="connsiteY3" fmla="*/ 67160 h 1354205"/>
                  <a:gd name="connsiteX4" fmla="*/ 1143000 w 1143000"/>
                  <a:gd name="connsiteY4" fmla="*/ 528705 h 1354205"/>
                  <a:gd name="connsiteX5" fmla="*/ 317500 w 1143000"/>
                  <a:gd name="connsiteY5" fmla="*/ 1354205 h 1354205"/>
                  <a:gd name="connsiteX6" fmla="*/ 233098 w 1143000"/>
                  <a:gd name="connsiteY6" fmla="*/ 1349943 h 1354205"/>
                  <a:gd name="connsiteX7" fmla="*/ 187084 w 1143000"/>
                  <a:gd name="connsiteY7" fmla="*/ 1342921 h 1354205"/>
                  <a:gd name="connsiteX8" fmla="*/ 140983 w 1143000"/>
                  <a:gd name="connsiteY8" fmla="*/ 1287045 h 1354205"/>
                  <a:gd name="connsiteX9" fmla="*/ 0 w 1143000"/>
                  <a:gd name="connsiteY9" fmla="*/ 825500 h 1354205"/>
                  <a:gd name="connsiteX10" fmla="*/ 825500 w 1143000"/>
                  <a:gd name="connsiteY10" fmla="*/ 0 h 1354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3000" h="1354205">
                    <a:moveTo>
                      <a:pt x="825500" y="0"/>
                    </a:moveTo>
                    <a:cubicBezTo>
                      <a:pt x="853995" y="0"/>
                      <a:pt x="882152" y="1444"/>
                      <a:pt x="909903" y="4262"/>
                    </a:cubicBezTo>
                    <a:lnTo>
                      <a:pt x="955916" y="11285"/>
                    </a:lnTo>
                    <a:lnTo>
                      <a:pt x="1002018" y="67160"/>
                    </a:lnTo>
                    <a:cubicBezTo>
                      <a:pt x="1091027" y="198911"/>
                      <a:pt x="1143000" y="357738"/>
                      <a:pt x="1143000" y="528705"/>
                    </a:cubicBezTo>
                    <a:cubicBezTo>
                      <a:pt x="1143000" y="984616"/>
                      <a:pt x="773411" y="1354205"/>
                      <a:pt x="317500" y="1354205"/>
                    </a:cubicBezTo>
                    <a:cubicBezTo>
                      <a:pt x="289006" y="1354205"/>
                      <a:pt x="260849" y="1352761"/>
                      <a:pt x="233098" y="1349943"/>
                    </a:cubicBezTo>
                    <a:lnTo>
                      <a:pt x="187084" y="1342921"/>
                    </a:lnTo>
                    <a:lnTo>
                      <a:pt x="140983" y="1287045"/>
                    </a:lnTo>
                    <a:cubicBezTo>
                      <a:pt x="51974" y="1155294"/>
                      <a:pt x="0" y="996467"/>
                      <a:pt x="0" y="825500"/>
                    </a:cubicBezTo>
                    <a:cubicBezTo>
                      <a:pt x="0" y="369589"/>
                      <a:pt x="369589" y="0"/>
                      <a:pt x="825500" y="0"/>
                    </a:cubicBezTo>
                    <a:close/>
                  </a:path>
                </a:pathLst>
              </a:custGeom>
              <a:solidFill>
                <a:srgbClr val="33B6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Oval 15"/>
            <p:cNvSpPr/>
            <p:nvPr/>
          </p:nvSpPr>
          <p:spPr>
            <a:xfrm>
              <a:off x="6456694" y="1167075"/>
              <a:ext cx="205710" cy="186134"/>
            </a:xfrm>
            <a:custGeom>
              <a:avLst/>
              <a:gdLst>
                <a:gd name="connsiteX0" fmla="*/ 407586 w 606580"/>
                <a:gd name="connsiteY0" fmla="*/ 252695 h 548858"/>
                <a:gd name="connsiteX1" fmla="*/ 502285 w 606580"/>
                <a:gd name="connsiteY1" fmla="*/ 252695 h 548858"/>
                <a:gd name="connsiteX2" fmla="*/ 502285 w 606580"/>
                <a:gd name="connsiteY2" fmla="*/ 346759 h 548858"/>
                <a:gd name="connsiteX3" fmla="*/ 407586 w 606580"/>
                <a:gd name="connsiteY3" fmla="*/ 346759 h 548858"/>
                <a:gd name="connsiteX4" fmla="*/ 104296 w 606580"/>
                <a:gd name="connsiteY4" fmla="*/ 205698 h 548858"/>
                <a:gd name="connsiteX5" fmla="*/ 199065 w 606580"/>
                <a:gd name="connsiteY5" fmla="*/ 205698 h 548858"/>
                <a:gd name="connsiteX6" fmla="*/ 199065 w 606580"/>
                <a:gd name="connsiteY6" fmla="*/ 346758 h 548858"/>
                <a:gd name="connsiteX7" fmla="*/ 104296 w 606580"/>
                <a:gd name="connsiteY7" fmla="*/ 346758 h 548858"/>
                <a:gd name="connsiteX8" fmla="*/ 255870 w 606580"/>
                <a:gd name="connsiteY8" fmla="*/ 96040 h 548858"/>
                <a:gd name="connsiteX9" fmla="*/ 350710 w 606580"/>
                <a:gd name="connsiteY9" fmla="*/ 96040 h 548858"/>
                <a:gd name="connsiteX10" fmla="*/ 350710 w 606580"/>
                <a:gd name="connsiteY10" fmla="*/ 346759 h 548858"/>
                <a:gd name="connsiteX11" fmla="*/ 255870 w 606580"/>
                <a:gd name="connsiteY11" fmla="*/ 346759 h 548858"/>
                <a:gd name="connsiteX12" fmla="*/ 37882 w 606580"/>
                <a:gd name="connsiteY12" fmla="*/ 37913 h 548858"/>
                <a:gd name="connsiteX13" fmla="*/ 37882 w 606580"/>
                <a:gd name="connsiteY13" fmla="*/ 405363 h 548858"/>
                <a:gd name="connsiteX14" fmla="*/ 568698 w 606580"/>
                <a:gd name="connsiteY14" fmla="*/ 405363 h 548858"/>
                <a:gd name="connsiteX15" fmla="*/ 568698 w 606580"/>
                <a:gd name="connsiteY15" fmla="*/ 37913 h 548858"/>
                <a:gd name="connsiteX16" fmla="*/ 18941 w 606580"/>
                <a:gd name="connsiteY16" fmla="*/ 0 h 548858"/>
                <a:gd name="connsiteX17" fmla="*/ 587639 w 606580"/>
                <a:gd name="connsiteY17" fmla="*/ 0 h 548858"/>
                <a:gd name="connsiteX18" fmla="*/ 606580 w 606580"/>
                <a:gd name="connsiteY18" fmla="*/ 18910 h 548858"/>
                <a:gd name="connsiteX19" fmla="*/ 606580 w 606580"/>
                <a:gd name="connsiteY19" fmla="*/ 424274 h 548858"/>
                <a:gd name="connsiteX20" fmla="*/ 587639 w 606580"/>
                <a:gd name="connsiteY20" fmla="*/ 443184 h 548858"/>
                <a:gd name="connsiteX21" fmla="*/ 322278 w 606580"/>
                <a:gd name="connsiteY21" fmla="*/ 443184 h 548858"/>
                <a:gd name="connsiteX22" fmla="*/ 322278 w 606580"/>
                <a:gd name="connsiteY22" fmla="*/ 511038 h 548858"/>
                <a:gd name="connsiteX23" fmla="*/ 450223 w 606580"/>
                <a:gd name="connsiteY23" fmla="*/ 511038 h 548858"/>
                <a:gd name="connsiteX24" fmla="*/ 450223 w 606580"/>
                <a:gd name="connsiteY24" fmla="*/ 548858 h 548858"/>
                <a:gd name="connsiteX25" fmla="*/ 156357 w 606580"/>
                <a:gd name="connsiteY25" fmla="*/ 548858 h 548858"/>
                <a:gd name="connsiteX26" fmla="*/ 156357 w 606580"/>
                <a:gd name="connsiteY26" fmla="*/ 511038 h 548858"/>
                <a:gd name="connsiteX27" fmla="*/ 284302 w 606580"/>
                <a:gd name="connsiteY27" fmla="*/ 511038 h 548858"/>
                <a:gd name="connsiteX28" fmla="*/ 284302 w 606580"/>
                <a:gd name="connsiteY28" fmla="*/ 443184 h 548858"/>
                <a:gd name="connsiteX29" fmla="*/ 18941 w 606580"/>
                <a:gd name="connsiteY29" fmla="*/ 443184 h 548858"/>
                <a:gd name="connsiteX30" fmla="*/ 0 w 606580"/>
                <a:gd name="connsiteY30" fmla="*/ 424274 h 548858"/>
                <a:gd name="connsiteX31" fmla="*/ 0 w 606580"/>
                <a:gd name="connsiteY31" fmla="*/ 18910 h 548858"/>
                <a:gd name="connsiteX32" fmla="*/ 18941 w 606580"/>
                <a:gd name="connsiteY32" fmla="*/ 0 h 54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6580" h="548858">
                  <a:moveTo>
                    <a:pt x="407586" y="252695"/>
                  </a:moveTo>
                  <a:lnTo>
                    <a:pt x="502285" y="252695"/>
                  </a:lnTo>
                  <a:lnTo>
                    <a:pt x="502285" y="346759"/>
                  </a:lnTo>
                  <a:lnTo>
                    <a:pt x="407586" y="346759"/>
                  </a:lnTo>
                  <a:close/>
                  <a:moveTo>
                    <a:pt x="104296" y="205698"/>
                  </a:moveTo>
                  <a:lnTo>
                    <a:pt x="199065" y="205698"/>
                  </a:lnTo>
                  <a:lnTo>
                    <a:pt x="199065" y="346758"/>
                  </a:lnTo>
                  <a:lnTo>
                    <a:pt x="104296" y="346758"/>
                  </a:lnTo>
                  <a:close/>
                  <a:moveTo>
                    <a:pt x="255870" y="96040"/>
                  </a:moveTo>
                  <a:lnTo>
                    <a:pt x="350710" y="96040"/>
                  </a:lnTo>
                  <a:lnTo>
                    <a:pt x="350710" y="346759"/>
                  </a:lnTo>
                  <a:lnTo>
                    <a:pt x="255870" y="346759"/>
                  </a:lnTo>
                  <a:close/>
                  <a:moveTo>
                    <a:pt x="37882" y="37913"/>
                  </a:moveTo>
                  <a:lnTo>
                    <a:pt x="37882" y="405363"/>
                  </a:lnTo>
                  <a:lnTo>
                    <a:pt x="568698" y="405363"/>
                  </a:lnTo>
                  <a:lnTo>
                    <a:pt x="568698" y="37913"/>
                  </a:lnTo>
                  <a:close/>
                  <a:moveTo>
                    <a:pt x="18941" y="0"/>
                  </a:moveTo>
                  <a:lnTo>
                    <a:pt x="587639" y="0"/>
                  </a:lnTo>
                  <a:cubicBezTo>
                    <a:pt x="598038" y="0"/>
                    <a:pt x="606580" y="8528"/>
                    <a:pt x="606580" y="18910"/>
                  </a:cubicBezTo>
                  <a:lnTo>
                    <a:pt x="606580" y="424274"/>
                  </a:lnTo>
                  <a:cubicBezTo>
                    <a:pt x="606580" y="434656"/>
                    <a:pt x="598038" y="443184"/>
                    <a:pt x="587639" y="443184"/>
                  </a:cubicBezTo>
                  <a:lnTo>
                    <a:pt x="322278" y="443184"/>
                  </a:lnTo>
                  <a:lnTo>
                    <a:pt x="322278" y="511038"/>
                  </a:lnTo>
                  <a:lnTo>
                    <a:pt x="450223" y="511038"/>
                  </a:lnTo>
                  <a:lnTo>
                    <a:pt x="450223" y="548858"/>
                  </a:lnTo>
                  <a:lnTo>
                    <a:pt x="156357" y="548858"/>
                  </a:lnTo>
                  <a:lnTo>
                    <a:pt x="156357" y="511038"/>
                  </a:lnTo>
                  <a:lnTo>
                    <a:pt x="284302" y="511038"/>
                  </a:lnTo>
                  <a:lnTo>
                    <a:pt x="284302" y="443184"/>
                  </a:lnTo>
                  <a:lnTo>
                    <a:pt x="18941" y="443184"/>
                  </a:lnTo>
                  <a:cubicBezTo>
                    <a:pt x="8542" y="443184"/>
                    <a:pt x="0" y="434656"/>
                    <a:pt x="0" y="424274"/>
                  </a:cubicBezTo>
                  <a:lnTo>
                    <a:pt x="0" y="18910"/>
                  </a:lnTo>
                  <a:cubicBezTo>
                    <a:pt x="0" y="8528"/>
                    <a:pt x="8542" y="0"/>
                    <a:pt x="189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Group 18"/>
          <p:cNvGrpSpPr/>
          <p:nvPr/>
        </p:nvGrpSpPr>
        <p:grpSpPr>
          <a:xfrm>
            <a:off x="5757096" y="2641544"/>
            <a:ext cx="828601" cy="828901"/>
            <a:chOff x="7025774" y="1001130"/>
            <a:chExt cx="518026" cy="518026"/>
          </a:xfrm>
        </p:grpSpPr>
        <p:grpSp>
          <p:nvGrpSpPr>
            <p:cNvPr id="52" name="组合 51"/>
            <p:cNvGrpSpPr/>
            <p:nvPr/>
          </p:nvGrpSpPr>
          <p:grpSpPr>
            <a:xfrm>
              <a:off x="7025774" y="1001130"/>
              <a:ext cx="518026" cy="518026"/>
              <a:chOff x="4953000" y="-1016000"/>
              <a:chExt cx="1651000" cy="1651000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4953000" y="-1016000"/>
                <a:ext cx="1651000" cy="1651000"/>
              </a:xfrm>
              <a:prstGeom prst="ellipse">
                <a:avLst/>
              </a:prstGeom>
              <a:solidFill>
                <a:srgbClr val="1232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4953000" y="-1015999"/>
                <a:ext cx="1143000" cy="1354205"/>
              </a:xfrm>
              <a:custGeom>
                <a:avLst/>
                <a:gdLst>
                  <a:gd name="connsiteX0" fmla="*/ 825500 w 1143000"/>
                  <a:gd name="connsiteY0" fmla="*/ 0 h 1354205"/>
                  <a:gd name="connsiteX1" fmla="*/ 909903 w 1143000"/>
                  <a:gd name="connsiteY1" fmla="*/ 4262 h 1354205"/>
                  <a:gd name="connsiteX2" fmla="*/ 955916 w 1143000"/>
                  <a:gd name="connsiteY2" fmla="*/ 11285 h 1354205"/>
                  <a:gd name="connsiteX3" fmla="*/ 1002018 w 1143000"/>
                  <a:gd name="connsiteY3" fmla="*/ 67160 h 1354205"/>
                  <a:gd name="connsiteX4" fmla="*/ 1143000 w 1143000"/>
                  <a:gd name="connsiteY4" fmla="*/ 528705 h 1354205"/>
                  <a:gd name="connsiteX5" fmla="*/ 317500 w 1143000"/>
                  <a:gd name="connsiteY5" fmla="*/ 1354205 h 1354205"/>
                  <a:gd name="connsiteX6" fmla="*/ 233098 w 1143000"/>
                  <a:gd name="connsiteY6" fmla="*/ 1349943 h 1354205"/>
                  <a:gd name="connsiteX7" fmla="*/ 187084 w 1143000"/>
                  <a:gd name="connsiteY7" fmla="*/ 1342921 h 1354205"/>
                  <a:gd name="connsiteX8" fmla="*/ 140983 w 1143000"/>
                  <a:gd name="connsiteY8" fmla="*/ 1287045 h 1354205"/>
                  <a:gd name="connsiteX9" fmla="*/ 0 w 1143000"/>
                  <a:gd name="connsiteY9" fmla="*/ 825500 h 1354205"/>
                  <a:gd name="connsiteX10" fmla="*/ 825500 w 1143000"/>
                  <a:gd name="connsiteY10" fmla="*/ 0 h 1354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3000" h="1354205">
                    <a:moveTo>
                      <a:pt x="825500" y="0"/>
                    </a:moveTo>
                    <a:cubicBezTo>
                      <a:pt x="853995" y="0"/>
                      <a:pt x="882152" y="1444"/>
                      <a:pt x="909903" y="4262"/>
                    </a:cubicBezTo>
                    <a:lnTo>
                      <a:pt x="955916" y="11285"/>
                    </a:lnTo>
                    <a:lnTo>
                      <a:pt x="1002018" y="67160"/>
                    </a:lnTo>
                    <a:cubicBezTo>
                      <a:pt x="1091027" y="198911"/>
                      <a:pt x="1143000" y="357738"/>
                      <a:pt x="1143000" y="528705"/>
                    </a:cubicBezTo>
                    <a:cubicBezTo>
                      <a:pt x="1143000" y="984616"/>
                      <a:pt x="773411" y="1354205"/>
                      <a:pt x="317500" y="1354205"/>
                    </a:cubicBezTo>
                    <a:cubicBezTo>
                      <a:pt x="289006" y="1354205"/>
                      <a:pt x="260849" y="1352761"/>
                      <a:pt x="233098" y="1349943"/>
                    </a:cubicBezTo>
                    <a:lnTo>
                      <a:pt x="187084" y="1342921"/>
                    </a:lnTo>
                    <a:lnTo>
                      <a:pt x="140983" y="1287045"/>
                    </a:lnTo>
                    <a:cubicBezTo>
                      <a:pt x="51974" y="1155294"/>
                      <a:pt x="0" y="996467"/>
                      <a:pt x="0" y="825500"/>
                    </a:cubicBezTo>
                    <a:cubicBezTo>
                      <a:pt x="0" y="369589"/>
                      <a:pt x="369589" y="0"/>
                      <a:pt x="825500" y="0"/>
                    </a:cubicBezTo>
                    <a:close/>
                  </a:path>
                </a:pathLst>
              </a:custGeom>
              <a:solidFill>
                <a:srgbClr val="1741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3" name="Oval 20"/>
            <p:cNvSpPr/>
            <p:nvPr/>
          </p:nvSpPr>
          <p:spPr>
            <a:xfrm>
              <a:off x="7181932" y="1167392"/>
              <a:ext cx="205710" cy="185501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矩形 24"/>
          <p:cNvSpPr/>
          <p:nvPr/>
        </p:nvSpPr>
        <p:spPr bwMode="auto">
          <a:xfrm>
            <a:off x="3617655" y="5511709"/>
            <a:ext cx="4955105" cy="47716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25000"/>
              </a:lnSpc>
              <a:defRPr/>
            </a:pPr>
            <a:r>
              <a:rPr lang="en-US" altLang="zh-CN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This template is exclusively designed by </a:t>
            </a:r>
            <a:r>
              <a:rPr lang="en-US" altLang="zh-CN" sz="10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 </a:t>
            </a:r>
            <a:r>
              <a:rPr lang="en-US" altLang="zh-CN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creative, and copyrights </a:t>
            </a:r>
            <a:r>
              <a:rPr lang="en-US" altLang="zh-CN" sz="10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1PPTThis </a:t>
            </a:r>
            <a:r>
              <a:rPr lang="en-US" altLang="zh-CN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template is exclusively designed</a:t>
            </a:r>
            <a:endParaRPr lang="en-US" altLang="zh-CN" sz="1000" dirty="0">
              <a:solidFill>
                <a:srgbClr val="000000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339301" y="3745078"/>
            <a:ext cx="1844620" cy="763137"/>
            <a:chOff x="1710903" y="5121881"/>
            <a:chExt cx="1844860" cy="762960"/>
          </a:xfrm>
        </p:grpSpPr>
        <p:sp>
          <p:nvSpPr>
            <p:cNvPr id="27" name="矩形 26"/>
            <p:cNvSpPr/>
            <p:nvPr/>
          </p:nvSpPr>
          <p:spPr bwMode="auto">
            <a:xfrm>
              <a:off x="1821840" y="5441746"/>
              <a:ext cx="1622988" cy="44309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FFFFFF"/>
                  </a:solidFill>
                  <a:cs typeface="+mn-ea"/>
                  <a:sym typeface="+mn-lt"/>
                </a:rPr>
                <a:t>This template is exclusively designed</a:t>
              </a:r>
              <a:endParaRPr lang="zh-CN" altLang="en-US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710903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defTabSz="457200"/>
              <a:r>
                <a:rPr lang="zh-CN" altLang="en-US" sz="1800" dirty="0">
                  <a:solidFill>
                    <a:srgbClr val="FFFFFF"/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294193" y="3745078"/>
            <a:ext cx="1844620" cy="763137"/>
            <a:chOff x="1710903" y="5121881"/>
            <a:chExt cx="1844860" cy="762960"/>
          </a:xfrm>
        </p:grpSpPr>
        <p:sp>
          <p:nvSpPr>
            <p:cNvPr id="30" name="矩形 29"/>
            <p:cNvSpPr/>
            <p:nvPr/>
          </p:nvSpPr>
          <p:spPr bwMode="auto">
            <a:xfrm>
              <a:off x="1821840" y="5441746"/>
              <a:ext cx="1622988" cy="44309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FFFFFF"/>
                  </a:solidFill>
                  <a:cs typeface="+mn-ea"/>
                  <a:sym typeface="+mn-lt"/>
                </a:rPr>
                <a:t>This template is exclusively designed</a:t>
              </a:r>
              <a:endParaRPr lang="zh-CN" altLang="en-US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710903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defTabSz="457200"/>
              <a:r>
                <a:rPr lang="zh-CN" altLang="en-US" sz="1800" dirty="0">
                  <a:solidFill>
                    <a:srgbClr val="FFFFFF"/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249085" y="3745078"/>
            <a:ext cx="1844620" cy="763137"/>
            <a:chOff x="1710903" y="5121881"/>
            <a:chExt cx="1844860" cy="762960"/>
          </a:xfrm>
        </p:grpSpPr>
        <p:sp>
          <p:nvSpPr>
            <p:cNvPr id="33" name="矩形 32"/>
            <p:cNvSpPr/>
            <p:nvPr/>
          </p:nvSpPr>
          <p:spPr bwMode="auto">
            <a:xfrm>
              <a:off x="1821840" y="5441746"/>
              <a:ext cx="1622988" cy="44309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FFFFFF"/>
                  </a:solidFill>
                  <a:cs typeface="+mn-ea"/>
                  <a:sym typeface="+mn-lt"/>
                </a:rPr>
                <a:t>This template is exclusively designed</a:t>
              </a:r>
              <a:endParaRPr lang="zh-CN" altLang="en-US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710903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defTabSz="457200"/>
              <a:r>
                <a:rPr lang="zh-CN" altLang="en-US" sz="1800" dirty="0">
                  <a:solidFill>
                    <a:srgbClr val="FFFFFF"/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4768593" y="392649"/>
            <a:ext cx="2693273" cy="5233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 defTabSz="457200"/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rPr>
              <a:t>营销推广计划</a:t>
            </a:r>
            <a:endParaRPr lang="zh-CN" altLang="en-US" sz="2800" dirty="0">
              <a:solidFill>
                <a:srgbClr val="000000">
                  <a:lumMod val="85000"/>
                  <a:lumOff val="1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 bwMode="auto">
          <a:xfrm>
            <a:off x="3367624" y="992585"/>
            <a:ext cx="5495211" cy="23088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This template is exclusively designed by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 </a:t>
            </a: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creative, and copyrights belong to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</a:t>
            </a:r>
            <a:endParaRPr lang="zh-CN" altLang="en-US" sz="900" dirty="0">
              <a:solidFill>
                <a:srgbClr val="000000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 rot="5400000">
            <a:off x="6060986" y="795465"/>
            <a:ext cx="68440" cy="355755"/>
            <a:chOff x="11210699" y="1898510"/>
            <a:chExt cx="180000" cy="936000"/>
          </a:xfrm>
        </p:grpSpPr>
        <p:sp>
          <p:nvSpPr>
            <p:cNvPr id="39" name="矩形: 圆角 38"/>
            <p:cNvSpPr/>
            <p:nvPr/>
          </p:nvSpPr>
          <p:spPr>
            <a:xfrm>
              <a:off x="11210699" y="1898510"/>
              <a:ext cx="180000" cy="936000"/>
            </a:xfrm>
            <a:prstGeom prst="roundRect">
              <a:avLst>
                <a:gd name="adj" fmla="val 50000"/>
              </a:avLst>
            </a:prstGeom>
            <a:solidFill>
              <a:srgbClr val="2A99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0" name="任意多边形: 形状 39"/>
            <p:cNvSpPr/>
            <p:nvPr/>
          </p:nvSpPr>
          <p:spPr>
            <a:xfrm>
              <a:off x="11210699" y="1898667"/>
              <a:ext cx="90000" cy="849688"/>
            </a:xfrm>
            <a:custGeom>
              <a:avLst/>
              <a:gdLst>
                <a:gd name="connsiteX0" fmla="*/ 89224 w 90000"/>
                <a:gd name="connsiteY0" fmla="*/ 0 h 849688"/>
                <a:gd name="connsiteX1" fmla="*/ 90000 w 90000"/>
                <a:gd name="connsiteY1" fmla="*/ 3845 h 849688"/>
                <a:gd name="connsiteX2" fmla="*/ 90000 w 90000"/>
                <a:gd name="connsiteY2" fmla="*/ 759845 h 849688"/>
                <a:gd name="connsiteX3" fmla="*/ 35032 w 90000"/>
                <a:gd name="connsiteY3" fmla="*/ 842773 h 849688"/>
                <a:gd name="connsiteX4" fmla="*/ 776 w 90000"/>
                <a:gd name="connsiteY4" fmla="*/ 849688 h 849688"/>
                <a:gd name="connsiteX5" fmla="*/ 0 w 90000"/>
                <a:gd name="connsiteY5" fmla="*/ 845843 h 849688"/>
                <a:gd name="connsiteX6" fmla="*/ 0 w 90000"/>
                <a:gd name="connsiteY6" fmla="*/ 89843 h 849688"/>
                <a:gd name="connsiteX7" fmla="*/ 54968 w 90000"/>
                <a:gd name="connsiteY7" fmla="*/ 6916 h 84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000" h="849688">
                  <a:moveTo>
                    <a:pt x="89224" y="0"/>
                  </a:moveTo>
                  <a:lnTo>
                    <a:pt x="90000" y="3845"/>
                  </a:lnTo>
                  <a:lnTo>
                    <a:pt x="90000" y="759845"/>
                  </a:lnTo>
                  <a:cubicBezTo>
                    <a:pt x="90000" y="797125"/>
                    <a:pt x="67335" y="829110"/>
                    <a:pt x="35032" y="842773"/>
                  </a:cubicBezTo>
                  <a:lnTo>
                    <a:pt x="776" y="849688"/>
                  </a:lnTo>
                  <a:lnTo>
                    <a:pt x="0" y="845843"/>
                  </a:lnTo>
                  <a:lnTo>
                    <a:pt x="0" y="89843"/>
                  </a:lnTo>
                  <a:cubicBezTo>
                    <a:pt x="0" y="52564"/>
                    <a:pt x="22665" y="20578"/>
                    <a:pt x="54968" y="6916"/>
                  </a:cubicBezTo>
                  <a:close/>
                </a:path>
              </a:pathLst>
            </a:custGeom>
            <a:solidFill>
              <a:srgbClr val="33B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572484" y="2369046"/>
            <a:ext cx="1919541" cy="170526"/>
            <a:chOff x="1019175" y="1423851"/>
            <a:chExt cx="2821305" cy="565287"/>
          </a:xfrm>
        </p:grpSpPr>
        <p:sp>
          <p:nvSpPr>
            <p:cNvPr id="2" name="矩形: 圆角 1"/>
            <p:cNvSpPr/>
            <p:nvPr/>
          </p:nvSpPr>
          <p:spPr>
            <a:xfrm>
              <a:off x="1019175" y="1423851"/>
              <a:ext cx="2821305" cy="56528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" name="矩形: 圆角 2"/>
            <p:cNvSpPr/>
            <p:nvPr/>
          </p:nvSpPr>
          <p:spPr>
            <a:xfrm>
              <a:off x="1019175" y="1423851"/>
              <a:ext cx="1915046" cy="565287"/>
            </a:xfrm>
            <a:prstGeom prst="roundRect">
              <a:avLst>
                <a:gd name="adj" fmla="val 50000"/>
              </a:avLst>
            </a:prstGeom>
            <a:solidFill>
              <a:srgbClr val="2A99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572484" y="2878805"/>
            <a:ext cx="1919541" cy="170526"/>
            <a:chOff x="1019175" y="2690948"/>
            <a:chExt cx="2821305" cy="565287"/>
          </a:xfrm>
        </p:grpSpPr>
        <p:sp>
          <p:nvSpPr>
            <p:cNvPr id="4" name="矩形: 圆角 3"/>
            <p:cNvSpPr/>
            <p:nvPr/>
          </p:nvSpPr>
          <p:spPr>
            <a:xfrm>
              <a:off x="1019175" y="2690948"/>
              <a:ext cx="2821305" cy="56528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" name="矩形: 圆角 4"/>
            <p:cNvSpPr/>
            <p:nvPr/>
          </p:nvSpPr>
          <p:spPr>
            <a:xfrm>
              <a:off x="1019175" y="2690948"/>
              <a:ext cx="2160059" cy="565287"/>
            </a:xfrm>
            <a:prstGeom prst="roundRect">
              <a:avLst>
                <a:gd name="adj" fmla="val 50000"/>
              </a:avLst>
            </a:prstGeom>
            <a:solidFill>
              <a:srgbClr val="EAC7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椭圆 8"/>
          <p:cNvSpPr/>
          <p:nvPr/>
        </p:nvSpPr>
        <p:spPr>
          <a:xfrm>
            <a:off x="2105773" y="3960255"/>
            <a:ext cx="1139404" cy="1139814"/>
          </a:xfrm>
          <a:prstGeom prst="ellipse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535603" y="3960255"/>
            <a:ext cx="1139404" cy="1139814"/>
          </a:xfrm>
          <a:prstGeom prst="ellipse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963923" y="3960255"/>
            <a:ext cx="1139404" cy="1139814"/>
          </a:xfrm>
          <a:prstGeom prst="ellipse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535603" y="2165786"/>
            <a:ext cx="1139404" cy="1139814"/>
          </a:xfrm>
          <a:prstGeom prst="ellipse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445663" y="5241708"/>
            <a:ext cx="2459624" cy="763240"/>
            <a:chOff x="1403362" y="5121881"/>
            <a:chExt cx="2459944" cy="763063"/>
          </a:xfrm>
        </p:grpSpPr>
        <p:sp>
          <p:nvSpPr>
            <p:cNvPr id="14" name="矩形 13"/>
            <p:cNvSpPr/>
            <p:nvPr/>
          </p:nvSpPr>
          <p:spPr bwMode="auto">
            <a:xfrm>
              <a:off x="1403362" y="5441746"/>
              <a:ext cx="2459944" cy="4431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710903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74738" y="5241708"/>
            <a:ext cx="2459624" cy="763240"/>
            <a:chOff x="1403362" y="5121881"/>
            <a:chExt cx="2459944" cy="763063"/>
          </a:xfrm>
        </p:grpSpPr>
        <p:sp>
          <p:nvSpPr>
            <p:cNvPr id="17" name="矩形 16"/>
            <p:cNvSpPr/>
            <p:nvPr/>
          </p:nvSpPr>
          <p:spPr bwMode="auto">
            <a:xfrm>
              <a:off x="1403362" y="5441746"/>
              <a:ext cx="2459944" cy="4431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710903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303813" y="5241708"/>
            <a:ext cx="2459624" cy="763240"/>
            <a:chOff x="1403362" y="5121881"/>
            <a:chExt cx="2459944" cy="763063"/>
          </a:xfrm>
        </p:grpSpPr>
        <p:sp>
          <p:nvSpPr>
            <p:cNvPr id="20" name="矩形 19"/>
            <p:cNvSpPr/>
            <p:nvPr/>
          </p:nvSpPr>
          <p:spPr bwMode="auto">
            <a:xfrm>
              <a:off x="1403362" y="5441746"/>
              <a:ext cx="2459944" cy="4431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710903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143300" y="2361802"/>
            <a:ext cx="2459624" cy="763240"/>
            <a:chOff x="1403362" y="5121881"/>
            <a:chExt cx="2459944" cy="763063"/>
          </a:xfrm>
        </p:grpSpPr>
        <p:sp>
          <p:nvSpPr>
            <p:cNvPr id="23" name="矩形 22"/>
            <p:cNvSpPr/>
            <p:nvPr/>
          </p:nvSpPr>
          <p:spPr bwMode="auto">
            <a:xfrm>
              <a:off x="1403362" y="5441746"/>
              <a:ext cx="2459944" cy="4431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403362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2571174" y="2089106"/>
            <a:ext cx="1002663" cy="2770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defTabSz="457200"/>
            <a:r>
              <a:rPr lang="zh-CN" altLang="en-US" sz="1200" b="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rPr>
              <a:t>标题添加</a:t>
            </a:r>
            <a:endParaRPr lang="zh-CN" altLang="en-US" sz="1200" b="0" dirty="0">
              <a:solidFill>
                <a:srgbClr val="000000">
                  <a:lumMod val="85000"/>
                  <a:lumOff val="1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571174" y="2601743"/>
            <a:ext cx="1002663" cy="2770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defTabSz="457200"/>
            <a:r>
              <a:rPr lang="zh-CN" altLang="en-US" sz="1200" b="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rPr>
              <a:t>标题添加</a:t>
            </a:r>
            <a:endParaRPr lang="zh-CN" altLang="en-US" sz="1200" b="0" dirty="0">
              <a:solidFill>
                <a:srgbClr val="000000">
                  <a:lumMod val="85000"/>
                  <a:lumOff val="1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490434" y="2319888"/>
            <a:ext cx="1002663" cy="2770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defTabSz="457200"/>
            <a:r>
              <a:rPr lang="en-US" altLang="zh-CN" sz="1200" b="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rPr>
              <a:t>60%</a:t>
            </a:r>
            <a:endParaRPr lang="zh-CN" altLang="en-US" sz="1200" b="0" dirty="0">
              <a:solidFill>
                <a:srgbClr val="000000">
                  <a:lumMod val="85000"/>
                  <a:lumOff val="1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490434" y="2832524"/>
            <a:ext cx="1002663" cy="2770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defTabSz="457200"/>
            <a:r>
              <a:rPr lang="en-US" altLang="zh-CN" sz="1200" b="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rPr>
              <a:t>75%</a:t>
            </a:r>
            <a:endParaRPr lang="zh-CN" altLang="en-US" sz="1200" b="0" dirty="0">
              <a:solidFill>
                <a:srgbClr val="000000">
                  <a:lumMod val="85000"/>
                  <a:lumOff val="1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768593" y="392649"/>
            <a:ext cx="2693273" cy="5233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 defTabSz="457200"/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rPr>
              <a:t>营销推广计划</a:t>
            </a:r>
            <a:endParaRPr lang="zh-CN" altLang="en-US" sz="2800" dirty="0">
              <a:solidFill>
                <a:srgbClr val="000000">
                  <a:lumMod val="85000"/>
                  <a:lumOff val="1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 bwMode="auto">
          <a:xfrm>
            <a:off x="3367624" y="992585"/>
            <a:ext cx="5495211" cy="23088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This template is exclusively designed by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 </a:t>
            </a: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creative, and copyrights belong to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</a:t>
            </a:r>
            <a:endParaRPr lang="zh-CN" altLang="en-US" sz="900" dirty="0">
              <a:solidFill>
                <a:srgbClr val="000000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 rot="5400000">
            <a:off x="6060986" y="795465"/>
            <a:ext cx="68440" cy="355755"/>
            <a:chOff x="11210699" y="1898510"/>
            <a:chExt cx="180000" cy="936000"/>
          </a:xfrm>
        </p:grpSpPr>
        <p:sp>
          <p:nvSpPr>
            <p:cNvPr id="33" name="矩形: 圆角 32"/>
            <p:cNvSpPr/>
            <p:nvPr/>
          </p:nvSpPr>
          <p:spPr>
            <a:xfrm>
              <a:off x="11210699" y="1898510"/>
              <a:ext cx="180000" cy="936000"/>
            </a:xfrm>
            <a:prstGeom prst="roundRect">
              <a:avLst>
                <a:gd name="adj" fmla="val 50000"/>
              </a:avLst>
            </a:prstGeom>
            <a:solidFill>
              <a:srgbClr val="2A99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11210699" y="1898667"/>
              <a:ext cx="90000" cy="849688"/>
            </a:xfrm>
            <a:custGeom>
              <a:avLst/>
              <a:gdLst>
                <a:gd name="connsiteX0" fmla="*/ 89224 w 90000"/>
                <a:gd name="connsiteY0" fmla="*/ 0 h 849688"/>
                <a:gd name="connsiteX1" fmla="*/ 90000 w 90000"/>
                <a:gd name="connsiteY1" fmla="*/ 3845 h 849688"/>
                <a:gd name="connsiteX2" fmla="*/ 90000 w 90000"/>
                <a:gd name="connsiteY2" fmla="*/ 759845 h 849688"/>
                <a:gd name="connsiteX3" fmla="*/ 35032 w 90000"/>
                <a:gd name="connsiteY3" fmla="*/ 842773 h 849688"/>
                <a:gd name="connsiteX4" fmla="*/ 776 w 90000"/>
                <a:gd name="connsiteY4" fmla="*/ 849688 h 849688"/>
                <a:gd name="connsiteX5" fmla="*/ 0 w 90000"/>
                <a:gd name="connsiteY5" fmla="*/ 845843 h 849688"/>
                <a:gd name="connsiteX6" fmla="*/ 0 w 90000"/>
                <a:gd name="connsiteY6" fmla="*/ 89843 h 849688"/>
                <a:gd name="connsiteX7" fmla="*/ 54968 w 90000"/>
                <a:gd name="connsiteY7" fmla="*/ 6916 h 84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000" h="849688">
                  <a:moveTo>
                    <a:pt x="89224" y="0"/>
                  </a:moveTo>
                  <a:lnTo>
                    <a:pt x="90000" y="3845"/>
                  </a:lnTo>
                  <a:lnTo>
                    <a:pt x="90000" y="759845"/>
                  </a:lnTo>
                  <a:cubicBezTo>
                    <a:pt x="90000" y="797125"/>
                    <a:pt x="67335" y="829110"/>
                    <a:pt x="35032" y="842773"/>
                  </a:cubicBezTo>
                  <a:lnTo>
                    <a:pt x="776" y="849688"/>
                  </a:lnTo>
                  <a:lnTo>
                    <a:pt x="0" y="845843"/>
                  </a:lnTo>
                  <a:lnTo>
                    <a:pt x="0" y="89843"/>
                  </a:lnTo>
                  <a:cubicBezTo>
                    <a:pt x="0" y="52564"/>
                    <a:pt x="22665" y="20578"/>
                    <a:pt x="54968" y="6916"/>
                  </a:cubicBezTo>
                  <a:close/>
                </a:path>
              </a:pathLst>
            </a:custGeom>
            <a:solidFill>
              <a:srgbClr val="33B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7" grpId="0"/>
      <p:bldP spid="28" grpId="0"/>
      <p:bldP spid="29" grpId="0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" y="0"/>
            <a:ext cx="12190413" cy="6859588"/>
          </a:xfrm>
          <a:prstGeom prst="rect">
            <a:avLst/>
          </a:prstGeom>
          <a:solidFill>
            <a:srgbClr val="123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" y="0"/>
            <a:ext cx="5804959" cy="6859588"/>
          </a:xfrm>
          <a:custGeom>
            <a:avLst/>
            <a:gdLst>
              <a:gd name="connsiteX0" fmla="*/ 0 w 7912101"/>
              <a:gd name="connsiteY0" fmla="*/ 0 h 6858000"/>
              <a:gd name="connsiteX1" fmla="*/ 7912101 w 7912101"/>
              <a:gd name="connsiteY1" fmla="*/ 0 h 6858000"/>
              <a:gd name="connsiteX2" fmla="*/ 7912101 w 7912101"/>
              <a:gd name="connsiteY2" fmla="*/ 6858000 h 6858000"/>
              <a:gd name="connsiteX3" fmla="*/ 0 w 7912101"/>
              <a:gd name="connsiteY3" fmla="*/ 6858000 h 6858000"/>
              <a:gd name="connsiteX4" fmla="*/ 0 w 7912101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2101" h="6858000">
                <a:moveTo>
                  <a:pt x="0" y="0"/>
                </a:moveTo>
                <a:lnTo>
                  <a:pt x="7912101" y="0"/>
                </a:lnTo>
                <a:lnTo>
                  <a:pt x="7912101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7707787" y="0"/>
            <a:ext cx="4482626" cy="6859588"/>
          </a:xfrm>
          <a:custGeom>
            <a:avLst/>
            <a:gdLst>
              <a:gd name="connsiteX0" fmla="*/ 0 w 4483210"/>
              <a:gd name="connsiteY0" fmla="*/ 0 h 6858000"/>
              <a:gd name="connsiteX1" fmla="*/ 4483210 w 4483210"/>
              <a:gd name="connsiteY1" fmla="*/ 0 h 6858000"/>
              <a:gd name="connsiteX2" fmla="*/ 4483210 w 4483210"/>
              <a:gd name="connsiteY2" fmla="*/ 6858000 h 6858000"/>
              <a:gd name="connsiteX3" fmla="*/ 0 w 4483210"/>
              <a:gd name="connsiteY3" fmla="*/ 6858000 h 6858000"/>
              <a:gd name="connsiteX4" fmla="*/ 0 w 448321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3210" h="6858000">
                <a:moveTo>
                  <a:pt x="0" y="0"/>
                </a:moveTo>
                <a:lnTo>
                  <a:pt x="4483210" y="0"/>
                </a:lnTo>
                <a:lnTo>
                  <a:pt x="448321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0" name="文本框 9"/>
          <p:cNvSpPr txBox="1"/>
          <p:nvPr/>
        </p:nvSpPr>
        <p:spPr>
          <a:xfrm>
            <a:off x="2094663" y="2722101"/>
            <a:ext cx="5613123" cy="11082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/>
            <a:r>
              <a:rPr lang="zh-CN" altLang="en-US" sz="6600" b="1" dirty="0">
                <a:solidFill>
                  <a:srgbClr val="FFFFFF"/>
                </a:solidFill>
                <a:cs typeface="+mn-ea"/>
                <a:sym typeface="+mn-lt"/>
              </a:rPr>
              <a:t>营销执行方案</a:t>
            </a:r>
            <a:endParaRPr lang="zh-CN" altLang="en-US" sz="6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22625" y="2833812"/>
            <a:ext cx="179977" cy="936217"/>
            <a:chOff x="1822861" y="2833155"/>
            <a:chExt cx="180000" cy="936000"/>
          </a:xfrm>
        </p:grpSpPr>
        <p:sp>
          <p:nvSpPr>
            <p:cNvPr id="11" name="矩形: 圆角 10"/>
            <p:cNvSpPr/>
            <p:nvPr/>
          </p:nvSpPr>
          <p:spPr>
            <a:xfrm>
              <a:off x="1822861" y="2833155"/>
              <a:ext cx="180000" cy="936000"/>
            </a:xfrm>
            <a:prstGeom prst="roundRect">
              <a:avLst>
                <a:gd name="adj" fmla="val 50000"/>
              </a:avLst>
            </a:prstGeom>
            <a:solidFill>
              <a:srgbClr val="EAC7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1822861" y="2833312"/>
              <a:ext cx="90000" cy="849688"/>
            </a:xfrm>
            <a:custGeom>
              <a:avLst/>
              <a:gdLst>
                <a:gd name="connsiteX0" fmla="*/ 89224 w 90000"/>
                <a:gd name="connsiteY0" fmla="*/ 0 h 849688"/>
                <a:gd name="connsiteX1" fmla="*/ 90000 w 90000"/>
                <a:gd name="connsiteY1" fmla="*/ 3845 h 849688"/>
                <a:gd name="connsiteX2" fmla="*/ 90000 w 90000"/>
                <a:gd name="connsiteY2" fmla="*/ 759845 h 849688"/>
                <a:gd name="connsiteX3" fmla="*/ 35032 w 90000"/>
                <a:gd name="connsiteY3" fmla="*/ 842773 h 849688"/>
                <a:gd name="connsiteX4" fmla="*/ 776 w 90000"/>
                <a:gd name="connsiteY4" fmla="*/ 849688 h 849688"/>
                <a:gd name="connsiteX5" fmla="*/ 0 w 90000"/>
                <a:gd name="connsiteY5" fmla="*/ 845843 h 849688"/>
                <a:gd name="connsiteX6" fmla="*/ 0 w 90000"/>
                <a:gd name="connsiteY6" fmla="*/ 89843 h 849688"/>
                <a:gd name="connsiteX7" fmla="*/ 54968 w 90000"/>
                <a:gd name="connsiteY7" fmla="*/ 6916 h 84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000" h="849688">
                  <a:moveTo>
                    <a:pt x="89224" y="0"/>
                  </a:moveTo>
                  <a:lnTo>
                    <a:pt x="90000" y="3845"/>
                  </a:lnTo>
                  <a:lnTo>
                    <a:pt x="90000" y="759845"/>
                  </a:lnTo>
                  <a:cubicBezTo>
                    <a:pt x="90000" y="797125"/>
                    <a:pt x="67335" y="829110"/>
                    <a:pt x="35032" y="842773"/>
                  </a:cubicBezTo>
                  <a:lnTo>
                    <a:pt x="776" y="849688"/>
                  </a:lnTo>
                  <a:lnTo>
                    <a:pt x="0" y="845843"/>
                  </a:lnTo>
                  <a:lnTo>
                    <a:pt x="0" y="89843"/>
                  </a:lnTo>
                  <a:cubicBezTo>
                    <a:pt x="0" y="52564"/>
                    <a:pt x="22665" y="20578"/>
                    <a:pt x="54968" y="6916"/>
                  </a:cubicBezTo>
                  <a:close/>
                </a:path>
              </a:pathLst>
            </a:custGeom>
            <a:solidFill>
              <a:srgbClr val="F5E3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094663" y="1941510"/>
            <a:ext cx="3098961" cy="83118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/>
            <a:r>
              <a:rPr lang="en-US" altLang="zh-CN" sz="4800" dirty="0">
                <a:solidFill>
                  <a:srgbClr val="FFFFFF"/>
                </a:solidFill>
                <a:cs typeface="+mn-ea"/>
                <a:sym typeface="+mn-lt"/>
              </a:rPr>
              <a:t>PART 04</a:t>
            </a:r>
            <a:endParaRPr lang="zh-CN" altLang="en-US" sz="4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 bwMode="auto">
          <a:xfrm>
            <a:off x="6213121" y="5097817"/>
            <a:ext cx="4943739" cy="5233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defRPr/>
            </a:pPr>
            <a:r>
              <a:rPr lang="en-US" altLang="zh-CN" sz="1400" dirty="0">
                <a:solidFill>
                  <a:srgbClr val="FFFFFF"/>
                </a:solidFill>
                <a:cs typeface="+mn-ea"/>
                <a:sym typeface="+mn-lt"/>
              </a:rPr>
              <a:t>This template is exclusively designed by </a:t>
            </a:r>
            <a:r>
              <a:rPr lang="en-US" altLang="zh-CN" sz="1400" dirty="0" smtClean="0">
                <a:solidFill>
                  <a:srgbClr val="FFFFFF"/>
                </a:solidFill>
                <a:cs typeface="+mn-ea"/>
                <a:sym typeface="+mn-lt"/>
              </a:rPr>
              <a:t>1PPT </a:t>
            </a:r>
            <a:r>
              <a:rPr lang="en-US" altLang="zh-CN" sz="1400" dirty="0">
                <a:solidFill>
                  <a:srgbClr val="FFFFFF"/>
                </a:solidFill>
                <a:cs typeface="+mn-ea"/>
                <a:sym typeface="+mn-lt"/>
              </a:rPr>
              <a:t>creative, and copyrights belong to </a:t>
            </a:r>
            <a:r>
              <a:rPr lang="en-US" altLang="zh-CN" sz="1400" dirty="0" smtClean="0">
                <a:solidFill>
                  <a:srgbClr val="FFFFFF"/>
                </a:solidFill>
                <a:cs typeface="+mn-ea"/>
                <a:sym typeface="+mn-lt"/>
              </a:rPr>
              <a:t>1PPT</a:t>
            </a:r>
            <a:endParaRPr lang="zh-CN" altLang="en-US" sz="1400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0"/>
            <a:ext cx="12190413" cy="6859588"/>
          </a:xfrm>
          <a:prstGeom prst="rect">
            <a:avLst/>
          </a:prstGeom>
          <a:solidFill>
            <a:srgbClr val="123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 rot="16200000">
            <a:off x="-484668" y="1655131"/>
            <a:ext cx="4093508" cy="10155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/>
            <a:r>
              <a:rPr lang="en-US" altLang="zh-CN" sz="6000" b="1" dirty="0">
                <a:solidFill>
                  <a:srgbClr val="FFFFFF"/>
                </a:solidFill>
                <a:cs typeface="+mn-ea"/>
                <a:sym typeface="+mn-lt"/>
              </a:rPr>
              <a:t>CONTENT</a:t>
            </a:r>
            <a:endParaRPr lang="zh-CN" altLang="en-US" sz="60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rot="5400000">
            <a:off x="488614" y="1389838"/>
            <a:ext cx="5141560" cy="2361893"/>
          </a:xfrm>
          <a:custGeom>
            <a:avLst/>
            <a:gdLst>
              <a:gd name="connsiteX0" fmla="*/ 0 w 7912101"/>
              <a:gd name="connsiteY0" fmla="*/ 0 h 6858000"/>
              <a:gd name="connsiteX1" fmla="*/ 7912101 w 7912101"/>
              <a:gd name="connsiteY1" fmla="*/ 0 h 6858000"/>
              <a:gd name="connsiteX2" fmla="*/ 7912101 w 7912101"/>
              <a:gd name="connsiteY2" fmla="*/ 6858000 h 6858000"/>
              <a:gd name="connsiteX3" fmla="*/ 0 w 7912101"/>
              <a:gd name="connsiteY3" fmla="*/ 6858000 h 6858000"/>
              <a:gd name="connsiteX4" fmla="*/ 0 w 7912101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2101" h="6858000">
                <a:moveTo>
                  <a:pt x="0" y="0"/>
                </a:moveTo>
                <a:lnTo>
                  <a:pt x="7912101" y="0"/>
                </a:lnTo>
                <a:lnTo>
                  <a:pt x="7912101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5400000">
            <a:off x="7522905" y="2852394"/>
            <a:ext cx="4484248" cy="3530140"/>
          </a:xfrm>
          <a:custGeom>
            <a:avLst/>
            <a:gdLst>
              <a:gd name="connsiteX0" fmla="*/ 0 w 4483210"/>
              <a:gd name="connsiteY0" fmla="*/ 0 h 6858000"/>
              <a:gd name="connsiteX1" fmla="*/ 4483210 w 4483210"/>
              <a:gd name="connsiteY1" fmla="*/ 0 h 6858000"/>
              <a:gd name="connsiteX2" fmla="*/ 4483210 w 4483210"/>
              <a:gd name="connsiteY2" fmla="*/ 6858000 h 6858000"/>
              <a:gd name="connsiteX3" fmla="*/ 0 w 4483210"/>
              <a:gd name="connsiteY3" fmla="*/ 6858000 h 6858000"/>
              <a:gd name="connsiteX4" fmla="*/ 0 w 448321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3210" h="6858000">
                <a:moveTo>
                  <a:pt x="0" y="0"/>
                </a:moveTo>
                <a:lnTo>
                  <a:pt x="4483210" y="0"/>
                </a:lnTo>
                <a:lnTo>
                  <a:pt x="448321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1" name="组合 10"/>
          <p:cNvGrpSpPr/>
          <p:nvPr/>
        </p:nvGrpSpPr>
        <p:grpSpPr>
          <a:xfrm>
            <a:off x="5035178" y="1111281"/>
            <a:ext cx="2461836" cy="806321"/>
            <a:chOff x="4676191" y="1923142"/>
            <a:chExt cx="2462156" cy="806134"/>
          </a:xfrm>
        </p:grpSpPr>
        <p:sp>
          <p:nvSpPr>
            <p:cNvPr id="5" name="文本框 4"/>
            <p:cNvSpPr txBox="1"/>
            <p:nvPr/>
          </p:nvSpPr>
          <p:spPr>
            <a:xfrm>
              <a:off x="4790003" y="2206056"/>
              <a:ext cx="23483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defTabSz="457200"/>
              <a:r>
                <a:rPr lang="zh-CN" altLang="en-US" sz="2800" b="1" dirty="0">
                  <a:solidFill>
                    <a:srgbClr val="FFFFFF"/>
                  </a:solidFill>
                  <a:cs typeface="+mn-ea"/>
                  <a:sym typeface="+mn-lt"/>
                </a:rPr>
                <a:t>阶段营销目标</a:t>
              </a:r>
              <a:endParaRPr lang="zh-CN" altLang="en-US" sz="28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676191" y="2252037"/>
              <a:ext cx="75296" cy="391540"/>
              <a:chOff x="4676191" y="2252775"/>
              <a:chExt cx="75296" cy="391540"/>
            </a:xfrm>
          </p:grpSpPr>
          <p:sp>
            <p:nvSpPr>
              <p:cNvPr id="6" name="矩形: 圆角 5"/>
              <p:cNvSpPr/>
              <p:nvPr/>
            </p:nvSpPr>
            <p:spPr>
              <a:xfrm>
                <a:off x="4676191" y="2252775"/>
                <a:ext cx="75296" cy="391540"/>
              </a:xfrm>
              <a:prstGeom prst="roundRect">
                <a:avLst>
                  <a:gd name="adj" fmla="val 50000"/>
                </a:avLst>
              </a:prstGeom>
              <a:solidFill>
                <a:srgbClr val="EAC7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8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>
                <a:off x="4676191" y="2252840"/>
                <a:ext cx="37648" cy="355435"/>
              </a:xfrm>
              <a:custGeom>
                <a:avLst/>
                <a:gdLst>
                  <a:gd name="connsiteX0" fmla="*/ 89224 w 90000"/>
                  <a:gd name="connsiteY0" fmla="*/ 0 h 849688"/>
                  <a:gd name="connsiteX1" fmla="*/ 90000 w 90000"/>
                  <a:gd name="connsiteY1" fmla="*/ 3845 h 849688"/>
                  <a:gd name="connsiteX2" fmla="*/ 90000 w 90000"/>
                  <a:gd name="connsiteY2" fmla="*/ 759845 h 849688"/>
                  <a:gd name="connsiteX3" fmla="*/ 35032 w 90000"/>
                  <a:gd name="connsiteY3" fmla="*/ 842773 h 849688"/>
                  <a:gd name="connsiteX4" fmla="*/ 776 w 90000"/>
                  <a:gd name="connsiteY4" fmla="*/ 849688 h 849688"/>
                  <a:gd name="connsiteX5" fmla="*/ 0 w 90000"/>
                  <a:gd name="connsiteY5" fmla="*/ 845843 h 849688"/>
                  <a:gd name="connsiteX6" fmla="*/ 0 w 90000"/>
                  <a:gd name="connsiteY6" fmla="*/ 89843 h 849688"/>
                  <a:gd name="connsiteX7" fmla="*/ 54968 w 90000"/>
                  <a:gd name="connsiteY7" fmla="*/ 6916 h 849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0000" h="849688">
                    <a:moveTo>
                      <a:pt x="89224" y="0"/>
                    </a:moveTo>
                    <a:lnTo>
                      <a:pt x="90000" y="3845"/>
                    </a:lnTo>
                    <a:lnTo>
                      <a:pt x="90000" y="759845"/>
                    </a:lnTo>
                    <a:cubicBezTo>
                      <a:pt x="90000" y="797125"/>
                      <a:pt x="67335" y="829110"/>
                      <a:pt x="35032" y="842773"/>
                    </a:cubicBezTo>
                    <a:lnTo>
                      <a:pt x="776" y="849688"/>
                    </a:lnTo>
                    <a:lnTo>
                      <a:pt x="0" y="845843"/>
                    </a:lnTo>
                    <a:lnTo>
                      <a:pt x="0" y="89843"/>
                    </a:lnTo>
                    <a:cubicBezTo>
                      <a:pt x="0" y="52564"/>
                      <a:pt x="22665" y="20578"/>
                      <a:pt x="54968" y="6916"/>
                    </a:cubicBezTo>
                    <a:close/>
                  </a:path>
                </a:pathLst>
              </a:custGeom>
              <a:solidFill>
                <a:srgbClr val="F5E3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8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4790003" y="1923142"/>
              <a:ext cx="12965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defTabSz="457200"/>
              <a:r>
                <a:rPr lang="en-US" altLang="zh-CN" sz="1800" dirty="0">
                  <a:solidFill>
                    <a:srgbClr val="FFFFFF"/>
                  </a:solidFill>
                  <a:cs typeface="+mn-ea"/>
                  <a:sym typeface="+mn-lt"/>
                </a:rPr>
                <a:t>PART 01</a:t>
              </a: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035178" y="2360382"/>
            <a:ext cx="2461836" cy="806321"/>
            <a:chOff x="4676191" y="1923142"/>
            <a:chExt cx="2462156" cy="806134"/>
          </a:xfrm>
        </p:grpSpPr>
        <p:sp>
          <p:nvSpPr>
            <p:cNvPr id="13" name="文本框 12"/>
            <p:cNvSpPr txBox="1"/>
            <p:nvPr/>
          </p:nvSpPr>
          <p:spPr>
            <a:xfrm>
              <a:off x="4790003" y="2206056"/>
              <a:ext cx="23483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defTabSz="457200"/>
              <a:r>
                <a:rPr lang="zh-CN" altLang="en-US" sz="2800" b="1" dirty="0">
                  <a:solidFill>
                    <a:srgbClr val="FFFFFF"/>
                  </a:solidFill>
                  <a:cs typeface="+mn-ea"/>
                  <a:sym typeface="+mn-lt"/>
                </a:rPr>
                <a:t>阶段营销策略</a:t>
              </a:r>
              <a:endParaRPr lang="zh-CN" altLang="en-US" sz="28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676191" y="2252037"/>
              <a:ext cx="75296" cy="391540"/>
              <a:chOff x="4676191" y="2252775"/>
              <a:chExt cx="75296" cy="391540"/>
            </a:xfrm>
          </p:grpSpPr>
          <p:sp>
            <p:nvSpPr>
              <p:cNvPr id="16" name="矩形: 圆角 15"/>
              <p:cNvSpPr/>
              <p:nvPr/>
            </p:nvSpPr>
            <p:spPr>
              <a:xfrm>
                <a:off x="4676191" y="2252775"/>
                <a:ext cx="75296" cy="391540"/>
              </a:xfrm>
              <a:prstGeom prst="roundRect">
                <a:avLst>
                  <a:gd name="adj" fmla="val 50000"/>
                </a:avLst>
              </a:prstGeom>
              <a:solidFill>
                <a:srgbClr val="EAC7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8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>
                <a:off x="4676191" y="2252840"/>
                <a:ext cx="37648" cy="355435"/>
              </a:xfrm>
              <a:custGeom>
                <a:avLst/>
                <a:gdLst>
                  <a:gd name="connsiteX0" fmla="*/ 89224 w 90000"/>
                  <a:gd name="connsiteY0" fmla="*/ 0 h 849688"/>
                  <a:gd name="connsiteX1" fmla="*/ 90000 w 90000"/>
                  <a:gd name="connsiteY1" fmla="*/ 3845 h 849688"/>
                  <a:gd name="connsiteX2" fmla="*/ 90000 w 90000"/>
                  <a:gd name="connsiteY2" fmla="*/ 759845 h 849688"/>
                  <a:gd name="connsiteX3" fmla="*/ 35032 w 90000"/>
                  <a:gd name="connsiteY3" fmla="*/ 842773 h 849688"/>
                  <a:gd name="connsiteX4" fmla="*/ 776 w 90000"/>
                  <a:gd name="connsiteY4" fmla="*/ 849688 h 849688"/>
                  <a:gd name="connsiteX5" fmla="*/ 0 w 90000"/>
                  <a:gd name="connsiteY5" fmla="*/ 845843 h 849688"/>
                  <a:gd name="connsiteX6" fmla="*/ 0 w 90000"/>
                  <a:gd name="connsiteY6" fmla="*/ 89843 h 849688"/>
                  <a:gd name="connsiteX7" fmla="*/ 54968 w 90000"/>
                  <a:gd name="connsiteY7" fmla="*/ 6916 h 849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0000" h="849688">
                    <a:moveTo>
                      <a:pt x="89224" y="0"/>
                    </a:moveTo>
                    <a:lnTo>
                      <a:pt x="90000" y="3845"/>
                    </a:lnTo>
                    <a:lnTo>
                      <a:pt x="90000" y="759845"/>
                    </a:lnTo>
                    <a:cubicBezTo>
                      <a:pt x="90000" y="797125"/>
                      <a:pt x="67335" y="829110"/>
                      <a:pt x="35032" y="842773"/>
                    </a:cubicBezTo>
                    <a:lnTo>
                      <a:pt x="776" y="849688"/>
                    </a:lnTo>
                    <a:lnTo>
                      <a:pt x="0" y="845843"/>
                    </a:lnTo>
                    <a:lnTo>
                      <a:pt x="0" y="89843"/>
                    </a:lnTo>
                    <a:cubicBezTo>
                      <a:pt x="0" y="52564"/>
                      <a:pt x="22665" y="20578"/>
                      <a:pt x="54968" y="6916"/>
                    </a:cubicBezTo>
                    <a:close/>
                  </a:path>
                </a:pathLst>
              </a:custGeom>
              <a:solidFill>
                <a:srgbClr val="F5E3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8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4790003" y="1923142"/>
              <a:ext cx="12965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defTabSz="457200"/>
              <a:r>
                <a:rPr lang="en-US" altLang="zh-CN" sz="1800" dirty="0">
                  <a:solidFill>
                    <a:srgbClr val="FFFFFF"/>
                  </a:solidFill>
                  <a:cs typeface="+mn-ea"/>
                  <a:sym typeface="+mn-lt"/>
                </a:rPr>
                <a:t>PART 02</a:t>
              </a: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035178" y="3609483"/>
            <a:ext cx="2461836" cy="806321"/>
            <a:chOff x="4676191" y="1923142"/>
            <a:chExt cx="2462156" cy="806134"/>
          </a:xfrm>
        </p:grpSpPr>
        <p:sp>
          <p:nvSpPr>
            <p:cNvPr id="19" name="文本框 18"/>
            <p:cNvSpPr txBox="1"/>
            <p:nvPr/>
          </p:nvSpPr>
          <p:spPr>
            <a:xfrm>
              <a:off x="4790003" y="2206056"/>
              <a:ext cx="23483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defTabSz="457200"/>
              <a:r>
                <a:rPr lang="zh-CN" altLang="en-US" sz="2800" b="1" dirty="0">
                  <a:solidFill>
                    <a:srgbClr val="FFFFFF"/>
                  </a:solidFill>
                  <a:cs typeface="+mn-ea"/>
                  <a:sym typeface="+mn-lt"/>
                </a:rPr>
                <a:t>营销推广计划</a:t>
              </a:r>
              <a:endParaRPr lang="zh-CN" altLang="en-US" sz="28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676191" y="2252037"/>
              <a:ext cx="75296" cy="391540"/>
              <a:chOff x="4676191" y="2252775"/>
              <a:chExt cx="75296" cy="391540"/>
            </a:xfrm>
          </p:grpSpPr>
          <p:sp>
            <p:nvSpPr>
              <p:cNvPr id="22" name="矩形: 圆角 21"/>
              <p:cNvSpPr/>
              <p:nvPr/>
            </p:nvSpPr>
            <p:spPr>
              <a:xfrm>
                <a:off x="4676191" y="2252775"/>
                <a:ext cx="75296" cy="391540"/>
              </a:xfrm>
              <a:prstGeom prst="roundRect">
                <a:avLst>
                  <a:gd name="adj" fmla="val 50000"/>
                </a:avLst>
              </a:prstGeom>
              <a:solidFill>
                <a:srgbClr val="EAC7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8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任意多边形: 形状 22"/>
              <p:cNvSpPr/>
              <p:nvPr/>
            </p:nvSpPr>
            <p:spPr>
              <a:xfrm>
                <a:off x="4676191" y="2252840"/>
                <a:ext cx="37648" cy="355435"/>
              </a:xfrm>
              <a:custGeom>
                <a:avLst/>
                <a:gdLst>
                  <a:gd name="connsiteX0" fmla="*/ 89224 w 90000"/>
                  <a:gd name="connsiteY0" fmla="*/ 0 h 849688"/>
                  <a:gd name="connsiteX1" fmla="*/ 90000 w 90000"/>
                  <a:gd name="connsiteY1" fmla="*/ 3845 h 849688"/>
                  <a:gd name="connsiteX2" fmla="*/ 90000 w 90000"/>
                  <a:gd name="connsiteY2" fmla="*/ 759845 h 849688"/>
                  <a:gd name="connsiteX3" fmla="*/ 35032 w 90000"/>
                  <a:gd name="connsiteY3" fmla="*/ 842773 h 849688"/>
                  <a:gd name="connsiteX4" fmla="*/ 776 w 90000"/>
                  <a:gd name="connsiteY4" fmla="*/ 849688 h 849688"/>
                  <a:gd name="connsiteX5" fmla="*/ 0 w 90000"/>
                  <a:gd name="connsiteY5" fmla="*/ 845843 h 849688"/>
                  <a:gd name="connsiteX6" fmla="*/ 0 w 90000"/>
                  <a:gd name="connsiteY6" fmla="*/ 89843 h 849688"/>
                  <a:gd name="connsiteX7" fmla="*/ 54968 w 90000"/>
                  <a:gd name="connsiteY7" fmla="*/ 6916 h 849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0000" h="849688">
                    <a:moveTo>
                      <a:pt x="89224" y="0"/>
                    </a:moveTo>
                    <a:lnTo>
                      <a:pt x="90000" y="3845"/>
                    </a:lnTo>
                    <a:lnTo>
                      <a:pt x="90000" y="759845"/>
                    </a:lnTo>
                    <a:cubicBezTo>
                      <a:pt x="90000" y="797125"/>
                      <a:pt x="67335" y="829110"/>
                      <a:pt x="35032" y="842773"/>
                    </a:cubicBezTo>
                    <a:lnTo>
                      <a:pt x="776" y="849688"/>
                    </a:lnTo>
                    <a:lnTo>
                      <a:pt x="0" y="845843"/>
                    </a:lnTo>
                    <a:lnTo>
                      <a:pt x="0" y="89843"/>
                    </a:lnTo>
                    <a:cubicBezTo>
                      <a:pt x="0" y="52564"/>
                      <a:pt x="22665" y="20578"/>
                      <a:pt x="54968" y="6916"/>
                    </a:cubicBezTo>
                    <a:close/>
                  </a:path>
                </a:pathLst>
              </a:custGeom>
              <a:solidFill>
                <a:srgbClr val="F5E3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8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4790003" y="1923142"/>
              <a:ext cx="12965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defTabSz="457200"/>
              <a:r>
                <a:rPr lang="en-US" altLang="zh-CN" sz="1800" dirty="0">
                  <a:solidFill>
                    <a:srgbClr val="FFFFFF"/>
                  </a:solidFill>
                  <a:cs typeface="+mn-ea"/>
                  <a:sym typeface="+mn-lt"/>
                </a:rPr>
                <a:t>PART 03</a:t>
              </a: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035178" y="4858585"/>
            <a:ext cx="2461836" cy="806321"/>
            <a:chOff x="4676191" y="1923142"/>
            <a:chExt cx="2462156" cy="806134"/>
          </a:xfrm>
        </p:grpSpPr>
        <p:sp>
          <p:nvSpPr>
            <p:cNvPr id="25" name="文本框 24"/>
            <p:cNvSpPr txBox="1"/>
            <p:nvPr/>
          </p:nvSpPr>
          <p:spPr>
            <a:xfrm>
              <a:off x="4790003" y="2206056"/>
              <a:ext cx="23483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defTabSz="457200"/>
              <a:r>
                <a:rPr lang="zh-CN" altLang="en-US" sz="2800" b="1" dirty="0">
                  <a:solidFill>
                    <a:srgbClr val="FFFFFF"/>
                  </a:solidFill>
                  <a:cs typeface="+mn-ea"/>
                  <a:sym typeface="+mn-lt"/>
                </a:rPr>
                <a:t>营销执行方案</a:t>
              </a:r>
              <a:endParaRPr lang="zh-CN" altLang="en-US" sz="28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676191" y="2252037"/>
              <a:ext cx="75296" cy="391540"/>
              <a:chOff x="4676191" y="2252775"/>
              <a:chExt cx="75296" cy="391540"/>
            </a:xfrm>
          </p:grpSpPr>
          <p:sp>
            <p:nvSpPr>
              <p:cNvPr id="28" name="矩形: 圆角 27"/>
              <p:cNvSpPr/>
              <p:nvPr/>
            </p:nvSpPr>
            <p:spPr>
              <a:xfrm>
                <a:off x="4676191" y="2252775"/>
                <a:ext cx="75296" cy="391540"/>
              </a:xfrm>
              <a:prstGeom prst="roundRect">
                <a:avLst>
                  <a:gd name="adj" fmla="val 50000"/>
                </a:avLst>
              </a:prstGeom>
              <a:solidFill>
                <a:srgbClr val="EAC7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8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>
                <a:off x="4676191" y="2252840"/>
                <a:ext cx="37648" cy="355435"/>
              </a:xfrm>
              <a:custGeom>
                <a:avLst/>
                <a:gdLst>
                  <a:gd name="connsiteX0" fmla="*/ 89224 w 90000"/>
                  <a:gd name="connsiteY0" fmla="*/ 0 h 849688"/>
                  <a:gd name="connsiteX1" fmla="*/ 90000 w 90000"/>
                  <a:gd name="connsiteY1" fmla="*/ 3845 h 849688"/>
                  <a:gd name="connsiteX2" fmla="*/ 90000 w 90000"/>
                  <a:gd name="connsiteY2" fmla="*/ 759845 h 849688"/>
                  <a:gd name="connsiteX3" fmla="*/ 35032 w 90000"/>
                  <a:gd name="connsiteY3" fmla="*/ 842773 h 849688"/>
                  <a:gd name="connsiteX4" fmla="*/ 776 w 90000"/>
                  <a:gd name="connsiteY4" fmla="*/ 849688 h 849688"/>
                  <a:gd name="connsiteX5" fmla="*/ 0 w 90000"/>
                  <a:gd name="connsiteY5" fmla="*/ 845843 h 849688"/>
                  <a:gd name="connsiteX6" fmla="*/ 0 w 90000"/>
                  <a:gd name="connsiteY6" fmla="*/ 89843 h 849688"/>
                  <a:gd name="connsiteX7" fmla="*/ 54968 w 90000"/>
                  <a:gd name="connsiteY7" fmla="*/ 6916 h 849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0000" h="849688">
                    <a:moveTo>
                      <a:pt x="89224" y="0"/>
                    </a:moveTo>
                    <a:lnTo>
                      <a:pt x="90000" y="3845"/>
                    </a:lnTo>
                    <a:lnTo>
                      <a:pt x="90000" y="759845"/>
                    </a:lnTo>
                    <a:cubicBezTo>
                      <a:pt x="90000" y="797125"/>
                      <a:pt x="67335" y="829110"/>
                      <a:pt x="35032" y="842773"/>
                    </a:cubicBezTo>
                    <a:lnTo>
                      <a:pt x="776" y="849688"/>
                    </a:lnTo>
                    <a:lnTo>
                      <a:pt x="0" y="845843"/>
                    </a:lnTo>
                    <a:lnTo>
                      <a:pt x="0" y="89843"/>
                    </a:lnTo>
                    <a:cubicBezTo>
                      <a:pt x="0" y="52564"/>
                      <a:pt x="22665" y="20578"/>
                      <a:pt x="54968" y="6916"/>
                    </a:cubicBezTo>
                    <a:close/>
                  </a:path>
                </a:pathLst>
              </a:custGeom>
              <a:solidFill>
                <a:srgbClr val="F5E3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8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4790003" y="1923142"/>
              <a:ext cx="12965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defTabSz="457200"/>
              <a:r>
                <a:rPr lang="en-US" altLang="zh-CN" sz="1800" dirty="0">
                  <a:solidFill>
                    <a:srgbClr val="FFFFFF"/>
                  </a:solidFill>
                  <a:cs typeface="+mn-ea"/>
                  <a:sym typeface="+mn-lt"/>
                </a:rPr>
                <a:t>PART 04</a:t>
              </a: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19043" y="1949325"/>
            <a:ext cx="10152328" cy="2417313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821114" y="3804099"/>
            <a:ext cx="991063" cy="1150048"/>
            <a:chOff x="7803063" y="1752600"/>
            <a:chExt cx="1269002" cy="1472042"/>
          </a:xfrm>
        </p:grpSpPr>
        <p:sp>
          <p:nvSpPr>
            <p:cNvPr id="4" name="六边形 3"/>
            <p:cNvSpPr/>
            <p:nvPr/>
          </p:nvSpPr>
          <p:spPr>
            <a:xfrm rot="5400000">
              <a:off x="7701543" y="1854120"/>
              <a:ext cx="1472042" cy="1269002"/>
            </a:xfrm>
            <a:prstGeom prst="hexagon">
              <a:avLst/>
            </a:prstGeom>
            <a:solidFill>
              <a:srgbClr val="2A99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5400000">
              <a:off x="7694731" y="1860932"/>
              <a:ext cx="1104168" cy="887503"/>
            </a:xfrm>
            <a:custGeom>
              <a:avLst/>
              <a:gdLst>
                <a:gd name="connsiteX0" fmla="*/ 0 w 1543812"/>
                <a:gd name="connsiteY0" fmla="*/ 353739 h 1240878"/>
                <a:gd name="connsiteX1" fmla="*/ 176870 w 1543812"/>
                <a:gd name="connsiteY1" fmla="*/ 0 h 1240878"/>
                <a:gd name="connsiteX2" fmla="*/ 1100243 w 1543812"/>
                <a:gd name="connsiteY2" fmla="*/ 0 h 1240878"/>
                <a:gd name="connsiteX3" fmla="*/ 1543812 w 1543812"/>
                <a:gd name="connsiteY3" fmla="*/ 887139 h 1240878"/>
                <a:gd name="connsiteX4" fmla="*/ 1366943 w 1543812"/>
                <a:gd name="connsiteY4" fmla="*/ 1240878 h 1240878"/>
                <a:gd name="connsiteX5" fmla="*/ 443570 w 1543812"/>
                <a:gd name="connsiteY5" fmla="*/ 1240878 h 1240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812" h="1240878">
                  <a:moveTo>
                    <a:pt x="0" y="353739"/>
                  </a:moveTo>
                  <a:lnTo>
                    <a:pt x="176870" y="0"/>
                  </a:lnTo>
                  <a:lnTo>
                    <a:pt x="1100243" y="0"/>
                  </a:lnTo>
                  <a:lnTo>
                    <a:pt x="1543812" y="887139"/>
                  </a:lnTo>
                  <a:lnTo>
                    <a:pt x="1366943" y="1240878"/>
                  </a:lnTo>
                  <a:lnTo>
                    <a:pt x="443570" y="1240878"/>
                  </a:lnTo>
                  <a:close/>
                </a:path>
              </a:pathLst>
            </a:custGeom>
            <a:solidFill>
              <a:srgbClr val="33B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605036" y="3804099"/>
            <a:ext cx="991063" cy="1150048"/>
            <a:chOff x="7803063" y="1752600"/>
            <a:chExt cx="1269002" cy="1472042"/>
          </a:xfrm>
        </p:grpSpPr>
        <p:sp>
          <p:nvSpPr>
            <p:cNvPr id="7" name="六边形 6"/>
            <p:cNvSpPr/>
            <p:nvPr/>
          </p:nvSpPr>
          <p:spPr>
            <a:xfrm rot="5400000">
              <a:off x="7701543" y="1854120"/>
              <a:ext cx="1472042" cy="1269002"/>
            </a:xfrm>
            <a:prstGeom prst="hexagon">
              <a:avLst/>
            </a:prstGeom>
            <a:solidFill>
              <a:srgbClr val="EAC7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 rot="5400000">
              <a:off x="7694731" y="1860932"/>
              <a:ext cx="1104168" cy="887503"/>
            </a:xfrm>
            <a:custGeom>
              <a:avLst/>
              <a:gdLst>
                <a:gd name="connsiteX0" fmla="*/ 0 w 1543812"/>
                <a:gd name="connsiteY0" fmla="*/ 353739 h 1240878"/>
                <a:gd name="connsiteX1" fmla="*/ 176870 w 1543812"/>
                <a:gd name="connsiteY1" fmla="*/ 0 h 1240878"/>
                <a:gd name="connsiteX2" fmla="*/ 1100243 w 1543812"/>
                <a:gd name="connsiteY2" fmla="*/ 0 h 1240878"/>
                <a:gd name="connsiteX3" fmla="*/ 1543812 w 1543812"/>
                <a:gd name="connsiteY3" fmla="*/ 887139 h 1240878"/>
                <a:gd name="connsiteX4" fmla="*/ 1366943 w 1543812"/>
                <a:gd name="connsiteY4" fmla="*/ 1240878 h 1240878"/>
                <a:gd name="connsiteX5" fmla="*/ 443570 w 1543812"/>
                <a:gd name="connsiteY5" fmla="*/ 1240878 h 1240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812" h="1240878">
                  <a:moveTo>
                    <a:pt x="0" y="353739"/>
                  </a:moveTo>
                  <a:lnTo>
                    <a:pt x="176870" y="0"/>
                  </a:lnTo>
                  <a:lnTo>
                    <a:pt x="1100243" y="0"/>
                  </a:lnTo>
                  <a:lnTo>
                    <a:pt x="1543812" y="887139"/>
                  </a:lnTo>
                  <a:lnTo>
                    <a:pt x="1366943" y="1240878"/>
                  </a:lnTo>
                  <a:lnTo>
                    <a:pt x="443570" y="1240878"/>
                  </a:lnTo>
                  <a:close/>
                </a:path>
              </a:pathLst>
            </a:custGeom>
            <a:solidFill>
              <a:srgbClr val="F5E3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378237" y="3804099"/>
            <a:ext cx="991063" cy="1150048"/>
            <a:chOff x="7803063" y="1752600"/>
            <a:chExt cx="1269002" cy="1472042"/>
          </a:xfrm>
        </p:grpSpPr>
        <p:sp>
          <p:nvSpPr>
            <p:cNvPr id="10" name="六边形 9"/>
            <p:cNvSpPr/>
            <p:nvPr/>
          </p:nvSpPr>
          <p:spPr>
            <a:xfrm rot="5400000">
              <a:off x="7701543" y="1854120"/>
              <a:ext cx="1472042" cy="1269002"/>
            </a:xfrm>
            <a:prstGeom prst="hexagon">
              <a:avLst/>
            </a:prstGeom>
            <a:solidFill>
              <a:srgbClr val="123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 rot="5400000">
              <a:off x="7694731" y="1860932"/>
              <a:ext cx="1104168" cy="887503"/>
            </a:xfrm>
            <a:custGeom>
              <a:avLst/>
              <a:gdLst>
                <a:gd name="connsiteX0" fmla="*/ 0 w 1543812"/>
                <a:gd name="connsiteY0" fmla="*/ 353739 h 1240878"/>
                <a:gd name="connsiteX1" fmla="*/ 176870 w 1543812"/>
                <a:gd name="connsiteY1" fmla="*/ 0 h 1240878"/>
                <a:gd name="connsiteX2" fmla="*/ 1100243 w 1543812"/>
                <a:gd name="connsiteY2" fmla="*/ 0 h 1240878"/>
                <a:gd name="connsiteX3" fmla="*/ 1543812 w 1543812"/>
                <a:gd name="connsiteY3" fmla="*/ 887139 h 1240878"/>
                <a:gd name="connsiteX4" fmla="*/ 1366943 w 1543812"/>
                <a:gd name="connsiteY4" fmla="*/ 1240878 h 1240878"/>
                <a:gd name="connsiteX5" fmla="*/ 443570 w 1543812"/>
                <a:gd name="connsiteY5" fmla="*/ 1240878 h 1240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812" h="1240878">
                  <a:moveTo>
                    <a:pt x="0" y="353739"/>
                  </a:moveTo>
                  <a:lnTo>
                    <a:pt x="176870" y="0"/>
                  </a:lnTo>
                  <a:lnTo>
                    <a:pt x="1100243" y="0"/>
                  </a:lnTo>
                  <a:lnTo>
                    <a:pt x="1543812" y="887139"/>
                  </a:lnTo>
                  <a:lnTo>
                    <a:pt x="1366943" y="1240878"/>
                  </a:lnTo>
                  <a:lnTo>
                    <a:pt x="443570" y="1240878"/>
                  </a:lnTo>
                  <a:close/>
                </a:path>
              </a:pathLst>
            </a:custGeom>
            <a:solidFill>
              <a:srgbClr val="174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Oval 15"/>
          <p:cNvSpPr/>
          <p:nvPr/>
        </p:nvSpPr>
        <p:spPr>
          <a:xfrm>
            <a:off x="3049980" y="4212368"/>
            <a:ext cx="533331" cy="333514"/>
          </a:xfrm>
          <a:custGeom>
            <a:avLst/>
            <a:gdLst>
              <a:gd name="connsiteX0" fmla="*/ 218748 w 607427"/>
              <a:gd name="connsiteY0" fmla="*/ 211767 h 379713"/>
              <a:gd name="connsiteX1" fmla="*/ 303678 w 607427"/>
              <a:gd name="connsiteY1" fmla="*/ 286283 h 379713"/>
              <a:gd name="connsiteX2" fmla="*/ 388608 w 607427"/>
              <a:gd name="connsiteY2" fmla="*/ 211767 h 379713"/>
              <a:gd name="connsiteX3" fmla="*/ 580118 w 607427"/>
              <a:gd name="connsiteY3" fmla="*/ 379713 h 379713"/>
              <a:gd name="connsiteX4" fmla="*/ 27238 w 607427"/>
              <a:gd name="connsiteY4" fmla="*/ 379713 h 379713"/>
              <a:gd name="connsiteX5" fmla="*/ 607427 w 607427"/>
              <a:gd name="connsiteY5" fmla="*/ 19970 h 379713"/>
              <a:gd name="connsiteX6" fmla="*/ 607427 w 607427"/>
              <a:gd name="connsiteY6" fmla="*/ 359531 h 379713"/>
              <a:gd name="connsiteX7" fmla="*/ 413725 w 607427"/>
              <a:gd name="connsiteY7" fmla="*/ 189751 h 379713"/>
              <a:gd name="connsiteX8" fmla="*/ 0 w 607427"/>
              <a:gd name="connsiteY8" fmla="*/ 19970 h 379713"/>
              <a:gd name="connsiteX9" fmla="*/ 193561 w 607427"/>
              <a:gd name="connsiteY9" fmla="*/ 189751 h 379713"/>
              <a:gd name="connsiteX10" fmla="*/ 0 w 607427"/>
              <a:gd name="connsiteY10" fmla="*/ 359531 h 379713"/>
              <a:gd name="connsiteX11" fmla="*/ 27379 w 607427"/>
              <a:gd name="connsiteY11" fmla="*/ 0 h 379713"/>
              <a:gd name="connsiteX12" fmla="*/ 579906 w 607427"/>
              <a:gd name="connsiteY12" fmla="*/ 0 h 379713"/>
              <a:gd name="connsiteX13" fmla="*/ 303694 w 607427"/>
              <a:gd name="connsiteY13" fmla="*/ 242251 h 379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07427" h="379713">
                <a:moveTo>
                  <a:pt x="218748" y="211767"/>
                </a:moveTo>
                <a:lnTo>
                  <a:pt x="303678" y="286283"/>
                </a:lnTo>
                <a:lnTo>
                  <a:pt x="388608" y="211767"/>
                </a:lnTo>
                <a:lnTo>
                  <a:pt x="580118" y="379713"/>
                </a:lnTo>
                <a:lnTo>
                  <a:pt x="27238" y="379713"/>
                </a:lnTo>
                <a:close/>
                <a:moveTo>
                  <a:pt x="607427" y="19970"/>
                </a:moveTo>
                <a:lnTo>
                  <a:pt x="607427" y="359531"/>
                </a:lnTo>
                <a:lnTo>
                  <a:pt x="413725" y="189751"/>
                </a:lnTo>
                <a:close/>
                <a:moveTo>
                  <a:pt x="0" y="19970"/>
                </a:moveTo>
                <a:lnTo>
                  <a:pt x="193561" y="189751"/>
                </a:lnTo>
                <a:lnTo>
                  <a:pt x="0" y="359531"/>
                </a:lnTo>
                <a:close/>
                <a:moveTo>
                  <a:pt x="27379" y="0"/>
                </a:moveTo>
                <a:lnTo>
                  <a:pt x="579906" y="0"/>
                </a:lnTo>
                <a:lnTo>
                  <a:pt x="303694" y="2422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4" name="Oval 16"/>
          <p:cNvSpPr/>
          <p:nvPr/>
        </p:nvSpPr>
        <p:spPr>
          <a:xfrm>
            <a:off x="5828542" y="4112875"/>
            <a:ext cx="533331" cy="532495"/>
          </a:xfrm>
          <a:custGeom>
            <a:avLst/>
            <a:gdLst>
              <a:gd name="T0" fmla="*/ 325 w 333"/>
              <a:gd name="T1" fmla="*/ 136 h 333"/>
              <a:gd name="T2" fmla="*/ 295 w 333"/>
              <a:gd name="T3" fmla="*/ 132 h 333"/>
              <a:gd name="T4" fmla="*/ 282 w 333"/>
              <a:gd name="T5" fmla="*/ 100 h 333"/>
              <a:gd name="T6" fmla="*/ 301 w 333"/>
              <a:gd name="T7" fmla="*/ 77 h 333"/>
              <a:gd name="T8" fmla="*/ 300 w 333"/>
              <a:gd name="T9" fmla="*/ 64 h 333"/>
              <a:gd name="T10" fmla="*/ 269 w 333"/>
              <a:gd name="T11" fmla="*/ 33 h 333"/>
              <a:gd name="T12" fmla="*/ 257 w 333"/>
              <a:gd name="T13" fmla="*/ 33 h 333"/>
              <a:gd name="T14" fmla="*/ 233 w 333"/>
              <a:gd name="T15" fmla="*/ 51 h 333"/>
              <a:gd name="T16" fmla="*/ 201 w 333"/>
              <a:gd name="T17" fmla="*/ 38 h 333"/>
              <a:gd name="T18" fmla="*/ 198 w 333"/>
              <a:gd name="T19" fmla="*/ 8 h 333"/>
              <a:gd name="T20" fmla="*/ 188 w 333"/>
              <a:gd name="T21" fmla="*/ 0 h 333"/>
              <a:gd name="T22" fmla="*/ 145 w 333"/>
              <a:gd name="T23" fmla="*/ 0 h 333"/>
              <a:gd name="T24" fmla="*/ 136 w 333"/>
              <a:gd name="T25" fmla="*/ 8 h 333"/>
              <a:gd name="T26" fmla="*/ 132 w 333"/>
              <a:gd name="T27" fmla="*/ 38 h 333"/>
              <a:gd name="T28" fmla="*/ 100 w 333"/>
              <a:gd name="T29" fmla="*/ 51 h 333"/>
              <a:gd name="T30" fmla="*/ 77 w 333"/>
              <a:gd name="T31" fmla="*/ 33 h 333"/>
              <a:gd name="T32" fmla="*/ 64 w 333"/>
              <a:gd name="T33" fmla="*/ 33 h 333"/>
              <a:gd name="T34" fmla="*/ 33 w 333"/>
              <a:gd name="T35" fmla="*/ 64 h 333"/>
              <a:gd name="T36" fmla="*/ 33 w 333"/>
              <a:gd name="T37" fmla="*/ 77 h 333"/>
              <a:gd name="T38" fmla="*/ 51 w 333"/>
              <a:gd name="T39" fmla="*/ 100 h 333"/>
              <a:gd name="T40" fmla="*/ 38 w 333"/>
              <a:gd name="T41" fmla="*/ 132 h 333"/>
              <a:gd name="T42" fmla="*/ 8 w 333"/>
              <a:gd name="T43" fmla="*/ 136 h 333"/>
              <a:gd name="T44" fmla="*/ 0 w 333"/>
              <a:gd name="T45" fmla="*/ 145 h 333"/>
              <a:gd name="T46" fmla="*/ 0 w 333"/>
              <a:gd name="T47" fmla="*/ 188 h 333"/>
              <a:gd name="T48" fmla="*/ 8 w 333"/>
              <a:gd name="T49" fmla="*/ 198 h 333"/>
              <a:gd name="T50" fmla="*/ 38 w 333"/>
              <a:gd name="T51" fmla="*/ 201 h 333"/>
              <a:gd name="T52" fmla="*/ 51 w 333"/>
              <a:gd name="T53" fmla="*/ 233 h 333"/>
              <a:gd name="T54" fmla="*/ 33 w 333"/>
              <a:gd name="T55" fmla="*/ 257 h 333"/>
              <a:gd name="T56" fmla="*/ 34 w 333"/>
              <a:gd name="T57" fmla="*/ 269 h 333"/>
              <a:gd name="T58" fmla="*/ 64 w 333"/>
              <a:gd name="T59" fmla="*/ 300 h 333"/>
              <a:gd name="T60" fmla="*/ 77 w 333"/>
              <a:gd name="T61" fmla="*/ 301 h 333"/>
              <a:gd name="T62" fmla="*/ 100 w 333"/>
              <a:gd name="T63" fmla="*/ 282 h 333"/>
              <a:gd name="T64" fmla="*/ 132 w 333"/>
              <a:gd name="T65" fmla="*/ 295 h 333"/>
              <a:gd name="T66" fmla="*/ 136 w 333"/>
              <a:gd name="T67" fmla="*/ 325 h 333"/>
              <a:gd name="T68" fmla="*/ 145 w 333"/>
              <a:gd name="T69" fmla="*/ 333 h 333"/>
              <a:gd name="T70" fmla="*/ 188 w 333"/>
              <a:gd name="T71" fmla="*/ 333 h 333"/>
              <a:gd name="T72" fmla="*/ 198 w 333"/>
              <a:gd name="T73" fmla="*/ 325 h 333"/>
              <a:gd name="T74" fmla="*/ 201 w 333"/>
              <a:gd name="T75" fmla="*/ 295 h 333"/>
              <a:gd name="T76" fmla="*/ 233 w 333"/>
              <a:gd name="T77" fmla="*/ 282 h 333"/>
              <a:gd name="T78" fmla="*/ 257 w 333"/>
              <a:gd name="T79" fmla="*/ 301 h 333"/>
              <a:gd name="T80" fmla="*/ 269 w 333"/>
              <a:gd name="T81" fmla="*/ 300 h 333"/>
              <a:gd name="T82" fmla="*/ 300 w 333"/>
              <a:gd name="T83" fmla="*/ 269 h 333"/>
              <a:gd name="T84" fmla="*/ 301 w 333"/>
              <a:gd name="T85" fmla="*/ 257 h 333"/>
              <a:gd name="T86" fmla="*/ 282 w 333"/>
              <a:gd name="T87" fmla="*/ 233 h 333"/>
              <a:gd name="T88" fmla="*/ 295 w 333"/>
              <a:gd name="T89" fmla="*/ 201 h 333"/>
              <a:gd name="T90" fmla="*/ 325 w 333"/>
              <a:gd name="T91" fmla="*/ 198 h 333"/>
              <a:gd name="T92" fmla="*/ 333 w 333"/>
              <a:gd name="T93" fmla="*/ 188 h 333"/>
              <a:gd name="T94" fmla="*/ 333 w 333"/>
              <a:gd name="T95" fmla="*/ 145 h 333"/>
              <a:gd name="T96" fmla="*/ 325 w 333"/>
              <a:gd name="T97" fmla="*/ 136 h 333"/>
              <a:gd name="T98" fmla="*/ 167 w 333"/>
              <a:gd name="T99" fmla="*/ 250 h 333"/>
              <a:gd name="T100" fmla="*/ 83 w 333"/>
              <a:gd name="T101" fmla="*/ 167 h 333"/>
              <a:gd name="T102" fmla="*/ 167 w 333"/>
              <a:gd name="T103" fmla="*/ 83 h 333"/>
              <a:gd name="T104" fmla="*/ 250 w 333"/>
              <a:gd name="T105" fmla="*/ 167 h 333"/>
              <a:gd name="T106" fmla="*/ 167 w 333"/>
              <a:gd name="T107" fmla="*/ 25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33" h="333">
                <a:moveTo>
                  <a:pt x="325" y="136"/>
                </a:moveTo>
                <a:lnTo>
                  <a:pt x="295" y="132"/>
                </a:lnTo>
                <a:cubicBezTo>
                  <a:pt x="292" y="121"/>
                  <a:pt x="288" y="110"/>
                  <a:pt x="282" y="100"/>
                </a:cubicBezTo>
                <a:lnTo>
                  <a:pt x="301" y="77"/>
                </a:lnTo>
                <a:cubicBezTo>
                  <a:pt x="303" y="73"/>
                  <a:pt x="303" y="67"/>
                  <a:pt x="300" y="64"/>
                </a:cubicBezTo>
                <a:lnTo>
                  <a:pt x="269" y="33"/>
                </a:lnTo>
                <a:cubicBezTo>
                  <a:pt x="266" y="30"/>
                  <a:pt x="260" y="30"/>
                  <a:pt x="257" y="33"/>
                </a:cubicBezTo>
                <a:lnTo>
                  <a:pt x="233" y="51"/>
                </a:lnTo>
                <a:cubicBezTo>
                  <a:pt x="223" y="45"/>
                  <a:pt x="213" y="41"/>
                  <a:pt x="201" y="38"/>
                </a:cubicBezTo>
                <a:lnTo>
                  <a:pt x="198" y="8"/>
                </a:lnTo>
                <a:cubicBezTo>
                  <a:pt x="197" y="4"/>
                  <a:pt x="193" y="0"/>
                  <a:pt x="188" y="0"/>
                </a:cubicBezTo>
                <a:lnTo>
                  <a:pt x="145" y="0"/>
                </a:lnTo>
                <a:cubicBezTo>
                  <a:pt x="140" y="0"/>
                  <a:pt x="136" y="4"/>
                  <a:pt x="136" y="8"/>
                </a:cubicBezTo>
                <a:lnTo>
                  <a:pt x="132" y="38"/>
                </a:lnTo>
                <a:cubicBezTo>
                  <a:pt x="121" y="41"/>
                  <a:pt x="110" y="46"/>
                  <a:pt x="100" y="51"/>
                </a:cubicBezTo>
                <a:lnTo>
                  <a:pt x="77" y="33"/>
                </a:lnTo>
                <a:cubicBezTo>
                  <a:pt x="73" y="30"/>
                  <a:pt x="67" y="30"/>
                  <a:pt x="64" y="33"/>
                </a:cubicBezTo>
                <a:lnTo>
                  <a:pt x="33" y="64"/>
                </a:lnTo>
                <a:cubicBezTo>
                  <a:pt x="30" y="67"/>
                  <a:pt x="30" y="73"/>
                  <a:pt x="33" y="77"/>
                </a:cubicBezTo>
                <a:lnTo>
                  <a:pt x="51" y="100"/>
                </a:lnTo>
                <a:cubicBezTo>
                  <a:pt x="45" y="110"/>
                  <a:pt x="41" y="121"/>
                  <a:pt x="38" y="132"/>
                </a:cubicBezTo>
                <a:lnTo>
                  <a:pt x="8" y="136"/>
                </a:lnTo>
                <a:cubicBezTo>
                  <a:pt x="4" y="136"/>
                  <a:pt x="0" y="140"/>
                  <a:pt x="0" y="145"/>
                </a:cubicBezTo>
                <a:lnTo>
                  <a:pt x="0" y="188"/>
                </a:lnTo>
                <a:cubicBezTo>
                  <a:pt x="0" y="193"/>
                  <a:pt x="4" y="197"/>
                  <a:pt x="8" y="198"/>
                </a:cubicBezTo>
                <a:lnTo>
                  <a:pt x="38" y="201"/>
                </a:lnTo>
                <a:cubicBezTo>
                  <a:pt x="41" y="213"/>
                  <a:pt x="46" y="223"/>
                  <a:pt x="51" y="233"/>
                </a:cubicBezTo>
                <a:lnTo>
                  <a:pt x="33" y="257"/>
                </a:lnTo>
                <a:cubicBezTo>
                  <a:pt x="30" y="260"/>
                  <a:pt x="30" y="266"/>
                  <a:pt x="34" y="269"/>
                </a:cubicBezTo>
                <a:lnTo>
                  <a:pt x="64" y="300"/>
                </a:lnTo>
                <a:cubicBezTo>
                  <a:pt x="67" y="303"/>
                  <a:pt x="73" y="303"/>
                  <a:pt x="77" y="301"/>
                </a:cubicBezTo>
                <a:lnTo>
                  <a:pt x="100" y="282"/>
                </a:lnTo>
                <a:cubicBezTo>
                  <a:pt x="110" y="288"/>
                  <a:pt x="121" y="292"/>
                  <a:pt x="132" y="295"/>
                </a:cubicBezTo>
                <a:lnTo>
                  <a:pt x="136" y="325"/>
                </a:lnTo>
                <a:cubicBezTo>
                  <a:pt x="136" y="330"/>
                  <a:pt x="140" y="333"/>
                  <a:pt x="145" y="333"/>
                </a:cubicBezTo>
                <a:lnTo>
                  <a:pt x="188" y="333"/>
                </a:lnTo>
                <a:cubicBezTo>
                  <a:pt x="193" y="333"/>
                  <a:pt x="197" y="330"/>
                  <a:pt x="198" y="325"/>
                </a:cubicBezTo>
                <a:lnTo>
                  <a:pt x="201" y="295"/>
                </a:lnTo>
                <a:cubicBezTo>
                  <a:pt x="213" y="292"/>
                  <a:pt x="223" y="288"/>
                  <a:pt x="233" y="282"/>
                </a:cubicBezTo>
                <a:lnTo>
                  <a:pt x="257" y="301"/>
                </a:lnTo>
                <a:cubicBezTo>
                  <a:pt x="260" y="303"/>
                  <a:pt x="266" y="303"/>
                  <a:pt x="269" y="300"/>
                </a:cubicBezTo>
                <a:lnTo>
                  <a:pt x="300" y="269"/>
                </a:lnTo>
                <a:cubicBezTo>
                  <a:pt x="303" y="266"/>
                  <a:pt x="303" y="260"/>
                  <a:pt x="301" y="257"/>
                </a:cubicBezTo>
                <a:lnTo>
                  <a:pt x="282" y="233"/>
                </a:lnTo>
                <a:cubicBezTo>
                  <a:pt x="288" y="223"/>
                  <a:pt x="292" y="213"/>
                  <a:pt x="295" y="201"/>
                </a:cubicBezTo>
                <a:lnTo>
                  <a:pt x="325" y="198"/>
                </a:lnTo>
                <a:cubicBezTo>
                  <a:pt x="330" y="197"/>
                  <a:pt x="333" y="193"/>
                  <a:pt x="333" y="188"/>
                </a:cubicBezTo>
                <a:lnTo>
                  <a:pt x="333" y="145"/>
                </a:lnTo>
                <a:cubicBezTo>
                  <a:pt x="333" y="140"/>
                  <a:pt x="330" y="136"/>
                  <a:pt x="325" y="136"/>
                </a:cubicBezTo>
                <a:close/>
                <a:moveTo>
                  <a:pt x="167" y="250"/>
                </a:moveTo>
                <a:cubicBezTo>
                  <a:pt x="121" y="250"/>
                  <a:pt x="83" y="213"/>
                  <a:pt x="83" y="167"/>
                </a:cubicBezTo>
                <a:cubicBezTo>
                  <a:pt x="83" y="121"/>
                  <a:pt x="121" y="83"/>
                  <a:pt x="167" y="83"/>
                </a:cubicBezTo>
                <a:cubicBezTo>
                  <a:pt x="213" y="83"/>
                  <a:pt x="250" y="121"/>
                  <a:pt x="250" y="167"/>
                </a:cubicBezTo>
                <a:cubicBezTo>
                  <a:pt x="250" y="213"/>
                  <a:pt x="213" y="250"/>
                  <a:pt x="167" y="2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5" name="Oval 17"/>
          <p:cNvSpPr/>
          <p:nvPr/>
        </p:nvSpPr>
        <p:spPr>
          <a:xfrm>
            <a:off x="8651238" y="4112361"/>
            <a:ext cx="445062" cy="533524"/>
          </a:xfrm>
          <a:custGeom>
            <a:avLst/>
            <a:gdLst>
              <a:gd name="connsiteX0" fmla="*/ 234347 w 506307"/>
              <a:gd name="connsiteY0" fmla="*/ 379219 h 606722"/>
              <a:gd name="connsiteX1" fmla="*/ 271960 w 506307"/>
              <a:gd name="connsiteY1" fmla="*/ 379219 h 606722"/>
              <a:gd name="connsiteX2" fmla="*/ 278451 w 506307"/>
              <a:gd name="connsiteY2" fmla="*/ 385705 h 606722"/>
              <a:gd name="connsiteX3" fmla="*/ 278451 w 506307"/>
              <a:gd name="connsiteY3" fmla="*/ 448520 h 606722"/>
              <a:gd name="connsiteX4" fmla="*/ 271960 w 506307"/>
              <a:gd name="connsiteY4" fmla="*/ 455006 h 606722"/>
              <a:gd name="connsiteX5" fmla="*/ 234347 w 506307"/>
              <a:gd name="connsiteY5" fmla="*/ 455006 h 606722"/>
              <a:gd name="connsiteX6" fmla="*/ 227856 w 506307"/>
              <a:gd name="connsiteY6" fmla="*/ 448520 h 606722"/>
              <a:gd name="connsiteX7" fmla="*/ 227856 w 506307"/>
              <a:gd name="connsiteY7" fmla="*/ 385705 h 606722"/>
              <a:gd name="connsiteX8" fmla="*/ 234347 w 506307"/>
              <a:gd name="connsiteY8" fmla="*/ 379219 h 606722"/>
              <a:gd name="connsiteX9" fmla="*/ 234331 w 506307"/>
              <a:gd name="connsiteY9" fmla="*/ 328645 h 606722"/>
              <a:gd name="connsiteX10" fmla="*/ 177194 w 506307"/>
              <a:gd name="connsiteY10" fmla="*/ 385700 h 606722"/>
              <a:gd name="connsiteX11" fmla="*/ 177194 w 506307"/>
              <a:gd name="connsiteY11" fmla="*/ 448532 h 606722"/>
              <a:gd name="connsiteX12" fmla="*/ 234331 w 506307"/>
              <a:gd name="connsiteY12" fmla="*/ 505587 h 606722"/>
              <a:gd name="connsiteX13" fmla="*/ 271977 w 506307"/>
              <a:gd name="connsiteY13" fmla="*/ 505587 h 606722"/>
              <a:gd name="connsiteX14" fmla="*/ 329113 w 506307"/>
              <a:gd name="connsiteY14" fmla="*/ 448532 h 606722"/>
              <a:gd name="connsiteX15" fmla="*/ 329113 w 506307"/>
              <a:gd name="connsiteY15" fmla="*/ 385700 h 606722"/>
              <a:gd name="connsiteX16" fmla="*/ 271977 w 506307"/>
              <a:gd name="connsiteY16" fmla="*/ 328645 h 606722"/>
              <a:gd name="connsiteX17" fmla="*/ 253109 w 506307"/>
              <a:gd name="connsiteY17" fmla="*/ 0 h 606722"/>
              <a:gd name="connsiteX18" fmla="*/ 430303 w 506307"/>
              <a:gd name="connsiteY18" fmla="*/ 176942 h 606722"/>
              <a:gd name="connsiteX19" fmla="*/ 430303 w 506307"/>
              <a:gd name="connsiteY19" fmla="*/ 252749 h 606722"/>
              <a:gd name="connsiteX20" fmla="*/ 480943 w 506307"/>
              <a:gd name="connsiteY20" fmla="*/ 252749 h 606722"/>
              <a:gd name="connsiteX21" fmla="*/ 506307 w 506307"/>
              <a:gd name="connsiteY21" fmla="*/ 278077 h 606722"/>
              <a:gd name="connsiteX22" fmla="*/ 506307 w 506307"/>
              <a:gd name="connsiteY22" fmla="*/ 581394 h 606722"/>
              <a:gd name="connsiteX23" fmla="*/ 480943 w 506307"/>
              <a:gd name="connsiteY23" fmla="*/ 606722 h 606722"/>
              <a:gd name="connsiteX24" fmla="*/ 25275 w 506307"/>
              <a:gd name="connsiteY24" fmla="*/ 606722 h 606722"/>
              <a:gd name="connsiteX25" fmla="*/ 0 w 506307"/>
              <a:gd name="connsiteY25" fmla="*/ 581394 h 606722"/>
              <a:gd name="connsiteX26" fmla="*/ 0 w 506307"/>
              <a:gd name="connsiteY26" fmla="*/ 278077 h 606722"/>
              <a:gd name="connsiteX27" fmla="*/ 25275 w 506307"/>
              <a:gd name="connsiteY27" fmla="*/ 252749 h 606722"/>
              <a:gd name="connsiteX28" fmla="*/ 379753 w 506307"/>
              <a:gd name="connsiteY28" fmla="*/ 252749 h 606722"/>
              <a:gd name="connsiteX29" fmla="*/ 379753 w 506307"/>
              <a:gd name="connsiteY29" fmla="*/ 176942 h 606722"/>
              <a:gd name="connsiteX30" fmla="*/ 253109 w 506307"/>
              <a:gd name="connsiteY30" fmla="*/ 50568 h 606722"/>
              <a:gd name="connsiteX31" fmla="*/ 126554 w 506307"/>
              <a:gd name="connsiteY31" fmla="*/ 176942 h 606722"/>
              <a:gd name="connsiteX32" fmla="*/ 101279 w 506307"/>
              <a:gd name="connsiteY32" fmla="*/ 202270 h 606722"/>
              <a:gd name="connsiteX33" fmla="*/ 75915 w 506307"/>
              <a:gd name="connsiteY33" fmla="*/ 176942 h 606722"/>
              <a:gd name="connsiteX34" fmla="*/ 253109 w 506307"/>
              <a:gd name="connsiteY34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06307" h="606722">
                <a:moveTo>
                  <a:pt x="234347" y="379219"/>
                </a:moveTo>
                <a:lnTo>
                  <a:pt x="271960" y="379219"/>
                </a:lnTo>
                <a:cubicBezTo>
                  <a:pt x="275517" y="379219"/>
                  <a:pt x="278451" y="382062"/>
                  <a:pt x="278451" y="385705"/>
                </a:cubicBezTo>
                <a:lnTo>
                  <a:pt x="278451" y="448520"/>
                </a:lnTo>
                <a:cubicBezTo>
                  <a:pt x="278451" y="452074"/>
                  <a:pt x="275517" y="455006"/>
                  <a:pt x="271960" y="455006"/>
                </a:cubicBezTo>
                <a:lnTo>
                  <a:pt x="234347" y="455006"/>
                </a:lnTo>
                <a:cubicBezTo>
                  <a:pt x="230791" y="455006"/>
                  <a:pt x="227856" y="452074"/>
                  <a:pt x="227856" y="448520"/>
                </a:cubicBezTo>
                <a:lnTo>
                  <a:pt x="227856" y="385705"/>
                </a:lnTo>
                <a:cubicBezTo>
                  <a:pt x="227856" y="382062"/>
                  <a:pt x="230791" y="379219"/>
                  <a:pt x="234347" y="379219"/>
                </a:cubicBezTo>
                <a:close/>
                <a:moveTo>
                  <a:pt x="234331" y="328645"/>
                </a:moveTo>
                <a:cubicBezTo>
                  <a:pt x="202825" y="328645"/>
                  <a:pt x="177194" y="354240"/>
                  <a:pt x="177194" y="385700"/>
                </a:cubicBezTo>
                <a:lnTo>
                  <a:pt x="177194" y="448532"/>
                </a:lnTo>
                <a:cubicBezTo>
                  <a:pt x="177194" y="479992"/>
                  <a:pt x="202825" y="505587"/>
                  <a:pt x="234331" y="505587"/>
                </a:cubicBezTo>
                <a:lnTo>
                  <a:pt x="271977" y="505587"/>
                </a:lnTo>
                <a:cubicBezTo>
                  <a:pt x="303482" y="505587"/>
                  <a:pt x="329113" y="479992"/>
                  <a:pt x="329113" y="448532"/>
                </a:cubicBezTo>
                <a:lnTo>
                  <a:pt x="329113" y="385700"/>
                </a:lnTo>
                <a:cubicBezTo>
                  <a:pt x="329113" y="354240"/>
                  <a:pt x="303482" y="328645"/>
                  <a:pt x="271977" y="328645"/>
                </a:cubicBezTo>
                <a:close/>
                <a:moveTo>
                  <a:pt x="253109" y="0"/>
                </a:moveTo>
                <a:cubicBezTo>
                  <a:pt x="350829" y="0"/>
                  <a:pt x="430303" y="79362"/>
                  <a:pt x="430303" y="176942"/>
                </a:cubicBezTo>
                <a:lnTo>
                  <a:pt x="430303" y="252749"/>
                </a:lnTo>
                <a:lnTo>
                  <a:pt x="480943" y="252749"/>
                </a:lnTo>
                <a:cubicBezTo>
                  <a:pt x="494916" y="252749"/>
                  <a:pt x="506307" y="264124"/>
                  <a:pt x="506307" y="278077"/>
                </a:cubicBezTo>
                <a:lnTo>
                  <a:pt x="506307" y="581394"/>
                </a:lnTo>
                <a:cubicBezTo>
                  <a:pt x="506307" y="595435"/>
                  <a:pt x="494916" y="606722"/>
                  <a:pt x="480943" y="606722"/>
                </a:cubicBezTo>
                <a:lnTo>
                  <a:pt x="25275" y="606722"/>
                </a:lnTo>
                <a:cubicBezTo>
                  <a:pt x="11302" y="606722"/>
                  <a:pt x="0" y="595435"/>
                  <a:pt x="0" y="581394"/>
                </a:cubicBezTo>
                <a:lnTo>
                  <a:pt x="0" y="278077"/>
                </a:lnTo>
                <a:cubicBezTo>
                  <a:pt x="0" y="264124"/>
                  <a:pt x="11302" y="252749"/>
                  <a:pt x="25275" y="252749"/>
                </a:cubicBezTo>
                <a:lnTo>
                  <a:pt x="379753" y="252749"/>
                </a:lnTo>
                <a:lnTo>
                  <a:pt x="379753" y="176942"/>
                </a:lnTo>
                <a:cubicBezTo>
                  <a:pt x="379753" y="107267"/>
                  <a:pt x="322972" y="50568"/>
                  <a:pt x="253109" y="50568"/>
                </a:cubicBezTo>
                <a:cubicBezTo>
                  <a:pt x="183335" y="50568"/>
                  <a:pt x="126554" y="107267"/>
                  <a:pt x="126554" y="176942"/>
                </a:cubicBezTo>
                <a:cubicBezTo>
                  <a:pt x="126554" y="190895"/>
                  <a:pt x="115252" y="202270"/>
                  <a:pt x="101279" y="202270"/>
                </a:cubicBezTo>
                <a:cubicBezTo>
                  <a:pt x="87306" y="202270"/>
                  <a:pt x="75915" y="190895"/>
                  <a:pt x="75915" y="176942"/>
                </a:cubicBezTo>
                <a:cubicBezTo>
                  <a:pt x="75915" y="79362"/>
                  <a:pt x="155389" y="0"/>
                  <a:pt x="2531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38075" y="5073605"/>
            <a:ext cx="2357141" cy="835212"/>
            <a:chOff x="2453335" y="5008193"/>
            <a:chExt cx="2357448" cy="835019"/>
          </a:xfrm>
        </p:grpSpPr>
        <p:sp>
          <p:nvSpPr>
            <p:cNvPr id="20" name="矩形 19"/>
            <p:cNvSpPr/>
            <p:nvPr/>
          </p:nvSpPr>
          <p:spPr bwMode="auto">
            <a:xfrm>
              <a:off x="2453335" y="5366158"/>
              <a:ext cx="2357448" cy="4770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25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endParaRPr lang="en-US" altLang="zh-CN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709629" y="5008193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916637" y="5073605"/>
            <a:ext cx="2357141" cy="835212"/>
            <a:chOff x="2453335" y="5008193"/>
            <a:chExt cx="2357448" cy="835019"/>
          </a:xfrm>
        </p:grpSpPr>
        <p:sp>
          <p:nvSpPr>
            <p:cNvPr id="23" name="矩形 22"/>
            <p:cNvSpPr/>
            <p:nvPr/>
          </p:nvSpPr>
          <p:spPr bwMode="auto">
            <a:xfrm>
              <a:off x="2453335" y="5366158"/>
              <a:ext cx="2357448" cy="4770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25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endParaRPr lang="en-US" altLang="zh-CN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709629" y="5008193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695198" y="5073605"/>
            <a:ext cx="2357141" cy="835212"/>
            <a:chOff x="2453335" y="5008193"/>
            <a:chExt cx="2357448" cy="835019"/>
          </a:xfrm>
        </p:grpSpPr>
        <p:sp>
          <p:nvSpPr>
            <p:cNvPr id="26" name="矩形 25"/>
            <p:cNvSpPr/>
            <p:nvPr/>
          </p:nvSpPr>
          <p:spPr bwMode="auto">
            <a:xfrm>
              <a:off x="2453335" y="5366158"/>
              <a:ext cx="2357448" cy="4770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25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endParaRPr lang="en-US" altLang="zh-CN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709629" y="5008193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4768593" y="392649"/>
            <a:ext cx="2693273" cy="5233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 defTabSz="457200"/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rPr>
              <a:t>营销执行方案</a:t>
            </a:r>
            <a:endParaRPr lang="zh-CN" altLang="en-US" sz="2800" dirty="0">
              <a:solidFill>
                <a:srgbClr val="000000">
                  <a:lumMod val="85000"/>
                  <a:lumOff val="1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3367624" y="992585"/>
            <a:ext cx="5495211" cy="23088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This template is exclusively designed by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 </a:t>
            </a: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creative, and copyrights belong to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</a:t>
            </a:r>
            <a:endParaRPr lang="zh-CN" altLang="en-US" sz="900" dirty="0">
              <a:solidFill>
                <a:srgbClr val="000000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 rot="5400000">
            <a:off x="6060986" y="795465"/>
            <a:ext cx="68440" cy="355755"/>
            <a:chOff x="11210699" y="1898510"/>
            <a:chExt cx="180000" cy="936000"/>
          </a:xfrm>
        </p:grpSpPr>
        <p:sp>
          <p:nvSpPr>
            <p:cNvPr id="31" name="矩形: 圆角 30"/>
            <p:cNvSpPr/>
            <p:nvPr/>
          </p:nvSpPr>
          <p:spPr>
            <a:xfrm>
              <a:off x="11210699" y="1898510"/>
              <a:ext cx="180000" cy="936000"/>
            </a:xfrm>
            <a:prstGeom prst="roundRect">
              <a:avLst>
                <a:gd name="adj" fmla="val 50000"/>
              </a:avLst>
            </a:prstGeom>
            <a:solidFill>
              <a:srgbClr val="2A99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11210699" y="1898667"/>
              <a:ext cx="90000" cy="849688"/>
            </a:xfrm>
            <a:custGeom>
              <a:avLst/>
              <a:gdLst>
                <a:gd name="connsiteX0" fmla="*/ 89224 w 90000"/>
                <a:gd name="connsiteY0" fmla="*/ 0 h 849688"/>
                <a:gd name="connsiteX1" fmla="*/ 90000 w 90000"/>
                <a:gd name="connsiteY1" fmla="*/ 3845 h 849688"/>
                <a:gd name="connsiteX2" fmla="*/ 90000 w 90000"/>
                <a:gd name="connsiteY2" fmla="*/ 759845 h 849688"/>
                <a:gd name="connsiteX3" fmla="*/ 35032 w 90000"/>
                <a:gd name="connsiteY3" fmla="*/ 842773 h 849688"/>
                <a:gd name="connsiteX4" fmla="*/ 776 w 90000"/>
                <a:gd name="connsiteY4" fmla="*/ 849688 h 849688"/>
                <a:gd name="connsiteX5" fmla="*/ 0 w 90000"/>
                <a:gd name="connsiteY5" fmla="*/ 845843 h 849688"/>
                <a:gd name="connsiteX6" fmla="*/ 0 w 90000"/>
                <a:gd name="connsiteY6" fmla="*/ 89843 h 849688"/>
                <a:gd name="connsiteX7" fmla="*/ 54968 w 90000"/>
                <a:gd name="connsiteY7" fmla="*/ 6916 h 84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000" h="849688">
                  <a:moveTo>
                    <a:pt x="89224" y="0"/>
                  </a:moveTo>
                  <a:lnTo>
                    <a:pt x="90000" y="3845"/>
                  </a:lnTo>
                  <a:lnTo>
                    <a:pt x="90000" y="759845"/>
                  </a:lnTo>
                  <a:cubicBezTo>
                    <a:pt x="90000" y="797125"/>
                    <a:pt x="67335" y="829110"/>
                    <a:pt x="35032" y="842773"/>
                  </a:cubicBezTo>
                  <a:lnTo>
                    <a:pt x="776" y="849688"/>
                  </a:lnTo>
                  <a:lnTo>
                    <a:pt x="0" y="845843"/>
                  </a:lnTo>
                  <a:lnTo>
                    <a:pt x="0" y="89843"/>
                  </a:lnTo>
                  <a:cubicBezTo>
                    <a:pt x="0" y="52564"/>
                    <a:pt x="22665" y="20578"/>
                    <a:pt x="54968" y="6916"/>
                  </a:cubicBezTo>
                  <a:close/>
                </a:path>
              </a:pathLst>
            </a:custGeom>
            <a:solidFill>
              <a:srgbClr val="33B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  <p:bldP spid="3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5c93778-4992-4037-bc54-55cba7df10d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507916" y="2383302"/>
            <a:ext cx="3174585" cy="2668878"/>
            <a:chOff x="3286132" y="1067594"/>
            <a:chExt cx="5619737" cy="4722812"/>
          </a:xfrm>
        </p:grpSpPr>
        <p:sp>
          <p:nvSpPr>
            <p:cNvPr id="3" name="išļiḍê"/>
            <p:cNvSpPr/>
            <p:nvPr/>
          </p:nvSpPr>
          <p:spPr bwMode="auto">
            <a:xfrm>
              <a:off x="3548511" y="3827220"/>
              <a:ext cx="5357358" cy="1963186"/>
            </a:xfrm>
            <a:custGeom>
              <a:avLst/>
              <a:gdLst>
                <a:gd name="T0" fmla="*/ 1365 w 1385"/>
                <a:gd name="T1" fmla="*/ 0 h 508"/>
                <a:gd name="T2" fmla="*/ 1364 w 1385"/>
                <a:gd name="T3" fmla="*/ 1 h 508"/>
                <a:gd name="T4" fmla="*/ 1362 w 1385"/>
                <a:gd name="T5" fmla="*/ 2 h 508"/>
                <a:gd name="T6" fmla="*/ 1362 w 1385"/>
                <a:gd name="T7" fmla="*/ 2 h 508"/>
                <a:gd name="T8" fmla="*/ 586 w 1385"/>
                <a:gd name="T9" fmla="*/ 453 h 508"/>
                <a:gd name="T10" fmla="*/ 578 w 1385"/>
                <a:gd name="T11" fmla="*/ 457 h 508"/>
                <a:gd name="T12" fmla="*/ 575 w 1385"/>
                <a:gd name="T13" fmla="*/ 458 h 508"/>
                <a:gd name="T14" fmla="*/ 573 w 1385"/>
                <a:gd name="T15" fmla="*/ 459 h 508"/>
                <a:gd name="T16" fmla="*/ 570 w 1385"/>
                <a:gd name="T17" fmla="*/ 460 h 508"/>
                <a:gd name="T18" fmla="*/ 564 w 1385"/>
                <a:gd name="T19" fmla="*/ 461 h 508"/>
                <a:gd name="T20" fmla="*/ 562 w 1385"/>
                <a:gd name="T21" fmla="*/ 462 h 508"/>
                <a:gd name="T22" fmla="*/ 557 w 1385"/>
                <a:gd name="T23" fmla="*/ 462 h 508"/>
                <a:gd name="T24" fmla="*/ 555 w 1385"/>
                <a:gd name="T25" fmla="*/ 463 h 508"/>
                <a:gd name="T26" fmla="*/ 554 w 1385"/>
                <a:gd name="T27" fmla="*/ 463 h 508"/>
                <a:gd name="T28" fmla="*/ 548 w 1385"/>
                <a:gd name="T29" fmla="*/ 463 h 508"/>
                <a:gd name="T30" fmla="*/ 547 w 1385"/>
                <a:gd name="T31" fmla="*/ 463 h 508"/>
                <a:gd name="T32" fmla="*/ 546 w 1385"/>
                <a:gd name="T33" fmla="*/ 463 h 508"/>
                <a:gd name="T34" fmla="*/ 545 w 1385"/>
                <a:gd name="T35" fmla="*/ 463 h 508"/>
                <a:gd name="T36" fmla="*/ 545 w 1385"/>
                <a:gd name="T37" fmla="*/ 463 h 508"/>
                <a:gd name="T38" fmla="*/ 544 w 1385"/>
                <a:gd name="T39" fmla="*/ 463 h 508"/>
                <a:gd name="T40" fmla="*/ 543 w 1385"/>
                <a:gd name="T41" fmla="*/ 463 h 508"/>
                <a:gd name="T42" fmla="*/ 543 w 1385"/>
                <a:gd name="T43" fmla="*/ 463 h 508"/>
                <a:gd name="T44" fmla="*/ 543 w 1385"/>
                <a:gd name="T45" fmla="*/ 463 h 508"/>
                <a:gd name="T46" fmla="*/ 542 w 1385"/>
                <a:gd name="T47" fmla="*/ 463 h 508"/>
                <a:gd name="T48" fmla="*/ 542 w 1385"/>
                <a:gd name="T49" fmla="*/ 463 h 508"/>
                <a:gd name="T50" fmla="*/ 536 w 1385"/>
                <a:gd name="T51" fmla="*/ 463 h 508"/>
                <a:gd name="T52" fmla="*/ 533 w 1385"/>
                <a:gd name="T53" fmla="*/ 463 h 508"/>
                <a:gd name="T54" fmla="*/ 532 w 1385"/>
                <a:gd name="T55" fmla="*/ 462 h 508"/>
                <a:gd name="T56" fmla="*/ 530 w 1385"/>
                <a:gd name="T57" fmla="*/ 462 h 508"/>
                <a:gd name="T58" fmla="*/ 524 w 1385"/>
                <a:gd name="T59" fmla="*/ 461 h 508"/>
                <a:gd name="T60" fmla="*/ 522 w 1385"/>
                <a:gd name="T61" fmla="*/ 461 h 508"/>
                <a:gd name="T62" fmla="*/ 521 w 1385"/>
                <a:gd name="T63" fmla="*/ 460 h 508"/>
                <a:gd name="T64" fmla="*/ 518 w 1385"/>
                <a:gd name="T65" fmla="*/ 460 h 508"/>
                <a:gd name="T66" fmla="*/ 512 w 1385"/>
                <a:gd name="T67" fmla="*/ 458 h 508"/>
                <a:gd name="T68" fmla="*/ 511 w 1385"/>
                <a:gd name="T69" fmla="*/ 457 h 508"/>
                <a:gd name="T70" fmla="*/ 511 w 1385"/>
                <a:gd name="T71" fmla="*/ 457 h 508"/>
                <a:gd name="T72" fmla="*/ 502 w 1385"/>
                <a:gd name="T73" fmla="*/ 453 h 508"/>
                <a:gd name="T74" fmla="*/ 24 w 1385"/>
                <a:gd name="T75" fmla="*/ 177 h 508"/>
                <a:gd name="T76" fmla="*/ 20 w 1385"/>
                <a:gd name="T77" fmla="*/ 175 h 508"/>
                <a:gd name="T78" fmla="*/ 24 w 1385"/>
                <a:gd name="T79" fmla="*/ 221 h 508"/>
                <a:gd name="T80" fmla="*/ 502 w 1385"/>
                <a:gd name="T81" fmla="*/ 498 h 508"/>
                <a:gd name="T82" fmla="*/ 544 w 1385"/>
                <a:gd name="T83" fmla="*/ 508 h 508"/>
                <a:gd name="T84" fmla="*/ 586 w 1385"/>
                <a:gd name="T85" fmla="*/ 498 h 508"/>
                <a:gd name="T86" fmla="*/ 1362 w 1385"/>
                <a:gd name="T87" fmla="*/ 47 h 508"/>
                <a:gd name="T88" fmla="*/ 1365 w 1385"/>
                <a:gd name="T89" fmla="*/ 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85" h="508">
                  <a:moveTo>
                    <a:pt x="1365" y="0"/>
                  </a:moveTo>
                  <a:cubicBezTo>
                    <a:pt x="1365" y="0"/>
                    <a:pt x="1364" y="1"/>
                    <a:pt x="1364" y="1"/>
                  </a:cubicBezTo>
                  <a:cubicBezTo>
                    <a:pt x="1363" y="1"/>
                    <a:pt x="1363" y="2"/>
                    <a:pt x="1362" y="2"/>
                  </a:cubicBezTo>
                  <a:cubicBezTo>
                    <a:pt x="1362" y="2"/>
                    <a:pt x="1362" y="2"/>
                    <a:pt x="1362" y="2"/>
                  </a:cubicBezTo>
                  <a:cubicBezTo>
                    <a:pt x="586" y="453"/>
                    <a:pt x="586" y="453"/>
                    <a:pt x="586" y="453"/>
                  </a:cubicBezTo>
                  <a:cubicBezTo>
                    <a:pt x="584" y="455"/>
                    <a:pt x="581" y="456"/>
                    <a:pt x="578" y="457"/>
                  </a:cubicBezTo>
                  <a:cubicBezTo>
                    <a:pt x="577" y="457"/>
                    <a:pt x="576" y="458"/>
                    <a:pt x="575" y="458"/>
                  </a:cubicBezTo>
                  <a:cubicBezTo>
                    <a:pt x="575" y="458"/>
                    <a:pt x="574" y="459"/>
                    <a:pt x="573" y="459"/>
                  </a:cubicBezTo>
                  <a:cubicBezTo>
                    <a:pt x="572" y="459"/>
                    <a:pt x="571" y="459"/>
                    <a:pt x="570" y="460"/>
                  </a:cubicBezTo>
                  <a:cubicBezTo>
                    <a:pt x="568" y="460"/>
                    <a:pt x="566" y="461"/>
                    <a:pt x="564" y="461"/>
                  </a:cubicBezTo>
                  <a:cubicBezTo>
                    <a:pt x="563" y="461"/>
                    <a:pt x="562" y="461"/>
                    <a:pt x="562" y="462"/>
                  </a:cubicBezTo>
                  <a:cubicBezTo>
                    <a:pt x="560" y="462"/>
                    <a:pt x="558" y="462"/>
                    <a:pt x="557" y="462"/>
                  </a:cubicBezTo>
                  <a:cubicBezTo>
                    <a:pt x="556" y="462"/>
                    <a:pt x="556" y="462"/>
                    <a:pt x="555" y="463"/>
                  </a:cubicBezTo>
                  <a:cubicBezTo>
                    <a:pt x="554" y="463"/>
                    <a:pt x="554" y="463"/>
                    <a:pt x="554" y="463"/>
                  </a:cubicBezTo>
                  <a:cubicBezTo>
                    <a:pt x="552" y="463"/>
                    <a:pt x="550" y="463"/>
                    <a:pt x="548" y="463"/>
                  </a:cubicBezTo>
                  <a:cubicBezTo>
                    <a:pt x="547" y="463"/>
                    <a:pt x="547" y="463"/>
                    <a:pt x="547" y="463"/>
                  </a:cubicBezTo>
                  <a:cubicBezTo>
                    <a:pt x="546" y="463"/>
                    <a:pt x="546" y="463"/>
                    <a:pt x="546" y="463"/>
                  </a:cubicBezTo>
                  <a:cubicBezTo>
                    <a:pt x="546" y="463"/>
                    <a:pt x="545" y="463"/>
                    <a:pt x="545" y="463"/>
                  </a:cubicBezTo>
                  <a:cubicBezTo>
                    <a:pt x="545" y="463"/>
                    <a:pt x="545" y="463"/>
                    <a:pt x="545" y="463"/>
                  </a:cubicBezTo>
                  <a:cubicBezTo>
                    <a:pt x="544" y="463"/>
                    <a:pt x="544" y="463"/>
                    <a:pt x="544" y="463"/>
                  </a:cubicBezTo>
                  <a:cubicBezTo>
                    <a:pt x="544" y="463"/>
                    <a:pt x="543" y="463"/>
                    <a:pt x="543" y="463"/>
                  </a:cubicBezTo>
                  <a:cubicBezTo>
                    <a:pt x="543" y="463"/>
                    <a:pt x="543" y="463"/>
                    <a:pt x="543" y="463"/>
                  </a:cubicBezTo>
                  <a:cubicBezTo>
                    <a:pt x="543" y="463"/>
                    <a:pt x="543" y="463"/>
                    <a:pt x="543" y="463"/>
                  </a:cubicBezTo>
                  <a:cubicBezTo>
                    <a:pt x="542" y="463"/>
                    <a:pt x="542" y="463"/>
                    <a:pt x="542" y="463"/>
                  </a:cubicBezTo>
                  <a:cubicBezTo>
                    <a:pt x="542" y="463"/>
                    <a:pt x="542" y="463"/>
                    <a:pt x="542" y="463"/>
                  </a:cubicBezTo>
                  <a:cubicBezTo>
                    <a:pt x="540" y="463"/>
                    <a:pt x="538" y="463"/>
                    <a:pt x="536" y="463"/>
                  </a:cubicBezTo>
                  <a:cubicBezTo>
                    <a:pt x="535" y="463"/>
                    <a:pt x="534" y="463"/>
                    <a:pt x="533" y="463"/>
                  </a:cubicBezTo>
                  <a:cubicBezTo>
                    <a:pt x="533" y="463"/>
                    <a:pt x="532" y="462"/>
                    <a:pt x="532" y="462"/>
                  </a:cubicBezTo>
                  <a:cubicBezTo>
                    <a:pt x="531" y="462"/>
                    <a:pt x="531" y="462"/>
                    <a:pt x="530" y="462"/>
                  </a:cubicBezTo>
                  <a:cubicBezTo>
                    <a:pt x="528" y="462"/>
                    <a:pt x="526" y="462"/>
                    <a:pt x="524" y="461"/>
                  </a:cubicBezTo>
                  <a:cubicBezTo>
                    <a:pt x="523" y="461"/>
                    <a:pt x="523" y="461"/>
                    <a:pt x="522" y="461"/>
                  </a:cubicBezTo>
                  <a:cubicBezTo>
                    <a:pt x="522" y="461"/>
                    <a:pt x="521" y="460"/>
                    <a:pt x="521" y="460"/>
                  </a:cubicBezTo>
                  <a:cubicBezTo>
                    <a:pt x="520" y="460"/>
                    <a:pt x="519" y="460"/>
                    <a:pt x="518" y="460"/>
                  </a:cubicBezTo>
                  <a:cubicBezTo>
                    <a:pt x="516" y="459"/>
                    <a:pt x="514" y="458"/>
                    <a:pt x="512" y="458"/>
                  </a:cubicBezTo>
                  <a:cubicBezTo>
                    <a:pt x="512" y="458"/>
                    <a:pt x="511" y="458"/>
                    <a:pt x="511" y="457"/>
                  </a:cubicBezTo>
                  <a:cubicBezTo>
                    <a:pt x="511" y="457"/>
                    <a:pt x="511" y="457"/>
                    <a:pt x="511" y="457"/>
                  </a:cubicBezTo>
                  <a:cubicBezTo>
                    <a:pt x="508" y="456"/>
                    <a:pt x="505" y="455"/>
                    <a:pt x="502" y="453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2" y="176"/>
                    <a:pt x="21" y="175"/>
                    <a:pt x="20" y="175"/>
                  </a:cubicBezTo>
                  <a:cubicBezTo>
                    <a:pt x="0" y="188"/>
                    <a:pt x="2" y="209"/>
                    <a:pt x="24" y="221"/>
                  </a:cubicBezTo>
                  <a:cubicBezTo>
                    <a:pt x="502" y="498"/>
                    <a:pt x="502" y="498"/>
                    <a:pt x="502" y="498"/>
                  </a:cubicBezTo>
                  <a:cubicBezTo>
                    <a:pt x="514" y="504"/>
                    <a:pt x="529" y="508"/>
                    <a:pt x="544" y="508"/>
                  </a:cubicBezTo>
                  <a:cubicBezTo>
                    <a:pt x="559" y="508"/>
                    <a:pt x="575" y="504"/>
                    <a:pt x="586" y="498"/>
                  </a:cubicBezTo>
                  <a:cubicBezTo>
                    <a:pt x="1362" y="47"/>
                    <a:pt x="1362" y="47"/>
                    <a:pt x="1362" y="47"/>
                  </a:cubicBezTo>
                  <a:cubicBezTo>
                    <a:pt x="1384" y="34"/>
                    <a:pt x="1385" y="14"/>
                    <a:pt x="1365" y="0"/>
                  </a:cubicBezTo>
                </a:path>
              </a:pathLst>
            </a:custGeom>
            <a:gradFill>
              <a:gsLst>
                <a:gs pos="73000">
                  <a:srgbClr val="A3D1FF"/>
                </a:gs>
                <a:gs pos="1000">
                  <a:srgbClr val="FBFCFC">
                    <a:alpha val="62000"/>
                  </a:srgbClr>
                </a:gs>
              </a:gsLst>
              <a:lin ang="10800000" scaled="0"/>
            </a:gradFill>
            <a:ln>
              <a:noFill/>
            </a:ln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" name="ïSḻïḍé"/>
            <p:cNvSpPr/>
            <p:nvPr/>
          </p:nvSpPr>
          <p:spPr bwMode="auto">
            <a:xfrm>
              <a:off x="4581276" y="1067594"/>
              <a:ext cx="1659869" cy="2110192"/>
            </a:xfrm>
            <a:custGeom>
              <a:avLst/>
              <a:gdLst>
                <a:gd name="T0" fmla="*/ 892 w 892"/>
                <a:gd name="T1" fmla="*/ 621 h 1134"/>
                <a:gd name="T2" fmla="*/ 892 w 892"/>
                <a:gd name="T3" fmla="*/ 129 h 1134"/>
                <a:gd name="T4" fmla="*/ 892 w 892"/>
                <a:gd name="T5" fmla="*/ 0 h 1134"/>
                <a:gd name="T6" fmla="*/ 0 w 892"/>
                <a:gd name="T7" fmla="*/ 513 h 1134"/>
                <a:gd name="T8" fmla="*/ 0 w 892"/>
                <a:gd name="T9" fmla="*/ 642 h 1134"/>
                <a:gd name="T10" fmla="*/ 3 w 892"/>
                <a:gd name="T11" fmla="*/ 1134 h 1134"/>
                <a:gd name="T12" fmla="*/ 892 w 892"/>
                <a:gd name="T13" fmla="*/ 621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2" h="1134">
                  <a:moveTo>
                    <a:pt x="892" y="621"/>
                  </a:moveTo>
                  <a:lnTo>
                    <a:pt x="892" y="129"/>
                  </a:lnTo>
                  <a:lnTo>
                    <a:pt x="892" y="0"/>
                  </a:lnTo>
                  <a:lnTo>
                    <a:pt x="0" y="513"/>
                  </a:lnTo>
                  <a:lnTo>
                    <a:pt x="0" y="642"/>
                  </a:lnTo>
                  <a:lnTo>
                    <a:pt x="3" y="1134"/>
                  </a:lnTo>
                  <a:lnTo>
                    <a:pt x="892" y="621"/>
                  </a:lnTo>
                  <a:close/>
                </a:path>
              </a:pathLst>
            </a:custGeom>
            <a:gradFill>
              <a:gsLst>
                <a:gs pos="76000">
                  <a:srgbClr val="72E9F8"/>
                </a:gs>
                <a:gs pos="1000">
                  <a:srgbClr val="CDEDF0"/>
                </a:gs>
              </a:gsLst>
              <a:lin ang="5400000" scaled="0"/>
            </a:gradFill>
            <a:ln>
              <a:noFill/>
            </a:ln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" name="ïṩḷïdè"/>
            <p:cNvSpPr/>
            <p:nvPr/>
          </p:nvSpPr>
          <p:spPr bwMode="auto">
            <a:xfrm>
              <a:off x="3548511" y="2424147"/>
              <a:ext cx="5357358" cy="3100159"/>
            </a:xfrm>
            <a:custGeom>
              <a:avLst/>
              <a:gdLst>
                <a:gd name="T0" fmla="*/ 1361 w 1385"/>
                <a:gd name="T1" fmla="*/ 289 h 802"/>
                <a:gd name="T2" fmla="*/ 1362 w 1385"/>
                <a:gd name="T3" fmla="*/ 338 h 802"/>
                <a:gd name="T4" fmla="*/ 586 w 1385"/>
                <a:gd name="T5" fmla="*/ 789 h 802"/>
                <a:gd name="T6" fmla="*/ 502 w 1385"/>
                <a:gd name="T7" fmla="*/ 789 h 802"/>
                <a:gd name="T8" fmla="*/ 24 w 1385"/>
                <a:gd name="T9" fmla="*/ 512 h 802"/>
                <a:gd name="T10" fmla="*/ 24 w 1385"/>
                <a:gd name="T11" fmla="*/ 464 h 802"/>
                <a:gd name="T12" fmla="*/ 799 w 1385"/>
                <a:gd name="T13" fmla="*/ 13 h 802"/>
                <a:gd name="T14" fmla="*/ 883 w 1385"/>
                <a:gd name="T15" fmla="*/ 13 h 802"/>
                <a:gd name="T16" fmla="*/ 1361 w 1385"/>
                <a:gd name="T17" fmla="*/ 289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5" h="802">
                  <a:moveTo>
                    <a:pt x="1361" y="289"/>
                  </a:moveTo>
                  <a:cubicBezTo>
                    <a:pt x="1385" y="303"/>
                    <a:pt x="1385" y="325"/>
                    <a:pt x="1362" y="338"/>
                  </a:cubicBezTo>
                  <a:cubicBezTo>
                    <a:pt x="586" y="789"/>
                    <a:pt x="586" y="789"/>
                    <a:pt x="586" y="789"/>
                  </a:cubicBezTo>
                  <a:cubicBezTo>
                    <a:pt x="563" y="802"/>
                    <a:pt x="525" y="802"/>
                    <a:pt x="502" y="789"/>
                  </a:cubicBezTo>
                  <a:cubicBezTo>
                    <a:pt x="24" y="512"/>
                    <a:pt x="24" y="512"/>
                    <a:pt x="24" y="512"/>
                  </a:cubicBezTo>
                  <a:cubicBezTo>
                    <a:pt x="1" y="499"/>
                    <a:pt x="0" y="477"/>
                    <a:pt x="24" y="464"/>
                  </a:cubicBezTo>
                  <a:cubicBezTo>
                    <a:pt x="799" y="13"/>
                    <a:pt x="799" y="13"/>
                    <a:pt x="799" y="13"/>
                  </a:cubicBezTo>
                  <a:cubicBezTo>
                    <a:pt x="822" y="0"/>
                    <a:pt x="860" y="0"/>
                    <a:pt x="883" y="13"/>
                  </a:cubicBezTo>
                  <a:cubicBezTo>
                    <a:pt x="1361" y="289"/>
                    <a:pt x="1361" y="289"/>
                    <a:pt x="1361" y="289"/>
                  </a:cubicBezTo>
                </a:path>
              </a:pathLst>
            </a:custGeom>
            <a:solidFill>
              <a:srgbClr val="F2F8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" name="iṩ1iḍe"/>
            <p:cNvSpPr/>
            <p:nvPr/>
          </p:nvSpPr>
          <p:spPr bwMode="auto">
            <a:xfrm>
              <a:off x="3572701" y="3637414"/>
              <a:ext cx="5310836" cy="1979933"/>
            </a:xfrm>
            <a:custGeom>
              <a:avLst/>
              <a:gdLst>
                <a:gd name="T0" fmla="*/ 1373 w 1373"/>
                <a:gd name="T1" fmla="*/ 3 h 512"/>
                <a:gd name="T2" fmla="*/ 1372 w 1373"/>
                <a:gd name="T3" fmla="*/ 7 h 512"/>
                <a:gd name="T4" fmla="*/ 1370 w 1373"/>
                <a:gd name="T5" fmla="*/ 10 h 512"/>
                <a:gd name="T6" fmla="*/ 1368 w 1373"/>
                <a:gd name="T7" fmla="*/ 13 h 512"/>
                <a:gd name="T8" fmla="*/ 1365 w 1373"/>
                <a:gd name="T9" fmla="*/ 17 h 512"/>
                <a:gd name="T10" fmla="*/ 1362 w 1373"/>
                <a:gd name="T11" fmla="*/ 20 h 512"/>
                <a:gd name="T12" fmla="*/ 1358 w 1373"/>
                <a:gd name="T13" fmla="*/ 23 h 512"/>
                <a:gd name="T14" fmla="*/ 580 w 1373"/>
                <a:gd name="T15" fmla="*/ 475 h 512"/>
                <a:gd name="T16" fmla="*/ 570 w 1373"/>
                <a:gd name="T17" fmla="*/ 479 h 512"/>
                <a:gd name="T18" fmla="*/ 558 w 1373"/>
                <a:gd name="T19" fmla="*/ 483 h 512"/>
                <a:gd name="T20" fmla="*/ 549 w 1373"/>
                <a:gd name="T21" fmla="*/ 484 h 512"/>
                <a:gd name="T22" fmla="*/ 538 w 1373"/>
                <a:gd name="T23" fmla="*/ 485 h 512"/>
                <a:gd name="T24" fmla="*/ 526 w 1373"/>
                <a:gd name="T25" fmla="*/ 484 h 512"/>
                <a:gd name="T26" fmla="*/ 515 w 1373"/>
                <a:gd name="T27" fmla="*/ 482 h 512"/>
                <a:gd name="T28" fmla="*/ 505 w 1373"/>
                <a:gd name="T29" fmla="*/ 479 h 512"/>
                <a:gd name="T30" fmla="*/ 18 w 1373"/>
                <a:gd name="T31" fmla="*/ 198 h 512"/>
                <a:gd name="T32" fmla="*/ 0 w 1373"/>
                <a:gd name="T33" fmla="*/ 174 h 512"/>
                <a:gd name="T34" fmla="*/ 0 w 1373"/>
                <a:gd name="T35" fmla="*/ 205 h 512"/>
                <a:gd name="T36" fmla="*/ 496 w 1373"/>
                <a:gd name="T37" fmla="*/ 502 h 512"/>
                <a:gd name="T38" fmla="*/ 505 w 1373"/>
                <a:gd name="T39" fmla="*/ 506 h 512"/>
                <a:gd name="T40" fmla="*/ 512 w 1373"/>
                <a:gd name="T41" fmla="*/ 509 h 512"/>
                <a:gd name="T42" fmla="*/ 516 w 1373"/>
                <a:gd name="T43" fmla="*/ 510 h 512"/>
                <a:gd name="T44" fmla="*/ 524 w 1373"/>
                <a:gd name="T45" fmla="*/ 511 h 512"/>
                <a:gd name="T46" fmla="*/ 527 w 1373"/>
                <a:gd name="T47" fmla="*/ 512 h 512"/>
                <a:gd name="T48" fmla="*/ 536 w 1373"/>
                <a:gd name="T49" fmla="*/ 512 h 512"/>
                <a:gd name="T50" fmla="*/ 537 w 1373"/>
                <a:gd name="T51" fmla="*/ 512 h 512"/>
                <a:gd name="T52" fmla="*/ 540 w 1373"/>
                <a:gd name="T53" fmla="*/ 512 h 512"/>
                <a:gd name="T54" fmla="*/ 548 w 1373"/>
                <a:gd name="T55" fmla="*/ 512 h 512"/>
                <a:gd name="T56" fmla="*/ 551 w 1373"/>
                <a:gd name="T57" fmla="*/ 511 h 512"/>
                <a:gd name="T58" fmla="*/ 558 w 1373"/>
                <a:gd name="T59" fmla="*/ 510 h 512"/>
                <a:gd name="T60" fmla="*/ 567 w 1373"/>
                <a:gd name="T61" fmla="*/ 508 h 512"/>
                <a:gd name="T62" fmla="*/ 572 w 1373"/>
                <a:gd name="T63" fmla="*/ 506 h 512"/>
                <a:gd name="T64" fmla="*/ 1356 w 1373"/>
                <a:gd name="T65" fmla="*/ 51 h 512"/>
                <a:gd name="T66" fmla="*/ 1358 w 1373"/>
                <a:gd name="T67" fmla="*/ 50 h 512"/>
                <a:gd name="T68" fmla="*/ 1362 w 1373"/>
                <a:gd name="T69" fmla="*/ 47 h 512"/>
                <a:gd name="T70" fmla="*/ 1364 w 1373"/>
                <a:gd name="T71" fmla="*/ 45 h 512"/>
                <a:gd name="T72" fmla="*/ 1367 w 1373"/>
                <a:gd name="T73" fmla="*/ 42 h 512"/>
                <a:gd name="T74" fmla="*/ 1368 w 1373"/>
                <a:gd name="T75" fmla="*/ 41 h 512"/>
                <a:gd name="T76" fmla="*/ 1370 w 1373"/>
                <a:gd name="T77" fmla="*/ 38 h 512"/>
                <a:gd name="T78" fmla="*/ 1371 w 1373"/>
                <a:gd name="T79" fmla="*/ 36 h 512"/>
                <a:gd name="T80" fmla="*/ 1372 w 1373"/>
                <a:gd name="T81" fmla="*/ 34 h 512"/>
                <a:gd name="T82" fmla="*/ 1372 w 1373"/>
                <a:gd name="T83" fmla="*/ 31 h 512"/>
                <a:gd name="T84" fmla="*/ 1373 w 1373"/>
                <a:gd name="T85" fmla="*/ 29 h 512"/>
                <a:gd name="T86" fmla="*/ 1373 w 1373"/>
                <a:gd name="T87" fmla="*/ 27 h 512"/>
                <a:gd name="T88" fmla="*/ 1373 w 1373"/>
                <a:gd name="T89" fmla="*/ 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73" h="512">
                  <a:moveTo>
                    <a:pt x="1373" y="2"/>
                  </a:moveTo>
                  <a:cubicBezTo>
                    <a:pt x="1373" y="2"/>
                    <a:pt x="1373" y="3"/>
                    <a:pt x="1373" y="3"/>
                  </a:cubicBezTo>
                  <a:cubicBezTo>
                    <a:pt x="1373" y="4"/>
                    <a:pt x="1372" y="4"/>
                    <a:pt x="1372" y="5"/>
                  </a:cubicBezTo>
                  <a:cubicBezTo>
                    <a:pt x="1372" y="5"/>
                    <a:pt x="1372" y="6"/>
                    <a:pt x="1372" y="7"/>
                  </a:cubicBezTo>
                  <a:cubicBezTo>
                    <a:pt x="1372" y="7"/>
                    <a:pt x="1371" y="8"/>
                    <a:pt x="1371" y="8"/>
                  </a:cubicBezTo>
                  <a:cubicBezTo>
                    <a:pt x="1371" y="9"/>
                    <a:pt x="1371" y="9"/>
                    <a:pt x="1370" y="10"/>
                  </a:cubicBezTo>
                  <a:cubicBezTo>
                    <a:pt x="1370" y="10"/>
                    <a:pt x="1370" y="11"/>
                    <a:pt x="1369" y="11"/>
                  </a:cubicBezTo>
                  <a:cubicBezTo>
                    <a:pt x="1369" y="12"/>
                    <a:pt x="1369" y="13"/>
                    <a:pt x="1368" y="13"/>
                  </a:cubicBezTo>
                  <a:cubicBezTo>
                    <a:pt x="1368" y="14"/>
                    <a:pt x="1367" y="14"/>
                    <a:pt x="1367" y="15"/>
                  </a:cubicBezTo>
                  <a:cubicBezTo>
                    <a:pt x="1366" y="15"/>
                    <a:pt x="1366" y="16"/>
                    <a:pt x="1365" y="17"/>
                  </a:cubicBezTo>
                  <a:cubicBezTo>
                    <a:pt x="1364" y="18"/>
                    <a:pt x="1364" y="18"/>
                    <a:pt x="1364" y="18"/>
                  </a:cubicBezTo>
                  <a:cubicBezTo>
                    <a:pt x="1363" y="19"/>
                    <a:pt x="1362" y="19"/>
                    <a:pt x="1362" y="20"/>
                  </a:cubicBezTo>
                  <a:cubicBezTo>
                    <a:pt x="1361" y="20"/>
                    <a:pt x="1361" y="21"/>
                    <a:pt x="1360" y="21"/>
                  </a:cubicBezTo>
                  <a:cubicBezTo>
                    <a:pt x="1359" y="22"/>
                    <a:pt x="1359" y="22"/>
                    <a:pt x="1358" y="23"/>
                  </a:cubicBezTo>
                  <a:cubicBezTo>
                    <a:pt x="1357" y="23"/>
                    <a:pt x="1357" y="23"/>
                    <a:pt x="1356" y="24"/>
                  </a:cubicBezTo>
                  <a:cubicBezTo>
                    <a:pt x="580" y="475"/>
                    <a:pt x="580" y="475"/>
                    <a:pt x="580" y="475"/>
                  </a:cubicBezTo>
                  <a:cubicBezTo>
                    <a:pt x="578" y="476"/>
                    <a:pt x="575" y="477"/>
                    <a:pt x="572" y="479"/>
                  </a:cubicBezTo>
                  <a:cubicBezTo>
                    <a:pt x="571" y="479"/>
                    <a:pt x="570" y="479"/>
                    <a:pt x="570" y="479"/>
                  </a:cubicBezTo>
                  <a:cubicBezTo>
                    <a:pt x="568" y="480"/>
                    <a:pt x="566" y="481"/>
                    <a:pt x="564" y="481"/>
                  </a:cubicBezTo>
                  <a:cubicBezTo>
                    <a:pt x="562" y="482"/>
                    <a:pt x="560" y="482"/>
                    <a:pt x="558" y="483"/>
                  </a:cubicBezTo>
                  <a:cubicBezTo>
                    <a:pt x="556" y="483"/>
                    <a:pt x="553" y="484"/>
                    <a:pt x="551" y="484"/>
                  </a:cubicBezTo>
                  <a:cubicBezTo>
                    <a:pt x="550" y="484"/>
                    <a:pt x="550" y="484"/>
                    <a:pt x="549" y="484"/>
                  </a:cubicBezTo>
                  <a:cubicBezTo>
                    <a:pt x="546" y="484"/>
                    <a:pt x="542" y="485"/>
                    <a:pt x="539" y="485"/>
                  </a:cubicBezTo>
                  <a:cubicBezTo>
                    <a:pt x="539" y="485"/>
                    <a:pt x="538" y="485"/>
                    <a:pt x="538" y="485"/>
                  </a:cubicBezTo>
                  <a:cubicBezTo>
                    <a:pt x="534" y="485"/>
                    <a:pt x="531" y="484"/>
                    <a:pt x="528" y="484"/>
                  </a:cubicBezTo>
                  <a:cubicBezTo>
                    <a:pt x="527" y="484"/>
                    <a:pt x="527" y="484"/>
                    <a:pt x="526" y="484"/>
                  </a:cubicBezTo>
                  <a:cubicBezTo>
                    <a:pt x="523" y="484"/>
                    <a:pt x="520" y="483"/>
                    <a:pt x="517" y="482"/>
                  </a:cubicBezTo>
                  <a:cubicBezTo>
                    <a:pt x="516" y="482"/>
                    <a:pt x="515" y="482"/>
                    <a:pt x="515" y="482"/>
                  </a:cubicBezTo>
                  <a:cubicBezTo>
                    <a:pt x="512" y="481"/>
                    <a:pt x="509" y="480"/>
                    <a:pt x="507" y="479"/>
                  </a:cubicBezTo>
                  <a:cubicBezTo>
                    <a:pt x="506" y="479"/>
                    <a:pt x="506" y="479"/>
                    <a:pt x="505" y="479"/>
                  </a:cubicBezTo>
                  <a:cubicBezTo>
                    <a:pt x="502" y="478"/>
                    <a:pt x="499" y="476"/>
                    <a:pt x="496" y="475"/>
                  </a:cubicBezTo>
                  <a:cubicBezTo>
                    <a:pt x="18" y="198"/>
                    <a:pt x="18" y="198"/>
                    <a:pt x="18" y="198"/>
                  </a:cubicBezTo>
                  <a:cubicBezTo>
                    <a:pt x="9" y="193"/>
                    <a:pt x="4" y="187"/>
                    <a:pt x="1" y="181"/>
                  </a:cubicBezTo>
                  <a:cubicBezTo>
                    <a:pt x="1" y="178"/>
                    <a:pt x="0" y="176"/>
                    <a:pt x="0" y="174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02"/>
                    <a:pt x="0" y="204"/>
                    <a:pt x="0" y="205"/>
                  </a:cubicBezTo>
                  <a:cubicBezTo>
                    <a:pt x="2" y="212"/>
                    <a:pt x="7" y="220"/>
                    <a:pt x="18" y="226"/>
                  </a:cubicBezTo>
                  <a:cubicBezTo>
                    <a:pt x="496" y="502"/>
                    <a:pt x="496" y="502"/>
                    <a:pt x="496" y="502"/>
                  </a:cubicBezTo>
                  <a:cubicBezTo>
                    <a:pt x="499" y="504"/>
                    <a:pt x="502" y="505"/>
                    <a:pt x="505" y="506"/>
                  </a:cubicBezTo>
                  <a:cubicBezTo>
                    <a:pt x="505" y="506"/>
                    <a:pt x="505" y="506"/>
                    <a:pt x="505" y="506"/>
                  </a:cubicBezTo>
                  <a:cubicBezTo>
                    <a:pt x="505" y="507"/>
                    <a:pt x="506" y="507"/>
                    <a:pt x="506" y="507"/>
                  </a:cubicBezTo>
                  <a:cubicBezTo>
                    <a:pt x="508" y="507"/>
                    <a:pt x="510" y="508"/>
                    <a:pt x="512" y="509"/>
                  </a:cubicBezTo>
                  <a:cubicBezTo>
                    <a:pt x="513" y="509"/>
                    <a:pt x="514" y="509"/>
                    <a:pt x="515" y="509"/>
                  </a:cubicBezTo>
                  <a:cubicBezTo>
                    <a:pt x="515" y="509"/>
                    <a:pt x="516" y="510"/>
                    <a:pt x="516" y="510"/>
                  </a:cubicBezTo>
                  <a:cubicBezTo>
                    <a:pt x="517" y="510"/>
                    <a:pt x="517" y="510"/>
                    <a:pt x="518" y="510"/>
                  </a:cubicBezTo>
                  <a:cubicBezTo>
                    <a:pt x="520" y="511"/>
                    <a:pt x="522" y="511"/>
                    <a:pt x="524" y="511"/>
                  </a:cubicBezTo>
                  <a:cubicBezTo>
                    <a:pt x="525" y="511"/>
                    <a:pt x="525" y="511"/>
                    <a:pt x="526" y="511"/>
                  </a:cubicBezTo>
                  <a:cubicBezTo>
                    <a:pt x="526" y="511"/>
                    <a:pt x="527" y="512"/>
                    <a:pt x="527" y="512"/>
                  </a:cubicBezTo>
                  <a:cubicBezTo>
                    <a:pt x="528" y="512"/>
                    <a:pt x="529" y="512"/>
                    <a:pt x="530" y="512"/>
                  </a:cubicBezTo>
                  <a:cubicBezTo>
                    <a:pt x="532" y="512"/>
                    <a:pt x="534" y="512"/>
                    <a:pt x="536" y="512"/>
                  </a:cubicBezTo>
                  <a:cubicBezTo>
                    <a:pt x="536" y="512"/>
                    <a:pt x="536" y="512"/>
                    <a:pt x="537" y="512"/>
                  </a:cubicBezTo>
                  <a:cubicBezTo>
                    <a:pt x="537" y="512"/>
                    <a:pt x="537" y="512"/>
                    <a:pt x="537" y="512"/>
                  </a:cubicBezTo>
                  <a:cubicBezTo>
                    <a:pt x="538" y="512"/>
                    <a:pt x="538" y="512"/>
                    <a:pt x="539" y="512"/>
                  </a:cubicBezTo>
                  <a:cubicBezTo>
                    <a:pt x="539" y="512"/>
                    <a:pt x="540" y="512"/>
                    <a:pt x="540" y="512"/>
                  </a:cubicBezTo>
                  <a:cubicBezTo>
                    <a:pt x="540" y="512"/>
                    <a:pt x="541" y="512"/>
                    <a:pt x="542" y="512"/>
                  </a:cubicBezTo>
                  <a:cubicBezTo>
                    <a:pt x="544" y="512"/>
                    <a:pt x="546" y="512"/>
                    <a:pt x="548" y="512"/>
                  </a:cubicBezTo>
                  <a:cubicBezTo>
                    <a:pt x="549" y="512"/>
                    <a:pt x="549" y="512"/>
                    <a:pt x="549" y="512"/>
                  </a:cubicBezTo>
                  <a:cubicBezTo>
                    <a:pt x="550" y="511"/>
                    <a:pt x="550" y="511"/>
                    <a:pt x="551" y="511"/>
                  </a:cubicBezTo>
                  <a:cubicBezTo>
                    <a:pt x="552" y="511"/>
                    <a:pt x="554" y="511"/>
                    <a:pt x="556" y="511"/>
                  </a:cubicBezTo>
                  <a:cubicBezTo>
                    <a:pt x="556" y="510"/>
                    <a:pt x="557" y="510"/>
                    <a:pt x="558" y="510"/>
                  </a:cubicBezTo>
                  <a:cubicBezTo>
                    <a:pt x="560" y="510"/>
                    <a:pt x="562" y="509"/>
                    <a:pt x="564" y="509"/>
                  </a:cubicBezTo>
                  <a:cubicBezTo>
                    <a:pt x="565" y="508"/>
                    <a:pt x="566" y="508"/>
                    <a:pt x="567" y="508"/>
                  </a:cubicBezTo>
                  <a:cubicBezTo>
                    <a:pt x="568" y="508"/>
                    <a:pt x="569" y="507"/>
                    <a:pt x="569" y="507"/>
                  </a:cubicBezTo>
                  <a:cubicBezTo>
                    <a:pt x="570" y="507"/>
                    <a:pt x="571" y="506"/>
                    <a:pt x="572" y="506"/>
                  </a:cubicBezTo>
                  <a:cubicBezTo>
                    <a:pt x="575" y="505"/>
                    <a:pt x="578" y="504"/>
                    <a:pt x="580" y="502"/>
                  </a:cubicBezTo>
                  <a:cubicBezTo>
                    <a:pt x="1356" y="51"/>
                    <a:pt x="1356" y="51"/>
                    <a:pt x="1356" y="51"/>
                  </a:cubicBezTo>
                  <a:cubicBezTo>
                    <a:pt x="1356" y="51"/>
                    <a:pt x="1356" y="51"/>
                    <a:pt x="1356" y="51"/>
                  </a:cubicBezTo>
                  <a:cubicBezTo>
                    <a:pt x="1357" y="51"/>
                    <a:pt x="1357" y="50"/>
                    <a:pt x="1358" y="50"/>
                  </a:cubicBezTo>
                  <a:cubicBezTo>
                    <a:pt x="1359" y="49"/>
                    <a:pt x="1359" y="49"/>
                    <a:pt x="1360" y="49"/>
                  </a:cubicBezTo>
                  <a:cubicBezTo>
                    <a:pt x="1361" y="48"/>
                    <a:pt x="1361" y="48"/>
                    <a:pt x="1362" y="47"/>
                  </a:cubicBezTo>
                  <a:cubicBezTo>
                    <a:pt x="1362" y="47"/>
                    <a:pt x="1363" y="46"/>
                    <a:pt x="1363" y="46"/>
                  </a:cubicBezTo>
                  <a:cubicBezTo>
                    <a:pt x="1364" y="45"/>
                    <a:pt x="1364" y="45"/>
                    <a:pt x="1364" y="45"/>
                  </a:cubicBezTo>
                  <a:cubicBezTo>
                    <a:pt x="1364" y="45"/>
                    <a:pt x="1364" y="45"/>
                    <a:pt x="1364" y="45"/>
                  </a:cubicBezTo>
                  <a:cubicBezTo>
                    <a:pt x="1365" y="44"/>
                    <a:pt x="1366" y="43"/>
                    <a:pt x="1367" y="42"/>
                  </a:cubicBezTo>
                  <a:cubicBezTo>
                    <a:pt x="1367" y="41"/>
                    <a:pt x="1367" y="41"/>
                    <a:pt x="1367" y="41"/>
                  </a:cubicBezTo>
                  <a:cubicBezTo>
                    <a:pt x="1368" y="41"/>
                    <a:pt x="1368" y="41"/>
                    <a:pt x="1368" y="41"/>
                  </a:cubicBezTo>
                  <a:cubicBezTo>
                    <a:pt x="1368" y="40"/>
                    <a:pt x="1369" y="39"/>
                    <a:pt x="1369" y="39"/>
                  </a:cubicBezTo>
                  <a:cubicBezTo>
                    <a:pt x="1370" y="38"/>
                    <a:pt x="1370" y="38"/>
                    <a:pt x="1370" y="38"/>
                  </a:cubicBezTo>
                  <a:cubicBezTo>
                    <a:pt x="1370" y="37"/>
                    <a:pt x="1370" y="37"/>
                    <a:pt x="1370" y="37"/>
                  </a:cubicBezTo>
                  <a:cubicBezTo>
                    <a:pt x="1370" y="37"/>
                    <a:pt x="1371" y="36"/>
                    <a:pt x="1371" y="36"/>
                  </a:cubicBezTo>
                  <a:cubicBezTo>
                    <a:pt x="1371" y="35"/>
                    <a:pt x="1371" y="35"/>
                    <a:pt x="1371" y="34"/>
                  </a:cubicBezTo>
                  <a:cubicBezTo>
                    <a:pt x="1372" y="34"/>
                    <a:pt x="1372" y="34"/>
                    <a:pt x="1372" y="34"/>
                  </a:cubicBezTo>
                  <a:cubicBezTo>
                    <a:pt x="1372" y="34"/>
                    <a:pt x="1372" y="33"/>
                    <a:pt x="1372" y="32"/>
                  </a:cubicBezTo>
                  <a:cubicBezTo>
                    <a:pt x="1372" y="32"/>
                    <a:pt x="1372" y="32"/>
                    <a:pt x="1372" y="31"/>
                  </a:cubicBezTo>
                  <a:cubicBezTo>
                    <a:pt x="1372" y="31"/>
                    <a:pt x="1372" y="31"/>
                    <a:pt x="1372" y="31"/>
                  </a:cubicBezTo>
                  <a:cubicBezTo>
                    <a:pt x="1373" y="30"/>
                    <a:pt x="1373" y="30"/>
                    <a:pt x="1373" y="29"/>
                  </a:cubicBezTo>
                  <a:cubicBezTo>
                    <a:pt x="1373" y="29"/>
                    <a:pt x="1373" y="28"/>
                    <a:pt x="1373" y="28"/>
                  </a:cubicBezTo>
                  <a:cubicBezTo>
                    <a:pt x="1373" y="27"/>
                    <a:pt x="1373" y="27"/>
                    <a:pt x="1373" y="27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73" y="0"/>
                    <a:pt x="1373" y="1"/>
                    <a:pt x="1373" y="2"/>
                  </a:cubicBezTo>
                </a:path>
              </a:pathLst>
            </a:custGeom>
            <a:gradFill>
              <a:gsLst>
                <a:gs pos="100000">
                  <a:srgbClr val="1A8DFF"/>
                </a:gs>
                <a:gs pos="1000">
                  <a:srgbClr val="87C0F6"/>
                </a:gs>
              </a:gsLst>
              <a:lin ang="10800000" scaled="0"/>
            </a:gradFill>
            <a:ln>
              <a:noFill/>
            </a:ln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" name="íšḷíḓé"/>
            <p:cNvSpPr/>
            <p:nvPr/>
          </p:nvSpPr>
          <p:spPr bwMode="auto">
            <a:xfrm>
              <a:off x="4225857" y="2599066"/>
              <a:ext cx="4345061" cy="2515855"/>
            </a:xfrm>
            <a:custGeom>
              <a:avLst/>
              <a:gdLst>
                <a:gd name="T0" fmla="*/ 1116 w 1123"/>
                <a:gd name="T1" fmla="*/ 253 h 651"/>
                <a:gd name="T2" fmla="*/ 1116 w 1123"/>
                <a:gd name="T3" fmla="*/ 269 h 651"/>
                <a:gd name="T4" fmla="*/ 465 w 1123"/>
                <a:gd name="T5" fmla="*/ 647 h 651"/>
                <a:gd name="T6" fmla="*/ 438 w 1123"/>
                <a:gd name="T7" fmla="*/ 647 h 651"/>
                <a:gd name="T8" fmla="*/ 8 w 1123"/>
                <a:gd name="T9" fmla="*/ 398 h 651"/>
                <a:gd name="T10" fmla="*/ 8 w 1123"/>
                <a:gd name="T11" fmla="*/ 382 h 651"/>
                <a:gd name="T12" fmla="*/ 658 w 1123"/>
                <a:gd name="T13" fmla="*/ 4 h 651"/>
                <a:gd name="T14" fmla="*/ 685 w 1123"/>
                <a:gd name="T15" fmla="*/ 4 h 651"/>
                <a:gd name="T16" fmla="*/ 1116 w 1123"/>
                <a:gd name="T17" fmla="*/ 253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3" h="651">
                  <a:moveTo>
                    <a:pt x="1116" y="253"/>
                  </a:moveTo>
                  <a:cubicBezTo>
                    <a:pt x="1123" y="257"/>
                    <a:pt x="1123" y="264"/>
                    <a:pt x="1116" y="269"/>
                  </a:cubicBezTo>
                  <a:cubicBezTo>
                    <a:pt x="465" y="647"/>
                    <a:pt x="465" y="647"/>
                    <a:pt x="465" y="647"/>
                  </a:cubicBezTo>
                  <a:cubicBezTo>
                    <a:pt x="458" y="651"/>
                    <a:pt x="446" y="651"/>
                    <a:pt x="438" y="647"/>
                  </a:cubicBezTo>
                  <a:cubicBezTo>
                    <a:pt x="8" y="398"/>
                    <a:pt x="8" y="398"/>
                    <a:pt x="8" y="398"/>
                  </a:cubicBezTo>
                  <a:cubicBezTo>
                    <a:pt x="0" y="393"/>
                    <a:pt x="0" y="386"/>
                    <a:pt x="8" y="382"/>
                  </a:cubicBezTo>
                  <a:cubicBezTo>
                    <a:pt x="658" y="4"/>
                    <a:pt x="658" y="4"/>
                    <a:pt x="658" y="4"/>
                  </a:cubicBezTo>
                  <a:cubicBezTo>
                    <a:pt x="665" y="0"/>
                    <a:pt x="677" y="0"/>
                    <a:pt x="685" y="4"/>
                  </a:cubicBezTo>
                  <a:cubicBezTo>
                    <a:pt x="1116" y="253"/>
                    <a:pt x="1116" y="253"/>
                    <a:pt x="1116" y="253"/>
                  </a:cubicBezTo>
                </a:path>
              </a:pathLst>
            </a:custGeom>
            <a:gradFill>
              <a:gsLst>
                <a:gs pos="73000">
                  <a:srgbClr val="66E8F9"/>
                </a:gs>
                <a:gs pos="1000">
                  <a:srgbClr val="CEEDF0"/>
                </a:gs>
              </a:gsLst>
              <a:lin ang="10800000" scaled="0"/>
            </a:gradFill>
            <a:ln>
              <a:noFill/>
            </a:ln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" name="ïş1ïďê"/>
            <p:cNvSpPr/>
            <p:nvPr/>
          </p:nvSpPr>
          <p:spPr bwMode="auto">
            <a:xfrm>
              <a:off x="4570111" y="4627381"/>
              <a:ext cx="472653" cy="273544"/>
            </a:xfrm>
            <a:custGeom>
              <a:avLst/>
              <a:gdLst>
                <a:gd name="T0" fmla="*/ 114 w 122"/>
                <a:gd name="T1" fmla="*/ 42 h 71"/>
                <a:gd name="T2" fmla="*/ 114 w 122"/>
                <a:gd name="T3" fmla="*/ 60 h 71"/>
                <a:gd name="T4" fmla="*/ 103 w 122"/>
                <a:gd name="T5" fmla="*/ 66 h 71"/>
                <a:gd name="T6" fmla="*/ 74 w 122"/>
                <a:gd name="T7" fmla="*/ 66 h 71"/>
                <a:gd name="T8" fmla="*/ 8 w 122"/>
                <a:gd name="T9" fmla="*/ 28 h 71"/>
                <a:gd name="T10" fmla="*/ 8 w 122"/>
                <a:gd name="T11" fmla="*/ 11 h 71"/>
                <a:gd name="T12" fmla="*/ 19 w 122"/>
                <a:gd name="T13" fmla="*/ 5 h 71"/>
                <a:gd name="T14" fmla="*/ 49 w 122"/>
                <a:gd name="T15" fmla="*/ 5 h 71"/>
                <a:gd name="T16" fmla="*/ 114 w 122"/>
                <a:gd name="T17" fmla="*/ 4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" h="71">
                  <a:moveTo>
                    <a:pt x="114" y="42"/>
                  </a:moveTo>
                  <a:cubicBezTo>
                    <a:pt x="122" y="47"/>
                    <a:pt x="122" y="55"/>
                    <a:pt x="114" y="60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95" y="71"/>
                    <a:pt x="82" y="71"/>
                    <a:pt x="74" y="66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0" y="23"/>
                    <a:pt x="0" y="16"/>
                    <a:pt x="8" y="11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7" y="0"/>
                    <a:pt x="40" y="0"/>
                    <a:pt x="49" y="5"/>
                  </a:cubicBezTo>
                  <a:lnTo>
                    <a:pt x="114" y="42"/>
                  </a:lnTo>
                  <a:close/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" name="ïsḷiḋê"/>
            <p:cNvSpPr/>
            <p:nvPr/>
          </p:nvSpPr>
          <p:spPr bwMode="auto">
            <a:xfrm>
              <a:off x="5359107" y="3633692"/>
              <a:ext cx="2517717" cy="922976"/>
            </a:xfrm>
            <a:custGeom>
              <a:avLst/>
              <a:gdLst>
                <a:gd name="T0" fmla="*/ 776 w 1353"/>
                <a:gd name="T1" fmla="*/ 299 h 496"/>
                <a:gd name="T2" fmla="*/ 607 w 1353"/>
                <a:gd name="T3" fmla="*/ 397 h 496"/>
                <a:gd name="T4" fmla="*/ 607 w 1353"/>
                <a:gd name="T5" fmla="*/ 366 h 496"/>
                <a:gd name="T6" fmla="*/ 607 w 1353"/>
                <a:gd name="T7" fmla="*/ 397 h 496"/>
                <a:gd name="T8" fmla="*/ 776 w 1353"/>
                <a:gd name="T9" fmla="*/ 299 h 496"/>
                <a:gd name="T10" fmla="*/ 776 w 1353"/>
                <a:gd name="T11" fmla="*/ 299 h 496"/>
                <a:gd name="T12" fmla="*/ 83 w 1353"/>
                <a:gd name="T13" fmla="*/ 102 h 496"/>
                <a:gd name="T14" fmla="*/ 29 w 1353"/>
                <a:gd name="T15" fmla="*/ 133 h 496"/>
                <a:gd name="T16" fmla="*/ 285 w 1353"/>
                <a:gd name="T17" fmla="*/ 280 h 496"/>
                <a:gd name="T18" fmla="*/ 0 w 1353"/>
                <a:gd name="T19" fmla="*/ 445 h 496"/>
                <a:gd name="T20" fmla="*/ 90 w 1353"/>
                <a:gd name="T21" fmla="*/ 496 h 496"/>
                <a:gd name="T22" fmla="*/ 376 w 1353"/>
                <a:gd name="T23" fmla="*/ 332 h 496"/>
                <a:gd name="T24" fmla="*/ 605 w 1353"/>
                <a:gd name="T25" fmla="*/ 465 h 496"/>
                <a:gd name="T26" fmla="*/ 788 w 1353"/>
                <a:gd name="T27" fmla="*/ 359 h 496"/>
                <a:gd name="T28" fmla="*/ 778 w 1353"/>
                <a:gd name="T29" fmla="*/ 305 h 496"/>
                <a:gd name="T30" fmla="*/ 607 w 1353"/>
                <a:gd name="T31" fmla="*/ 403 h 496"/>
                <a:gd name="T32" fmla="*/ 607 w 1353"/>
                <a:gd name="T33" fmla="*/ 405 h 496"/>
                <a:gd name="T34" fmla="*/ 607 w 1353"/>
                <a:gd name="T35" fmla="*/ 405 h 496"/>
                <a:gd name="T36" fmla="*/ 605 w 1353"/>
                <a:gd name="T37" fmla="*/ 405 h 496"/>
                <a:gd name="T38" fmla="*/ 605 w 1353"/>
                <a:gd name="T39" fmla="*/ 403 h 496"/>
                <a:gd name="T40" fmla="*/ 83 w 1353"/>
                <a:gd name="T41" fmla="*/ 102 h 496"/>
                <a:gd name="T42" fmla="*/ 1179 w 1353"/>
                <a:gd name="T43" fmla="*/ 65 h 496"/>
                <a:gd name="T44" fmla="*/ 840 w 1353"/>
                <a:gd name="T45" fmla="*/ 264 h 496"/>
                <a:gd name="T46" fmla="*/ 840 w 1353"/>
                <a:gd name="T47" fmla="*/ 264 h 496"/>
                <a:gd name="T48" fmla="*/ 1179 w 1353"/>
                <a:gd name="T49" fmla="*/ 65 h 496"/>
                <a:gd name="T50" fmla="*/ 1301 w 1353"/>
                <a:gd name="T51" fmla="*/ 0 h 496"/>
                <a:gd name="T52" fmla="*/ 840 w 1353"/>
                <a:gd name="T53" fmla="*/ 268 h 496"/>
                <a:gd name="T54" fmla="*/ 850 w 1353"/>
                <a:gd name="T55" fmla="*/ 322 h 496"/>
                <a:gd name="T56" fmla="*/ 1353 w 1353"/>
                <a:gd name="T57" fmla="*/ 31 h 496"/>
                <a:gd name="T58" fmla="*/ 1301 w 1353"/>
                <a:gd name="T59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53" h="496">
                  <a:moveTo>
                    <a:pt x="776" y="299"/>
                  </a:moveTo>
                  <a:lnTo>
                    <a:pt x="607" y="397"/>
                  </a:lnTo>
                  <a:lnTo>
                    <a:pt x="607" y="366"/>
                  </a:lnTo>
                  <a:lnTo>
                    <a:pt x="607" y="397"/>
                  </a:lnTo>
                  <a:lnTo>
                    <a:pt x="776" y="299"/>
                  </a:lnTo>
                  <a:lnTo>
                    <a:pt x="776" y="299"/>
                  </a:lnTo>
                  <a:close/>
                  <a:moveTo>
                    <a:pt x="83" y="102"/>
                  </a:moveTo>
                  <a:lnTo>
                    <a:pt x="29" y="133"/>
                  </a:lnTo>
                  <a:lnTo>
                    <a:pt x="285" y="280"/>
                  </a:lnTo>
                  <a:lnTo>
                    <a:pt x="0" y="445"/>
                  </a:lnTo>
                  <a:lnTo>
                    <a:pt x="90" y="496"/>
                  </a:lnTo>
                  <a:lnTo>
                    <a:pt x="376" y="332"/>
                  </a:lnTo>
                  <a:lnTo>
                    <a:pt x="605" y="465"/>
                  </a:lnTo>
                  <a:lnTo>
                    <a:pt x="788" y="359"/>
                  </a:lnTo>
                  <a:lnTo>
                    <a:pt x="778" y="305"/>
                  </a:lnTo>
                  <a:lnTo>
                    <a:pt x="607" y="403"/>
                  </a:lnTo>
                  <a:lnTo>
                    <a:pt x="607" y="405"/>
                  </a:lnTo>
                  <a:lnTo>
                    <a:pt x="607" y="405"/>
                  </a:lnTo>
                  <a:lnTo>
                    <a:pt x="605" y="405"/>
                  </a:lnTo>
                  <a:lnTo>
                    <a:pt x="605" y="403"/>
                  </a:lnTo>
                  <a:lnTo>
                    <a:pt x="83" y="102"/>
                  </a:lnTo>
                  <a:close/>
                  <a:moveTo>
                    <a:pt x="1179" y="65"/>
                  </a:moveTo>
                  <a:lnTo>
                    <a:pt x="840" y="264"/>
                  </a:lnTo>
                  <a:lnTo>
                    <a:pt x="840" y="264"/>
                  </a:lnTo>
                  <a:lnTo>
                    <a:pt x="1179" y="65"/>
                  </a:lnTo>
                  <a:close/>
                  <a:moveTo>
                    <a:pt x="1301" y="0"/>
                  </a:moveTo>
                  <a:lnTo>
                    <a:pt x="840" y="268"/>
                  </a:lnTo>
                  <a:lnTo>
                    <a:pt x="850" y="322"/>
                  </a:lnTo>
                  <a:lnTo>
                    <a:pt x="1353" y="31"/>
                  </a:lnTo>
                  <a:lnTo>
                    <a:pt x="1301" y="0"/>
                  </a:lnTo>
                  <a:close/>
                </a:path>
              </a:pathLst>
            </a:custGeom>
            <a:gradFill>
              <a:gsLst>
                <a:gs pos="73000">
                  <a:srgbClr val="2AD4F2"/>
                </a:gs>
                <a:gs pos="1000">
                  <a:srgbClr val="A1DBE3"/>
                </a:gs>
              </a:gsLst>
              <a:lin ang="10800000" scaled="0"/>
            </a:gradFill>
            <a:ln>
              <a:noFill/>
            </a:ln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" name="iṣļïḋé"/>
            <p:cNvSpPr/>
            <p:nvPr/>
          </p:nvSpPr>
          <p:spPr bwMode="auto">
            <a:xfrm>
              <a:off x="5359107" y="3633692"/>
              <a:ext cx="2517717" cy="922976"/>
            </a:xfrm>
            <a:custGeom>
              <a:avLst/>
              <a:gdLst>
                <a:gd name="T0" fmla="*/ 776 w 1353"/>
                <a:gd name="T1" fmla="*/ 299 h 496"/>
                <a:gd name="T2" fmla="*/ 607 w 1353"/>
                <a:gd name="T3" fmla="*/ 397 h 496"/>
                <a:gd name="T4" fmla="*/ 607 w 1353"/>
                <a:gd name="T5" fmla="*/ 366 h 496"/>
                <a:gd name="T6" fmla="*/ 607 w 1353"/>
                <a:gd name="T7" fmla="*/ 397 h 496"/>
                <a:gd name="T8" fmla="*/ 776 w 1353"/>
                <a:gd name="T9" fmla="*/ 299 h 496"/>
                <a:gd name="T10" fmla="*/ 776 w 1353"/>
                <a:gd name="T11" fmla="*/ 299 h 496"/>
                <a:gd name="T12" fmla="*/ 83 w 1353"/>
                <a:gd name="T13" fmla="*/ 102 h 496"/>
                <a:gd name="T14" fmla="*/ 29 w 1353"/>
                <a:gd name="T15" fmla="*/ 133 h 496"/>
                <a:gd name="T16" fmla="*/ 285 w 1353"/>
                <a:gd name="T17" fmla="*/ 280 h 496"/>
                <a:gd name="T18" fmla="*/ 0 w 1353"/>
                <a:gd name="T19" fmla="*/ 445 h 496"/>
                <a:gd name="T20" fmla="*/ 90 w 1353"/>
                <a:gd name="T21" fmla="*/ 496 h 496"/>
                <a:gd name="T22" fmla="*/ 376 w 1353"/>
                <a:gd name="T23" fmla="*/ 332 h 496"/>
                <a:gd name="T24" fmla="*/ 605 w 1353"/>
                <a:gd name="T25" fmla="*/ 465 h 496"/>
                <a:gd name="T26" fmla="*/ 788 w 1353"/>
                <a:gd name="T27" fmla="*/ 359 h 496"/>
                <a:gd name="T28" fmla="*/ 778 w 1353"/>
                <a:gd name="T29" fmla="*/ 305 h 496"/>
                <a:gd name="T30" fmla="*/ 607 w 1353"/>
                <a:gd name="T31" fmla="*/ 403 h 496"/>
                <a:gd name="T32" fmla="*/ 607 w 1353"/>
                <a:gd name="T33" fmla="*/ 405 h 496"/>
                <a:gd name="T34" fmla="*/ 607 w 1353"/>
                <a:gd name="T35" fmla="*/ 405 h 496"/>
                <a:gd name="T36" fmla="*/ 605 w 1353"/>
                <a:gd name="T37" fmla="*/ 405 h 496"/>
                <a:gd name="T38" fmla="*/ 605 w 1353"/>
                <a:gd name="T39" fmla="*/ 403 h 496"/>
                <a:gd name="T40" fmla="*/ 83 w 1353"/>
                <a:gd name="T41" fmla="*/ 102 h 496"/>
                <a:gd name="T42" fmla="*/ 1179 w 1353"/>
                <a:gd name="T43" fmla="*/ 65 h 496"/>
                <a:gd name="T44" fmla="*/ 840 w 1353"/>
                <a:gd name="T45" fmla="*/ 264 h 496"/>
                <a:gd name="T46" fmla="*/ 840 w 1353"/>
                <a:gd name="T47" fmla="*/ 264 h 496"/>
                <a:gd name="T48" fmla="*/ 1179 w 1353"/>
                <a:gd name="T49" fmla="*/ 65 h 496"/>
                <a:gd name="T50" fmla="*/ 1301 w 1353"/>
                <a:gd name="T51" fmla="*/ 0 h 496"/>
                <a:gd name="T52" fmla="*/ 840 w 1353"/>
                <a:gd name="T53" fmla="*/ 268 h 496"/>
                <a:gd name="T54" fmla="*/ 850 w 1353"/>
                <a:gd name="T55" fmla="*/ 322 h 496"/>
                <a:gd name="T56" fmla="*/ 1353 w 1353"/>
                <a:gd name="T57" fmla="*/ 31 h 496"/>
                <a:gd name="T58" fmla="*/ 1301 w 1353"/>
                <a:gd name="T59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53" h="496">
                  <a:moveTo>
                    <a:pt x="776" y="299"/>
                  </a:moveTo>
                  <a:lnTo>
                    <a:pt x="607" y="397"/>
                  </a:lnTo>
                  <a:lnTo>
                    <a:pt x="607" y="366"/>
                  </a:lnTo>
                  <a:lnTo>
                    <a:pt x="607" y="397"/>
                  </a:lnTo>
                  <a:lnTo>
                    <a:pt x="776" y="299"/>
                  </a:lnTo>
                  <a:lnTo>
                    <a:pt x="776" y="299"/>
                  </a:lnTo>
                  <a:moveTo>
                    <a:pt x="83" y="102"/>
                  </a:moveTo>
                  <a:lnTo>
                    <a:pt x="29" y="133"/>
                  </a:lnTo>
                  <a:lnTo>
                    <a:pt x="285" y="280"/>
                  </a:lnTo>
                  <a:lnTo>
                    <a:pt x="0" y="445"/>
                  </a:lnTo>
                  <a:lnTo>
                    <a:pt x="90" y="496"/>
                  </a:lnTo>
                  <a:lnTo>
                    <a:pt x="376" y="332"/>
                  </a:lnTo>
                  <a:lnTo>
                    <a:pt x="605" y="465"/>
                  </a:lnTo>
                  <a:lnTo>
                    <a:pt x="788" y="359"/>
                  </a:lnTo>
                  <a:lnTo>
                    <a:pt x="778" y="305"/>
                  </a:lnTo>
                  <a:lnTo>
                    <a:pt x="607" y="403"/>
                  </a:lnTo>
                  <a:lnTo>
                    <a:pt x="607" y="405"/>
                  </a:lnTo>
                  <a:lnTo>
                    <a:pt x="607" y="405"/>
                  </a:lnTo>
                  <a:lnTo>
                    <a:pt x="605" y="405"/>
                  </a:lnTo>
                  <a:lnTo>
                    <a:pt x="605" y="403"/>
                  </a:lnTo>
                  <a:lnTo>
                    <a:pt x="83" y="102"/>
                  </a:lnTo>
                  <a:moveTo>
                    <a:pt x="1179" y="65"/>
                  </a:moveTo>
                  <a:lnTo>
                    <a:pt x="840" y="264"/>
                  </a:lnTo>
                  <a:lnTo>
                    <a:pt x="840" y="264"/>
                  </a:lnTo>
                  <a:lnTo>
                    <a:pt x="1179" y="65"/>
                  </a:lnTo>
                  <a:moveTo>
                    <a:pt x="1301" y="0"/>
                  </a:moveTo>
                  <a:lnTo>
                    <a:pt x="840" y="268"/>
                  </a:lnTo>
                  <a:lnTo>
                    <a:pt x="850" y="322"/>
                  </a:lnTo>
                  <a:lnTo>
                    <a:pt x="1353" y="31"/>
                  </a:lnTo>
                  <a:lnTo>
                    <a:pt x="13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" name="íŝļîde"/>
            <p:cNvSpPr/>
            <p:nvPr/>
          </p:nvSpPr>
          <p:spPr bwMode="auto">
            <a:xfrm>
              <a:off x="5467036" y="2803758"/>
              <a:ext cx="2363266" cy="1583575"/>
            </a:xfrm>
            <a:custGeom>
              <a:avLst/>
              <a:gdLst>
                <a:gd name="T0" fmla="*/ 1270 w 1270"/>
                <a:gd name="T1" fmla="*/ 328 h 851"/>
                <a:gd name="T2" fmla="*/ 1270 w 1270"/>
                <a:gd name="T3" fmla="*/ 317 h 851"/>
                <a:gd name="T4" fmla="*/ 1270 w 1270"/>
                <a:gd name="T5" fmla="*/ 317 h 851"/>
                <a:gd name="T6" fmla="*/ 1270 w 1270"/>
                <a:gd name="T7" fmla="*/ 315 h 851"/>
                <a:gd name="T8" fmla="*/ 1270 w 1270"/>
                <a:gd name="T9" fmla="*/ 315 h 851"/>
                <a:gd name="T10" fmla="*/ 1270 w 1270"/>
                <a:gd name="T11" fmla="*/ 315 h 851"/>
                <a:gd name="T12" fmla="*/ 722 w 1270"/>
                <a:gd name="T13" fmla="*/ 0 h 851"/>
                <a:gd name="T14" fmla="*/ 0 w 1270"/>
                <a:gd name="T15" fmla="*/ 417 h 851"/>
                <a:gd name="T16" fmla="*/ 0 w 1270"/>
                <a:gd name="T17" fmla="*/ 533 h 851"/>
                <a:gd name="T18" fmla="*/ 547 w 1270"/>
                <a:gd name="T19" fmla="*/ 849 h 851"/>
                <a:gd name="T20" fmla="*/ 547 w 1270"/>
                <a:gd name="T21" fmla="*/ 851 h 851"/>
                <a:gd name="T22" fmla="*/ 549 w 1270"/>
                <a:gd name="T23" fmla="*/ 851 h 851"/>
                <a:gd name="T24" fmla="*/ 549 w 1270"/>
                <a:gd name="T25" fmla="*/ 851 h 851"/>
                <a:gd name="T26" fmla="*/ 549 w 1270"/>
                <a:gd name="T27" fmla="*/ 849 h 851"/>
                <a:gd name="T28" fmla="*/ 1268 w 1270"/>
                <a:gd name="T29" fmla="*/ 434 h 851"/>
                <a:gd name="T30" fmla="*/ 1268 w 1270"/>
                <a:gd name="T31" fmla="*/ 427 h 851"/>
                <a:gd name="T32" fmla="*/ 549 w 1270"/>
                <a:gd name="T33" fmla="*/ 843 h 851"/>
                <a:gd name="T34" fmla="*/ 549 w 1270"/>
                <a:gd name="T35" fmla="*/ 745 h 851"/>
                <a:gd name="T36" fmla="*/ 1270 w 1270"/>
                <a:gd name="T37" fmla="*/ 328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70" h="851">
                  <a:moveTo>
                    <a:pt x="1270" y="328"/>
                  </a:moveTo>
                  <a:lnTo>
                    <a:pt x="1270" y="317"/>
                  </a:lnTo>
                  <a:lnTo>
                    <a:pt x="1270" y="317"/>
                  </a:lnTo>
                  <a:lnTo>
                    <a:pt x="1270" y="315"/>
                  </a:lnTo>
                  <a:lnTo>
                    <a:pt x="1270" y="315"/>
                  </a:lnTo>
                  <a:lnTo>
                    <a:pt x="1270" y="315"/>
                  </a:lnTo>
                  <a:lnTo>
                    <a:pt x="722" y="0"/>
                  </a:lnTo>
                  <a:lnTo>
                    <a:pt x="0" y="417"/>
                  </a:lnTo>
                  <a:lnTo>
                    <a:pt x="0" y="533"/>
                  </a:lnTo>
                  <a:lnTo>
                    <a:pt x="547" y="849"/>
                  </a:lnTo>
                  <a:lnTo>
                    <a:pt x="547" y="851"/>
                  </a:lnTo>
                  <a:lnTo>
                    <a:pt x="549" y="851"/>
                  </a:lnTo>
                  <a:lnTo>
                    <a:pt x="549" y="851"/>
                  </a:lnTo>
                  <a:lnTo>
                    <a:pt x="549" y="849"/>
                  </a:lnTo>
                  <a:lnTo>
                    <a:pt x="1268" y="434"/>
                  </a:lnTo>
                  <a:lnTo>
                    <a:pt x="1268" y="427"/>
                  </a:lnTo>
                  <a:lnTo>
                    <a:pt x="549" y="843"/>
                  </a:lnTo>
                  <a:lnTo>
                    <a:pt x="549" y="745"/>
                  </a:lnTo>
                  <a:lnTo>
                    <a:pt x="1270" y="328"/>
                  </a:lnTo>
                  <a:close/>
                </a:path>
              </a:pathLst>
            </a:custGeom>
            <a:solidFill>
              <a:srgbClr val="B84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" name="işļíďé"/>
            <p:cNvSpPr/>
            <p:nvPr/>
          </p:nvSpPr>
          <p:spPr bwMode="auto">
            <a:xfrm>
              <a:off x="5467036" y="2803758"/>
              <a:ext cx="2363266" cy="1583575"/>
            </a:xfrm>
            <a:custGeom>
              <a:avLst/>
              <a:gdLst>
                <a:gd name="T0" fmla="*/ 1270 w 1270"/>
                <a:gd name="T1" fmla="*/ 328 h 851"/>
                <a:gd name="T2" fmla="*/ 1270 w 1270"/>
                <a:gd name="T3" fmla="*/ 317 h 851"/>
                <a:gd name="T4" fmla="*/ 1270 w 1270"/>
                <a:gd name="T5" fmla="*/ 317 h 851"/>
                <a:gd name="T6" fmla="*/ 1270 w 1270"/>
                <a:gd name="T7" fmla="*/ 315 h 851"/>
                <a:gd name="T8" fmla="*/ 1270 w 1270"/>
                <a:gd name="T9" fmla="*/ 315 h 851"/>
                <a:gd name="T10" fmla="*/ 1270 w 1270"/>
                <a:gd name="T11" fmla="*/ 315 h 851"/>
                <a:gd name="T12" fmla="*/ 722 w 1270"/>
                <a:gd name="T13" fmla="*/ 0 h 851"/>
                <a:gd name="T14" fmla="*/ 0 w 1270"/>
                <a:gd name="T15" fmla="*/ 417 h 851"/>
                <a:gd name="T16" fmla="*/ 0 w 1270"/>
                <a:gd name="T17" fmla="*/ 533 h 851"/>
                <a:gd name="T18" fmla="*/ 547 w 1270"/>
                <a:gd name="T19" fmla="*/ 849 h 851"/>
                <a:gd name="T20" fmla="*/ 547 w 1270"/>
                <a:gd name="T21" fmla="*/ 851 h 851"/>
                <a:gd name="T22" fmla="*/ 549 w 1270"/>
                <a:gd name="T23" fmla="*/ 851 h 851"/>
                <a:gd name="T24" fmla="*/ 549 w 1270"/>
                <a:gd name="T25" fmla="*/ 851 h 851"/>
                <a:gd name="T26" fmla="*/ 549 w 1270"/>
                <a:gd name="T27" fmla="*/ 849 h 851"/>
                <a:gd name="T28" fmla="*/ 1268 w 1270"/>
                <a:gd name="T29" fmla="*/ 434 h 851"/>
                <a:gd name="T30" fmla="*/ 1268 w 1270"/>
                <a:gd name="T31" fmla="*/ 427 h 851"/>
                <a:gd name="T32" fmla="*/ 549 w 1270"/>
                <a:gd name="T33" fmla="*/ 843 h 851"/>
                <a:gd name="T34" fmla="*/ 549 w 1270"/>
                <a:gd name="T35" fmla="*/ 745 h 851"/>
                <a:gd name="T36" fmla="*/ 1270 w 1270"/>
                <a:gd name="T37" fmla="*/ 328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70" h="851">
                  <a:moveTo>
                    <a:pt x="1270" y="328"/>
                  </a:moveTo>
                  <a:lnTo>
                    <a:pt x="1270" y="317"/>
                  </a:lnTo>
                  <a:lnTo>
                    <a:pt x="1270" y="317"/>
                  </a:lnTo>
                  <a:lnTo>
                    <a:pt x="1270" y="315"/>
                  </a:lnTo>
                  <a:lnTo>
                    <a:pt x="1270" y="315"/>
                  </a:lnTo>
                  <a:lnTo>
                    <a:pt x="1270" y="315"/>
                  </a:lnTo>
                  <a:lnTo>
                    <a:pt x="722" y="0"/>
                  </a:lnTo>
                  <a:lnTo>
                    <a:pt x="0" y="417"/>
                  </a:lnTo>
                  <a:lnTo>
                    <a:pt x="0" y="533"/>
                  </a:lnTo>
                  <a:lnTo>
                    <a:pt x="547" y="849"/>
                  </a:lnTo>
                  <a:lnTo>
                    <a:pt x="547" y="851"/>
                  </a:lnTo>
                  <a:lnTo>
                    <a:pt x="549" y="851"/>
                  </a:lnTo>
                  <a:lnTo>
                    <a:pt x="549" y="851"/>
                  </a:lnTo>
                  <a:lnTo>
                    <a:pt x="549" y="849"/>
                  </a:lnTo>
                  <a:lnTo>
                    <a:pt x="1268" y="434"/>
                  </a:lnTo>
                  <a:lnTo>
                    <a:pt x="1268" y="427"/>
                  </a:lnTo>
                  <a:lnTo>
                    <a:pt x="549" y="843"/>
                  </a:lnTo>
                  <a:lnTo>
                    <a:pt x="549" y="745"/>
                  </a:lnTo>
                  <a:lnTo>
                    <a:pt x="1270" y="3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iṣľidè"/>
            <p:cNvSpPr/>
            <p:nvPr/>
          </p:nvSpPr>
          <p:spPr bwMode="auto">
            <a:xfrm>
              <a:off x="6488638" y="3417835"/>
              <a:ext cx="1330501" cy="954611"/>
            </a:xfrm>
            <a:custGeom>
              <a:avLst/>
              <a:gdLst>
                <a:gd name="T0" fmla="*/ 715 w 715"/>
                <a:gd name="T1" fmla="*/ 0 h 513"/>
                <a:gd name="T2" fmla="*/ 0 w 715"/>
                <a:gd name="T3" fmla="*/ 413 h 513"/>
                <a:gd name="T4" fmla="*/ 0 w 715"/>
                <a:gd name="T5" fmla="*/ 513 h 513"/>
                <a:gd name="T6" fmla="*/ 715 w 715"/>
                <a:gd name="T7" fmla="*/ 100 h 513"/>
                <a:gd name="T8" fmla="*/ 715 w 715"/>
                <a:gd name="T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5" h="513">
                  <a:moveTo>
                    <a:pt x="715" y="0"/>
                  </a:moveTo>
                  <a:lnTo>
                    <a:pt x="0" y="413"/>
                  </a:lnTo>
                  <a:lnTo>
                    <a:pt x="0" y="513"/>
                  </a:lnTo>
                  <a:lnTo>
                    <a:pt x="715" y="100"/>
                  </a:lnTo>
                  <a:lnTo>
                    <a:pt x="715" y="0"/>
                  </a:lnTo>
                  <a:close/>
                </a:path>
              </a:pathLst>
            </a:custGeom>
            <a:solidFill>
              <a:srgbClr val="F2F8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íşľïďe"/>
            <p:cNvSpPr/>
            <p:nvPr/>
          </p:nvSpPr>
          <p:spPr bwMode="auto">
            <a:xfrm>
              <a:off x="6488638" y="3417835"/>
              <a:ext cx="1330501" cy="954611"/>
            </a:xfrm>
            <a:custGeom>
              <a:avLst/>
              <a:gdLst>
                <a:gd name="T0" fmla="*/ 715 w 715"/>
                <a:gd name="T1" fmla="*/ 0 h 513"/>
                <a:gd name="T2" fmla="*/ 0 w 715"/>
                <a:gd name="T3" fmla="*/ 413 h 513"/>
                <a:gd name="T4" fmla="*/ 0 w 715"/>
                <a:gd name="T5" fmla="*/ 513 h 513"/>
                <a:gd name="T6" fmla="*/ 715 w 715"/>
                <a:gd name="T7" fmla="*/ 100 h 513"/>
                <a:gd name="T8" fmla="*/ 715 w 715"/>
                <a:gd name="T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5" h="513">
                  <a:moveTo>
                    <a:pt x="715" y="0"/>
                  </a:moveTo>
                  <a:lnTo>
                    <a:pt x="0" y="413"/>
                  </a:lnTo>
                  <a:lnTo>
                    <a:pt x="0" y="513"/>
                  </a:lnTo>
                  <a:lnTo>
                    <a:pt x="715" y="100"/>
                  </a:lnTo>
                  <a:lnTo>
                    <a:pt x="7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" name="îSlidé"/>
            <p:cNvSpPr/>
            <p:nvPr/>
          </p:nvSpPr>
          <p:spPr bwMode="auto">
            <a:xfrm>
              <a:off x="5487506" y="3611362"/>
              <a:ext cx="1001132" cy="761084"/>
            </a:xfrm>
            <a:custGeom>
              <a:avLst/>
              <a:gdLst>
                <a:gd name="T0" fmla="*/ 538 w 538"/>
                <a:gd name="T1" fmla="*/ 309 h 409"/>
                <a:gd name="T2" fmla="*/ 538 w 538"/>
                <a:gd name="T3" fmla="*/ 409 h 409"/>
                <a:gd name="T4" fmla="*/ 0 w 538"/>
                <a:gd name="T5" fmla="*/ 97 h 409"/>
                <a:gd name="T6" fmla="*/ 0 w 538"/>
                <a:gd name="T7" fmla="*/ 0 h 409"/>
                <a:gd name="T8" fmla="*/ 538 w 538"/>
                <a:gd name="T9" fmla="*/ 309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8" h="409">
                  <a:moveTo>
                    <a:pt x="538" y="309"/>
                  </a:moveTo>
                  <a:lnTo>
                    <a:pt x="538" y="409"/>
                  </a:lnTo>
                  <a:lnTo>
                    <a:pt x="0" y="97"/>
                  </a:lnTo>
                  <a:lnTo>
                    <a:pt x="0" y="0"/>
                  </a:lnTo>
                  <a:lnTo>
                    <a:pt x="538" y="309"/>
                  </a:lnTo>
                  <a:close/>
                </a:path>
              </a:pathLst>
            </a:custGeom>
            <a:solidFill>
              <a:srgbClr val="EA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îṣļïďe"/>
            <p:cNvSpPr/>
            <p:nvPr/>
          </p:nvSpPr>
          <p:spPr bwMode="auto">
            <a:xfrm>
              <a:off x="6449559" y="3066136"/>
              <a:ext cx="913673" cy="528478"/>
            </a:xfrm>
            <a:custGeom>
              <a:avLst/>
              <a:gdLst>
                <a:gd name="T0" fmla="*/ 491 w 491"/>
                <a:gd name="T1" fmla="*/ 228 h 284"/>
                <a:gd name="T2" fmla="*/ 395 w 491"/>
                <a:gd name="T3" fmla="*/ 284 h 284"/>
                <a:gd name="T4" fmla="*/ 0 w 491"/>
                <a:gd name="T5" fmla="*/ 56 h 284"/>
                <a:gd name="T6" fmla="*/ 96 w 491"/>
                <a:gd name="T7" fmla="*/ 0 h 284"/>
                <a:gd name="T8" fmla="*/ 491 w 491"/>
                <a:gd name="T9" fmla="*/ 228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284">
                  <a:moveTo>
                    <a:pt x="491" y="228"/>
                  </a:moveTo>
                  <a:lnTo>
                    <a:pt x="395" y="284"/>
                  </a:lnTo>
                  <a:lnTo>
                    <a:pt x="0" y="56"/>
                  </a:lnTo>
                  <a:lnTo>
                    <a:pt x="96" y="0"/>
                  </a:lnTo>
                  <a:lnTo>
                    <a:pt x="491" y="228"/>
                  </a:lnTo>
                  <a:close/>
                </a:path>
              </a:pathLst>
            </a:custGeom>
            <a:solidFill>
              <a:srgbClr val="F2F8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iśḷiḓê"/>
            <p:cNvSpPr/>
            <p:nvPr/>
          </p:nvSpPr>
          <p:spPr bwMode="auto">
            <a:xfrm>
              <a:off x="6449559" y="3066136"/>
              <a:ext cx="913673" cy="528478"/>
            </a:xfrm>
            <a:custGeom>
              <a:avLst/>
              <a:gdLst>
                <a:gd name="T0" fmla="*/ 491 w 491"/>
                <a:gd name="T1" fmla="*/ 228 h 284"/>
                <a:gd name="T2" fmla="*/ 395 w 491"/>
                <a:gd name="T3" fmla="*/ 284 h 284"/>
                <a:gd name="T4" fmla="*/ 0 w 491"/>
                <a:gd name="T5" fmla="*/ 56 h 284"/>
                <a:gd name="T6" fmla="*/ 96 w 491"/>
                <a:gd name="T7" fmla="*/ 0 h 284"/>
                <a:gd name="T8" fmla="*/ 491 w 491"/>
                <a:gd name="T9" fmla="*/ 228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284">
                  <a:moveTo>
                    <a:pt x="491" y="228"/>
                  </a:moveTo>
                  <a:lnTo>
                    <a:pt x="395" y="284"/>
                  </a:lnTo>
                  <a:lnTo>
                    <a:pt x="0" y="56"/>
                  </a:lnTo>
                  <a:lnTo>
                    <a:pt x="96" y="0"/>
                  </a:lnTo>
                  <a:lnTo>
                    <a:pt x="491" y="2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íṥlidé"/>
            <p:cNvSpPr/>
            <p:nvPr/>
          </p:nvSpPr>
          <p:spPr bwMode="auto">
            <a:xfrm>
              <a:off x="5522861" y="2543240"/>
              <a:ext cx="2253477" cy="1512863"/>
            </a:xfrm>
            <a:custGeom>
              <a:avLst/>
              <a:gdLst>
                <a:gd name="T0" fmla="*/ 1211 w 1211"/>
                <a:gd name="T1" fmla="*/ 312 h 813"/>
                <a:gd name="T2" fmla="*/ 1211 w 1211"/>
                <a:gd name="T3" fmla="*/ 304 h 813"/>
                <a:gd name="T4" fmla="*/ 1211 w 1211"/>
                <a:gd name="T5" fmla="*/ 304 h 813"/>
                <a:gd name="T6" fmla="*/ 1211 w 1211"/>
                <a:gd name="T7" fmla="*/ 302 h 813"/>
                <a:gd name="T8" fmla="*/ 1211 w 1211"/>
                <a:gd name="T9" fmla="*/ 302 h 813"/>
                <a:gd name="T10" fmla="*/ 1211 w 1211"/>
                <a:gd name="T11" fmla="*/ 302 h 813"/>
                <a:gd name="T12" fmla="*/ 688 w 1211"/>
                <a:gd name="T13" fmla="*/ 0 h 813"/>
                <a:gd name="T14" fmla="*/ 0 w 1211"/>
                <a:gd name="T15" fmla="*/ 399 h 813"/>
                <a:gd name="T16" fmla="*/ 0 w 1211"/>
                <a:gd name="T17" fmla="*/ 511 h 813"/>
                <a:gd name="T18" fmla="*/ 521 w 1211"/>
                <a:gd name="T19" fmla="*/ 813 h 813"/>
                <a:gd name="T20" fmla="*/ 521 w 1211"/>
                <a:gd name="T21" fmla="*/ 813 h 813"/>
                <a:gd name="T22" fmla="*/ 521 w 1211"/>
                <a:gd name="T23" fmla="*/ 813 h 813"/>
                <a:gd name="T24" fmla="*/ 523 w 1211"/>
                <a:gd name="T25" fmla="*/ 813 h 813"/>
                <a:gd name="T26" fmla="*/ 523 w 1211"/>
                <a:gd name="T27" fmla="*/ 813 h 813"/>
                <a:gd name="T28" fmla="*/ 1209 w 1211"/>
                <a:gd name="T29" fmla="*/ 414 h 813"/>
                <a:gd name="T30" fmla="*/ 1209 w 1211"/>
                <a:gd name="T31" fmla="*/ 408 h 813"/>
                <a:gd name="T32" fmla="*/ 523 w 1211"/>
                <a:gd name="T33" fmla="*/ 806 h 813"/>
                <a:gd name="T34" fmla="*/ 523 w 1211"/>
                <a:gd name="T35" fmla="*/ 711 h 813"/>
                <a:gd name="T36" fmla="*/ 1211 w 1211"/>
                <a:gd name="T37" fmla="*/ 312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11" h="813">
                  <a:moveTo>
                    <a:pt x="1211" y="312"/>
                  </a:moveTo>
                  <a:lnTo>
                    <a:pt x="1211" y="304"/>
                  </a:lnTo>
                  <a:lnTo>
                    <a:pt x="1211" y="304"/>
                  </a:lnTo>
                  <a:lnTo>
                    <a:pt x="1211" y="302"/>
                  </a:lnTo>
                  <a:lnTo>
                    <a:pt x="1211" y="302"/>
                  </a:lnTo>
                  <a:lnTo>
                    <a:pt x="1211" y="302"/>
                  </a:lnTo>
                  <a:lnTo>
                    <a:pt x="688" y="0"/>
                  </a:lnTo>
                  <a:lnTo>
                    <a:pt x="0" y="399"/>
                  </a:lnTo>
                  <a:lnTo>
                    <a:pt x="0" y="511"/>
                  </a:lnTo>
                  <a:lnTo>
                    <a:pt x="521" y="813"/>
                  </a:lnTo>
                  <a:lnTo>
                    <a:pt x="521" y="813"/>
                  </a:lnTo>
                  <a:lnTo>
                    <a:pt x="521" y="813"/>
                  </a:lnTo>
                  <a:lnTo>
                    <a:pt x="523" y="813"/>
                  </a:lnTo>
                  <a:lnTo>
                    <a:pt x="523" y="813"/>
                  </a:lnTo>
                  <a:lnTo>
                    <a:pt x="1209" y="414"/>
                  </a:lnTo>
                  <a:lnTo>
                    <a:pt x="1209" y="408"/>
                  </a:lnTo>
                  <a:lnTo>
                    <a:pt x="523" y="806"/>
                  </a:lnTo>
                  <a:lnTo>
                    <a:pt x="523" y="711"/>
                  </a:lnTo>
                  <a:lnTo>
                    <a:pt x="1211" y="312"/>
                  </a:lnTo>
                  <a:close/>
                </a:path>
              </a:pathLst>
            </a:custGeom>
            <a:gradFill>
              <a:gsLst>
                <a:gs pos="76000">
                  <a:srgbClr val="EE6846"/>
                </a:gs>
                <a:gs pos="1000">
                  <a:srgbClr val="FF962B"/>
                </a:gs>
              </a:gsLst>
              <a:lin ang="5400000" scaled="0"/>
            </a:gradFill>
            <a:ln>
              <a:noFill/>
            </a:ln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" name="îṧļiḋe"/>
            <p:cNvSpPr/>
            <p:nvPr/>
          </p:nvSpPr>
          <p:spPr bwMode="auto">
            <a:xfrm>
              <a:off x="5522861" y="2543240"/>
              <a:ext cx="2253477" cy="1512863"/>
            </a:xfrm>
            <a:custGeom>
              <a:avLst/>
              <a:gdLst>
                <a:gd name="T0" fmla="*/ 1211 w 1211"/>
                <a:gd name="T1" fmla="*/ 312 h 813"/>
                <a:gd name="T2" fmla="*/ 1211 w 1211"/>
                <a:gd name="T3" fmla="*/ 304 h 813"/>
                <a:gd name="T4" fmla="*/ 1211 w 1211"/>
                <a:gd name="T5" fmla="*/ 304 h 813"/>
                <a:gd name="T6" fmla="*/ 1211 w 1211"/>
                <a:gd name="T7" fmla="*/ 302 h 813"/>
                <a:gd name="T8" fmla="*/ 1211 w 1211"/>
                <a:gd name="T9" fmla="*/ 302 h 813"/>
                <a:gd name="T10" fmla="*/ 1211 w 1211"/>
                <a:gd name="T11" fmla="*/ 302 h 813"/>
                <a:gd name="T12" fmla="*/ 688 w 1211"/>
                <a:gd name="T13" fmla="*/ 0 h 813"/>
                <a:gd name="T14" fmla="*/ 0 w 1211"/>
                <a:gd name="T15" fmla="*/ 399 h 813"/>
                <a:gd name="T16" fmla="*/ 0 w 1211"/>
                <a:gd name="T17" fmla="*/ 511 h 813"/>
                <a:gd name="T18" fmla="*/ 521 w 1211"/>
                <a:gd name="T19" fmla="*/ 813 h 813"/>
                <a:gd name="T20" fmla="*/ 521 w 1211"/>
                <a:gd name="T21" fmla="*/ 813 h 813"/>
                <a:gd name="T22" fmla="*/ 521 w 1211"/>
                <a:gd name="T23" fmla="*/ 813 h 813"/>
                <a:gd name="T24" fmla="*/ 523 w 1211"/>
                <a:gd name="T25" fmla="*/ 813 h 813"/>
                <a:gd name="T26" fmla="*/ 523 w 1211"/>
                <a:gd name="T27" fmla="*/ 813 h 813"/>
                <a:gd name="T28" fmla="*/ 1209 w 1211"/>
                <a:gd name="T29" fmla="*/ 414 h 813"/>
                <a:gd name="T30" fmla="*/ 1209 w 1211"/>
                <a:gd name="T31" fmla="*/ 408 h 813"/>
                <a:gd name="T32" fmla="*/ 523 w 1211"/>
                <a:gd name="T33" fmla="*/ 806 h 813"/>
                <a:gd name="T34" fmla="*/ 523 w 1211"/>
                <a:gd name="T35" fmla="*/ 711 h 813"/>
                <a:gd name="T36" fmla="*/ 1211 w 1211"/>
                <a:gd name="T37" fmla="*/ 312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11" h="813">
                  <a:moveTo>
                    <a:pt x="1211" y="312"/>
                  </a:moveTo>
                  <a:lnTo>
                    <a:pt x="1211" y="304"/>
                  </a:lnTo>
                  <a:lnTo>
                    <a:pt x="1211" y="304"/>
                  </a:lnTo>
                  <a:lnTo>
                    <a:pt x="1211" y="302"/>
                  </a:lnTo>
                  <a:lnTo>
                    <a:pt x="1211" y="302"/>
                  </a:lnTo>
                  <a:lnTo>
                    <a:pt x="1211" y="302"/>
                  </a:lnTo>
                  <a:lnTo>
                    <a:pt x="688" y="0"/>
                  </a:lnTo>
                  <a:lnTo>
                    <a:pt x="0" y="399"/>
                  </a:lnTo>
                  <a:lnTo>
                    <a:pt x="0" y="511"/>
                  </a:lnTo>
                  <a:lnTo>
                    <a:pt x="521" y="813"/>
                  </a:lnTo>
                  <a:lnTo>
                    <a:pt x="521" y="813"/>
                  </a:lnTo>
                  <a:lnTo>
                    <a:pt x="521" y="813"/>
                  </a:lnTo>
                  <a:lnTo>
                    <a:pt x="523" y="813"/>
                  </a:lnTo>
                  <a:lnTo>
                    <a:pt x="523" y="813"/>
                  </a:lnTo>
                  <a:lnTo>
                    <a:pt x="1209" y="414"/>
                  </a:lnTo>
                  <a:lnTo>
                    <a:pt x="1209" y="408"/>
                  </a:lnTo>
                  <a:lnTo>
                    <a:pt x="523" y="806"/>
                  </a:lnTo>
                  <a:lnTo>
                    <a:pt x="523" y="711"/>
                  </a:lnTo>
                  <a:lnTo>
                    <a:pt x="1211" y="3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iṥḷîde"/>
            <p:cNvSpPr/>
            <p:nvPr/>
          </p:nvSpPr>
          <p:spPr bwMode="auto">
            <a:xfrm>
              <a:off x="6496081" y="3131266"/>
              <a:ext cx="1269093" cy="911811"/>
            </a:xfrm>
            <a:custGeom>
              <a:avLst/>
              <a:gdLst>
                <a:gd name="T0" fmla="*/ 682 w 682"/>
                <a:gd name="T1" fmla="*/ 0 h 490"/>
                <a:gd name="T2" fmla="*/ 0 w 682"/>
                <a:gd name="T3" fmla="*/ 395 h 490"/>
                <a:gd name="T4" fmla="*/ 0 w 682"/>
                <a:gd name="T5" fmla="*/ 490 h 490"/>
                <a:gd name="T6" fmla="*/ 682 w 682"/>
                <a:gd name="T7" fmla="*/ 94 h 490"/>
                <a:gd name="T8" fmla="*/ 682 w 682"/>
                <a:gd name="T9" fmla="*/ 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2" h="490">
                  <a:moveTo>
                    <a:pt x="682" y="0"/>
                  </a:moveTo>
                  <a:lnTo>
                    <a:pt x="0" y="395"/>
                  </a:lnTo>
                  <a:lnTo>
                    <a:pt x="0" y="490"/>
                  </a:lnTo>
                  <a:lnTo>
                    <a:pt x="682" y="94"/>
                  </a:lnTo>
                  <a:lnTo>
                    <a:pt x="682" y="0"/>
                  </a:lnTo>
                  <a:close/>
                </a:path>
              </a:pathLst>
            </a:custGeom>
            <a:solidFill>
              <a:srgbClr val="F2F8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" name="îşḻïḓè"/>
            <p:cNvSpPr/>
            <p:nvPr/>
          </p:nvSpPr>
          <p:spPr bwMode="auto">
            <a:xfrm>
              <a:off x="6496081" y="3131266"/>
              <a:ext cx="1269093" cy="911811"/>
            </a:xfrm>
            <a:custGeom>
              <a:avLst/>
              <a:gdLst>
                <a:gd name="T0" fmla="*/ 682 w 682"/>
                <a:gd name="T1" fmla="*/ 0 h 490"/>
                <a:gd name="T2" fmla="*/ 0 w 682"/>
                <a:gd name="T3" fmla="*/ 395 h 490"/>
                <a:gd name="T4" fmla="*/ 0 w 682"/>
                <a:gd name="T5" fmla="*/ 490 h 490"/>
                <a:gd name="T6" fmla="*/ 682 w 682"/>
                <a:gd name="T7" fmla="*/ 94 h 490"/>
                <a:gd name="T8" fmla="*/ 682 w 682"/>
                <a:gd name="T9" fmla="*/ 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2" h="490">
                  <a:moveTo>
                    <a:pt x="682" y="0"/>
                  </a:moveTo>
                  <a:lnTo>
                    <a:pt x="0" y="395"/>
                  </a:lnTo>
                  <a:lnTo>
                    <a:pt x="0" y="490"/>
                  </a:lnTo>
                  <a:lnTo>
                    <a:pt x="682" y="94"/>
                  </a:lnTo>
                  <a:lnTo>
                    <a:pt x="6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" name="ïsḷíḋê"/>
            <p:cNvSpPr/>
            <p:nvPr/>
          </p:nvSpPr>
          <p:spPr bwMode="auto">
            <a:xfrm>
              <a:off x="5537748" y="3317350"/>
              <a:ext cx="958333" cy="725727"/>
            </a:xfrm>
            <a:custGeom>
              <a:avLst/>
              <a:gdLst>
                <a:gd name="T0" fmla="*/ 515 w 515"/>
                <a:gd name="T1" fmla="*/ 295 h 390"/>
                <a:gd name="T2" fmla="*/ 515 w 515"/>
                <a:gd name="T3" fmla="*/ 390 h 390"/>
                <a:gd name="T4" fmla="*/ 0 w 515"/>
                <a:gd name="T5" fmla="*/ 91 h 390"/>
                <a:gd name="T6" fmla="*/ 2 w 515"/>
                <a:gd name="T7" fmla="*/ 0 h 390"/>
                <a:gd name="T8" fmla="*/ 515 w 515"/>
                <a:gd name="T9" fmla="*/ 2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390">
                  <a:moveTo>
                    <a:pt x="515" y="295"/>
                  </a:moveTo>
                  <a:lnTo>
                    <a:pt x="515" y="390"/>
                  </a:lnTo>
                  <a:lnTo>
                    <a:pt x="0" y="91"/>
                  </a:lnTo>
                  <a:lnTo>
                    <a:pt x="2" y="0"/>
                  </a:lnTo>
                  <a:lnTo>
                    <a:pt x="515" y="295"/>
                  </a:lnTo>
                  <a:close/>
                </a:path>
              </a:pathLst>
            </a:custGeom>
            <a:solidFill>
              <a:srgbClr val="EA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" name="îṡlíḑè"/>
            <p:cNvSpPr/>
            <p:nvPr/>
          </p:nvSpPr>
          <p:spPr bwMode="auto">
            <a:xfrm>
              <a:off x="6458864" y="2794453"/>
              <a:ext cx="872734" cy="502427"/>
            </a:xfrm>
            <a:custGeom>
              <a:avLst/>
              <a:gdLst>
                <a:gd name="T0" fmla="*/ 469 w 469"/>
                <a:gd name="T1" fmla="*/ 219 h 270"/>
                <a:gd name="T2" fmla="*/ 378 w 469"/>
                <a:gd name="T3" fmla="*/ 270 h 270"/>
                <a:gd name="T4" fmla="*/ 0 w 469"/>
                <a:gd name="T5" fmla="*/ 52 h 270"/>
                <a:gd name="T6" fmla="*/ 91 w 469"/>
                <a:gd name="T7" fmla="*/ 0 h 270"/>
                <a:gd name="T8" fmla="*/ 469 w 469"/>
                <a:gd name="T9" fmla="*/ 219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9" h="270">
                  <a:moveTo>
                    <a:pt x="469" y="219"/>
                  </a:moveTo>
                  <a:lnTo>
                    <a:pt x="378" y="270"/>
                  </a:lnTo>
                  <a:lnTo>
                    <a:pt x="0" y="52"/>
                  </a:lnTo>
                  <a:lnTo>
                    <a:pt x="91" y="0"/>
                  </a:lnTo>
                  <a:lnTo>
                    <a:pt x="469" y="219"/>
                  </a:lnTo>
                  <a:close/>
                </a:path>
              </a:pathLst>
            </a:custGeom>
            <a:solidFill>
              <a:srgbClr val="F2F8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" name="ïṡ1ïḑè"/>
            <p:cNvSpPr/>
            <p:nvPr/>
          </p:nvSpPr>
          <p:spPr bwMode="auto">
            <a:xfrm>
              <a:off x="5673590" y="3038224"/>
              <a:ext cx="1263511" cy="731311"/>
            </a:xfrm>
            <a:custGeom>
              <a:avLst/>
              <a:gdLst>
                <a:gd name="T0" fmla="*/ 0 w 679"/>
                <a:gd name="T1" fmla="*/ 85 h 393"/>
                <a:gd name="T2" fmla="*/ 532 w 679"/>
                <a:gd name="T3" fmla="*/ 393 h 393"/>
                <a:gd name="T4" fmla="*/ 679 w 679"/>
                <a:gd name="T5" fmla="*/ 308 h 393"/>
                <a:gd name="T6" fmla="*/ 147 w 679"/>
                <a:gd name="T7" fmla="*/ 0 h 393"/>
                <a:gd name="T8" fmla="*/ 0 w 679"/>
                <a:gd name="T9" fmla="*/ 85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9" h="393">
                  <a:moveTo>
                    <a:pt x="0" y="85"/>
                  </a:moveTo>
                  <a:lnTo>
                    <a:pt x="532" y="393"/>
                  </a:lnTo>
                  <a:lnTo>
                    <a:pt x="679" y="308"/>
                  </a:lnTo>
                  <a:lnTo>
                    <a:pt x="147" y="0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E349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" name="iṩlíḓè"/>
            <p:cNvSpPr/>
            <p:nvPr/>
          </p:nvSpPr>
          <p:spPr bwMode="auto">
            <a:xfrm>
              <a:off x="5673590" y="3038224"/>
              <a:ext cx="1263511" cy="731311"/>
            </a:xfrm>
            <a:custGeom>
              <a:avLst/>
              <a:gdLst>
                <a:gd name="T0" fmla="*/ 0 w 679"/>
                <a:gd name="T1" fmla="*/ 85 h 393"/>
                <a:gd name="T2" fmla="*/ 532 w 679"/>
                <a:gd name="T3" fmla="*/ 393 h 393"/>
                <a:gd name="T4" fmla="*/ 679 w 679"/>
                <a:gd name="T5" fmla="*/ 308 h 393"/>
                <a:gd name="T6" fmla="*/ 147 w 679"/>
                <a:gd name="T7" fmla="*/ 0 h 393"/>
                <a:gd name="T8" fmla="*/ 0 w 679"/>
                <a:gd name="T9" fmla="*/ 85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9" h="393">
                  <a:moveTo>
                    <a:pt x="0" y="85"/>
                  </a:moveTo>
                  <a:lnTo>
                    <a:pt x="532" y="393"/>
                  </a:lnTo>
                  <a:lnTo>
                    <a:pt x="679" y="308"/>
                  </a:lnTo>
                  <a:lnTo>
                    <a:pt x="147" y="0"/>
                  </a:lnTo>
                  <a:lnTo>
                    <a:pt x="0" y="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" name="íṡlîḍê"/>
            <p:cNvSpPr/>
            <p:nvPr/>
          </p:nvSpPr>
          <p:spPr bwMode="auto">
            <a:xfrm>
              <a:off x="7441388" y="1802626"/>
              <a:ext cx="969498" cy="1256067"/>
            </a:xfrm>
            <a:custGeom>
              <a:avLst/>
              <a:gdLst>
                <a:gd name="T0" fmla="*/ 251 w 251"/>
                <a:gd name="T1" fmla="*/ 146 h 325"/>
                <a:gd name="T2" fmla="*/ 251 w 251"/>
                <a:gd name="T3" fmla="*/ 315 h 325"/>
                <a:gd name="T4" fmla="*/ 238 w 251"/>
                <a:gd name="T5" fmla="*/ 322 h 325"/>
                <a:gd name="T6" fmla="*/ 134 w 251"/>
                <a:gd name="T7" fmla="*/ 262 h 325"/>
                <a:gd name="T8" fmla="*/ 122 w 251"/>
                <a:gd name="T9" fmla="*/ 264 h 325"/>
                <a:gd name="T10" fmla="*/ 120 w 251"/>
                <a:gd name="T11" fmla="*/ 267 h 325"/>
                <a:gd name="T12" fmla="*/ 105 w 251"/>
                <a:gd name="T13" fmla="*/ 265 h 325"/>
                <a:gd name="T14" fmla="*/ 101 w 251"/>
                <a:gd name="T15" fmla="*/ 257 h 325"/>
                <a:gd name="T16" fmla="*/ 96 w 251"/>
                <a:gd name="T17" fmla="*/ 242 h 325"/>
                <a:gd name="T18" fmla="*/ 92 w 251"/>
                <a:gd name="T19" fmla="*/ 238 h 325"/>
                <a:gd name="T20" fmla="*/ 4 w 251"/>
                <a:gd name="T21" fmla="*/ 187 h 325"/>
                <a:gd name="T22" fmla="*/ 0 w 251"/>
                <a:gd name="T23" fmla="*/ 180 h 325"/>
                <a:gd name="T24" fmla="*/ 0 w 251"/>
                <a:gd name="T25" fmla="*/ 11 h 325"/>
                <a:gd name="T26" fmla="*/ 13 w 251"/>
                <a:gd name="T27" fmla="*/ 4 h 325"/>
                <a:gd name="T28" fmla="*/ 247 w 251"/>
                <a:gd name="T29" fmla="*/ 138 h 325"/>
                <a:gd name="T30" fmla="*/ 251 w 251"/>
                <a:gd name="T31" fmla="*/ 146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1" h="325">
                  <a:moveTo>
                    <a:pt x="251" y="146"/>
                  </a:moveTo>
                  <a:cubicBezTo>
                    <a:pt x="251" y="315"/>
                    <a:pt x="251" y="315"/>
                    <a:pt x="251" y="315"/>
                  </a:cubicBezTo>
                  <a:cubicBezTo>
                    <a:pt x="251" y="321"/>
                    <a:pt x="243" y="325"/>
                    <a:pt x="238" y="322"/>
                  </a:cubicBezTo>
                  <a:cubicBezTo>
                    <a:pt x="134" y="262"/>
                    <a:pt x="134" y="262"/>
                    <a:pt x="134" y="262"/>
                  </a:cubicBezTo>
                  <a:cubicBezTo>
                    <a:pt x="130" y="259"/>
                    <a:pt x="125" y="260"/>
                    <a:pt x="122" y="264"/>
                  </a:cubicBezTo>
                  <a:cubicBezTo>
                    <a:pt x="120" y="267"/>
                    <a:pt x="120" y="267"/>
                    <a:pt x="120" y="267"/>
                  </a:cubicBezTo>
                  <a:cubicBezTo>
                    <a:pt x="116" y="273"/>
                    <a:pt x="107" y="272"/>
                    <a:pt x="105" y="265"/>
                  </a:cubicBezTo>
                  <a:cubicBezTo>
                    <a:pt x="101" y="257"/>
                    <a:pt x="101" y="257"/>
                    <a:pt x="101" y="257"/>
                  </a:cubicBezTo>
                  <a:cubicBezTo>
                    <a:pt x="96" y="242"/>
                    <a:pt x="96" y="242"/>
                    <a:pt x="96" y="242"/>
                  </a:cubicBezTo>
                  <a:cubicBezTo>
                    <a:pt x="95" y="240"/>
                    <a:pt x="94" y="239"/>
                    <a:pt x="92" y="238"/>
                  </a:cubicBezTo>
                  <a:cubicBezTo>
                    <a:pt x="4" y="187"/>
                    <a:pt x="4" y="187"/>
                    <a:pt x="4" y="187"/>
                  </a:cubicBezTo>
                  <a:cubicBezTo>
                    <a:pt x="1" y="186"/>
                    <a:pt x="0" y="183"/>
                    <a:pt x="0" y="18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4"/>
                    <a:pt x="7" y="0"/>
                    <a:pt x="13" y="4"/>
                  </a:cubicBezTo>
                  <a:cubicBezTo>
                    <a:pt x="247" y="138"/>
                    <a:pt x="247" y="138"/>
                    <a:pt x="247" y="138"/>
                  </a:cubicBezTo>
                  <a:cubicBezTo>
                    <a:pt x="249" y="140"/>
                    <a:pt x="251" y="143"/>
                    <a:pt x="251" y="146"/>
                  </a:cubicBezTo>
                  <a:close/>
                </a:path>
              </a:pathLst>
            </a:custGeom>
            <a:gradFill>
              <a:gsLst>
                <a:gs pos="0">
                  <a:srgbClr val="66E8F9"/>
                </a:gs>
                <a:gs pos="91000">
                  <a:srgbClr val="CEEDF0"/>
                </a:gs>
              </a:gsLst>
              <a:lin ang="0" scaled="0"/>
            </a:gradFill>
            <a:ln>
              <a:noFill/>
            </a:ln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7" name="iṥḷïḋê"/>
            <p:cNvSpPr/>
            <p:nvPr/>
          </p:nvSpPr>
          <p:spPr bwMode="auto">
            <a:xfrm>
              <a:off x="7595837" y="2427868"/>
              <a:ext cx="173059" cy="147007"/>
            </a:xfrm>
            <a:custGeom>
              <a:avLst/>
              <a:gdLst>
                <a:gd name="T0" fmla="*/ 93 w 93"/>
                <a:gd name="T1" fmla="*/ 54 h 79"/>
                <a:gd name="T2" fmla="*/ 93 w 93"/>
                <a:gd name="T3" fmla="*/ 79 h 79"/>
                <a:gd name="T4" fmla="*/ 0 w 93"/>
                <a:gd name="T5" fmla="*/ 25 h 79"/>
                <a:gd name="T6" fmla="*/ 0 w 93"/>
                <a:gd name="T7" fmla="*/ 0 h 79"/>
                <a:gd name="T8" fmla="*/ 93 w 93"/>
                <a:gd name="T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79">
                  <a:moveTo>
                    <a:pt x="93" y="54"/>
                  </a:moveTo>
                  <a:lnTo>
                    <a:pt x="93" y="79"/>
                  </a:lnTo>
                  <a:lnTo>
                    <a:pt x="0" y="25"/>
                  </a:lnTo>
                  <a:lnTo>
                    <a:pt x="0" y="0"/>
                  </a:lnTo>
                  <a:lnTo>
                    <a:pt x="93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ïśļïḑê"/>
            <p:cNvSpPr/>
            <p:nvPr/>
          </p:nvSpPr>
          <p:spPr bwMode="auto">
            <a:xfrm>
              <a:off x="7595837" y="2230619"/>
              <a:ext cx="366586" cy="258657"/>
            </a:xfrm>
            <a:custGeom>
              <a:avLst/>
              <a:gdLst>
                <a:gd name="T0" fmla="*/ 197 w 197"/>
                <a:gd name="T1" fmla="*/ 114 h 139"/>
                <a:gd name="T2" fmla="*/ 197 w 197"/>
                <a:gd name="T3" fmla="*/ 139 h 139"/>
                <a:gd name="T4" fmla="*/ 0 w 197"/>
                <a:gd name="T5" fmla="*/ 25 h 139"/>
                <a:gd name="T6" fmla="*/ 2 w 197"/>
                <a:gd name="T7" fmla="*/ 0 h 139"/>
                <a:gd name="T8" fmla="*/ 197 w 197"/>
                <a:gd name="T9" fmla="*/ 11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39">
                  <a:moveTo>
                    <a:pt x="197" y="114"/>
                  </a:moveTo>
                  <a:lnTo>
                    <a:pt x="197" y="139"/>
                  </a:lnTo>
                  <a:lnTo>
                    <a:pt x="0" y="25"/>
                  </a:lnTo>
                  <a:lnTo>
                    <a:pt x="2" y="0"/>
                  </a:lnTo>
                  <a:lnTo>
                    <a:pt x="197" y="1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ïŝḻíďé"/>
            <p:cNvSpPr/>
            <p:nvPr/>
          </p:nvSpPr>
          <p:spPr bwMode="auto">
            <a:xfrm>
              <a:off x="7599558" y="2046396"/>
              <a:ext cx="610355" cy="396359"/>
            </a:xfrm>
            <a:custGeom>
              <a:avLst/>
              <a:gdLst>
                <a:gd name="T0" fmla="*/ 328 w 328"/>
                <a:gd name="T1" fmla="*/ 189 h 213"/>
                <a:gd name="T2" fmla="*/ 328 w 328"/>
                <a:gd name="T3" fmla="*/ 213 h 213"/>
                <a:gd name="T4" fmla="*/ 0 w 328"/>
                <a:gd name="T5" fmla="*/ 24 h 213"/>
                <a:gd name="T6" fmla="*/ 0 w 328"/>
                <a:gd name="T7" fmla="*/ 0 h 213"/>
                <a:gd name="T8" fmla="*/ 328 w 328"/>
                <a:gd name="T9" fmla="*/ 189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213">
                  <a:moveTo>
                    <a:pt x="328" y="189"/>
                  </a:moveTo>
                  <a:lnTo>
                    <a:pt x="328" y="213"/>
                  </a:lnTo>
                  <a:lnTo>
                    <a:pt x="0" y="24"/>
                  </a:lnTo>
                  <a:lnTo>
                    <a:pt x="0" y="0"/>
                  </a:lnTo>
                  <a:lnTo>
                    <a:pt x="328" y="1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0" name="išľîḑè"/>
            <p:cNvSpPr/>
            <p:nvPr/>
          </p:nvSpPr>
          <p:spPr bwMode="auto">
            <a:xfrm>
              <a:off x="7595837" y="2312496"/>
              <a:ext cx="266101" cy="200971"/>
            </a:xfrm>
            <a:custGeom>
              <a:avLst/>
              <a:gdLst>
                <a:gd name="T0" fmla="*/ 143 w 143"/>
                <a:gd name="T1" fmla="*/ 83 h 108"/>
                <a:gd name="T2" fmla="*/ 143 w 143"/>
                <a:gd name="T3" fmla="*/ 108 h 108"/>
                <a:gd name="T4" fmla="*/ 0 w 143"/>
                <a:gd name="T5" fmla="*/ 25 h 108"/>
                <a:gd name="T6" fmla="*/ 0 w 143"/>
                <a:gd name="T7" fmla="*/ 0 h 108"/>
                <a:gd name="T8" fmla="*/ 143 w 143"/>
                <a:gd name="T9" fmla="*/ 8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108">
                  <a:moveTo>
                    <a:pt x="143" y="83"/>
                  </a:moveTo>
                  <a:lnTo>
                    <a:pt x="143" y="108"/>
                  </a:lnTo>
                  <a:lnTo>
                    <a:pt x="0" y="25"/>
                  </a:lnTo>
                  <a:lnTo>
                    <a:pt x="0" y="0"/>
                  </a:lnTo>
                  <a:lnTo>
                    <a:pt x="143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1" name="ïṩlíďê"/>
            <p:cNvSpPr/>
            <p:nvPr/>
          </p:nvSpPr>
          <p:spPr bwMode="auto">
            <a:xfrm>
              <a:off x="7599558" y="2137577"/>
              <a:ext cx="610355" cy="398220"/>
            </a:xfrm>
            <a:custGeom>
              <a:avLst/>
              <a:gdLst>
                <a:gd name="T0" fmla="*/ 328 w 328"/>
                <a:gd name="T1" fmla="*/ 189 h 214"/>
                <a:gd name="T2" fmla="*/ 328 w 328"/>
                <a:gd name="T3" fmla="*/ 214 h 214"/>
                <a:gd name="T4" fmla="*/ 0 w 328"/>
                <a:gd name="T5" fmla="*/ 25 h 214"/>
                <a:gd name="T6" fmla="*/ 0 w 328"/>
                <a:gd name="T7" fmla="*/ 0 h 214"/>
                <a:gd name="T8" fmla="*/ 328 w 328"/>
                <a:gd name="T9" fmla="*/ 18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214">
                  <a:moveTo>
                    <a:pt x="328" y="189"/>
                  </a:moveTo>
                  <a:lnTo>
                    <a:pt x="328" y="214"/>
                  </a:lnTo>
                  <a:lnTo>
                    <a:pt x="0" y="25"/>
                  </a:lnTo>
                  <a:lnTo>
                    <a:pt x="0" y="0"/>
                  </a:lnTo>
                  <a:lnTo>
                    <a:pt x="328" y="1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2" name="îṧḻíḍe"/>
            <p:cNvSpPr/>
            <p:nvPr/>
          </p:nvSpPr>
          <p:spPr bwMode="auto">
            <a:xfrm>
              <a:off x="7815416" y="2556266"/>
              <a:ext cx="171197" cy="143285"/>
            </a:xfrm>
            <a:custGeom>
              <a:avLst/>
              <a:gdLst>
                <a:gd name="T0" fmla="*/ 92 w 92"/>
                <a:gd name="T1" fmla="*/ 52 h 77"/>
                <a:gd name="T2" fmla="*/ 92 w 92"/>
                <a:gd name="T3" fmla="*/ 77 h 77"/>
                <a:gd name="T4" fmla="*/ 0 w 92"/>
                <a:gd name="T5" fmla="*/ 25 h 77"/>
                <a:gd name="T6" fmla="*/ 0 w 92"/>
                <a:gd name="T7" fmla="*/ 0 h 77"/>
                <a:gd name="T8" fmla="*/ 92 w 92"/>
                <a:gd name="T9" fmla="*/ 5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77">
                  <a:moveTo>
                    <a:pt x="92" y="52"/>
                  </a:moveTo>
                  <a:lnTo>
                    <a:pt x="92" y="77"/>
                  </a:lnTo>
                  <a:lnTo>
                    <a:pt x="0" y="25"/>
                  </a:lnTo>
                  <a:lnTo>
                    <a:pt x="0" y="0"/>
                  </a:lnTo>
                  <a:lnTo>
                    <a:pt x="92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3" name="îš1iďe"/>
            <p:cNvSpPr/>
            <p:nvPr/>
          </p:nvSpPr>
          <p:spPr bwMode="auto">
            <a:xfrm>
              <a:off x="8033135" y="2679081"/>
              <a:ext cx="173059" cy="147007"/>
            </a:xfrm>
            <a:custGeom>
              <a:avLst/>
              <a:gdLst>
                <a:gd name="T0" fmla="*/ 93 w 93"/>
                <a:gd name="T1" fmla="*/ 54 h 79"/>
                <a:gd name="T2" fmla="*/ 93 w 93"/>
                <a:gd name="T3" fmla="*/ 79 h 79"/>
                <a:gd name="T4" fmla="*/ 0 w 93"/>
                <a:gd name="T5" fmla="*/ 25 h 79"/>
                <a:gd name="T6" fmla="*/ 0 w 93"/>
                <a:gd name="T7" fmla="*/ 0 h 79"/>
                <a:gd name="T8" fmla="*/ 93 w 93"/>
                <a:gd name="T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79">
                  <a:moveTo>
                    <a:pt x="93" y="54"/>
                  </a:moveTo>
                  <a:lnTo>
                    <a:pt x="93" y="79"/>
                  </a:lnTo>
                  <a:lnTo>
                    <a:pt x="0" y="25"/>
                  </a:lnTo>
                  <a:lnTo>
                    <a:pt x="0" y="0"/>
                  </a:lnTo>
                  <a:lnTo>
                    <a:pt x="93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4" name="îśḻíḍe"/>
            <p:cNvSpPr/>
            <p:nvPr/>
          </p:nvSpPr>
          <p:spPr bwMode="auto">
            <a:xfrm>
              <a:off x="4687345" y="1372772"/>
              <a:ext cx="1658009" cy="1870144"/>
            </a:xfrm>
            <a:custGeom>
              <a:avLst/>
              <a:gdLst>
                <a:gd name="T0" fmla="*/ 891 w 891"/>
                <a:gd name="T1" fmla="*/ 492 h 1005"/>
                <a:gd name="T2" fmla="*/ 0 w 891"/>
                <a:gd name="T3" fmla="*/ 1005 h 1005"/>
                <a:gd name="T4" fmla="*/ 0 w 891"/>
                <a:gd name="T5" fmla="*/ 513 h 1005"/>
                <a:gd name="T6" fmla="*/ 889 w 891"/>
                <a:gd name="T7" fmla="*/ 0 h 1005"/>
                <a:gd name="T8" fmla="*/ 891 w 891"/>
                <a:gd name="T9" fmla="*/ 492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1" h="1005">
                  <a:moveTo>
                    <a:pt x="891" y="492"/>
                  </a:moveTo>
                  <a:lnTo>
                    <a:pt x="0" y="1005"/>
                  </a:lnTo>
                  <a:lnTo>
                    <a:pt x="0" y="513"/>
                  </a:lnTo>
                  <a:lnTo>
                    <a:pt x="889" y="0"/>
                  </a:lnTo>
                  <a:lnTo>
                    <a:pt x="891" y="492"/>
                  </a:lnTo>
                  <a:close/>
                </a:path>
              </a:pathLst>
            </a:custGeom>
            <a:solidFill>
              <a:srgbClr val="F2F8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5" name="íSļîḓé"/>
            <p:cNvSpPr/>
            <p:nvPr/>
          </p:nvSpPr>
          <p:spPr bwMode="auto">
            <a:xfrm>
              <a:off x="5882004" y="2137577"/>
              <a:ext cx="161894" cy="279126"/>
            </a:xfrm>
            <a:custGeom>
              <a:avLst/>
              <a:gdLst>
                <a:gd name="T0" fmla="*/ 41 w 42"/>
                <a:gd name="T1" fmla="*/ 0 h 72"/>
                <a:gd name="T2" fmla="*/ 22 w 42"/>
                <a:gd name="T3" fmla="*/ 16 h 72"/>
                <a:gd name="T4" fmla="*/ 0 w 42"/>
                <a:gd name="T5" fmla="*/ 22 h 72"/>
                <a:gd name="T6" fmla="*/ 0 w 42"/>
                <a:gd name="T7" fmla="*/ 72 h 72"/>
                <a:gd name="T8" fmla="*/ 21 w 42"/>
                <a:gd name="T9" fmla="*/ 49 h 72"/>
                <a:gd name="T10" fmla="*/ 42 w 42"/>
                <a:gd name="T11" fmla="*/ 48 h 72"/>
                <a:gd name="T12" fmla="*/ 41 w 42"/>
                <a:gd name="T1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72">
                  <a:moveTo>
                    <a:pt x="41" y="0"/>
                  </a:moveTo>
                  <a:cubicBezTo>
                    <a:pt x="35" y="6"/>
                    <a:pt x="29" y="12"/>
                    <a:pt x="22" y="16"/>
                  </a:cubicBezTo>
                  <a:cubicBezTo>
                    <a:pt x="14" y="20"/>
                    <a:pt x="6" y="22"/>
                    <a:pt x="0" y="2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42" y="48"/>
                    <a:pt x="42" y="48"/>
                    <a:pt x="42" y="48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F49E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6" name="íṡḻîďê"/>
            <p:cNvSpPr/>
            <p:nvPr/>
          </p:nvSpPr>
          <p:spPr bwMode="auto">
            <a:xfrm>
              <a:off x="5882004" y="2137577"/>
              <a:ext cx="161894" cy="279126"/>
            </a:xfrm>
            <a:custGeom>
              <a:avLst/>
              <a:gdLst>
                <a:gd name="T0" fmla="*/ 41 w 42"/>
                <a:gd name="T1" fmla="*/ 0 h 72"/>
                <a:gd name="T2" fmla="*/ 22 w 42"/>
                <a:gd name="T3" fmla="*/ 16 h 72"/>
                <a:gd name="T4" fmla="*/ 0 w 42"/>
                <a:gd name="T5" fmla="*/ 22 h 72"/>
                <a:gd name="T6" fmla="*/ 0 w 42"/>
                <a:gd name="T7" fmla="*/ 72 h 72"/>
                <a:gd name="T8" fmla="*/ 21 w 42"/>
                <a:gd name="T9" fmla="*/ 49 h 72"/>
                <a:gd name="T10" fmla="*/ 42 w 42"/>
                <a:gd name="T11" fmla="*/ 48 h 72"/>
                <a:gd name="T12" fmla="*/ 41 w 42"/>
                <a:gd name="T1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72">
                  <a:moveTo>
                    <a:pt x="41" y="0"/>
                  </a:moveTo>
                  <a:cubicBezTo>
                    <a:pt x="35" y="6"/>
                    <a:pt x="29" y="12"/>
                    <a:pt x="22" y="16"/>
                  </a:cubicBezTo>
                  <a:cubicBezTo>
                    <a:pt x="14" y="20"/>
                    <a:pt x="6" y="22"/>
                    <a:pt x="0" y="2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42" y="48"/>
                    <a:pt x="42" y="48"/>
                    <a:pt x="42" y="48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F49E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7" name="îṡlïḋé"/>
            <p:cNvSpPr/>
            <p:nvPr/>
          </p:nvSpPr>
          <p:spPr bwMode="auto">
            <a:xfrm>
              <a:off x="5882004" y="2137577"/>
              <a:ext cx="161894" cy="279126"/>
            </a:xfrm>
            <a:custGeom>
              <a:avLst/>
              <a:gdLst>
                <a:gd name="T0" fmla="*/ 0 w 87"/>
                <a:gd name="T1" fmla="*/ 150 h 150"/>
                <a:gd name="T2" fmla="*/ 44 w 87"/>
                <a:gd name="T3" fmla="*/ 102 h 150"/>
                <a:gd name="T4" fmla="*/ 87 w 87"/>
                <a:gd name="T5" fmla="*/ 100 h 150"/>
                <a:gd name="T6" fmla="*/ 85 w 87"/>
                <a:gd name="T7" fmla="*/ 0 h 150"/>
                <a:gd name="T8" fmla="*/ 81 w 87"/>
                <a:gd name="T9" fmla="*/ 5 h 150"/>
                <a:gd name="T10" fmla="*/ 77 w 87"/>
                <a:gd name="T11" fmla="*/ 9 h 150"/>
                <a:gd name="T12" fmla="*/ 71 w 87"/>
                <a:gd name="T13" fmla="*/ 15 h 150"/>
                <a:gd name="T14" fmla="*/ 66 w 87"/>
                <a:gd name="T15" fmla="*/ 19 h 150"/>
                <a:gd name="T16" fmla="*/ 62 w 87"/>
                <a:gd name="T17" fmla="*/ 23 h 150"/>
                <a:gd name="T18" fmla="*/ 56 w 87"/>
                <a:gd name="T19" fmla="*/ 25 h 150"/>
                <a:gd name="T20" fmla="*/ 52 w 87"/>
                <a:gd name="T21" fmla="*/ 29 h 150"/>
                <a:gd name="T22" fmla="*/ 46 w 87"/>
                <a:gd name="T23" fmla="*/ 34 h 150"/>
                <a:gd name="T24" fmla="*/ 44 w 87"/>
                <a:gd name="T25" fmla="*/ 34 h 150"/>
                <a:gd name="T26" fmla="*/ 39 w 87"/>
                <a:gd name="T27" fmla="*/ 36 h 150"/>
                <a:gd name="T28" fmla="*/ 37 w 87"/>
                <a:gd name="T29" fmla="*/ 38 h 150"/>
                <a:gd name="T30" fmla="*/ 33 w 87"/>
                <a:gd name="T31" fmla="*/ 40 h 150"/>
                <a:gd name="T32" fmla="*/ 31 w 87"/>
                <a:gd name="T33" fmla="*/ 40 h 150"/>
                <a:gd name="T34" fmla="*/ 27 w 87"/>
                <a:gd name="T35" fmla="*/ 42 h 150"/>
                <a:gd name="T36" fmla="*/ 25 w 87"/>
                <a:gd name="T37" fmla="*/ 42 h 150"/>
                <a:gd name="T38" fmla="*/ 21 w 87"/>
                <a:gd name="T39" fmla="*/ 44 h 150"/>
                <a:gd name="T40" fmla="*/ 19 w 87"/>
                <a:gd name="T41" fmla="*/ 44 h 150"/>
                <a:gd name="T42" fmla="*/ 16 w 87"/>
                <a:gd name="T43" fmla="*/ 44 h 150"/>
                <a:gd name="T44" fmla="*/ 12 w 87"/>
                <a:gd name="T45" fmla="*/ 46 h 150"/>
                <a:gd name="T46" fmla="*/ 10 w 87"/>
                <a:gd name="T47" fmla="*/ 46 h 150"/>
                <a:gd name="T48" fmla="*/ 8 w 87"/>
                <a:gd name="T49" fmla="*/ 46 h 150"/>
                <a:gd name="T50" fmla="*/ 4 w 87"/>
                <a:gd name="T51" fmla="*/ 46 h 150"/>
                <a:gd name="T52" fmla="*/ 2 w 87"/>
                <a:gd name="T53" fmla="*/ 46 h 150"/>
                <a:gd name="T54" fmla="*/ 0 w 87"/>
                <a:gd name="T55" fmla="*/ 46 h 150"/>
                <a:gd name="T56" fmla="*/ 0 w 87"/>
                <a:gd name="T5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150">
                  <a:moveTo>
                    <a:pt x="0" y="150"/>
                  </a:moveTo>
                  <a:lnTo>
                    <a:pt x="44" y="102"/>
                  </a:lnTo>
                  <a:lnTo>
                    <a:pt x="87" y="100"/>
                  </a:lnTo>
                  <a:lnTo>
                    <a:pt x="85" y="0"/>
                  </a:lnTo>
                  <a:lnTo>
                    <a:pt x="81" y="5"/>
                  </a:lnTo>
                  <a:lnTo>
                    <a:pt x="77" y="9"/>
                  </a:lnTo>
                  <a:lnTo>
                    <a:pt x="71" y="15"/>
                  </a:lnTo>
                  <a:lnTo>
                    <a:pt x="66" y="19"/>
                  </a:lnTo>
                  <a:lnTo>
                    <a:pt x="62" y="23"/>
                  </a:lnTo>
                  <a:lnTo>
                    <a:pt x="56" y="25"/>
                  </a:lnTo>
                  <a:lnTo>
                    <a:pt x="52" y="29"/>
                  </a:lnTo>
                  <a:lnTo>
                    <a:pt x="46" y="34"/>
                  </a:lnTo>
                  <a:lnTo>
                    <a:pt x="44" y="34"/>
                  </a:lnTo>
                  <a:lnTo>
                    <a:pt x="39" y="36"/>
                  </a:lnTo>
                  <a:lnTo>
                    <a:pt x="37" y="38"/>
                  </a:lnTo>
                  <a:lnTo>
                    <a:pt x="33" y="40"/>
                  </a:lnTo>
                  <a:lnTo>
                    <a:pt x="31" y="40"/>
                  </a:lnTo>
                  <a:lnTo>
                    <a:pt x="27" y="42"/>
                  </a:lnTo>
                  <a:lnTo>
                    <a:pt x="25" y="42"/>
                  </a:lnTo>
                  <a:lnTo>
                    <a:pt x="21" y="44"/>
                  </a:lnTo>
                  <a:lnTo>
                    <a:pt x="19" y="44"/>
                  </a:lnTo>
                  <a:lnTo>
                    <a:pt x="16" y="44"/>
                  </a:lnTo>
                  <a:lnTo>
                    <a:pt x="12" y="46"/>
                  </a:lnTo>
                  <a:lnTo>
                    <a:pt x="10" y="46"/>
                  </a:lnTo>
                  <a:lnTo>
                    <a:pt x="8" y="46"/>
                  </a:lnTo>
                  <a:lnTo>
                    <a:pt x="4" y="46"/>
                  </a:lnTo>
                  <a:lnTo>
                    <a:pt x="2" y="46"/>
                  </a:lnTo>
                  <a:lnTo>
                    <a:pt x="0" y="46"/>
                  </a:lnTo>
                  <a:lnTo>
                    <a:pt x="0" y="150"/>
                  </a:lnTo>
                  <a:close/>
                </a:path>
              </a:pathLst>
            </a:custGeom>
            <a:solidFill>
              <a:srgbClr val="F27240"/>
            </a:solidFill>
            <a:ln>
              <a:noFill/>
            </a:ln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8" name="iṥlïḓe"/>
            <p:cNvSpPr/>
            <p:nvPr/>
          </p:nvSpPr>
          <p:spPr bwMode="auto">
            <a:xfrm>
              <a:off x="5882004" y="2137577"/>
              <a:ext cx="161894" cy="279126"/>
            </a:xfrm>
            <a:custGeom>
              <a:avLst/>
              <a:gdLst>
                <a:gd name="T0" fmla="*/ 0 w 87"/>
                <a:gd name="T1" fmla="*/ 150 h 150"/>
                <a:gd name="T2" fmla="*/ 44 w 87"/>
                <a:gd name="T3" fmla="*/ 102 h 150"/>
                <a:gd name="T4" fmla="*/ 87 w 87"/>
                <a:gd name="T5" fmla="*/ 100 h 150"/>
                <a:gd name="T6" fmla="*/ 85 w 87"/>
                <a:gd name="T7" fmla="*/ 0 h 150"/>
                <a:gd name="T8" fmla="*/ 81 w 87"/>
                <a:gd name="T9" fmla="*/ 5 h 150"/>
                <a:gd name="T10" fmla="*/ 77 w 87"/>
                <a:gd name="T11" fmla="*/ 9 h 150"/>
                <a:gd name="T12" fmla="*/ 71 w 87"/>
                <a:gd name="T13" fmla="*/ 15 h 150"/>
                <a:gd name="T14" fmla="*/ 66 w 87"/>
                <a:gd name="T15" fmla="*/ 19 h 150"/>
                <a:gd name="T16" fmla="*/ 62 w 87"/>
                <a:gd name="T17" fmla="*/ 23 h 150"/>
                <a:gd name="T18" fmla="*/ 56 w 87"/>
                <a:gd name="T19" fmla="*/ 25 h 150"/>
                <a:gd name="T20" fmla="*/ 52 w 87"/>
                <a:gd name="T21" fmla="*/ 29 h 150"/>
                <a:gd name="T22" fmla="*/ 46 w 87"/>
                <a:gd name="T23" fmla="*/ 34 h 150"/>
                <a:gd name="T24" fmla="*/ 44 w 87"/>
                <a:gd name="T25" fmla="*/ 34 h 150"/>
                <a:gd name="T26" fmla="*/ 39 w 87"/>
                <a:gd name="T27" fmla="*/ 36 h 150"/>
                <a:gd name="T28" fmla="*/ 37 w 87"/>
                <a:gd name="T29" fmla="*/ 38 h 150"/>
                <a:gd name="T30" fmla="*/ 33 w 87"/>
                <a:gd name="T31" fmla="*/ 40 h 150"/>
                <a:gd name="T32" fmla="*/ 31 w 87"/>
                <a:gd name="T33" fmla="*/ 40 h 150"/>
                <a:gd name="T34" fmla="*/ 27 w 87"/>
                <a:gd name="T35" fmla="*/ 42 h 150"/>
                <a:gd name="T36" fmla="*/ 25 w 87"/>
                <a:gd name="T37" fmla="*/ 42 h 150"/>
                <a:gd name="T38" fmla="*/ 21 w 87"/>
                <a:gd name="T39" fmla="*/ 44 h 150"/>
                <a:gd name="T40" fmla="*/ 19 w 87"/>
                <a:gd name="T41" fmla="*/ 44 h 150"/>
                <a:gd name="T42" fmla="*/ 16 w 87"/>
                <a:gd name="T43" fmla="*/ 44 h 150"/>
                <a:gd name="T44" fmla="*/ 12 w 87"/>
                <a:gd name="T45" fmla="*/ 46 h 150"/>
                <a:gd name="T46" fmla="*/ 10 w 87"/>
                <a:gd name="T47" fmla="*/ 46 h 150"/>
                <a:gd name="T48" fmla="*/ 8 w 87"/>
                <a:gd name="T49" fmla="*/ 46 h 150"/>
                <a:gd name="T50" fmla="*/ 4 w 87"/>
                <a:gd name="T51" fmla="*/ 46 h 150"/>
                <a:gd name="T52" fmla="*/ 2 w 87"/>
                <a:gd name="T53" fmla="*/ 46 h 150"/>
                <a:gd name="T54" fmla="*/ 0 w 87"/>
                <a:gd name="T55" fmla="*/ 46 h 150"/>
                <a:gd name="T56" fmla="*/ 0 w 87"/>
                <a:gd name="T5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150">
                  <a:moveTo>
                    <a:pt x="0" y="150"/>
                  </a:moveTo>
                  <a:lnTo>
                    <a:pt x="44" y="102"/>
                  </a:lnTo>
                  <a:lnTo>
                    <a:pt x="87" y="100"/>
                  </a:lnTo>
                  <a:lnTo>
                    <a:pt x="85" y="0"/>
                  </a:lnTo>
                  <a:lnTo>
                    <a:pt x="81" y="5"/>
                  </a:lnTo>
                  <a:lnTo>
                    <a:pt x="77" y="9"/>
                  </a:lnTo>
                  <a:lnTo>
                    <a:pt x="71" y="15"/>
                  </a:lnTo>
                  <a:lnTo>
                    <a:pt x="66" y="19"/>
                  </a:lnTo>
                  <a:lnTo>
                    <a:pt x="62" y="23"/>
                  </a:lnTo>
                  <a:lnTo>
                    <a:pt x="56" y="25"/>
                  </a:lnTo>
                  <a:lnTo>
                    <a:pt x="52" y="29"/>
                  </a:lnTo>
                  <a:lnTo>
                    <a:pt x="46" y="34"/>
                  </a:lnTo>
                  <a:lnTo>
                    <a:pt x="44" y="34"/>
                  </a:lnTo>
                  <a:lnTo>
                    <a:pt x="39" y="36"/>
                  </a:lnTo>
                  <a:lnTo>
                    <a:pt x="37" y="38"/>
                  </a:lnTo>
                  <a:lnTo>
                    <a:pt x="33" y="40"/>
                  </a:lnTo>
                  <a:lnTo>
                    <a:pt x="31" y="40"/>
                  </a:lnTo>
                  <a:lnTo>
                    <a:pt x="27" y="42"/>
                  </a:lnTo>
                  <a:lnTo>
                    <a:pt x="25" y="42"/>
                  </a:lnTo>
                  <a:lnTo>
                    <a:pt x="21" y="44"/>
                  </a:lnTo>
                  <a:lnTo>
                    <a:pt x="19" y="44"/>
                  </a:lnTo>
                  <a:lnTo>
                    <a:pt x="16" y="44"/>
                  </a:lnTo>
                  <a:lnTo>
                    <a:pt x="12" y="46"/>
                  </a:lnTo>
                  <a:lnTo>
                    <a:pt x="10" y="46"/>
                  </a:lnTo>
                  <a:lnTo>
                    <a:pt x="8" y="46"/>
                  </a:lnTo>
                  <a:lnTo>
                    <a:pt x="4" y="46"/>
                  </a:lnTo>
                  <a:lnTo>
                    <a:pt x="2" y="46"/>
                  </a:lnTo>
                  <a:lnTo>
                    <a:pt x="0" y="46"/>
                  </a:lnTo>
                  <a:lnTo>
                    <a:pt x="0" y="1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9" name="îšḻidè"/>
            <p:cNvSpPr/>
            <p:nvPr/>
          </p:nvSpPr>
          <p:spPr bwMode="auto">
            <a:xfrm>
              <a:off x="5835482" y="1789600"/>
              <a:ext cx="262379" cy="364725"/>
            </a:xfrm>
            <a:custGeom>
              <a:avLst/>
              <a:gdLst>
                <a:gd name="T0" fmla="*/ 34 w 68"/>
                <a:gd name="T1" fmla="*/ 11 h 94"/>
                <a:gd name="T2" fmla="*/ 0 w 68"/>
                <a:gd name="T3" fmla="*/ 69 h 94"/>
                <a:gd name="T4" fmla="*/ 12 w 68"/>
                <a:gd name="T5" fmla="*/ 92 h 94"/>
                <a:gd name="T6" fmla="*/ 34 w 68"/>
                <a:gd name="T7" fmla="*/ 88 h 94"/>
                <a:gd name="T8" fmla="*/ 53 w 68"/>
                <a:gd name="T9" fmla="*/ 70 h 94"/>
                <a:gd name="T10" fmla="*/ 68 w 68"/>
                <a:gd name="T11" fmla="*/ 30 h 94"/>
                <a:gd name="T12" fmla="*/ 34 w 68"/>
                <a:gd name="T13" fmla="*/ 1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94">
                  <a:moveTo>
                    <a:pt x="34" y="11"/>
                  </a:moveTo>
                  <a:cubicBezTo>
                    <a:pt x="15" y="21"/>
                    <a:pt x="0" y="48"/>
                    <a:pt x="0" y="69"/>
                  </a:cubicBezTo>
                  <a:cubicBezTo>
                    <a:pt x="0" y="81"/>
                    <a:pt x="5" y="89"/>
                    <a:pt x="12" y="92"/>
                  </a:cubicBezTo>
                  <a:cubicBezTo>
                    <a:pt x="18" y="94"/>
                    <a:pt x="25" y="93"/>
                    <a:pt x="34" y="88"/>
                  </a:cubicBezTo>
                  <a:cubicBezTo>
                    <a:pt x="41" y="84"/>
                    <a:pt x="48" y="78"/>
                    <a:pt x="53" y="70"/>
                  </a:cubicBezTo>
                  <a:cubicBezTo>
                    <a:pt x="62" y="58"/>
                    <a:pt x="68" y="43"/>
                    <a:pt x="68" y="30"/>
                  </a:cubicBezTo>
                  <a:cubicBezTo>
                    <a:pt x="68" y="8"/>
                    <a:pt x="52" y="0"/>
                    <a:pt x="34" y="11"/>
                  </a:cubicBezTo>
                  <a:close/>
                </a:path>
              </a:pathLst>
            </a:custGeom>
            <a:solidFill>
              <a:srgbClr val="F2F8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0" name="íṣḻidê"/>
            <p:cNvSpPr/>
            <p:nvPr/>
          </p:nvSpPr>
          <p:spPr bwMode="auto">
            <a:xfrm>
              <a:off x="5777797" y="1741218"/>
              <a:ext cx="377751" cy="481958"/>
            </a:xfrm>
            <a:custGeom>
              <a:avLst/>
              <a:gdLst>
                <a:gd name="T0" fmla="*/ 0 w 98"/>
                <a:gd name="T1" fmla="*/ 94 h 125"/>
                <a:gd name="T2" fmla="*/ 0 w 98"/>
                <a:gd name="T3" fmla="*/ 96 h 125"/>
                <a:gd name="T4" fmla="*/ 1 w 98"/>
                <a:gd name="T5" fmla="*/ 98 h 125"/>
                <a:gd name="T6" fmla="*/ 1 w 98"/>
                <a:gd name="T7" fmla="*/ 102 h 125"/>
                <a:gd name="T8" fmla="*/ 2 w 98"/>
                <a:gd name="T9" fmla="*/ 104 h 125"/>
                <a:gd name="T10" fmla="*/ 2 w 98"/>
                <a:gd name="T11" fmla="*/ 106 h 125"/>
                <a:gd name="T12" fmla="*/ 3 w 98"/>
                <a:gd name="T13" fmla="*/ 109 h 125"/>
                <a:gd name="T14" fmla="*/ 4 w 98"/>
                <a:gd name="T15" fmla="*/ 111 h 125"/>
                <a:gd name="T16" fmla="*/ 6 w 98"/>
                <a:gd name="T17" fmla="*/ 114 h 125"/>
                <a:gd name="T18" fmla="*/ 7 w 98"/>
                <a:gd name="T19" fmla="*/ 116 h 125"/>
                <a:gd name="T20" fmla="*/ 9 w 98"/>
                <a:gd name="T21" fmla="*/ 118 h 125"/>
                <a:gd name="T22" fmla="*/ 13 w 98"/>
                <a:gd name="T23" fmla="*/ 121 h 125"/>
                <a:gd name="T24" fmla="*/ 16 w 98"/>
                <a:gd name="T25" fmla="*/ 123 h 125"/>
                <a:gd name="T26" fmla="*/ 21 w 98"/>
                <a:gd name="T27" fmla="*/ 125 h 125"/>
                <a:gd name="T28" fmla="*/ 26 w 98"/>
                <a:gd name="T29" fmla="*/ 125 h 125"/>
                <a:gd name="T30" fmla="*/ 29 w 98"/>
                <a:gd name="T31" fmla="*/ 125 h 125"/>
                <a:gd name="T32" fmla="*/ 31 w 98"/>
                <a:gd name="T33" fmla="*/ 125 h 125"/>
                <a:gd name="T34" fmla="*/ 34 w 98"/>
                <a:gd name="T35" fmla="*/ 124 h 125"/>
                <a:gd name="T36" fmla="*/ 37 w 98"/>
                <a:gd name="T37" fmla="*/ 124 h 125"/>
                <a:gd name="T38" fmla="*/ 39 w 98"/>
                <a:gd name="T39" fmla="*/ 123 h 125"/>
                <a:gd name="T40" fmla="*/ 42 w 98"/>
                <a:gd name="T41" fmla="*/ 122 h 125"/>
                <a:gd name="T42" fmla="*/ 44 w 98"/>
                <a:gd name="T43" fmla="*/ 121 h 125"/>
                <a:gd name="T44" fmla="*/ 46 w 98"/>
                <a:gd name="T45" fmla="*/ 120 h 125"/>
                <a:gd name="T46" fmla="*/ 48 w 98"/>
                <a:gd name="T47" fmla="*/ 119 h 125"/>
                <a:gd name="T48" fmla="*/ 51 w 98"/>
                <a:gd name="T49" fmla="*/ 118 h 125"/>
                <a:gd name="T50" fmla="*/ 53 w 98"/>
                <a:gd name="T51" fmla="*/ 116 h 125"/>
                <a:gd name="T52" fmla="*/ 54 w 98"/>
                <a:gd name="T53" fmla="*/ 115 h 125"/>
                <a:gd name="T54" fmla="*/ 56 w 98"/>
                <a:gd name="T55" fmla="*/ 114 h 125"/>
                <a:gd name="T56" fmla="*/ 58 w 98"/>
                <a:gd name="T57" fmla="*/ 113 h 125"/>
                <a:gd name="T58" fmla="*/ 61 w 98"/>
                <a:gd name="T59" fmla="*/ 110 h 125"/>
                <a:gd name="T60" fmla="*/ 70 w 98"/>
                <a:gd name="T61" fmla="*/ 101 h 125"/>
                <a:gd name="T62" fmla="*/ 75 w 98"/>
                <a:gd name="T63" fmla="*/ 95 h 125"/>
                <a:gd name="T64" fmla="*/ 78 w 98"/>
                <a:gd name="T65" fmla="*/ 91 h 125"/>
                <a:gd name="T66" fmla="*/ 80 w 98"/>
                <a:gd name="T67" fmla="*/ 88 h 125"/>
                <a:gd name="T68" fmla="*/ 82 w 98"/>
                <a:gd name="T69" fmla="*/ 84 h 125"/>
                <a:gd name="T70" fmla="*/ 83 w 98"/>
                <a:gd name="T71" fmla="*/ 83 h 125"/>
                <a:gd name="T72" fmla="*/ 84 w 98"/>
                <a:gd name="T73" fmla="*/ 81 h 125"/>
                <a:gd name="T74" fmla="*/ 85 w 98"/>
                <a:gd name="T75" fmla="*/ 79 h 125"/>
                <a:gd name="T76" fmla="*/ 86 w 98"/>
                <a:gd name="T77" fmla="*/ 77 h 125"/>
                <a:gd name="T78" fmla="*/ 87 w 98"/>
                <a:gd name="T79" fmla="*/ 75 h 125"/>
                <a:gd name="T80" fmla="*/ 88 w 98"/>
                <a:gd name="T81" fmla="*/ 73 h 125"/>
                <a:gd name="T82" fmla="*/ 89 w 98"/>
                <a:gd name="T83" fmla="*/ 71 h 125"/>
                <a:gd name="T84" fmla="*/ 90 w 98"/>
                <a:gd name="T85" fmla="*/ 69 h 125"/>
                <a:gd name="T86" fmla="*/ 91 w 98"/>
                <a:gd name="T87" fmla="*/ 67 h 125"/>
                <a:gd name="T88" fmla="*/ 92 w 98"/>
                <a:gd name="T89" fmla="*/ 65 h 125"/>
                <a:gd name="T90" fmla="*/ 92 w 98"/>
                <a:gd name="T91" fmla="*/ 63 h 125"/>
                <a:gd name="T92" fmla="*/ 93 w 98"/>
                <a:gd name="T93" fmla="*/ 61 h 125"/>
                <a:gd name="T94" fmla="*/ 94 w 98"/>
                <a:gd name="T95" fmla="*/ 59 h 125"/>
                <a:gd name="T96" fmla="*/ 94 w 98"/>
                <a:gd name="T97" fmla="*/ 57 h 125"/>
                <a:gd name="T98" fmla="*/ 95 w 98"/>
                <a:gd name="T99" fmla="*/ 54 h 125"/>
                <a:gd name="T100" fmla="*/ 96 w 98"/>
                <a:gd name="T101" fmla="*/ 52 h 125"/>
                <a:gd name="T102" fmla="*/ 96 w 98"/>
                <a:gd name="T103" fmla="*/ 49 h 125"/>
                <a:gd name="T104" fmla="*/ 97 w 98"/>
                <a:gd name="T105" fmla="*/ 45 h 125"/>
                <a:gd name="T106" fmla="*/ 97 w 98"/>
                <a:gd name="T107" fmla="*/ 43 h 125"/>
                <a:gd name="T108" fmla="*/ 97 w 98"/>
                <a:gd name="T109" fmla="*/ 41 h 125"/>
                <a:gd name="T110" fmla="*/ 98 w 98"/>
                <a:gd name="T111" fmla="*/ 38 h 125"/>
                <a:gd name="T112" fmla="*/ 98 w 98"/>
                <a:gd name="T113" fmla="*/ 36 h 125"/>
                <a:gd name="T114" fmla="*/ 92 w 98"/>
                <a:gd name="T115" fmla="*/ 11 h 125"/>
                <a:gd name="T116" fmla="*/ 0 w 98"/>
                <a:gd name="T117" fmla="*/ 91 h 125"/>
                <a:gd name="T118" fmla="*/ 59 w 98"/>
                <a:gd name="T119" fmla="*/ 19 h 125"/>
                <a:gd name="T120" fmla="*/ 68 w 98"/>
                <a:gd name="T121" fmla="*/ 8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" h="125">
                  <a:moveTo>
                    <a:pt x="0" y="91"/>
                  </a:move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4" y="109"/>
                    <a:pt x="4" y="109"/>
                    <a:pt x="4" y="109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0" y="118"/>
                    <a:pt x="10" y="118"/>
                    <a:pt x="10" y="118"/>
                  </a:cubicBezTo>
                  <a:cubicBezTo>
                    <a:pt x="10" y="118"/>
                    <a:pt x="10" y="118"/>
                    <a:pt x="10" y="118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11" y="119"/>
                    <a:pt x="11" y="119"/>
                    <a:pt x="11" y="119"/>
                  </a:cubicBezTo>
                  <a:cubicBezTo>
                    <a:pt x="11" y="119"/>
                    <a:pt x="11" y="119"/>
                    <a:pt x="11" y="119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2" y="121"/>
                    <a:pt x="12" y="121"/>
                    <a:pt x="12" y="121"/>
                  </a:cubicBezTo>
                  <a:cubicBezTo>
                    <a:pt x="12" y="121"/>
                    <a:pt x="12" y="121"/>
                    <a:pt x="12" y="121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1" y="125"/>
                    <a:pt x="21" y="125"/>
                    <a:pt x="21" y="125"/>
                  </a:cubicBezTo>
                  <a:cubicBezTo>
                    <a:pt x="21" y="125"/>
                    <a:pt x="21" y="125"/>
                    <a:pt x="21" y="125"/>
                  </a:cubicBezTo>
                  <a:cubicBezTo>
                    <a:pt x="21" y="125"/>
                    <a:pt x="21" y="125"/>
                    <a:pt x="21" y="125"/>
                  </a:cubicBezTo>
                  <a:cubicBezTo>
                    <a:pt x="21" y="125"/>
                    <a:pt x="21" y="125"/>
                    <a:pt x="21" y="125"/>
                  </a:cubicBezTo>
                  <a:cubicBezTo>
                    <a:pt x="21" y="125"/>
                    <a:pt x="21" y="125"/>
                    <a:pt x="21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24" y="125"/>
                    <a:pt x="24" y="125"/>
                    <a:pt x="24" y="125"/>
                  </a:cubicBezTo>
                  <a:cubicBezTo>
                    <a:pt x="24" y="125"/>
                    <a:pt x="24" y="125"/>
                    <a:pt x="24" y="125"/>
                  </a:cubicBezTo>
                  <a:cubicBezTo>
                    <a:pt x="24" y="125"/>
                    <a:pt x="24" y="125"/>
                    <a:pt x="24" y="125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27" y="125"/>
                    <a:pt x="27" y="125"/>
                    <a:pt x="27" y="125"/>
                  </a:cubicBezTo>
                  <a:cubicBezTo>
                    <a:pt x="27" y="125"/>
                    <a:pt x="27" y="125"/>
                    <a:pt x="27" y="125"/>
                  </a:cubicBezTo>
                  <a:cubicBezTo>
                    <a:pt x="27" y="125"/>
                    <a:pt x="27" y="125"/>
                    <a:pt x="27" y="125"/>
                  </a:cubicBezTo>
                  <a:cubicBezTo>
                    <a:pt x="28" y="125"/>
                    <a:pt x="28" y="125"/>
                    <a:pt x="28" y="125"/>
                  </a:cubicBezTo>
                  <a:cubicBezTo>
                    <a:pt x="28" y="125"/>
                    <a:pt x="28" y="125"/>
                    <a:pt x="28" y="125"/>
                  </a:cubicBezTo>
                  <a:cubicBezTo>
                    <a:pt x="28" y="125"/>
                    <a:pt x="28" y="125"/>
                    <a:pt x="28" y="125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8" y="124"/>
                    <a:pt x="38" y="124"/>
                    <a:pt x="38" y="124"/>
                  </a:cubicBezTo>
                  <a:cubicBezTo>
                    <a:pt x="38" y="124"/>
                    <a:pt x="38" y="124"/>
                    <a:pt x="38" y="124"/>
                  </a:cubicBezTo>
                  <a:cubicBezTo>
                    <a:pt x="38" y="124"/>
                    <a:pt x="38" y="124"/>
                    <a:pt x="38" y="124"/>
                  </a:cubicBezTo>
                  <a:cubicBezTo>
                    <a:pt x="38" y="124"/>
                    <a:pt x="38" y="124"/>
                    <a:pt x="38" y="124"/>
                  </a:cubicBezTo>
                  <a:cubicBezTo>
                    <a:pt x="38" y="124"/>
                    <a:pt x="38" y="124"/>
                    <a:pt x="38" y="124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3"/>
                    <a:pt x="39" y="123"/>
                    <a:pt x="39" y="123"/>
                  </a:cubicBezTo>
                  <a:cubicBezTo>
                    <a:pt x="39" y="123"/>
                    <a:pt x="39" y="123"/>
                    <a:pt x="39" y="123"/>
                  </a:cubicBezTo>
                  <a:cubicBezTo>
                    <a:pt x="39" y="123"/>
                    <a:pt x="39" y="123"/>
                    <a:pt x="39" y="123"/>
                  </a:cubicBezTo>
                  <a:cubicBezTo>
                    <a:pt x="39" y="123"/>
                    <a:pt x="39" y="123"/>
                    <a:pt x="39" y="123"/>
                  </a:cubicBezTo>
                  <a:cubicBezTo>
                    <a:pt x="39" y="123"/>
                    <a:pt x="39" y="123"/>
                    <a:pt x="39" y="123"/>
                  </a:cubicBezTo>
                  <a:cubicBezTo>
                    <a:pt x="39" y="123"/>
                    <a:pt x="39" y="123"/>
                    <a:pt x="39" y="123"/>
                  </a:cubicBezTo>
                  <a:cubicBezTo>
                    <a:pt x="39" y="123"/>
                    <a:pt x="39" y="123"/>
                    <a:pt x="39" y="123"/>
                  </a:cubicBezTo>
                  <a:cubicBezTo>
                    <a:pt x="39" y="123"/>
                    <a:pt x="39" y="123"/>
                    <a:pt x="39" y="123"/>
                  </a:cubicBezTo>
                  <a:cubicBezTo>
                    <a:pt x="39" y="123"/>
                    <a:pt x="39" y="123"/>
                    <a:pt x="39" y="123"/>
                  </a:cubicBezTo>
                  <a:cubicBezTo>
                    <a:pt x="39" y="123"/>
                    <a:pt x="39" y="123"/>
                    <a:pt x="39" y="123"/>
                  </a:cubicBezTo>
                  <a:cubicBezTo>
                    <a:pt x="39" y="123"/>
                    <a:pt x="39" y="123"/>
                    <a:pt x="39" y="123"/>
                  </a:cubicBezTo>
                  <a:cubicBezTo>
                    <a:pt x="39" y="123"/>
                    <a:pt x="39" y="123"/>
                    <a:pt x="39" y="123"/>
                  </a:cubicBezTo>
                  <a:cubicBezTo>
                    <a:pt x="39" y="123"/>
                    <a:pt x="39" y="123"/>
                    <a:pt x="39" y="123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3" y="122"/>
                    <a:pt x="43" y="122"/>
                    <a:pt x="43" y="122"/>
                  </a:cubicBezTo>
                  <a:cubicBezTo>
                    <a:pt x="43" y="122"/>
                    <a:pt x="43" y="122"/>
                    <a:pt x="43" y="122"/>
                  </a:cubicBezTo>
                  <a:cubicBezTo>
                    <a:pt x="43" y="122"/>
                    <a:pt x="43" y="122"/>
                    <a:pt x="43" y="122"/>
                  </a:cubicBezTo>
                  <a:cubicBezTo>
                    <a:pt x="43" y="122"/>
                    <a:pt x="43" y="122"/>
                    <a:pt x="43" y="122"/>
                  </a:cubicBezTo>
                  <a:cubicBezTo>
                    <a:pt x="43" y="122"/>
                    <a:pt x="43" y="122"/>
                    <a:pt x="43" y="122"/>
                  </a:cubicBezTo>
                  <a:cubicBezTo>
                    <a:pt x="43" y="122"/>
                    <a:pt x="43" y="122"/>
                    <a:pt x="43" y="122"/>
                  </a:cubicBezTo>
                  <a:cubicBezTo>
                    <a:pt x="43" y="122"/>
                    <a:pt x="43" y="122"/>
                    <a:pt x="43" y="122"/>
                  </a:cubicBezTo>
                  <a:cubicBezTo>
                    <a:pt x="43" y="122"/>
                    <a:pt x="43" y="122"/>
                    <a:pt x="43" y="122"/>
                  </a:cubicBezTo>
                  <a:cubicBezTo>
                    <a:pt x="43" y="121"/>
                    <a:pt x="43" y="121"/>
                    <a:pt x="43" y="121"/>
                  </a:cubicBezTo>
                  <a:cubicBezTo>
                    <a:pt x="43" y="121"/>
                    <a:pt x="43" y="121"/>
                    <a:pt x="43" y="121"/>
                  </a:cubicBezTo>
                  <a:cubicBezTo>
                    <a:pt x="44" y="121"/>
                    <a:pt x="44" y="121"/>
                    <a:pt x="44" y="121"/>
                  </a:cubicBezTo>
                  <a:cubicBezTo>
                    <a:pt x="44" y="121"/>
                    <a:pt x="44" y="121"/>
                    <a:pt x="44" y="121"/>
                  </a:cubicBezTo>
                  <a:cubicBezTo>
                    <a:pt x="44" y="121"/>
                    <a:pt x="44" y="121"/>
                    <a:pt x="44" y="121"/>
                  </a:cubicBezTo>
                  <a:cubicBezTo>
                    <a:pt x="44" y="121"/>
                    <a:pt x="44" y="121"/>
                    <a:pt x="44" y="121"/>
                  </a:cubicBezTo>
                  <a:cubicBezTo>
                    <a:pt x="44" y="121"/>
                    <a:pt x="44" y="121"/>
                    <a:pt x="44" y="121"/>
                  </a:cubicBezTo>
                  <a:cubicBezTo>
                    <a:pt x="44" y="121"/>
                    <a:pt x="44" y="121"/>
                    <a:pt x="44" y="121"/>
                  </a:cubicBezTo>
                  <a:cubicBezTo>
                    <a:pt x="44" y="121"/>
                    <a:pt x="44" y="121"/>
                    <a:pt x="44" y="121"/>
                  </a:cubicBezTo>
                  <a:cubicBezTo>
                    <a:pt x="44" y="121"/>
                    <a:pt x="44" y="121"/>
                    <a:pt x="44" y="121"/>
                  </a:cubicBezTo>
                  <a:cubicBezTo>
                    <a:pt x="44" y="121"/>
                    <a:pt x="44" y="121"/>
                    <a:pt x="44" y="121"/>
                  </a:cubicBezTo>
                  <a:cubicBezTo>
                    <a:pt x="44" y="121"/>
                    <a:pt x="44" y="121"/>
                    <a:pt x="44" y="121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47" y="119"/>
                    <a:pt x="47" y="119"/>
                    <a:pt x="47" y="119"/>
                  </a:cubicBezTo>
                  <a:cubicBezTo>
                    <a:pt x="47" y="119"/>
                    <a:pt x="47" y="119"/>
                    <a:pt x="47" y="11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49" y="119"/>
                    <a:pt x="49" y="119"/>
                    <a:pt x="49" y="119"/>
                  </a:cubicBezTo>
                  <a:cubicBezTo>
                    <a:pt x="49" y="119"/>
                    <a:pt x="49" y="119"/>
                    <a:pt x="49" y="119"/>
                  </a:cubicBezTo>
                  <a:cubicBezTo>
                    <a:pt x="49" y="119"/>
                    <a:pt x="49" y="119"/>
                    <a:pt x="49" y="119"/>
                  </a:cubicBezTo>
                  <a:cubicBezTo>
                    <a:pt x="49" y="119"/>
                    <a:pt x="49" y="119"/>
                    <a:pt x="49" y="119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1" y="117"/>
                    <a:pt x="51" y="117"/>
                    <a:pt x="51" y="117"/>
                  </a:cubicBezTo>
                  <a:cubicBezTo>
                    <a:pt x="51" y="117"/>
                    <a:pt x="51" y="117"/>
                    <a:pt x="51" y="117"/>
                  </a:cubicBezTo>
                  <a:cubicBezTo>
                    <a:pt x="51" y="117"/>
                    <a:pt x="51" y="117"/>
                    <a:pt x="51" y="117"/>
                  </a:cubicBezTo>
                  <a:cubicBezTo>
                    <a:pt x="51" y="117"/>
                    <a:pt x="51" y="117"/>
                    <a:pt x="51" y="117"/>
                  </a:cubicBezTo>
                  <a:cubicBezTo>
                    <a:pt x="51" y="117"/>
                    <a:pt x="51" y="117"/>
                    <a:pt x="51" y="117"/>
                  </a:cubicBezTo>
                  <a:cubicBezTo>
                    <a:pt x="51" y="117"/>
                    <a:pt x="51" y="117"/>
                    <a:pt x="51" y="117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2" y="116"/>
                    <a:pt x="52" y="116"/>
                    <a:pt x="52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4" y="116"/>
                    <a:pt x="54" y="116"/>
                    <a:pt x="54" y="116"/>
                  </a:cubicBezTo>
                  <a:cubicBezTo>
                    <a:pt x="54" y="116"/>
                    <a:pt x="54" y="116"/>
                    <a:pt x="54" y="116"/>
                  </a:cubicBezTo>
                  <a:cubicBezTo>
                    <a:pt x="54" y="116"/>
                    <a:pt x="54" y="116"/>
                    <a:pt x="54" y="116"/>
                  </a:cubicBezTo>
                  <a:cubicBezTo>
                    <a:pt x="54" y="116"/>
                    <a:pt x="54" y="116"/>
                    <a:pt x="54" y="116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55" y="114"/>
                    <a:pt x="55" y="114"/>
                    <a:pt x="55" y="114"/>
                  </a:cubicBezTo>
                  <a:cubicBezTo>
                    <a:pt x="55" y="114"/>
                    <a:pt x="55" y="114"/>
                    <a:pt x="55" y="114"/>
                  </a:cubicBezTo>
                  <a:cubicBezTo>
                    <a:pt x="55" y="114"/>
                    <a:pt x="55" y="114"/>
                    <a:pt x="55" y="114"/>
                  </a:cubicBezTo>
                  <a:cubicBezTo>
                    <a:pt x="55" y="114"/>
                    <a:pt x="55" y="114"/>
                    <a:pt x="55" y="114"/>
                  </a:cubicBezTo>
                  <a:cubicBezTo>
                    <a:pt x="55" y="114"/>
                    <a:pt x="55" y="114"/>
                    <a:pt x="55" y="114"/>
                  </a:cubicBezTo>
                  <a:cubicBezTo>
                    <a:pt x="55" y="114"/>
                    <a:pt x="55" y="114"/>
                    <a:pt x="55" y="114"/>
                  </a:cubicBezTo>
                  <a:cubicBezTo>
                    <a:pt x="55" y="114"/>
                    <a:pt x="55" y="114"/>
                    <a:pt x="55" y="114"/>
                  </a:cubicBezTo>
                  <a:cubicBezTo>
                    <a:pt x="55" y="114"/>
                    <a:pt x="55" y="114"/>
                    <a:pt x="55" y="114"/>
                  </a:cubicBezTo>
                  <a:cubicBezTo>
                    <a:pt x="56" y="114"/>
                    <a:pt x="56" y="114"/>
                    <a:pt x="56" y="114"/>
                  </a:cubicBezTo>
                  <a:cubicBezTo>
                    <a:pt x="56" y="114"/>
                    <a:pt x="56" y="114"/>
                    <a:pt x="56" y="114"/>
                  </a:cubicBezTo>
                  <a:cubicBezTo>
                    <a:pt x="56" y="114"/>
                    <a:pt x="56" y="114"/>
                    <a:pt x="56" y="114"/>
                  </a:cubicBezTo>
                  <a:cubicBezTo>
                    <a:pt x="56" y="114"/>
                    <a:pt x="56" y="114"/>
                    <a:pt x="56" y="114"/>
                  </a:cubicBezTo>
                  <a:cubicBezTo>
                    <a:pt x="56" y="114"/>
                    <a:pt x="56" y="114"/>
                    <a:pt x="56" y="114"/>
                  </a:cubicBezTo>
                  <a:cubicBezTo>
                    <a:pt x="56" y="114"/>
                    <a:pt x="56" y="114"/>
                    <a:pt x="56" y="114"/>
                  </a:cubicBezTo>
                  <a:cubicBezTo>
                    <a:pt x="56" y="114"/>
                    <a:pt x="56" y="114"/>
                    <a:pt x="56" y="114"/>
                  </a:cubicBezTo>
                  <a:cubicBezTo>
                    <a:pt x="56" y="114"/>
                    <a:pt x="56" y="114"/>
                    <a:pt x="56" y="114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1"/>
                    <a:pt x="59" y="111"/>
                    <a:pt x="59" y="111"/>
                  </a:cubicBezTo>
                  <a:cubicBezTo>
                    <a:pt x="59" y="111"/>
                    <a:pt x="59" y="111"/>
                    <a:pt x="59" y="111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3" y="108"/>
                    <a:pt x="63" y="108"/>
                    <a:pt x="63" y="108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04"/>
                    <a:pt x="68" y="104"/>
                    <a:pt x="68" y="104"/>
                  </a:cubicBezTo>
                  <a:cubicBezTo>
                    <a:pt x="68" y="103"/>
                    <a:pt x="68" y="103"/>
                    <a:pt x="68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70" y="102"/>
                    <a:pt x="70" y="102"/>
                    <a:pt x="70" y="102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73" y="98"/>
                    <a:pt x="73" y="98"/>
                    <a:pt x="73" y="98"/>
                  </a:cubicBezTo>
                  <a:cubicBezTo>
                    <a:pt x="73" y="97"/>
                    <a:pt x="73" y="97"/>
                    <a:pt x="73" y="97"/>
                  </a:cubicBezTo>
                  <a:cubicBezTo>
                    <a:pt x="73" y="97"/>
                    <a:pt x="73" y="97"/>
                    <a:pt x="73" y="97"/>
                  </a:cubicBezTo>
                  <a:cubicBezTo>
                    <a:pt x="74" y="97"/>
                    <a:pt x="74" y="97"/>
                    <a:pt x="74" y="97"/>
                  </a:cubicBezTo>
                  <a:cubicBezTo>
                    <a:pt x="74" y="96"/>
                    <a:pt x="74" y="96"/>
                    <a:pt x="74" y="96"/>
                  </a:cubicBezTo>
                  <a:cubicBezTo>
                    <a:pt x="74" y="96"/>
                    <a:pt x="74" y="96"/>
                    <a:pt x="74" y="96"/>
                  </a:cubicBezTo>
                  <a:cubicBezTo>
                    <a:pt x="74" y="96"/>
                    <a:pt x="74" y="96"/>
                    <a:pt x="74" y="96"/>
                  </a:cubicBezTo>
                  <a:cubicBezTo>
                    <a:pt x="74" y="96"/>
                    <a:pt x="74" y="96"/>
                    <a:pt x="74" y="96"/>
                  </a:cubicBezTo>
                  <a:cubicBezTo>
                    <a:pt x="74" y="96"/>
                    <a:pt x="74" y="96"/>
                    <a:pt x="74" y="96"/>
                  </a:cubicBezTo>
                  <a:cubicBezTo>
                    <a:pt x="74" y="96"/>
                    <a:pt x="74" y="96"/>
                    <a:pt x="74" y="96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6" y="93"/>
                    <a:pt x="76" y="93"/>
                    <a:pt x="76" y="93"/>
                  </a:cubicBezTo>
                  <a:cubicBezTo>
                    <a:pt x="76" y="93"/>
                    <a:pt x="76" y="93"/>
                    <a:pt x="76" y="93"/>
                  </a:cubicBezTo>
                  <a:cubicBezTo>
                    <a:pt x="76" y="93"/>
                    <a:pt x="76" y="93"/>
                    <a:pt x="76" y="93"/>
                  </a:cubicBezTo>
                  <a:cubicBezTo>
                    <a:pt x="76" y="93"/>
                    <a:pt x="76" y="93"/>
                    <a:pt x="76" y="93"/>
                  </a:cubicBezTo>
                  <a:cubicBezTo>
                    <a:pt x="76" y="93"/>
                    <a:pt x="76" y="93"/>
                    <a:pt x="76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78" y="91"/>
                    <a:pt x="78" y="91"/>
                    <a:pt x="78" y="91"/>
                  </a:cubicBezTo>
                  <a:cubicBezTo>
                    <a:pt x="78" y="91"/>
                    <a:pt x="78" y="91"/>
                    <a:pt x="78" y="91"/>
                  </a:cubicBezTo>
                  <a:cubicBezTo>
                    <a:pt x="78" y="91"/>
                    <a:pt x="78" y="91"/>
                    <a:pt x="78" y="91"/>
                  </a:cubicBezTo>
                  <a:cubicBezTo>
                    <a:pt x="78" y="91"/>
                    <a:pt x="78" y="91"/>
                    <a:pt x="78" y="91"/>
                  </a:cubicBezTo>
                  <a:cubicBezTo>
                    <a:pt x="78" y="90"/>
                    <a:pt x="78" y="90"/>
                    <a:pt x="78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7"/>
                    <a:pt x="80" y="87"/>
                    <a:pt x="80" y="87"/>
                  </a:cubicBezTo>
                  <a:cubicBezTo>
                    <a:pt x="81" y="87"/>
                    <a:pt x="81" y="87"/>
                    <a:pt x="81" y="87"/>
                  </a:cubicBezTo>
                  <a:cubicBezTo>
                    <a:pt x="81" y="87"/>
                    <a:pt x="81" y="87"/>
                    <a:pt x="81" y="87"/>
                  </a:cubicBezTo>
                  <a:cubicBezTo>
                    <a:pt x="81" y="87"/>
                    <a:pt x="81" y="87"/>
                    <a:pt x="81" y="87"/>
                  </a:cubicBezTo>
                  <a:cubicBezTo>
                    <a:pt x="81" y="86"/>
                    <a:pt x="81" y="86"/>
                    <a:pt x="81" y="86"/>
                  </a:cubicBezTo>
                  <a:cubicBezTo>
                    <a:pt x="81" y="86"/>
                    <a:pt x="81" y="86"/>
                    <a:pt x="81" y="86"/>
                  </a:cubicBezTo>
                  <a:cubicBezTo>
                    <a:pt x="81" y="86"/>
                    <a:pt x="81" y="86"/>
                    <a:pt x="81" y="86"/>
                  </a:cubicBezTo>
                  <a:cubicBezTo>
                    <a:pt x="81" y="86"/>
                    <a:pt x="81" y="86"/>
                    <a:pt x="81" y="86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3" y="84"/>
                    <a:pt x="83" y="84"/>
                    <a:pt x="83" y="84"/>
                  </a:cubicBezTo>
                  <a:cubicBezTo>
                    <a:pt x="83" y="84"/>
                    <a:pt x="83" y="84"/>
                    <a:pt x="83" y="84"/>
                  </a:cubicBezTo>
                  <a:cubicBezTo>
                    <a:pt x="83" y="84"/>
                    <a:pt x="83" y="84"/>
                    <a:pt x="83" y="84"/>
                  </a:cubicBezTo>
                  <a:cubicBezTo>
                    <a:pt x="83" y="84"/>
                    <a:pt x="83" y="84"/>
                    <a:pt x="83" y="84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7" y="77"/>
                    <a:pt x="87" y="77"/>
                    <a:pt x="87" y="77"/>
                  </a:cubicBezTo>
                  <a:cubicBezTo>
                    <a:pt x="87" y="77"/>
                    <a:pt x="87" y="77"/>
                    <a:pt x="87" y="77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3" y="61"/>
                    <a:pt x="93" y="61"/>
                    <a:pt x="93" y="61"/>
                  </a:cubicBezTo>
                  <a:cubicBezTo>
                    <a:pt x="93" y="61"/>
                    <a:pt x="93" y="61"/>
                    <a:pt x="93" y="61"/>
                  </a:cubicBezTo>
                  <a:cubicBezTo>
                    <a:pt x="93" y="61"/>
                    <a:pt x="93" y="61"/>
                    <a:pt x="93" y="61"/>
                  </a:cubicBezTo>
                  <a:cubicBezTo>
                    <a:pt x="93" y="61"/>
                    <a:pt x="93" y="61"/>
                    <a:pt x="93" y="61"/>
                  </a:cubicBezTo>
                  <a:cubicBezTo>
                    <a:pt x="93" y="61"/>
                    <a:pt x="93" y="61"/>
                    <a:pt x="93" y="61"/>
                  </a:cubicBezTo>
                  <a:cubicBezTo>
                    <a:pt x="93" y="61"/>
                    <a:pt x="93" y="61"/>
                    <a:pt x="93" y="61"/>
                  </a:cubicBezTo>
                  <a:cubicBezTo>
                    <a:pt x="93" y="61"/>
                    <a:pt x="93" y="61"/>
                    <a:pt x="93" y="61"/>
                  </a:cubicBezTo>
                  <a:cubicBezTo>
                    <a:pt x="93" y="61"/>
                    <a:pt x="93" y="61"/>
                    <a:pt x="93" y="61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6" y="51"/>
                    <a:pt x="96" y="51"/>
                    <a:pt x="96" y="51"/>
                  </a:cubicBezTo>
                  <a:cubicBezTo>
                    <a:pt x="96" y="51"/>
                    <a:pt x="96" y="51"/>
                    <a:pt x="96" y="51"/>
                  </a:cubicBezTo>
                  <a:cubicBezTo>
                    <a:pt x="96" y="51"/>
                    <a:pt x="96" y="51"/>
                    <a:pt x="96" y="51"/>
                  </a:cubicBezTo>
                  <a:cubicBezTo>
                    <a:pt x="96" y="51"/>
                    <a:pt x="96" y="51"/>
                    <a:pt x="96" y="51"/>
                  </a:cubicBezTo>
                  <a:cubicBezTo>
                    <a:pt x="96" y="51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7"/>
                    <a:pt x="97" y="47"/>
                    <a:pt x="97" y="47"/>
                  </a:cubicBezTo>
                  <a:cubicBezTo>
                    <a:pt x="97" y="47"/>
                    <a:pt x="97" y="47"/>
                    <a:pt x="97" y="47"/>
                  </a:cubicBezTo>
                  <a:cubicBezTo>
                    <a:pt x="97" y="47"/>
                    <a:pt x="97" y="47"/>
                    <a:pt x="97" y="47"/>
                  </a:cubicBezTo>
                  <a:cubicBezTo>
                    <a:pt x="97" y="47"/>
                    <a:pt x="97" y="47"/>
                    <a:pt x="97" y="47"/>
                  </a:cubicBezTo>
                  <a:cubicBezTo>
                    <a:pt x="97" y="47"/>
                    <a:pt x="97" y="47"/>
                    <a:pt x="97" y="47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98" y="32"/>
                    <a:pt x="98" y="31"/>
                    <a:pt x="97" y="29"/>
                  </a:cubicBezTo>
                  <a:cubicBezTo>
                    <a:pt x="97" y="27"/>
                    <a:pt x="97" y="25"/>
                    <a:pt x="97" y="24"/>
                  </a:cubicBezTo>
                  <a:cubicBezTo>
                    <a:pt x="96" y="22"/>
                    <a:pt x="96" y="20"/>
                    <a:pt x="95" y="19"/>
                  </a:cubicBezTo>
                  <a:cubicBezTo>
                    <a:pt x="95" y="17"/>
                    <a:pt x="94" y="16"/>
                    <a:pt x="94" y="15"/>
                  </a:cubicBezTo>
                  <a:cubicBezTo>
                    <a:pt x="93" y="13"/>
                    <a:pt x="92" y="12"/>
                    <a:pt x="92" y="11"/>
                  </a:cubicBezTo>
                  <a:cubicBezTo>
                    <a:pt x="91" y="10"/>
                    <a:pt x="90" y="9"/>
                    <a:pt x="89" y="8"/>
                  </a:cubicBezTo>
                  <a:cubicBezTo>
                    <a:pt x="88" y="7"/>
                    <a:pt x="87" y="6"/>
                    <a:pt x="86" y="5"/>
                  </a:cubicBezTo>
                  <a:cubicBezTo>
                    <a:pt x="85" y="4"/>
                    <a:pt x="84" y="4"/>
                    <a:pt x="83" y="3"/>
                  </a:cubicBezTo>
                  <a:cubicBezTo>
                    <a:pt x="82" y="2"/>
                    <a:pt x="81" y="2"/>
                    <a:pt x="80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1" y="0"/>
                    <a:pt x="69" y="0"/>
                    <a:pt x="68" y="0"/>
                  </a:cubicBezTo>
                  <a:cubicBezTo>
                    <a:pt x="65" y="0"/>
                    <a:pt x="62" y="1"/>
                    <a:pt x="59" y="2"/>
                  </a:cubicBezTo>
                  <a:cubicBezTo>
                    <a:pt x="57" y="2"/>
                    <a:pt x="55" y="3"/>
                    <a:pt x="54" y="4"/>
                  </a:cubicBezTo>
                  <a:cubicBezTo>
                    <a:pt x="52" y="5"/>
                    <a:pt x="50" y="5"/>
                    <a:pt x="49" y="6"/>
                  </a:cubicBezTo>
                  <a:cubicBezTo>
                    <a:pt x="45" y="8"/>
                    <a:pt x="42" y="11"/>
                    <a:pt x="39" y="13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8" y="23"/>
                    <a:pt x="27" y="25"/>
                    <a:pt x="25" y="27"/>
                  </a:cubicBezTo>
                  <a:cubicBezTo>
                    <a:pt x="24" y="28"/>
                    <a:pt x="23" y="30"/>
                    <a:pt x="21" y="32"/>
                  </a:cubicBezTo>
                  <a:cubicBezTo>
                    <a:pt x="20" y="33"/>
                    <a:pt x="19" y="35"/>
                    <a:pt x="18" y="37"/>
                  </a:cubicBezTo>
                  <a:cubicBezTo>
                    <a:pt x="17" y="39"/>
                    <a:pt x="15" y="41"/>
                    <a:pt x="14" y="43"/>
                  </a:cubicBezTo>
                  <a:cubicBezTo>
                    <a:pt x="13" y="45"/>
                    <a:pt x="12" y="47"/>
                    <a:pt x="11" y="49"/>
                  </a:cubicBezTo>
                  <a:cubicBezTo>
                    <a:pt x="10" y="51"/>
                    <a:pt x="9" y="52"/>
                    <a:pt x="8" y="54"/>
                  </a:cubicBezTo>
                  <a:cubicBezTo>
                    <a:pt x="4" y="64"/>
                    <a:pt x="1" y="75"/>
                    <a:pt x="0" y="85"/>
                  </a:cubicBezTo>
                  <a:cubicBezTo>
                    <a:pt x="0" y="87"/>
                    <a:pt x="0" y="89"/>
                    <a:pt x="0" y="91"/>
                  </a:cubicBezTo>
                  <a:close/>
                  <a:moveTo>
                    <a:pt x="15" y="86"/>
                  </a:moveTo>
                  <a:cubicBezTo>
                    <a:pt x="15" y="85"/>
                    <a:pt x="15" y="84"/>
                    <a:pt x="15" y="82"/>
                  </a:cubicBezTo>
                  <a:cubicBezTo>
                    <a:pt x="15" y="81"/>
                    <a:pt x="15" y="79"/>
                    <a:pt x="15" y="78"/>
                  </a:cubicBezTo>
                  <a:cubicBezTo>
                    <a:pt x="15" y="77"/>
                    <a:pt x="15" y="75"/>
                    <a:pt x="16" y="74"/>
                  </a:cubicBezTo>
                  <a:cubicBezTo>
                    <a:pt x="16" y="72"/>
                    <a:pt x="16" y="71"/>
                    <a:pt x="16" y="70"/>
                  </a:cubicBezTo>
                  <a:cubicBezTo>
                    <a:pt x="17" y="68"/>
                    <a:pt x="17" y="67"/>
                    <a:pt x="18" y="65"/>
                  </a:cubicBezTo>
                  <a:cubicBezTo>
                    <a:pt x="18" y="64"/>
                    <a:pt x="19" y="63"/>
                    <a:pt x="19" y="61"/>
                  </a:cubicBezTo>
                  <a:cubicBezTo>
                    <a:pt x="20" y="60"/>
                    <a:pt x="20" y="58"/>
                    <a:pt x="21" y="57"/>
                  </a:cubicBezTo>
                  <a:cubicBezTo>
                    <a:pt x="21" y="56"/>
                    <a:pt x="22" y="54"/>
                    <a:pt x="23" y="53"/>
                  </a:cubicBezTo>
                  <a:cubicBezTo>
                    <a:pt x="23" y="51"/>
                    <a:pt x="24" y="50"/>
                    <a:pt x="25" y="49"/>
                  </a:cubicBezTo>
                  <a:cubicBezTo>
                    <a:pt x="26" y="47"/>
                    <a:pt x="26" y="46"/>
                    <a:pt x="27" y="45"/>
                  </a:cubicBezTo>
                  <a:cubicBezTo>
                    <a:pt x="28" y="44"/>
                    <a:pt x="29" y="42"/>
                    <a:pt x="30" y="41"/>
                  </a:cubicBezTo>
                  <a:cubicBezTo>
                    <a:pt x="31" y="40"/>
                    <a:pt x="32" y="39"/>
                    <a:pt x="33" y="38"/>
                  </a:cubicBezTo>
                  <a:cubicBezTo>
                    <a:pt x="34" y="36"/>
                    <a:pt x="35" y="35"/>
                    <a:pt x="36" y="34"/>
                  </a:cubicBezTo>
                  <a:cubicBezTo>
                    <a:pt x="37" y="33"/>
                    <a:pt x="38" y="32"/>
                    <a:pt x="39" y="31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6" y="25"/>
                    <a:pt x="48" y="24"/>
                    <a:pt x="49" y="24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7" y="20"/>
                    <a:pt x="58" y="20"/>
                    <a:pt x="59" y="19"/>
                  </a:cubicBezTo>
                  <a:cubicBezTo>
                    <a:pt x="60" y="19"/>
                    <a:pt x="61" y="19"/>
                    <a:pt x="62" y="19"/>
                  </a:cubicBezTo>
                  <a:cubicBezTo>
                    <a:pt x="63" y="19"/>
                    <a:pt x="64" y="19"/>
                    <a:pt x="65" y="19"/>
                  </a:cubicBezTo>
                  <a:cubicBezTo>
                    <a:pt x="66" y="19"/>
                    <a:pt x="67" y="19"/>
                    <a:pt x="68" y="19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4" y="22"/>
                    <a:pt x="74" y="22"/>
                    <a:pt x="75" y="23"/>
                  </a:cubicBezTo>
                  <a:cubicBezTo>
                    <a:pt x="76" y="23"/>
                    <a:pt x="76" y="24"/>
                    <a:pt x="77" y="24"/>
                  </a:cubicBezTo>
                  <a:cubicBezTo>
                    <a:pt x="78" y="25"/>
                    <a:pt x="78" y="26"/>
                    <a:pt x="79" y="27"/>
                  </a:cubicBezTo>
                  <a:cubicBezTo>
                    <a:pt x="79" y="28"/>
                    <a:pt x="80" y="28"/>
                    <a:pt x="80" y="29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2" y="37"/>
                    <a:pt x="82" y="38"/>
                    <a:pt x="83" y="39"/>
                  </a:cubicBezTo>
                  <a:cubicBezTo>
                    <a:pt x="83" y="40"/>
                    <a:pt x="83" y="42"/>
                    <a:pt x="83" y="43"/>
                  </a:cubicBezTo>
                  <a:cubicBezTo>
                    <a:pt x="83" y="45"/>
                    <a:pt x="83" y="46"/>
                    <a:pt x="83" y="48"/>
                  </a:cubicBezTo>
                  <a:cubicBezTo>
                    <a:pt x="82" y="50"/>
                    <a:pt x="82" y="51"/>
                    <a:pt x="82" y="53"/>
                  </a:cubicBezTo>
                  <a:cubicBezTo>
                    <a:pt x="81" y="55"/>
                    <a:pt x="81" y="57"/>
                    <a:pt x="81" y="58"/>
                  </a:cubicBezTo>
                  <a:cubicBezTo>
                    <a:pt x="80" y="60"/>
                    <a:pt x="79" y="62"/>
                    <a:pt x="79" y="64"/>
                  </a:cubicBezTo>
                  <a:cubicBezTo>
                    <a:pt x="78" y="65"/>
                    <a:pt x="78" y="67"/>
                    <a:pt x="77" y="69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70" y="80"/>
                    <a:pt x="69" y="82"/>
                    <a:pt x="68" y="83"/>
                  </a:cubicBezTo>
                  <a:cubicBezTo>
                    <a:pt x="67" y="85"/>
                    <a:pt x="66" y="87"/>
                    <a:pt x="64" y="89"/>
                  </a:cubicBezTo>
                  <a:cubicBezTo>
                    <a:pt x="64" y="89"/>
                    <a:pt x="64" y="89"/>
                    <a:pt x="64" y="89"/>
                  </a:cubicBezTo>
                  <a:cubicBezTo>
                    <a:pt x="64" y="89"/>
                    <a:pt x="64" y="89"/>
                    <a:pt x="64" y="89"/>
                  </a:cubicBezTo>
                  <a:cubicBezTo>
                    <a:pt x="59" y="94"/>
                    <a:pt x="54" y="98"/>
                    <a:pt x="49" y="101"/>
                  </a:cubicBezTo>
                  <a:cubicBezTo>
                    <a:pt x="40" y="106"/>
                    <a:pt x="33" y="107"/>
                    <a:pt x="27" y="105"/>
                  </a:cubicBezTo>
                  <a:cubicBezTo>
                    <a:pt x="26" y="104"/>
                    <a:pt x="25" y="104"/>
                    <a:pt x="24" y="103"/>
                  </a:cubicBezTo>
                  <a:cubicBezTo>
                    <a:pt x="23" y="103"/>
                    <a:pt x="23" y="102"/>
                    <a:pt x="22" y="101"/>
                  </a:cubicBezTo>
                  <a:cubicBezTo>
                    <a:pt x="21" y="101"/>
                    <a:pt x="20" y="100"/>
                    <a:pt x="20" y="99"/>
                  </a:cubicBezTo>
                  <a:cubicBezTo>
                    <a:pt x="19" y="98"/>
                    <a:pt x="19" y="98"/>
                    <a:pt x="18" y="97"/>
                  </a:cubicBezTo>
                  <a:cubicBezTo>
                    <a:pt x="18" y="96"/>
                    <a:pt x="17" y="95"/>
                    <a:pt x="17" y="94"/>
                  </a:cubicBezTo>
                  <a:cubicBezTo>
                    <a:pt x="16" y="92"/>
                    <a:pt x="16" y="91"/>
                    <a:pt x="16" y="90"/>
                  </a:cubicBezTo>
                  <a:cubicBezTo>
                    <a:pt x="16" y="89"/>
                    <a:pt x="15" y="88"/>
                    <a:pt x="15" y="86"/>
                  </a:cubicBezTo>
                  <a:close/>
                </a:path>
              </a:pathLst>
            </a:custGeom>
            <a:gradFill>
              <a:gsLst>
                <a:gs pos="100000">
                  <a:srgbClr val="67E8F9"/>
                </a:gs>
                <a:gs pos="1000">
                  <a:srgbClr val="D2EDF0"/>
                </a:gs>
              </a:gsLst>
              <a:lin ang="16200000" scaled="0"/>
            </a:gradFill>
            <a:ln>
              <a:noFill/>
            </a:ln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1" name="iş1íde"/>
            <p:cNvSpPr/>
            <p:nvPr/>
          </p:nvSpPr>
          <p:spPr bwMode="auto">
            <a:xfrm>
              <a:off x="4875289" y="2280861"/>
              <a:ext cx="708981" cy="455906"/>
            </a:xfrm>
            <a:custGeom>
              <a:avLst/>
              <a:gdLst>
                <a:gd name="T0" fmla="*/ 0 w 381"/>
                <a:gd name="T1" fmla="*/ 245 h 245"/>
                <a:gd name="T2" fmla="*/ 381 w 381"/>
                <a:gd name="T3" fmla="*/ 25 h 245"/>
                <a:gd name="T4" fmla="*/ 381 w 381"/>
                <a:gd name="T5" fmla="*/ 0 h 245"/>
                <a:gd name="T6" fmla="*/ 0 w 381"/>
                <a:gd name="T7" fmla="*/ 220 h 245"/>
                <a:gd name="T8" fmla="*/ 0 w 381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" h="245">
                  <a:moveTo>
                    <a:pt x="0" y="245"/>
                  </a:moveTo>
                  <a:lnTo>
                    <a:pt x="381" y="25"/>
                  </a:lnTo>
                  <a:lnTo>
                    <a:pt x="381" y="0"/>
                  </a:lnTo>
                  <a:lnTo>
                    <a:pt x="0" y="220"/>
                  </a:lnTo>
                  <a:lnTo>
                    <a:pt x="0" y="245"/>
                  </a:lnTo>
                  <a:close/>
                </a:path>
              </a:pathLst>
            </a:custGeom>
            <a:solidFill>
              <a:srgbClr val="F2F8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2" name="iSḻiḑé"/>
            <p:cNvSpPr/>
            <p:nvPr/>
          </p:nvSpPr>
          <p:spPr bwMode="auto">
            <a:xfrm>
              <a:off x="4875289" y="2280861"/>
              <a:ext cx="708981" cy="455906"/>
            </a:xfrm>
            <a:custGeom>
              <a:avLst/>
              <a:gdLst>
                <a:gd name="T0" fmla="*/ 0 w 381"/>
                <a:gd name="T1" fmla="*/ 245 h 245"/>
                <a:gd name="T2" fmla="*/ 381 w 381"/>
                <a:gd name="T3" fmla="*/ 25 h 245"/>
                <a:gd name="T4" fmla="*/ 381 w 381"/>
                <a:gd name="T5" fmla="*/ 0 h 245"/>
                <a:gd name="T6" fmla="*/ 0 w 381"/>
                <a:gd name="T7" fmla="*/ 220 h 245"/>
                <a:gd name="T8" fmla="*/ 0 w 381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" h="245">
                  <a:moveTo>
                    <a:pt x="0" y="245"/>
                  </a:moveTo>
                  <a:lnTo>
                    <a:pt x="381" y="25"/>
                  </a:lnTo>
                  <a:lnTo>
                    <a:pt x="381" y="0"/>
                  </a:lnTo>
                  <a:lnTo>
                    <a:pt x="0" y="220"/>
                  </a:lnTo>
                  <a:lnTo>
                    <a:pt x="0" y="24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3" name="ïṧḻiḋê"/>
            <p:cNvSpPr/>
            <p:nvPr/>
          </p:nvSpPr>
          <p:spPr bwMode="auto">
            <a:xfrm>
              <a:off x="4875289" y="2749793"/>
              <a:ext cx="260518" cy="191667"/>
            </a:xfrm>
            <a:custGeom>
              <a:avLst/>
              <a:gdLst>
                <a:gd name="T0" fmla="*/ 0 w 140"/>
                <a:gd name="T1" fmla="*/ 78 h 103"/>
                <a:gd name="T2" fmla="*/ 0 w 140"/>
                <a:gd name="T3" fmla="*/ 103 h 103"/>
                <a:gd name="T4" fmla="*/ 140 w 140"/>
                <a:gd name="T5" fmla="*/ 22 h 103"/>
                <a:gd name="T6" fmla="*/ 140 w 140"/>
                <a:gd name="T7" fmla="*/ 0 h 103"/>
                <a:gd name="T8" fmla="*/ 0 w 140"/>
                <a:gd name="T9" fmla="*/ 7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03">
                  <a:moveTo>
                    <a:pt x="0" y="78"/>
                  </a:moveTo>
                  <a:lnTo>
                    <a:pt x="0" y="103"/>
                  </a:lnTo>
                  <a:lnTo>
                    <a:pt x="140" y="22"/>
                  </a:lnTo>
                  <a:lnTo>
                    <a:pt x="140" y="0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4" name="ïṡlîdê"/>
            <p:cNvSpPr/>
            <p:nvPr/>
          </p:nvSpPr>
          <p:spPr bwMode="auto">
            <a:xfrm>
              <a:off x="4875289" y="2161768"/>
              <a:ext cx="708981" cy="452185"/>
            </a:xfrm>
            <a:custGeom>
              <a:avLst/>
              <a:gdLst>
                <a:gd name="T0" fmla="*/ 0 w 381"/>
                <a:gd name="T1" fmla="*/ 220 h 243"/>
                <a:gd name="T2" fmla="*/ 0 w 381"/>
                <a:gd name="T3" fmla="*/ 243 h 243"/>
                <a:gd name="T4" fmla="*/ 381 w 381"/>
                <a:gd name="T5" fmla="*/ 25 h 243"/>
                <a:gd name="T6" fmla="*/ 381 w 381"/>
                <a:gd name="T7" fmla="*/ 0 h 243"/>
                <a:gd name="T8" fmla="*/ 0 w 381"/>
                <a:gd name="T9" fmla="*/ 22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" h="243">
                  <a:moveTo>
                    <a:pt x="0" y="220"/>
                  </a:moveTo>
                  <a:lnTo>
                    <a:pt x="0" y="243"/>
                  </a:lnTo>
                  <a:lnTo>
                    <a:pt x="381" y="25"/>
                  </a:lnTo>
                  <a:lnTo>
                    <a:pt x="381" y="0"/>
                  </a:lnTo>
                  <a:lnTo>
                    <a:pt x="0" y="220"/>
                  </a:lnTo>
                  <a:close/>
                </a:path>
              </a:pathLst>
            </a:cu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5" name="îSľîḋè"/>
            <p:cNvSpPr/>
            <p:nvPr/>
          </p:nvSpPr>
          <p:spPr bwMode="auto">
            <a:xfrm>
              <a:off x="4875289" y="2053839"/>
              <a:ext cx="708981" cy="452185"/>
            </a:xfrm>
            <a:custGeom>
              <a:avLst/>
              <a:gdLst>
                <a:gd name="T0" fmla="*/ 0 w 381"/>
                <a:gd name="T1" fmla="*/ 218 h 243"/>
                <a:gd name="T2" fmla="*/ 0 w 381"/>
                <a:gd name="T3" fmla="*/ 243 h 243"/>
                <a:gd name="T4" fmla="*/ 381 w 381"/>
                <a:gd name="T5" fmla="*/ 23 h 243"/>
                <a:gd name="T6" fmla="*/ 381 w 381"/>
                <a:gd name="T7" fmla="*/ 0 h 243"/>
                <a:gd name="T8" fmla="*/ 0 w 381"/>
                <a:gd name="T9" fmla="*/ 218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" h="243">
                  <a:moveTo>
                    <a:pt x="0" y="218"/>
                  </a:moveTo>
                  <a:lnTo>
                    <a:pt x="0" y="243"/>
                  </a:lnTo>
                  <a:lnTo>
                    <a:pt x="381" y="23"/>
                  </a:lnTo>
                  <a:lnTo>
                    <a:pt x="381" y="0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6" name="ïṡlíḑè"/>
            <p:cNvSpPr/>
            <p:nvPr/>
          </p:nvSpPr>
          <p:spPr bwMode="auto">
            <a:xfrm>
              <a:off x="4875289" y="2280861"/>
              <a:ext cx="708981" cy="455906"/>
            </a:xfrm>
            <a:custGeom>
              <a:avLst/>
              <a:gdLst>
                <a:gd name="T0" fmla="*/ 0 w 381"/>
                <a:gd name="T1" fmla="*/ 220 h 245"/>
                <a:gd name="T2" fmla="*/ 0 w 381"/>
                <a:gd name="T3" fmla="*/ 245 h 245"/>
                <a:gd name="T4" fmla="*/ 381 w 381"/>
                <a:gd name="T5" fmla="*/ 25 h 245"/>
                <a:gd name="T6" fmla="*/ 381 w 381"/>
                <a:gd name="T7" fmla="*/ 0 h 245"/>
                <a:gd name="T8" fmla="*/ 0 w 381"/>
                <a:gd name="T9" fmla="*/ 22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" h="245">
                  <a:moveTo>
                    <a:pt x="0" y="220"/>
                  </a:moveTo>
                  <a:lnTo>
                    <a:pt x="0" y="245"/>
                  </a:lnTo>
                  <a:lnTo>
                    <a:pt x="381" y="25"/>
                  </a:lnTo>
                  <a:lnTo>
                    <a:pt x="381" y="0"/>
                  </a:lnTo>
                  <a:lnTo>
                    <a:pt x="0" y="220"/>
                  </a:lnTo>
                  <a:close/>
                </a:path>
              </a:pathLst>
            </a:cu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7" name="îṣľíďé"/>
            <p:cNvSpPr/>
            <p:nvPr/>
          </p:nvSpPr>
          <p:spPr bwMode="auto">
            <a:xfrm>
              <a:off x="4687345" y="1132724"/>
              <a:ext cx="1654287" cy="1194659"/>
            </a:xfrm>
            <a:custGeom>
              <a:avLst/>
              <a:gdLst>
                <a:gd name="T0" fmla="*/ 0 w 889"/>
                <a:gd name="T1" fmla="*/ 513 h 642"/>
                <a:gd name="T2" fmla="*/ 0 w 889"/>
                <a:gd name="T3" fmla="*/ 642 h 642"/>
                <a:gd name="T4" fmla="*/ 889 w 889"/>
                <a:gd name="T5" fmla="*/ 129 h 642"/>
                <a:gd name="T6" fmla="*/ 889 w 889"/>
                <a:gd name="T7" fmla="*/ 0 h 642"/>
                <a:gd name="T8" fmla="*/ 0 w 889"/>
                <a:gd name="T9" fmla="*/ 513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9" h="642">
                  <a:moveTo>
                    <a:pt x="0" y="513"/>
                  </a:moveTo>
                  <a:lnTo>
                    <a:pt x="0" y="642"/>
                  </a:lnTo>
                  <a:lnTo>
                    <a:pt x="889" y="129"/>
                  </a:lnTo>
                  <a:lnTo>
                    <a:pt x="889" y="0"/>
                  </a:lnTo>
                  <a:lnTo>
                    <a:pt x="0" y="513"/>
                  </a:lnTo>
                  <a:close/>
                </a:path>
              </a:pathLst>
            </a:custGeom>
            <a:solidFill>
              <a:srgbClr val="B84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8" name="iṡlíḍe"/>
            <p:cNvSpPr/>
            <p:nvPr/>
          </p:nvSpPr>
          <p:spPr bwMode="auto">
            <a:xfrm>
              <a:off x="5563800" y="3715569"/>
              <a:ext cx="182362" cy="243771"/>
            </a:xfrm>
            <a:custGeom>
              <a:avLst/>
              <a:gdLst>
                <a:gd name="T0" fmla="*/ 71 w 98"/>
                <a:gd name="T1" fmla="*/ 131 h 131"/>
                <a:gd name="T2" fmla="*/ 0 w 98"/>
                <a:gd name="T3" fmla="*/ 114 h 131"/>
                <a:gd name="T4" fmla="*/ 27 w 98"/>
                <a:gd name="T5" fmla="*/ 0 h 131"/>
                <a:gd name="T6" fmla="*/ 98 w 98"/>
                <a:gd name="T7" fmla="*/ 16 h 131"/>
                <a:gd name="T8" fmla="*/ 71 w 98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31">
                  <a:moveTo>
                    <a:pt x="71" y="131"/>
                  </a:moveTo>
                  <a:lnTo>
                    <a:pt x="0" y="114"/>
                  </a:lnTo>
                  <a:lnTo>
                    <a:pt x="27" y="0"/>
                  </a:lnTo>
                  <a:lnTo>
                    <a:pt x="98" y="16"/>
                  </a:lnTo>
                  <a:lnTo>
                    <a:pt x="71" y="131"/>
                  </a:lnTo>
                  <a:close/>
                </a:path>
              </a:pathLst>
            </a:custGeom>
            <a:solidFill>
              <a:srgbClr val="B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9" name="í$ľiḍé"/>
            <p:cNvSpPr/>
            <p:nvPr/>
          </p:nvSpPr>
          <p:spPr bwMode="auto">
            <a:xfrm>
              <a:off x="5619625" y="3726734"/>
              <a:ext cx="126537" cy="232606"/>
            </a:xfrm>
            <a:custGeom>
              <a:avLst/>
              <a:gdLst>
                <a:gd name="T0" fmla="*/ 41 w 68"/>
                <a:gd name="T1" fmla="*/ 125 h 125"/>
                <a:gd name="T2" fmla="*/ 0 w 68"/>
                <a:gd name="T3" fmla="*/ 114 h 125"/>
                <a:gd name="T4" fmla="*/ 27 w 68"/>
                <a:gd name="T5" fmla="*/ 0 h 125"/>
                <a:gd name="T6" fmla="*/ 68 w 68"/>
                <a:gd name="T7" fmla="*/ 10 h 125"/>
                <a:gd name="T8" fmla="*/ 41 w 68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25">
                  <a:moveTo>
                    <a:pt x="41" y="125"/>
                  </a:moveTo>
                  <a:lnTo>
                    <a:pt x="0" y="114"/>
                  </a:lnTo>
                  <a:lnTo>
                    <a:pt x="27" y="0"/>
                  </a:lnTo>
                  <a:lnTo>
                    <a:pt x="68" y="10"/>
                  </a:lnTo>
                  <a:lnTo>
                    <a:pt x="41" y="125"/>
                  </a:lnTo>
                  <a:close/>
                </a:path>
              </a:pathLst>
            </a:cu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0" name="îṣḻiḓe"/>
            <p:cNvSpPr/>
            <p:nvPr/>
          </p:nvSpPr>
          <p:spPr bwMode="auto">
            <a:xfrm>
              <a:off x="5599156" y="3715569"/>
              <a:ext cx="147007" cy="96764"/>
            </a:xfrm>
            <a:custGeom>
              <a:avLst/>
              <a:gdLst>
                <a:gd name="T0" fmla="*/ 0 w 38"/>
                <a:gd name="T1" fmla="*/ 17 h 25"/>
                <a:gd name="T2" fmla="*/ 18 w 38"/>
                <a:gd name="T3" fmla="*/ 23 h 25"/>
                <a:gd name="T4" fmla="*/ 34 w 38"/>
                <a:gd name="T5" fmla="*/ 25 h 25"/>
                <a:gd name="T6" fmla="*/ 38 w 38"/>
                <a:gd name="T7" fmla="*/ 8 h 25"/>
                <a:gd name="T8" fmla="*/ 4 w 38"/>
                <a:gd name="T9" fmla="*/ 0 h 25"/>
                <a:gd name="T10" fmla="*/ 0 w 38"/>
                <a:gd name="T11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5">
                  <a:moveTo>
                    <a:pt x="0" y="17"/>
                  </a:moveTo>
                  <a:cubicBezTo>
                    <a:pt x="6" y="19"/>
                    <a:pt x="12" y="21"/>
                    <a:pt x="18" y="23"/>
                  </a:cubicBezTo>
                  <a:cubicBezTo>
                    <a:pt x="23" y="24"/>
                    <a:pt x="29" y="25"/>
                    <a:pt x="34" y="25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B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1" name="îṥḻîḋe"/>
            <p:cNvSpPr/>
            <p:nvPr/>
          </p:nvSpPr>
          <p:spPr bwMode="auto">
            <a:xfrm>
              <a:off x="5312587" y="2887495"/>
              <a:ext cx="928560" cy="932281"/>
            </a:xfrm>
            <a:custGeom>
              <a:avLst/>
              <a:gdLst>
                <a:gd name="T0" fmla="*/ 226 w 240"/>
                <a:gd name="T1" fmla="*/ 146 h 241"/>
                <a:gd name="T2" fmla="*/ 95 w 240"/>
                <a:gd name="T3" fmla="*/ 227 h 241"/>
                <a:gd name="T4" fmla="*/ 14 w 240"/>
                <a:gd name="T5" fmla="*/ 95 h 241"/>
                <a:gd name="T6" fmla="*/ 145 w 240"/>
                <a:gd name="T7" fmla="*/ 14 h 241"/>
                <a:gd name="T8" fmla="*/ 226 w 240"/>
                <a:gd name="T9" fmla="*/ 146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1">
                  <a:moveTo>
                    <a:pt x="226" y="146"/>
                  </a:moveTo>
                  <a:cubicBezTo>
                    <a:pt x="212" y="204"/>
                    <a:pt x="153" y="241"/>
                    <a:pt x="95" y="227"/>
                  </a:cubicBezTo>
                  <a:cubicBezTo>
                    <a:pt x="36" y="213"/>
                    <a:pt x="0" y="154"/>
                    <a:pt x="14" y="95"/>
                  </a:cubicBezTo>
                  <a:cubicBezTo>
                    <a:pt x="28" y="36"/>
                    <a:pt x="86" y="0"/>
                    <a:pt x="145" y="14"/>
                  </a:cubicBezTo>
                  <a:cubicBezTo>
                    <a:pt x="204" y="28"/>
                    <a:pt x="240" y="87"/>
                    <a:pt x="226" y="146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2" name="íṥlîḑé"/>
            <p:cNvSpPr/>
            <p:nvPr/>
          </p:nvSpPr>
          <p:spPr bwMode="auto">
            <a:xfrm>
              <a:off x="5429819" y="3008450"/>
              <a:ext cx="695954" cy="690372"/>
            </a:xfrm>
            <a:custGeom>
              <a:avLst/>
              <a:gdLst>
                <a:gd name="T0" fmla="*/ 169 w 180"/>
                <a:gd name="T1" fmla="*/ 108 h 179"/>
                <a:gd name="T2" fmla="*/ 71 w 180"/>
                <a:gd name="T3" fmla="*/ 169 h 179"/>
                <a:gd name="T4" fmla="*/ 11 w 180"/>
                <a:gd name="T5" fmla="*/ 71 h 179"/>
                <a:gd name="T6" fmla="*/ 109 w 180"/>
                <a:gd name="T7" fmla="*/ 10 h 179"/>
                <a:gd name="T8" fmla="*/ 169 w 180"/>
                <a:gd name="T9" fmla="*/ 10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79">
                  <a:moveTo>
                    <a:pt x="169" y="108"/>
                  </a:moveTo>
                  <a:cubicBezTo>
                    <a:pt x="159" y="152"/>
                    <a:pt x="115" y="179"/>
                    <a:pt x="71" y="169"/>
                  </a:cubicBezTo>
                  <a:cubicBezTo>
                    <a:pt x="27" y="158"/>
                    <a:pt x="0" y="114"/>
                    <a:pt x="11" y="71"/>
                  </a:cubicBezTo>
                  <a:cubicBezTo>
                    <a:pt x="21" y="27"/>
                    <a:pt x="65" y="0"/>
                    <a:pt x="109" y="10"/>
                  </a:cubicBezTo>
                  <a:cubicBezTo>
                    <a:pt x="153" y="21"/>
                    <a:pt x="180" y="64"/>
                    <a:pt x="169" y="108"/>
                  </a:cubicBezTo>
                  <a:close/>
                </a:path>
              </a:pathLst>
            </a:custGeom>
            <a:solidFill>
              <a:srgbClr val="B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3" name="îṥľîḍé"/>
            <p:cNvSpPr/>
            <p:nvPr/>
          </p:nvSpPr>
          <p:spPr bwMode="auto">
            <a:xfrm>
              <a:off x="5454010" y="2986120"/>
              <a:ext cx="630825" cy="589887"/>
            </a:xfrm>
            <a:custGeom>
              <a:avLst/>
              <a:gdLst>
                <a:gd name="T0" fmla="*/ 163 w 163"/>
                <a:gd name="T1" fmla="*/ 79 h 153"/>
                <a:gd name="T2" fmla="*/ 101 w 163"/>
                <a:gd name="T3" fmla="*/ 10 h 153"/>
                <a:gd name="T4" fmla="*/ 3 w 163"/>
                <a:gd name="T5" fmla="*/ 71 h 153"/>
                <a:gd name="T6" fmla="*/ 1 w 163"/>
                <a:gd name="T7" fmla="*/ 101 h 153"/>
                <a:gd name="T8" fmla="*/ 57 w 163"/>
                <a:gd name="T9" fmla="*/ 142 h 153"/>
                <a:gd name="T10" fmla="*/ 163 w 163"/>
                <a:gd name="T11" fmla="*/ 7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" h="153">
                  <a:moveTo>
                    <a:pt x="163" y="79"/>
                  </a:moveTo>
                  <a:cubicBezTo>
                    <a:pt x="158" y="46"/>
                    <a:pt x="135" y="18"/>
                    <a:pt x="101" y="10"/>
                  </a:cubicBezTo>
                  <a:cubicBezTo>
                    <a:pt x="57" y="0"/>
                    <a:pt x="13" y="27"/>
                    <a:pt x="3" y="71"/>
                  </a:cubicBezTo>
                  <a:cubicBezTo>
                    <a:pt x="0" y="81"/>
                    <a:pt x="0" y="91"/>
                    <a:pt x="1" y="101"/>
                  </a:cubicBezTo>
                  <a:cubicBezTo>
                    <a:pt x="13" y="121"/>
                    <a:pt x="33" y="137"/>
                    <a:pt x="57" y="142"/>
                  </a:cubicBezTo>
                  <a:cubicBezTo>
                    <a:pt x="104" y="153"/>
                    <a:pt x="150" y="125"/>
                    <a:pt x="163" y="79"/>
                  </a:cubicBezTo>
                  <a:close/>
                </a:path>
              </a:pathLst>
            </a:custGeom>
            <a:gradFill>
              <a:gsLst>
                <a:gs pos="76000">
                  <a:schemeClr val="bg2"/>
                </a:gs>
                <a:gs pos="1000">
                  <a:schemeClr val="bg1"/>
                </a:gs>
              </a:gsLst>
              <a:lin ang="5400000" scaled="0"/>
            </a:gradFill>
            <a:ln>
              <a:noFill/>
            </a:ln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4" name="îśḷidê"/>
            <p:cNvSpPr/>
            <p:nvPr/>
          </p:nvSpPr>
          <p:spPr bwMode="auto">
            <a:xfrm>
              <a:off x="5405629" y="3808611"/>
              <a:ext cx="340534" cy="714562"/>
            </a:xfrm>
            <a:custGeom>
              <a:avLst/>
              <a:gdLst>
                <a:gd name="T0" fmla="*/ 98 w 183"/>
                <a:gd name="T1" fmla="*/ 384 h 384"/>
                <a:gd name="T2" fmla="*/ 0 w 183"/>
                <a:gd name="T3" fmla="*/ 359 h 384"/>
                <a:gd name="T4" fmla="*/ 85 w 183"/>
                <a:gd name="T5" fmla="*/ 0 h 384"/>
                <a:gd name="T6" fmla="*/ 183 w 183"/>
                <a:gd name="T7" fmla="*/ 25 h 384"/>
                <a:gd name="T8" fmla="*/ 98 w 183"/>
                <a:gd name="T9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384">
                  <a:moveTo>
                    <a:pt x="98" y="384"/>
                  </a:moveTo>
                  <a:lnTo>
                    <a:pt x="0" y="359"/>
                  </a:lnTo>
                  <a:lnTo>
                    <a:pt x="85" y="0"/>
                  </a:lnTo>
                  <a:lnTo>
                    <a:pt x="183" y="25"/>
                  </a:lnTo>
                  <a:lnTo>
                    <a:pt x="98" y="384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5" name="ïşḻîḓê"/>
            <p:cNvSpPr/>
            <p:nvPr/>
          </p:nvSpPr>
          <p:spPr bwMode="auto">
            <a:xfrm>
              <a:off x="5537748" y="3842106"/>
              <a:ext cx="208414" cy="681067"/>
            </a:xfrm>
            <a:custGeom>
              <a:avLst/>
              <a:gdLst>
                <a:gd name="T0" fmla="*/ 27 w 112"/>
                <a:gd name="T1" fmla="*/ 366 h 366"/>
                <a:gd name="T2" fmla="*/ 0 w 112"/>
                <a:gd name="T3" fmla="*/ 357 h 366"/>
                <a:gd name="T4" fmla="*/ 85 w 112"/>
                <a:gd name="T5" fmla="*/ 0 h 366"/>
                <a:gd name="T6" fmla="*/ 112 w 112"/>
                <a:gd name="T7" fmla="*/ 7 h 366"/>
                <a:gd name="T8" fmla="*/ 27 w 112"/>
                <a:gd name="T9" fmla="*/ 366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366">
                  <a:moveTo>
                    <a:pt x="27" y="366"/>
                  </a:moveTo>
                  <a:lnTo>
                    <a:pt x="0" y="357"/>
                  </a:lnTo>
                  <a:lnTo>
                    <a:pt x="85" y="0"/>
                  </a:lnTo>
                  <a:lnTo>
                    <a:pt x="112" y="7"/>
                  </a:lnTo>
                  <a:lnTo>
                    <a:pt x="27" y="366"/>
                  </a:lnTo>
                  <a:close/>
                </a:path>
              </a:pathLst>
            </a:custGeom>
            <a:solidFill>
              <a:srgbClr val="54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6" name="íṡḷíḑè"/>
            <p:cNvSpPr/>
            <p:nvPr/>
          </p:nvSpPr>
          <p:spPr bwMode="auto">
            <a:xfrm>
              <a:off x="3457329" y="2814923"/>
              <a:ext cx="829934" cy="1055097"/>
            </a:xfrm>
            <a:custGeom>
              <a:avLst/>
              <a:gdLst>
                <a:gd name="T0" fmla="*/ 0 w 215"/>
                <a:gd name="T1" fmla="*/ 124 h 273"/>
                <a:gd name="T2" fmla="*/ 0 w 215"/>
                <a:gd name="T3" fmla="*/ 264 h 273"/>
                <a:gd name="T4" fmla="*/ 11 w 215"/>
                <a:gd name="T5" fmla="*/ 271 h 273"/>
                <a:gd name="T6" fmla="*/ 211 w 215"/>
                <a:gd name="T7" fmla="*/ 155 h 273"/>
                <a:gd name="T8" fmla="*/ 215 w 215"/>
                <a:gd name="T9" fmla="*/ 149 h 273"/>
                <a:gd name="T10" fmla="*/ 214 w 215"/>
                <a:gd name="T11" fmla="*/ 9 h 273"/>
                <a:gd name="T12" fmla="*/ 203 w 215"/>
                <a:gd name="T13" fmla="*/ 2 h 273"/>
                <a:gd name="T14" fmla="*/ 4 w 215"/>
                <a:gd name="T15" fmla="*/ 118 h 273"/>
                <a:gd name="T16" fmla="*/ 0 w 215"/>
                <a:gd name="T17" fmla="*/ 124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5" h="273">
                  <a:moveTo>
                    <a:pt x="0" y="124"/>
                  </a:moveTo>
                  <a:cubicBezTo>
                    <a:pt x="0" y="264"/>
                    <a:pt x="0" y="264"/>
                    <a:pt x="0" y="264"/>
                  </a:cubicBezTo>
                  <a:cubicBezTo>
                    <a:pt x="0" y="270"/>
                    <a:pt x="6" y="273"/>
                    <a:pt x="11" y="271"/>
                  </a:cubicBezTo>
                  <a:cubicBezTo>
                    <a:pt x="211" y="155"/>
                    <a:pt x="211" y="155"/>
                    <a:pt x="211" y="155"/>
                  </a:cubicBezTo>
                  <a:cubicBezTo>
                    <a:pt x="213" y="154"/>
                    <a:pt x="215" y="152"/>
                    <a:pt x="215" y="149"/>
                  </a:cubicBezTo>
                  <a:cubicBezTo>
                    <a:pt x="214" y="9"/>
                    <a:pt x="214" y="9"/>
                    <a:pt x="214" y="9"/>
                  </a:cubicBezTo>
                  <a:cubicBezTo>
                    <a:pt x="214" y="3"/>
                    <a:pt x="208" y="0"/>
                    <a:pt x="203" y="2"/>
                  </a:cubicBezTo>
                  <a:cubicBezTo>
                    <a:pt x="4" y="118"/>
                    <a:pt x="4" y="118"/>
                    <a:pt x="4" y="118"/>
                  </a:cubicBezTo>
                  <a:cubicBezTo>
                    <a:pt x="1" y="119"/>
                    <a:pt x="0" y="122"/>
                    <a:pt x="0" y="124"/>
                  </a:cubicBezTo>
                  <a:close/>
                </a:path>
              </a:pathLst>
            </a:custGeom>
            <a:solidFill>
              <a:srgbClr val="8AE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7" name="ïṣ1iďê"/>
            <p:cNvSpPr/>
            <p:nvPr/>
          </p:nvSpPr>
          <p:spPr bwMode="auto">
            <a:xfrm>
              <a:off x="3572701" y="2868887"/>
              <a:ext cx="831796" cy="1055097"/>
            </a:xfrm>
            <a:custGeom>
              <a:avLst/>
              <a:gdLst>
                <a:gd name="T0" fmla="*/ 0 w 215"/>
                <a:gd name="T1" fmla="*/ 124 h 273"/>
                <a:gd name="T2" fmla="*/ 0 w 215"/>
                <a:gd name="T3" fmla="*/ 264 h 273"/>
                <a:gd name="T4" fmla="*/ 11 w 215"/>
                <a:gd name="T5" fmla="*/ 271 h 273"/>
                <a:gd name="T6" fmla="*/ 211 w 215"/>
                <a:gd name="T7" fmla="*/ 155 h 273"/>
                <a:gd name="T8" fmla="*/ 215 w 215"/>
                <a:gd name="T9" fmla="*/ 149 h 273"/>
                <a:gd name="T10" fmla="*/ 214 w 215"/>
                <a:gd name="T11" fmla="*/ 9 h 273"/>
                <a:gd name="T12" fmla="*/ 204 w 215"/>
                <a:gd name="T13" fmla="*/ 2 h 273"/>
                <a:gd name="T14" fmla="*/ 4 w 215"/>
                <a:gd name="T15" fmla="*/ 118 h 273"/>
                <a:gd name="T16" fmla="*/ 0 w 215"/>
                <a:gd name="T17" fmla="*/ 124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5" h="273">
                  <a:moveTo>
                    <a:pt x="0" y="124"/>
                  </a:moveTo>
                  <a:cubicBezTo>
                    <a:pt x="0" y="264"/>
                    <a:pt x="0" y="264"/>
                    <a:pt x="0" y="264"/>
                  </a:cubicBezTo>
                  <a:cubicBezTo>
                    <a:pt x="0" y="270"/>
                    <a:pt x="6" y="273"/>
                    <a:pt x="11" y="271"/>
                  </a:cubicBezTo>
                  <a:cubicBezTo>
                    <a:pt x="211" y="155"/>
                    <a:pt x="211" y="155"/>
                    <a:pt x="211" y="155"/>
                  </a:cubicBezTo>
                  <a:cubicBezTo>
                    <a:pt x="213" y="154"/>
                    <a:pt x="215" y="152"/>
                    <a:pt x="215" y="149"/>
                  </a:cubicBezTo>
                  <a:cubicBezTo>
                    <a:pt x="214" y="9"/>
                    <a:pt x="214" y="9"/>
                    <a:pt x="214" y="9"/>
                  </a:cubicBezTo>
                  <a:cubicBezTo>
                    <a:pt x="214" y="3"/>
                    <a:pt x="208" y="0"/>
                    <a:pt x="204" y="2"/>
                  </a:cubicBezTo>
                  <a:cubicBezTo>
                    <a:pt x="4" y="118"/>
                    <a:pt x="4" y="118"/>
                    <a:pt x="4" y="118"/>
                  </a:cubicBezTo>
                  <a:cubicBezTo>
                    <a:pt x="1" y="119"/>
                    <a:pt x="0" y="122"/>
                    <a:pt x="0" y="124"/>
                  </a:cubicBezTo>
                  <a:close/>
                </a:path>
              </a:pathLst>
            </a:custGeom>
            <a:solidFill>
              <a:srgbClr val="1AB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8" name="iŝļîḍê"/>
            <p:cNvSpPr/>
            <p:nvPr/>
          </p:nvSpPr>
          <p:spPr bwMode="auto">
            <a:xfrm>
              <a:off x="4095598" y="3066136"/>
              <a:ext cx="223301" cy="286569"/>
            </a:xfrm>
            <a:custGeom>
              <a:avLst/>
              <a:gdLst>
                <a:gd name="T0" fmla="*/ 0 w 58"/>
                <a:gd name="T1" fmla="*/ 34 h 74"/>
                <a:gd name="T2" fmla="*/ 0 w 58"/>
                <a:gd name="T3" fmla="*/ 72 h 74"/>
                <a:gd name="T4" fmla="*/ 3 w 58"/>
                <a:gd name="T5" fmla="*/ 74 h 74"/>
                <a:gd name="T6" fmla="*/ 57 w 58"/>
                <a:gd name="T7" fmla="*/ 42 h 74"/>
                <a:gd name="T8" fmla="*/ 58 w 58"/>
                <a:gd name="T9" fmla="*/ 41 h 74"/>
                <a:gd name="T10" fmla="*/ 58 w 58"/>
                <a:gd name="T11" fmla="*/ 3 h 74"/>
                <a:gd name="T12" fmla="*/ 55 w 58"/>
                <a:gd name="T13" fmla="*/ 1 h 74"/>
                <a:gd name="T14" fmla="*/ 1 w 58"/>
                <a:gd name="T15" fmla="*/ 32 h 74"/>
                <a:gd name="T16" fmla="*/ 0 w 58"/>
                <a:gd name="T17" fmla="*/ 3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74">
                  <a:moveTo>
                    <a:pt x="0" y="34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2" y="74"/>
                    <a:pt x="3" y="74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8" y="42"/>
                    <a:pt x="58" y="41"/>
                    <a:pt x="58" y="41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1"/>
                    <a:pt x="57" y="0"/>
                    <a:pt x="55" y="1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3"/>
                    <a:pt x="0" y="33"/>
                    <a:pt x="0" y="34"/>
                  </a:cubicBezTo>
                  <a:close/>
                </a:path>
              </a:pathLst>
            </a:custGeom>
            <a:solidFill>
              <a:srgbClr val="8AE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9" name="işlíḓé"/>
            <p:cNvSpPr/>
            <p:nvPr/>
          </p:nvSpPr>
          <p:spPr bwMode="auto">
            <a:xfrm>
              <a:off x="4095598" y="3263385"/>
              <a:ext cx="223301" cy="165615"/>
            </a:xfrm>
            <a:custGeom>
              <a:avLst/>
              <a:gdLst>
                <a:gd name="T0" fmla="*/ 0 w 58"/>
                <a:gd name="T1" fmla="*/ 33 h 43"/>
                <a:gd name="T2" fmla="*/ 0 w 58"/>
                <a:gd name="T3" fmla="*/ 41 h 43"/>
                <a:gd name="T4" fmla="*/ 3 w 58"/>
                <a:gd name="T5" fmla="*/ 42 h 43"/>
                <a:gd name="T6" fmla="*/ 57 w 58"/>
                <a:gd name="T7" fmla="*/ 11 h 43"/>
                <a:gd name="T8" fmla="*/ 58 w 58"/>
                <a:gd name="T9" fmla="*/ 9 h 43"/>
                <a:gd name="T10" fmla="*/ 58 w 58"/>
                <a:gd name="T11" fmla="*/ 2 h 43"/>
                <a:gd name="T12" fmla="*/ 55 w 58"/>
                <a:gd name="T13" fmla="*/ 0 h 43"/>
                <a:gd name="T14" fmla="*/ 1 w 58"/>
                <a:gd name="T15" fmla="*/ 32 h 43"/>
                <a:gd name="T16" fmla="*/ 0 w 58"/>
                <a:gd name="T17" fmla="*/ 3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43">
                  <a:moveTo>
                    <a:pt x="0" y="33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2" y="43"/>
                    <a:pt x="3" y="42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8" y="11"/>
                    <a:pt x="58" y="10"/>
                    <a:pt x="58" y="9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1"/>
                    <a:pt x="57" y="0"/>
                    <a:pt x="55" y="0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2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8AE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0" name="íṩľïḑè"/>
            <p:cNvSpPr/>
            <p:nvPr/>
          </p:nvSpPr>
          <p:spPr bwMode="auto">
            <a:xfrm>
              <a:off x="4095598" y="3339680"/>
              <a:ext cx="223301" cy="171197"/>
            </a:xfrm>
            <a:custGeom>
              <a:avLst/>
              <a:gdLst>
                <a:gd name="T0" fmla="*/ 0 w 58"/>
                <a:gd name="T1" fmla="*/ 34 h 44"/>
                <a:gd name="T2" fmla="*/ 0 w 58"/>
                <a:gd name="T3" fmla="*/ 41 h 44"/>
                <a:gd name="T4" fmla="*/ 3 w 58"/>
                <a:gd name="T5" fmla="*/ 43 h 44"/>
                <a:gd name="T6" fmla="*/ 57 w 58"/>
                <a:gd name="T7" fmla="*/ 12 h 44"/>
                <a:gd name="T8" fmla="*/ 58 w 58"/>
                <a:gd name="T9" fmla="*/ 10 h 44"/>
                <a:gd name="T10" fmla="*/ 58 w 58"/>
                <a:gd name="T11" fmla="*/ 3 h 44"/>
                <a:gd name="T12" fmla="*/ 55 w 58"/>
                <a:gd name="T13" fmla="*/ 1 h 44"/>
                <a:gd name="T14" fmla="*/ 1 w 58"/>
                <a:gd name="T15" fmla="*/ 33 h 44"/>
                <a:gd name="T16" fmla="*/ 0 w 58"/>
                <a:gd name="T17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44">
                  <a:moveTo>
                    <a:pt x="0" y="34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3"/>
                    <a:pt x="2" y="44"/>
                    <a:pt x="3" y="43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8" y="11"/>
                    <a:pt x="58" y="11"/>
                    <a:pt x="58" y="10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1"/>
                    <a:pt x="57" y="0"/>
                    <a:pt x="55" y="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3"/>
                    <a:pt x="0" y="34"/>
                    <a:pt x="0" y="34"/>
                  </a:cubicBezTo>
                  <a:close/>
                </a:path>
              </a:pathLst>
            </a:custGeom>
            <a:solidFill>
              <a:srgbClr val="8AE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1" name="íŝḷiḋe"/>
            <p:cNvSpPr/>
            <p:nvPr/>
          </p:nvSpPr>
          <p:spPr bwMode="auto">
            <a:xfrm>
              <a:off x="3691795" y="3406670"/>
              <a:ext cx="197249" cy="266101"/>
            </a:xfrm>
            <a:custGeom>
              <a:avLst/>
              <a:gdLst>
                <a:gd name="T0" fmla="*/ 65 w 106"/>
                <a:gd name="T1" fmla="*/ 0 h 143"/>
                <a:gd name="T2" fmla="*/ 106 w 106"/>
                <a:gd name="T3" fmla="*/ 83 h 143"/>
                <a:gd name="T4" fmla="*/ 83 w 106"/>
                <a:gd name="T5" fmla="*/ 97 h 143"/>
                <a:gd name="T6" fmla="*/ 75 w 106"/>
                <a:gd name="T7" fmla="*/ 79 h 143"/>
                <a:gd name="T8" fmla="*/ 32 w 106"/>
                <a:gd name="T9" fmla="*/ 103 h 143"/>
                <a:gd name="T10" fmla="*/ 23 w 106"/>
                <a:gd name="T11" fmla="*/ 130 h 143"/>
                <a:gd name="T12" fmla="*/ 0 w 106"/>
                <a:gd name="T13" fmla="*/ 143 h 143"/>
                <a:gd name="T14" fmla="*/ 42 w 106"/>
                <a:gd name="T15" fmla="*/ 12 h 143"/>
                <a:gd name="T16" fmla="*/ 65 w 106"/>
                <a:gd name="T17" fmla="*/ 0 h 143"/>
                <a:gd name="T18" fmla="*/ 38 w 106"/>
                <a:gd name="T19" fmla="*/ 81 h 143"/>
                <a:gd name="T20" fmla="*/ 69 w 106"/>
                <a:gd name="T21" fmla="*/ 64 h 143"/>
                <a:gd name="T22" fmla="*/ 52 w 106"/>
                <a:gd name="T23" fmla="*/ 31 h 143"/>
                <a:gd name="T24" fmla="*/ 38 w 106"/>
                <a:gd name="T25" fmla="*/ 8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43">
                  <a:moveTo>
                    <a:pt x="65" y="0"/>
                  </a:moveTo>
                  <a:lnTo>
                    <a:pt x="106" y="83"/>
                  </a:lnTo>
                  <a:lnTo>
                    <a:pt x="83" y="97"/>
                  </a:lnTo>
                  <a:lnTo>
                    <a:pt x="75" y="79"/>
                  </a:lnTo>
                  <a:lnTo>
                    <a:pt x="32" y="103"/>
                  </a:lnTo>
                  <a:lnTo>
                    <a:pt x="23" y="130"/>
                  </a:lnTo>
                  <a:lnTo>
                    <a:pt x="0" y="143"/>
                  </a:lnTo>
                  <a:lnTo>
                    <a:pt x="42" y="12"/>
                  </a:lnTo>
                  <a:lnTo>
                    <a:pt x="65" y="0"/>
                  </a:lnTo>
                  <a:close/>
                  <a:moveTo>
                    <a:pt x="38" y="81"/>
                  </a:moveTo>
                  <a:lnTo>
                    <a:pt x="69" y="64"/>
                  </a:lnTo>
                  <a:lnTo>
                    <a:pt x="52" y="31"/>
                  </a:lnTo>
                  <a:lnTo>
                    <a:pt x="38" y="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2" name="ïśḻiďê"/>
            <p:cNvSpPr/>
            <p:nvPr/>
          </p:nvSpPr>
          <p:spPr bwMode="auto">
            <a:xfrm>
              <a:off x="3691795" y="3406670"/>
              <a:ext cx="197249" cy="266101"/>
            </a:xfrm>
            <a:custGeom>
              <a:avLst/>
              <a:gdLst>
                <a:gd name="T0" fmla="*/ 65 w 106"/>
                <a:gd name="T1" fmla="*/ 0 h 143"/>
                <a:gd name="T2" fmla="*/ 106 w 106"/>
                <a:gd name="T3" fmla="*/ 83 h 143"/>
                <a:gd name="T4" fmla="*/ 83 w 106"/>
                <a:gd name="T5" fmla="*/ 97 h 143"/>
                <a:gd name="T6" fmla="*/ 75 w 106"/>
                <a:gd name="T7" fmla="*/ 79 h 143"/>
                <a:gd name="T8" fmla="*/ 32 w 106"/>
                <a:gd name="T9" fmla="*/ 103 h 143"/>
                <a:gd name="T10" fmla="*/ 23 w 106"/>
                <a:gd name="T11" fmla="*/ 130 h 143"/>
                <a:gd name="T12" fmla="*/ 0 w 106"/>
                <a:gd name="T13" fmla="*/ 143 h 143"/>
                <a:gd name="T14" fmla="*/ 42 w 106"/>
                <a:gd name="T15" fmla="*/ 12 h 143"/>
                <a:gd name="T16" fmla="*/ 65 w 106"/>
                <a:gd name="T17" fmla="*/ 0 h 143"/>
                <a:gd name="T18" fmla="*/ 38 w 106"/>
                <a:gd name="T19" fmla="*/ 81 h 143"/>
                <a:gd name="T20" fmla="*/ 69 w 106"/>
                <a:gd name="T21" fmla="*/ 64 h 143"/>
                <a:gd name="T22" fmla="*/ 52 w 106"/>
                <a:gd name="T23" fmla="*/ 31 h 143"/>
                <a:gd name="T24" fmla="*/ 38 w 106"/>
                <a:gd name="T25" fmla="*/ 8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43">
                  <a:moveTo>
                    <a:pt x="65" y="0"/>
                  </a:moveTo>
                  <a:lnTo>
                    <a:pt x="106" y="83"/>
                  </a:lnTo>
                  <a:lnTo>
                    <a:pt x="83" y="97"/>
                  </a:lnTo>
                  <a:lnTo>
                    <a:pt x="75" y="79"/>
                  </a:lnTo>
                  <a:lnTo>
                    <a:pt x="32" y="103"/>
                  </a:lnTo>
                  <a:lnTo>
                    <a:pt x="23" y="130"/>
                  </a:lnTo>
                  <a:lnTo>
                    <a:pt x="0" y="143"/>
                  </a:lnTo>
                  <a:lnTo>
                    <a:pt x="42" y="12"/>
                  </a:lnTo>
                  <a:lnTo>
                    <a:pt x="65" y="0"/>
                  </a:lnTo>
                  <a:moveTo>
                    <a:pt x="38" y="81"/>
                  </a:moveTo>
                  <a:lnTo>
                    <a:pt x="69" y="64"/>
                  </a:lnTo>
                  <a:lnTo>
                    <a:pt x="52" y="31"/>
                  </a:lnTo>
                  <a:lnTo>
                    <a:pt x="38" y="8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3" name="íṥlïḋè"/>
            <p:cNvSpPr/>
            <p:nvPr/>
          </p:nvSpPr>
          <p:spPr bwMode="auto">
            <a:xfrm>
              <a:off x="3898349" y="3347123"/>
              <a:ext cx="115372" cy="150729"/>
            </a:xfrm>
            <a:custGeom>
              <a:avLst/>
              <a:gdLst>
                <a:gd name="T0" fmla="*/ 39 w 62"/>
                <a:gd name="T1" fmla="*/ 0 h 81"/>
                <a:gd name="T2" fmla="*/ 39 w 62"/>
                <a:gd name="T3" fmla="*/ 27 h 81"/>
                <a:gd name="T4" fmla="*/ 62 w 62"/>
                <a:gd name="T5" fmla="*/ 13 h 81"/>
                <a:gd name="T6" fmla="*/ 62 w 62"/>
                <a:gd name="T7" fmla="*/ 32 h 81"/>
                <a:gd name="T8" fmla="*/ 39 w 62"/>
                <a:gd name="T9" fmla="*/ 46 h 81"/>
                <a:gd name="T10" fmla="*/ 39 w 62"/>
                <a:gd name="T11" fmla="*/ 71 h 81"/>
                <a:gd name="T12" fmla="*/ 22 w 62"/>
                <a:gd name="T13" fmla="*/ 81 h 81"/>
                <a:gd name="T14" fmla="*/ 22 w 62"/>
                <a:gd name="T15" fmla="*/ 57 h 81"/>
                <a:gd name="T16" fmla="*/ 0 w 62"/>
                <a:gd name="T17" fmla="*/ 69 h 81"/>
                <a:gd name="T18" fmla="*/ 0 w 62"/>
                <a:gd name="T19" fmla="*/ 50 h 81"/>
                <a:gd name="T20" fmla="*/ 22 w 62"/>
                <a:gd name="T21" fmla="*/ 38 h 81"/>
                <a:gd name="T22" fmla="*/ 22 w 62"/>
                <a:gd name="T23" fmla="*/ 11 h 81"/>
                <a:gd name="T24" fmla="*/ 39 w 62"/>
                <a:gd name="T2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81">
                  <a:moveTo>
                    <a:pt x="39" y="0"/>
                  </a:moveTo>
                  <a:lnTo>
                    <a:pt x="39" y="27"/>
                  </a:lnTo>
                  <a:lnTo>
                    <a:pt x="62" y="13"/>
                  </a:lnTo>
                  <a:lnTo>
                    <a:pt x="62" y="32"/>
                  </a:lnTo>
                  <a:lnTo>
                    <a:pt x="39" y="46"/>
                  </a:lnTo>
                  <a:lnTo>
                    <a:pt x="39" y="71"/>
                  </a:lnTo>
                  <a:lnTo>
                    <a:pt x="22" y="81"/>
                  </a:lnTo>
                  <a:lnTo>
                    <a:pt x="22" y="57"/>
                  </a:lnTo>
                  <a:lnTo>
                    <a:pt x="0" y="69"/>
                  </a:lnTo>
                  <a:lnTo>
                    <a:pt x="0" y="50"/>
                  </a:lnTo>
                  <a:lnTo>
                    <a:pt x="22" y="38"/>
                  </a:lnTo>
                  <a:lnTo>
                    <a:pt x="22" y="11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4" name="í$ľïḍé"/>
            <p:cNvSpPr/>
            <p:nvPr/>
          </p:nvSpPr>
          <p:spPr bwMode="auto">
            <a:xfrm>
              <a:off x="6408621" y="2987980"/>
              <a:ext cx="947168" cy="359143"/>
            </a:xfrm>
            <a:custGeom>
              <a:avLst/>
              <a:gdLst>
                <a:gd name="T0" fmla="*/ 195 w 245"/>
                <a:gd name="T1" fmla="*/ 80 h 93"/>
                <a:gd name="T2" fmla="*/ 175 w 245"/>
                <a:gd name="T3" fmla="*/ 69 h 93"/>
                <a:gd name="T4" fmla="*/ 170 w 245"/>
                <a:gd name="T5" fmla="*/ 70 h 93"/>
                <a:gd name="T6" fmla="*/ 164 w 245"/>
                <a:gd name="T7" fmla="*/ 71 h 93"/>
                <a:gd name="T8" fmla="*/ 159 w 245"/>
                <a:gd name="T9" fmla="*/ 72 h 93"/>
                <a:gd name="T10" fmla="*/ 157 w 245"/>
                <a:gd name="T11" fmla="*/ 73 h 93"/>
                <a:gd name="T12" fmla="*/ 150 w 245"/>
                <a:gd name="T13" fmla="*/ 74 h 93"/>
                <a:gd name="T14" fmla="*/ 143 w 245"/>
                <a:gd name="T15" fmla="*/ 75 h 93"/>
                <a:gd name="T16" fmla="*/ 139 w 245"/>
                <a:gd name="T17" fmla="*/ 75 h 93"/>
                <a:gd name="T18" fmla="*/ 133 w 245"/>
                <a:gd name="T19" fmla="*/ 75 h 93"/>
                <a:gd name="T20" fmla="*/ 130 w 245"/>
                <a:gd name="T21" fmla="*/ 76 h 93"/>
                <a:gd name="T22" fmla="*/ 125 w 245"/>
                <a:gd name="T23" fmla="*/ 76 h 93"/>
                <a:gd name="T24" fmla="*/ 122 w 245"/>
                <a:gd name="T25" fmla="*/ 76 h 93"/>
                <a:gd name="T26" fmla="*/ 119 w 245"/>
                <a:gd name="T27" fmla="*/ 76 h 93"/>
                <a:gd name="T28" fmla="*/ 114 w 245"/>
                <a:gd name="T29" fmla="*/ 75 h 93"/>
                <a:gd name="T30" fmla="*/ 109 w 245"/>
                <a:gd name="T31" fmla="*/ 75 h 93"/>
                <a:gd name="T32" fmla="*/ 105 w 245"/>
                <a:gd name="T33" fmla="*/ 75 h 93"/>
                <a:gd name="T34" fmla="*/ 98 w 245"/>
                <a:gd name="T35" fmla="*/ 74 h 93"/>
                <a:gd name="T36" fmla="*/ 97 w 245"/>
                <a:gd name="T37" fmla="*/ 74 h 93"/>
                <a:gd name="T38" fmla="*/ 91 w 245"/>
                <a:gd name="T39" fmla="*/ 73 h 93"/>
                <a:gd name="T40" fmla="*/ 90 w 245"/>
                <a:gd name="T41" fmla="*/ 76 h 93"/>
                <a:gd name="T42" fmla="*/ 93 w 245"/>
                <a:gd name="T43" fmla="*/ 91 h 93"/>
                <a:gd name="T44" fmla="*/ 228 w 245"/>
                <a:gd name="T45" fmla="*/ 61 h 93"/>
                <a:gd name="T46" fmla="*/ 235 w 245"/>
                <a:gd name="T47" fmla="*/ 12 h 93"/>
                <a:gd name="T48" fmla="*/ 235 w 245"/>
                <a:gd name="T49" fmla="*/ 14 h 93"/>
                <a:gd name="T50" fmla="*/ 235 w 245"/>
                <a:gd name="T51" fmla="*/ 17 h 93"/>
                <a:gd name="T52" fmla="*/ 234 w 245"/>
                <a:gd name="T53" fmla="*/ 19 h 93"/>
                <a:gd name="T54" fmla="*/ 234 w 245"/>
                <a:gd name="T55" fmla="*/ 22 h 93"/>
                <a:gd name="T56" fmla="*/ 233 w 245"/>
                <a:gd name="T57" fmla="*/ 25 h 93"/>
                <a:gd name="T58" fmla="*/ 232 w 245"/>
                <a:gd name="T59" fmla="*/ 26 h 93"/>
                <a:gd name="T60" fmla="*/ 231 w 245"/>
                <a:gd name="T61" fmla="*/ 29 h 93"/>
                <a:gd name="T62" fmla="*/ 229 w 245"/>
                <a:gd name="T63" fmla="*/ 32 h 93"/>
                <a:gd name="T64" fmla="*/ 228 w 245"/>
                <a:gd name="T65" fmla="*/ 34 h 93"/>
                <a:gd name="T66" fmla="*/ 226 w 245"/>
                <a:gd name="T67" fmla="*/ 38 h 93"/>
                <a:gd name="T68" fmla="*/ 225 w 245"/>
                <a:gd name="T69" fmla="*/ 38 h 93"/>
                <a:gd name="T70" fmla="*/ 221 w 245"/>
                <a:gd name="T71" fmla="*/ 43 h 93"/>
                <a:gd name="T72" fmla="*/ 236 w 245"/>
                <a:gd name="T73" fmla="*/ 53 h 93"/>
                <a:gd name="T74" fmla="*/ 235 w 245"/>
                <a:gd name="T75" fmla="*/ 3 h 93"/>
                <a:gd name="T76" fmla="*/ 0 w 245"/>
                <a:gd name="T77" fmla="*/ 29 h 93"/>
                <a:gd name="T78" fmla="*/ 58 w 245"/>
                <a:gd name="T79" fmla="*/ 82 h 93"/>
                <a:gd name="T80" fmla="*/ 60 w 245"/>
                <a:gd name="T81" fmla="*/ 64 h 93"/>
                <a:gd name="T82" fmla="*/ 56 w 245"/>
                <a:gd name="T83" fmla="*/ 62 h 93"/>
                <a:gd name="T84" fmla="*/ 51 w 245"/>
                <a:gd name="T85" fmla="*/ 60 h 93"/>
                <a:gd name="T86" fmla="*/ 46 w 245"/>
                <a:gd name="T87" fmla="*/ 57 h 93"/>
                <a:gd name="T88" fmla="*/ 13 w 245"/>
                <a:gd name="T8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5" h="93">
                  <a:moveTo>
                    <a:pt x="228" y="61"/>
                  </a:moveTo>
                  <a:cubicBezTo>
                    <a:pt x="195" y="80"/>
                    <a:pt x="195" y="80"/>
                    <a:pt x="195" y="80"/>
                  </a:cubicBezTo>
                  <a:cubicBezTo>
                    <a:pt x="175" y="69"/>
                    <a:pt x="175" y="69"/>
                    <a:pt x="175" y="69"/>
                  </a:cubicBezTo>
                  <a:cubicBezTo>
                    <a:pt x="175" y="69"/>
                    <a:pt x="175" y="69"/>
                    <a:pt x="175" y="69"/>
                  </a:cubicBezTo>
                  <a:cubicBezTo>
                    <a:pt x="174" y="69"/>
                    <a:pt x="173" y="69"/>
                    <a:pt x="172" y="69"/>
                  </a:cubicBezTo>
                  <a:cubicBezTo>
                    <a:pt x="171" y="70"/>
                    <a:pt x="170" y="70"/>
                    <a:pt x="170" y="70"/>
                  </a:cubicBezTo>
                  <a:cubicBezTo>
                    <a:pt x="169" y="70"/>
                    <a:pt x="168" y="71"/>
                    <a:pt x="167" y="71"/>
                  </a:cubicBezTo>
                  <a:cubicBezTo>
                    <a:pt x="166" y="71"/>
                    <a:pt x="165" y="71"/>
                    <a:pt x="164" y="71"/>
                  </a:cubicBezTo>
                  <a:cubicBezTo>
                    <a:pt x="164" y="72"/>
                    <a:pt x="163" y="72"/>
                    <a:pt x="162" y="72"/>
                  </a:cubicBezTo>
                  <a:cubicBezTo>
                    <a:pt x="161" y="72"/>
                    <a:pt x="160" y="72"/>
                    <a:pt x="159" y="72"/>
                  </a:cubicBezTo>
                  <a:cubicBezTo>
                    <a:pt x="159" y="73"/>
                    <a:pt x="158" y="73"/>
                    <a:pt x="158" y="73"/>
                  </a:cubicBezTo>
                  <a:cubicBezTo>
                    <a:pt x="157" y="73"/>
                    <a:pt x="157" y="73"/>
                    <a:pt x="157" y="73"/>
                  </a:cubicBezTo>
                  <a:cubicBezTo>
                    <a:pt x="155" y="73"/>
                    <a:pt x="153" y="74"/>
                    <a:pt x="151" y="74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48" y="74"/>
                    <a:pt x="146" y="74"/>
                    <a:pt x="144" y="75"/>
                  </a:cubicBezTo>
                  <a:cubicBezTo>
                    <a:pt x="143" y="75"/>
                    <a:pt x="143" y="75"/>
                    <a:pt x="143" y="75"/>
                  </a:cubicBezTo>
                  <a:cubicBezTo>
                    <a:pt x="143" y="75"/>
                    <a:pt x="143" y="75"/>
                    <a:pt x="142" y="75"/>
                  </a:cubicBezTo>
                  <a:cubicBezTo>
                    <a:pt x="141" y="75"/>
                    <a:pt x="140" y="75"/>
                    <a:pt x="139" y="75"/>
                  </a:cubicBezTo>
                  <a:cubicBezTo>
                    <a:pt x="138" y="75"/>
                    <a:pt x="137" y="75"/>
                    <a:pt x="136" y="75"/>
                  </a:cubicBezTo>
                  <a:cubicBezTo>
                    <a:pt x="135" y="75"/>
                    <a:pt x="134" y="75"/>
                    <a:pt x="133" y="75"/>
                  </a:cubicBezTo>
                  <a:cubicBezTo>
                    <a:pt x="132" y="76"/>
                    <a:pt x="132" y="76"/>
                    <a:pt x="131" y="76"/>
                  </a:cubicBezTo>
                  <a:cubicBezTo>
                    <a:pt x="130" y="76"/>
                    <a:pt x="130" y="76"/>
                    <a:pt x="130" y="76"/>
                  </a:cubicBezTo>
                  <a:cubicBezTo>
                    <a:pt x="129" y="76"/>
                    <a:pt x="128" y="76"/>
                    <a:pt x="127" y="76"/>
                  </a:cubicBezTo>
                  <a:cubicBezTo>
                    <a:pt x="127" y="76"/>
                    <a:pt x="126" y="76"/>
                    <a:pt x="125" y="76"/>
                  </a:cubicBezTo>
                  <a:cubicBezTo>
                    <a:pt x="125" y="76"/>
                    <a:pt x="125" y="76"/>
                    <a:pt x="125" y="76"/>
                  </a:cubicBezTo>
                  <a:cubicBezTo>
                    <a:pt x="124" y="76"/>
                    <a:pt x="123" y="76"/>
                    <a:pt x="122" y="76"/>
                  </a:cubicBezTo>
                  <a:cubicBezTo>
                    <a:pt x="121" y="76"/>
                    <a:pt x="120" y="76"/>
                    <a:pt x="120" y="76"/>
                  </a:cubicBezTo>
                  <a:cubicBezTo>
                    <a:pt x="119" y="76"/>
                    <a:pt x="119" y="76"/>
                    <a:pt x="119" y="76"/>
                  </a:cubicBezTo>
                  <a:cubicBezTo>
                    <a:pt x="118" y="76"/>
                    <a:pt x="117" y="76"/>
                    <a:pt x="116" y="75"/>
                  </a:cubicBezTo>
                  <a:cubicBezTo>
                    <a:pt x="116" y="75"/>
                    <a:pt x="115" y="75"/>
                    <a:pt x="114" y="75"/>
                  </a:cubicBezTo>
                  <a:cubicBezTo>
                    <a:pt x="113" y="75"/>
                    <a:pt x="112" y="75"/>
                    <a:pt x="111" y="75"/>
                  </a:cubicBezTo>
                  <a:cubicBezTo>
                    <a:pt x="110" y="75"/>
                    <a:pt x="109" y="75"/>
                    <a:pt x="109" y="75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07" y="75"/>
                    <a:pt x="106" y="75"/>
                    <a:pt x="105" y="75"/>
                  </a:cubicBezTo>
                  <a:cubicBezTo>
                    <a:pt x="104" y="75"/>
                    <a:pt x="104" y="75"/>
                    <a:pt x="103" y="74"/>
                  </a:cubicBezTo>
                  <a:cubicBezTo>
                    <a:pt x="102" y="74"/>
                    <a:pt x="100" y="74"/>
                    <a:pt x="98" y="74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6" y="73"/>
                    <a:pt x="94" y="73"/>
                    <a:pt x="93" y="73"/>
                  </a:cubicBezTo>
                  <a:cubicBezTo>
                    <a:pt x="92" y="73"/>
                    <a:pt x="92" y="73"/>
                    <a:pt x="91" y="73"/>
                  </a:cubicBezTo>
                  <a:cubicBezTo>
                    <a:pt x="90" y="72"/>
                    <a:pt x="89" y="72"/>
                    <a:pt x="88" y="72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103" y="92"/>
                    <a:pt x="112" y="93"/>
                    <a:pt x="123" y="93"/>
                  </a:cubicBezTo>
                  <a:cubicBezTo>
                    <a:pt x="167" y="93"/>
                    <a:pt x="207" y="80"/>
                    <a:pt x="228" y="61"/>
                  </a:cubicBezTo>
                  <a:moveTo>
                    <a:pt x="235" y="3"/>
                  </a:moveTo>
                  <a:cubicBezTo>
                    <a:pt x="235" y="12"/>
                    <a:pt x="235" y="12"/>
                    <a:pt x="235" y="12"/>
                  </a:cubicBezTo>
                  <a:cubicBezTo>
                    <a:pt x="235" y="13"/>
                    <a:pt x="235" y="13"/>
                    <a:pt x="235" y="13"/>
                  </a:cubicBezTo>
                  <a:cubicBezTo>
                    <a:pt x="235" y="14"/>
                    <a:pt x="235" y="14"/>
                    <a:pt x="235" y="14"/>
                  </a:cubicBezTo>
                  <a:cubicBezTo>
                    <a:pt x="235" y="14"/>
                    <a:pt x="235" y="15"/>
                    <a:pt x="235" y="15"/>
                  </a:cubicBezTo>
                  <a:cubicBezTo>
                    <a:pt x="235" y="16"/>
                    <a:pt x="235" y="16"/>
                    <a:pt x="235" y="17"/>
                  </a:cubicBezTo>
                  <a:cubicBezTo>
                    <a:pt x="234" y="17"/>
                    <a:pt x="234" y="18"/>
                    <a:pt x="234" y="19"/>
                  </a:cubicBezTo>
                  <a:cubicBezTo>
                    <a:pt x="234" y="19"/>
                    <a:pt x="234" y="19"/>
                    <a:pt x="234" y="19"/>
                  </a:cubicBezTo>
                  <a:cubicBezTo>
                    <a:pt x="234" y="20"/>
                    <a:pt x="234" y="20"/>
                    <a:pt x="234" y="20"/>
                  </a:cubicBezTo>
                  <a:cubicBezTo>
                    <a:pt x="234" y="21"/>
                    <a:pt x="234" y="21"/>
                    <a:pt x="234" y="22"/>
                  </a:cubicBezTo>
                  <a:cubicBezTo>
                    <a:pt x="233" y="22"/>
                    <a:pt x="233" y="23"/>
                    <a:pt x="233" y="23"/>
                  </a:cubicBezTo>
                  <a:cubicBezTo>
                    <a:pt x="233" y="24"/>
                    <a:pt x="233" y="24"/>
                    <a:pt x="233" y="25"/>
                  </a:cubicBezTo>
                  <a:cubicBezTo>
                    <a:pt x="232" y="25"/>
                    <a:pt x="232" y="25"/>
                    <a:pt x="232" y="25"/>
                  </a:cubicBezTo>
                  <a:cubicBezTo>
                    <a:pt x="232" y="26"/>
                    <a:pt x="232" y="26"/>
                    <a:pt x="232" y="26"/>
                  </a:cubicBezTo>
                  <a:cubicBezTo>
                    <a:pt x="232" y="27"/>
                    <a:pt x="232" y="27"/>
                    <a:pt x="231" y="28"/>
                  </a:cubicBezTo>
                  <a:cubicBezTo>
                    <a:pt x="231" y="28"/>
                    <a:pt x="231" y="29"/>
                    <a:pt x="231" y="29"/>
                  </a:cubicBezTo>
                  <a:cubicBezTo>
                    <a:pt x="230" y="30"/>
                    <a:pt x="230" y="30"/>
                    <a:pt x="230" y="31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29" y="33"/>
                    <a:pt x="228" y="34"/>
                    <a:pt x="228" y="34"/>
                  </a:cubicBezTo>
                  <a:cubicBezTo>
                    <a:pt x="228" y="35"/>
                    <a:pt x="227" y="35"/>
                    <a:pt x="227" y="35"/>
                  </a:cubicBezTo>
                  <a:cubicBezTo>
                    <a:pt x="227" y="36"/>
                    <a:pt x="226" y="37"/>
                    <a:pt x="226" y="38"/>
                  </a:cubicBezTo>
                  <a:cubicBezTo>
                    <a:pt x="225" y="38"/>
                    <a:pt x="225" y="38"/>
                    <a:pt x="225" y="38"/>
                  </a:cubicBezTo>
                  <a:cubicBezTo>
                    <a:pt x="225" y="38"/>
                    <a:pt x="225" y="38"/>
                    <a:pt x="225" y="38"/>
                  </a:cubicBezTo>
                  <a:cubicBezTo>
                    <a:pt x="224" y="40"/>
                    <a:pt x="223" y="41"/>
                    <a:pt x="222" y="42"/>
                  </a:cubicBezTo>
                  <a:cubicBezTo>
                    <a:pt x="221" y="43"/>
                    <a:pt x="221" y="43"/>
                    <a:pt x="221" y="43"/>
                  </a:cubicBezTo>
                  <a:cubicBezTo>
                    <a:pt x="221" y="43"/>
                    <a:pt x="220" y="43"/>
                    <a:pt x="220" y="44"/>
                  </a:cubicBezTo>
                  <a:cubicBezTo>
                    <a:pt x="236" y="53"/>
                    <a:pt x="236" y="53"/>
                    <a:pt x="236" y="53"/>
                  </a:cubicBezTo>
                  <a:cubicBezTo>
                    <a:pt x="241" y="45"/>
                    <a:pt x="245" y="37"/>
                    <a:pt x="245" y="29"/>
                  </a:cubicBezTo>
                  <a:cubicBezTo>
                    <a:pt x="245" y="20"/>
                    <a:pt x="241" y="11"/>
                    <a:pt x="235" y="3"/>
                  </a:cubicBezTo>
                  <a:moveTo>
                    <a:pt x="13" y="0"/>
                  </a:moveTo>
                  <a:cubicBezTo>
                    <a:pt x="5" y="8"/>
                    <a:pt x="0" y="18"/>
                    <a:pt x="0" y="29"/>
                  </a:cubicBezTo>
                  <a:cubicBezTo>
                    <a:pt x="0" y="52"/>
                    <a:pt x="24" y="72"/>
                    <a:pt x="58" y="83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1" y="64"/>
                    <a:pt x="60" y="64"/>
                    <a:pt x="60" y="64"/>
                  </a:cubicBezTo>
                  <a:cubicBezTo>
                    <a:pt x="60" y="64"/>
                    <a:pt x="59" y="63"/>
                    <a:pt x="58" y="63"/>
                  </a:cubicBezTo>
                  <a:cubicBezTo>
                    <a:pt x="58" y="63"/>
                    <a:pt x="57" y="62"/>
                    <a:pt x="56" y="62"/>
                  </a:cubicBezTo>
                  <a:cubicBezTo>
                    <a:pt x="55" y="62"/>
                    <a:pt x="55" y="61"/>
                    <a:pt x="54" y="61"/>
                  </a:cubicBezTo>
                  <a:cubicBezTo>
                    <a:pt x="53" y="61"/>
                    <a:pt x="52" y="60"/>
                    <a:pt x="51" y="60"/>
                  </a:cubicBezTo>
                  <a:cubicBezTo>
                    <a:pt x="51" y="60"/>
                    <a:pt x="51" y="59"/>
                    <a:pt x="50" y="59"/>
                  </a:cubicBezTo>
                  <a:cubicBezTo>
                    <a:pt x="49" y="58"/>
                    <a:pt x="47" y="58"/>
                    <a:pt x="46" y="57"/>
                  </a:cubicBezTo>
                  <a:cubicBezTo>
                    <a:pt x="24" y="44"/>
                    <a:pt x="13" y="28"/>
                    <a:pt x="13" y="1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E34958">
                <a:alpha val="46000"/>
              </a:srgbClr>
            </a:solidFill>
            <a:ln>
              <a:noFill/>
            </a:ln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5" name="ïSḷiďe"/>
            <p:cNvSpPr/>
            <p:nvPr/>
          </p:nvSpPr>
          <p:spPr bwMode="auto">
            <a:xfrm>
              <a:off x="7084106" y="3159178"/>
              <a:ext cx="236327" cy="137702"/>
            </a:xfrm>
            <a:custGeom>
              <a:avLst/>
              <a:gdLst>
                <a:gd name="T0" fmla="*/ 45 w 61"/>
                <a:gd name="T1" fmla="*/ 0 h 36"/>
                <a:gd name="T2" fmla="*/ 44 w 61"/>
                <a:gd name="T3" fmla="*/ 1 h 36"/>
                <a:gd name="T4" fmla="*/ 43 w 61"/>
                <a:gd name="T5" fmla="*/ 2 h 36"/>
                <a:gd name="T6" fmla="*/ 42 w 61"/>
                <a:gd name="T7" fmla="*/ 2 h 36"/>
                <a:gd name="T8" fmla="*/ 41 w 61"/>
                <a:gd name="T9" fmla="*/ 4 h 36"/>
                <a:gd name="T10" fmla="*/ 39 w 61"/>
                <a:gd name="T11" fmla="*/ 5 h 36"/>
                <a:gd name="T12" fmla="*/ 38 w 61"/>
                <a:gd name="T13" fmla="*/ 6 h 36"/>
                <a:gd name="T14" fmla="*/ 36 w 61"/>
                <a:gd name="T15" fmla="*/ 8 h 36"/>
                <a:gd name="T16" fmla="*/ 34 w 61"/>
                <a:gd name="T17" fmla="*/ 9 h 36"/>
                <a:gd name="T18" fmla="*/ 32 w 61"/>
                <a:gd name="T19" fmla="*/ 10 h 36"/>
                <a:gd name="T20" fmla="*/ 30 w 61"/>
                <a:gd name="T21" fmla="*/ 11 h 36"/>
                <a:gd name="T22" fmla="*/ 29 w 61"/>
                <a:gd name="T23" fmla="*/ 12 h 36"/>
                <a:gd name="T24" fmla="*/ 28 w 61"/>
                <a:gd name="T25" fmla="*/ 13 h 36"/>
                <a:gd name="T26" fmla="*/ 23 w 61"/>
                <a:gd name="T27" fmla="*/ 16 h 36"/>
                <a:gd name="T28" fmla="*/ 21 w 61"/>
                <a:gd name="T29" fmla="*/ 16 h 36"/>
                <a:gd name="T30" fmla="*/ 17 w 61"/>
                <a:gd name="T31" fmla="*/ 18 h 36"/>
                <a:gd name="T32" fmla="*/ 16 w 61"/>
                <a:gd name="T33" fmla="*/ 19 h 36"/>
                <a:gd name="T34" fmla="*/ 10 w 61"/>
                <a:gd name="T35" fmla="*/ 21 h 36"/>
                <a:gd name="T36" fmla="*/ 9 w 61"/>
                <a:gd name="T37" fmla="*/ 22 h 36"/>
                <a:gd name="T38" fmla="*/ 4 w 61"/>
                <a:gd name="T39" fmla="*/ 23 h 36"/>
                <a:gd name="T40" fmla="*/ 3 w 61"/>
                <a:gd name="T41" fmla="*/ 24 h 36"/>
                <a:gd name="T42" fmla="*/ 2 w 61"/>
                <a:gd name="T43" fmla="*/ 24 h 36"/>
                <a:gd name="T44" fmla="*/ 0 w 61"/>
                <a:gd name="T45" fmla="*/ 25 h 36"/>
                <a:gd name="T46" fmla="*/ 20 w 61"/>
                <a:gd name="T47" fmla="*/ 36 h 36"/>
                <a:gd name="T48" fmla="*/ 53 w 61"/>
                <a:gd name="T49" fmla="*/ 17 h 36"/>
                <a:gd name="T50" fmla="*/ 61 w 61"/>
                <a:gd name="T51" fmla="*/ 9 h 36"/>
                <a:gd name="T52" fmla="*/ 45 w 61"/>
                <a:gd name="T5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1" h="36">
                  <a:moveTo>
                    <a:pt x="45" y="0"/>
                  </a:moveTo>
                  <a:cubicBezTo>
                    <a:pt x="45" y="0"/>
                    <a:pt x="44" y="1"/>
                    <a:pt x="44" y="1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3"/>
                    <a:pt x="41" y="3"/>
                    <a:pt x="41" y="4"/>
                  </a:cubicBezTo>
                  <a:cubicBezTo>
                    <a:pt x="40" y="4"/>
                    <a:pt x="40" y="5"/>
                    <a:pt x="39" y="5"/>
                  </a:cubicBezTo>
                  <a:cubicBezTo>
                    <a:pt x="39" y="5"/>
                    <a:pt x="38" y="6"/>
                    <a:pt x="38" y="6"/>
                  </a:cubicBezTo>
                  <a:cubicBezTo>
                    <a:pt x="37" y="7"/>
                    <a:pt x="37" y="7"/>
                    <a:pt x="36" y="8"/>
                  </a:cubicBezTo>
                  <a:cubicBezTo>
                    <a:pt x="35" y="8"/>
                    <a:pt x="35" y="8"/>
                    <a:pt x="34" y="9"/>
                  </a:cubicBezTo>
                  <a:cubicBezTo>
                    <a:pt x="33" y="9"/>
                    <a:pt x="33" y="10"/>
                    <a:pt x="32" y="10"/>
                  </a:cubicBezTo>
                  <a:cubicBezTo>
                    <a:pt x="32" y="10"/>
                    <a:pt x="31" y="11"/>
                    <a:pt x="30" y="11"/>
                  </a:cubicBezTo>
                  <a:cubicBezTo>
                    <a:pt x="30" y="12"/>
                    <a:pt x="30" y="12"/>
                    <a:pt x="29" y="12"/>
                  </a:cubicBezTo>
                  <a:cubicBezTo>
                    <a:pt x="29" y="12"/>
                    <a:pt x="28" y="13"/>
                    <a:pt x="28" y="13"/>
                  </a:cubicBezTo>
                  <a:cubicBezTo>
                    <a:pt x="26" y="14"/>
                    <a:pt x="24" y="15"/>
                    <a:pt x="23" y="16"/>
                  </a:cubicBezTo>
                  <a:cubicBezTo>
                    <a:pt x="22" y="16"/>
                    <a:pt x="22" y="16"/>
                    <a:pt x="21" y="16"/>
                  </a:cubicBezTo>
                  <a:cubicBezTo>
                    <a:pt x="20" y="17"/>
                    <a:pt x="18" y="18"/>
                    <a:pt x="17" y="18"/>
                  </a:cubicBezTo>
                  <a:cubicBezTo>
                    <a:pt x="17" y="19"/>
                    <a:pt x="16" y="19"/>
                    <a:pt x="16" y="19"/>
                  </a:cubicBezTo>
                  <a:cubicBezTo>
                    <a:pt x="14" y="20"/>
                    <a:pt x="12" y="21"/>
                    <a:pt x="10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6" y="23"/>
                    <a:pt x="4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2" y="24"/>
                  </a:cubicBezTo>
                  <a:cubicBezTo>
                    <a:pt x="1" y="24"/>
                    <a:pt x="1" y="24"/>
                    <a:pt x="0" y="25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6" y="14"/>
                    <a:pt x="58" y="12"/>
                    <a:pt x="61" y="9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E34958">
                <a:alpha val="46000"/>
              </a:srgbClr>
            </a:solidFill>
            <a:ln>
              <a:noFill/>
            </a:ln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6" name="ïšḻïḓe"/>
            <p:cNvSpPr/>
            <p:nvPr/>
          </p:nvSpPr>
          <p:spPr bwMode="auto">
            <a:xfrm>
              <a:off x="6458864" y="2736768"/>
              <a:ext cx="857848" cy="545227"/>
            </a:xfrm>
            <a:custGeom>
              <a:avLst/>
              <a:gdLst>
                <a:gd name="T0" fmla="*/ 0 w 222"/>
                <a:gd name="T1" fmla="*/ 76 h 141"/>
                <a:gd name="T2" fmla="*/ 37 w 222"/>
                <a:gd name="T3" fmla="*/ 124 h 141"/>
                <a:gd name="T4" fmla="*/ 41 w 222"/>
                <a:gd name="T5" fmla="*/ 126 h 141"/>
                <a:gd name="T6" fmla="*/ 45 w 222"/>
                <a:gd name="T7" fmla="*/ 128 h 141"/>
                <a:gd name="T8" fmla="*/ 49 w 222"/>
                <a:gd name="T9" fmla="*/ 130 h 141"/>
                <a:gd name="T10" fmla="*/ 55 w 222"/>
                <a:gd name="T11" fmla="*/ 132 h 141"/>
                <a:gd name="T12" fmla="*/ 62 w 222"/>
                <a:gd name="T13" fmla="*/ 134 h 141"/>
                <a:gd name="T14" fmla="*/ 64 w 222"/>
                <a:gd name="T15" fmla="*/ 134 h 141"/>
                <a:gd name="T16" fmla="*/ 69 w 222"/>
                <a:gd name="T17" fmla="*/ 136 h 141"/>
                <a:gd name="T18" fmla="*/ 74 w 222"/>
                <a:gd name="T19" fmla="*/ 137 h 141"/>
                <a:gd name="T20" fmla="*/ 78 w 222"/>
                <a:gd name="T21" fmla="*/ 138 h 141"/>
                <a:gd name="T22" fmla="*/ 84 w 222"/>
                <a:gd name="T23" fmla="*/ 139 h 141"/>
                <a:gd name="T24" fmla="*/ 85 w 222"/>
                <a:gd name="T25" fmla="*/ 139 h 141"/>
                <a:gd name="T26" fmla="*/ 92 w 222"/>
                <a:gd name="T27" fmla="*/ 140 h 141"/>
                <a:gd name="T28" fmla="*/ 96 w 222"/>
                <a:gd name="T29" fmla="*/ 140 h 141"/>
                <a:gd name="T30" fmla="*/ 101 w 222"/>
                <a:gd name="T31" fmla="*/ 140 h 141"/>
                <a:gd name="T32" fmla="*/ 106 w 222"/>
                <a:gd name="T33" fmla="*/ 141 h 141"/>
                <a:gd name="T34" fmla="*/ 109 w 222"/>
                <a:gd name="T35" fmla="*/ 141 h 141"/>
                <a:gd name="T36" fmla="*/ 114 w 222"/>
                <a:gd name="T37" fmla="*/ 141 h 141"/>
                <a:gd name="T38" fmla="*/ 118 w 222"/>
                <a:gd name="T39" fmla="*/ 141 h 141"/>
                <a:gd name="T40" fmla="*/ 123 w 222"/>
                <a:gd name="T41" fmla="*/ 140 h 141"/>
                <a:gd name="T42" fmla="*/ 129 w 222"/>
                <a:gd name="T43" fmla="*/ 140 h 141"/>
                <a:gd name="T44" fmla="*/ 131 w 222"/>
                <a:gd name="T45" fmla="*/ 140 h 141"/>
                <a:gd name="T46" fmla="*/ 138 w 222"/>
                <a:gd name="T47" fmla="*/ 139 h 141"/>
                <a:gd name="T48" fmla="*/ 145 w 222"/>
                <a:gd name="T49" fmla="*/ 138 h 141"/>
                <a:gd name="T50" fmla="*/ 149 w 222"/>
                <a:gd name="T51" fmla="*/ 137 h 141"/>
                <a:gd name="T52" fmla="*/ 154 w 222"/>
                <a:gd name="T53" fmla="*/ 136 h 141"/>
                <a:gd name="T54" fmla="*/ 159 w 222"/>
                <a:gd name="T55" fmla="*/ 134 h 141"/>
                <a:gd name="T56" fmla="*/ 164 w 222"/>
                <a:gd name="T57" fmla="*/ 133 h 141"/>
                <a:gd name="T58" fmla="*/ 166 w 222"/>
                <a:gd name="T59" fmla="*/ 132 h 141"/>
                <a:gd name="T60" fmla="*/ 172 w 222"/>
                <a:gd name="T61" fmla="*/ 130 h 141"/>
                <a:gd name="T62" fmla="*/ 179 w 222"/>
                <a:gd name="T63" fmla="*/ 127 h 141"/>
                <a:gd name="T64" fmla="*/ 185 w 222"/>
                <a:gd name="T65" fmla="*/ 125 h 141"/>
                <a:gd name="T66" fmla="*/ 191 w 222"/>
                <a:gd name="T67" fmla="*/ 121 h 141"/>
                <a:gd name="T68" fmla="*/ 194 w 222"/>
                <a:gd name="T69" fmla="*/ 119 h 141"/>
                <a:gd name="T70" fmla="*/ 198 w 222"/>
                <a:gd name="T71" fmla="*/ 117 h 141"/>
                <a:gd name="T72" fmla="*/ 201 w 222"/>
                <a:gd name="T73" fmla="*/ 114 h 141"/>
                <a:gd name="T74" fmla="*/ 204 w 222"/>
                <a:gd name="T75" fmla="*/ 111 h 141"/>
                <a:gd name="T76" fmla="*/ 206 w 222"/>
                <a:gd name="T77" fmla="*/ 110 h 141"/>
                <a:gd name="T78" fmla="*/ 209 w 222"/>
                <a:gd name="T79" fmla="*/ 107 h 141"/>
                <a:gd name="T80" fmla="*/ 212 w 222"/>
                <a:gd name="T81" fmla="*/ 103 h 141"/>
                <a:gd name="T82" fmla="*/ 214 w 222"/>
                <a:gd name="T83" fmla="*/ 100 h 141"/>
                <a:gd name="T84" fmla="*/ 216 w 222"/>
                <a:gd name="T85" fmla="*/ 97 h 141"/>
                <a:gd name="T86" fmla="*/ 217 w 222"/>
                <a:gd name="T87" fmla="*/ 96 h 141"/>
                <a:gd name="T88" fmla="*/ 218 w 222"/>
                <a:gd name="T89" fmla="*/ 93 h 141"/>
                <a:gd name="T90" fmla="*/ 219 w 222"/>
                <a:gd name="T91" fmla="*/ 90 h 141"/>
                <a:gd name="T92" fmla="*/ 220 w 222"/>
                <a:gd name="T93" fmla="*/ 88 h 141"/>
                <a:gd name="T94" fmla="*/ 221 w 222"/>
                <a:gd name="T95" fmla="*/ 85 h 141"/>
                <a:gd name="T96" fmla="*/ 221 w 222"/>
                <a:gd name="T97" fmla="*/ 84 h 141"/>
                <a:gd name="T98" fmla="*/ 222 w 222"/>
                <a:gd name="T99" fmla="*/ 80 h 141"/>
                <a:gd name="T100" fmla="*/ 222 w 222"/>
                <a:gd name="T101" fmla="*/ 78 h 141"/>
                <a:gd name="T102" fmla="*/ 222 w 222"/>
                <a:gd name="T10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2" h="141">
                  <a:moveTo>
                    <a:pt x="1" y="0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0" y="93"/>
                    <a:pt x="11" y="109"/>
                    <a:pt x="33" y="122"/>
                  </a:cubicBezTo>
                  <a:cubicBezTo>
                    <a:pt x="34" y="123"/>
                    <a:pt x="36" y="123"/>
                    <a:pt x="37" y="124"/>
                  </a:cubicBezTo>
                  <a:cubicBezTo>
                    <a:pt x="38" y="124"/>
                    <a:pt x="38" y="125"/>
                    <a:pt x="38" y="125"/>
                  </a:cubicBezTo>
                  <a:cubicBezTo>
                    <a:pt x="39" y="125"/>
                    <a:pt x="40" y="126"/>
                    <a:pt x="41" y="126"/>
                  </a:cubicBezTo>
                  <a:cubicBezTo>
                    <a:pt x="42" y="126"/>
                    <a:pt x="42" y="127"/>
                    <a:pt x="43" y="127"/>
                  </a:cubicBezTo>
                  <a:cubicBezTo>
                    <a:pt x="44" y="127"/>
                    <a:pt x="45" y="128"/>
                    <a:pt x="45" y="128"/>
                  </a:cubicBezTo>
                  <a:cubicBezTo>
                    <a:pt x="46" y="128"/>
                    <a:pt x="47" y="129"/>
                    <a:pt x="47" y="129"/>
                  </a:cubicBezTo>
                  <a:cubicBezTo>
                    <a:pt x="48" y="129"/>
                    <a:pt x="48" y="129"/>
                    <a:pt x="49" y="130"/>
                  </a:cubicBezTo>
                  <a:cubicBezTo>
                    <a:pt x="50" y="130"/>
                    <a:pt x="50" y="130"/>
                    <a:pt x="50" y="130"/>
                  </a:cubicBezTo>
                  <a:cubicBezTo>
                    <a:pt x="52" y="130"/>
                    <a:pt x="54" y="131"/>
                    <a:pt x="55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8" y="133"/>
                    <a:pt x="60" y="133"/>
                    <a:pt x="62" y="134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4" y="134"/>
                    <a:pt x="64" y="134"/>
                    <a:pt x="64" y="134"/>
                  </a:cubicBezTo>
                  <a:cubicBezTo>
                    <a:pt x="65" y="135"/>
                    <a:pt x="66" y="135"/>
                    <a:pt x="67" y="135"/>
                  </a:cubicBezTo>
                  <a:cubicBezTo>
                    <a:pt x="68" y="135"/>
                    <a:pt x="68" y="136"/>
                    <a:pt x="69" y="136"/>
                  </a:cubicBezTo>
                  <a:cubicBezTo>
                    <a:pt x="70" y="136"/>
                    <a:pt x="71" y="136"/>
                    <a:pt x="73" y="137"/>
                  </a:cubicBezTo>
                  <a:cubicBezTo>
                    <a:pt x="73" y="137"/>
                    <a:pt x="74" y="137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ubicBezTo>
                    <a:pt x="76" y="137"/>
                    <a:pt x="77" y="137"/>
                    <a:pt x="78" y="138"/>
                  </a:cubicBezTo>
                  <a:cubicBezTo>
                    <a:pt x="79" y="138"/>
                    <a:pt x="79" y="138"/>
                    <a:pt x="80" y="138"/>
                  </a:cubicBezTo>
                  <a:cubicBezTo>
                    <a:pt x="81" y="138"/>
                    <a:pt x="83" y="138"/>
                    <a:pt x="84" y="139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87" y="139"/>
                    <a:pt x="89" y="139"/>
                    <a:pt x="90" y="139"/>
                  </a:cubicBezTo>
                  <a:cubicBezTo>
                    <a:pt x="91" y="140"/>
                    <a:pt x="91" y="140"/>
                    <a:pt x="92" y="140"/>
                  </a:cubicBezTo>
                  <a:cubicBezTo>
                    <a:pt x="93" y="140"/>
                    <a:pt x="94" y="140"/>
                    <a:pt x="96" y="140"/>
                  </a:cubicBezTo>
                  <a:cubicBezTo>
                    <a:pt x="96" y="140"/>
                    <a:pt x="96" y="140"/>
                    <a:pt x="96" y="140"/>
                  </a:cubicBezTo>
                  <a:cubicBezTo>
                    <a:pt x="96" y="140"/>
                    <a:pt x="97" y="140"/>
                    <a:pt x="98" y="140"/>
                  </a:cubicBezTo>
                  <a:cubicBezTo>
                    <a:pt x="99" y="140"/>
                    <a:pt x="100" y="140"/>
                    <a:pt x="101" y="140"/>
                  </a:cubicBezTo>
                  <a:cubicBezTo>
                    <a:pt x="102" y="140"/>
                    <a:pt x="103" y="140"/>
                    <a:pt x="103" y="140"/>
                  </a:cubicBezTo>
                  <a:cubicBezTo>
                    <a:pt x="104" y="141"/>
                    <a:pt x="105" y="141"/>
                    <a:pt x="106" y="141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07" y="141"/>
                    <a:pt x="108" y="141"/>
                    <a:pt x="109" y="141"/>
                  </a:cubicBezTo>
                  <a:cubicBezTo>
                    <a:pt x="110" y="141"/>
                    <a:pt x="111" y="141"/>
                    <a:pt x="112" y="141"/>
                  </a:cubicBezTo>
                  <a:cubicBezTo>
                    <a:pt x="113" y="141"/>
                    <a:pt x="114" y="141"/>
                    <a:pt x="114" y="141"/>
                  </a:cubicBezTo>
                  <a:cubicBezTo>
                    <a:pt x="115" y="141"/>
                    <a:pt x="116" y="141"/>
                    <a:pt x="117" y="141"/>
                  </a:cubicBezTo>
                  <a:cubicBezTo>
                    <a:pt x="118" y="141"/>
                    <a:pt x="118" y="141"/>
                    <a:pt x="118" y="141"/>
                  </a:cubicBezTo>
                  <a:cubicBezTo>
                    <a:pt x="119" y="141"/>
                    <a:pt x="119" y="141"/>
                    <a:pt x="120" y="140"/>
                  </a:cubicBezTo>
                  <a:cubicBezTo>
                    <a:pt x="121" y="140"/>
                    <a:pt x="122" y="140"/>
                    <a:pt x="123" y="140"/>
                  </a:cubicBezTo>
                  <a:cubicBezTo>
                    <a:pt x="124" y="140"/>
                    <a:pt x="125" y="140"/>
                    <a:pt x="126" y="140"/>
                  </a:cubicBezTo>
                  <a:cubicBezTo>
                    <a:pt x="127" y="140"/>
                    <a:pt x="128" y="140"/>
                    <a:pt x="129" y="140"/>
                  </a:cubicBezTo>
                  <a:cubicBezTo>
                    <a:pt x="130" y="140"/>
                    <a:pt x="130" y="140"/>
                    <a:pt x="130" y="140"/>
                  </a:cubicBezTo>
                  <a:cubicBezTo>
                    <a:pt x="131" y="140"/>
                    <a:pt x="131" y="140"/>
                    <a:pt x="131" y="140"/>
                  </a:cubicBezTo>
                  <a:cubicBezTo>
                    <a:pt x="133" y="139"/>
                    <a:pt x="135" y="139"/>
                    <a:pt x="137" y="139"/>
                  </a:cubicBezTo>
                  <a:cubicBezTo>
                    <a:pt x="138" y="139"/>
                    <a:pt x="138" y="139"/>
                    <a:pt x="138" y="139"/>
                  </a:cubicBezTo>
                  <a:cubicBezTo>
                    <a:pt x="140" y="139"/>
                    <a:pt x="142" y="138"/>
                    <a:pt x="144" y="138"/>
                  </a:cubicBezTo>
                  <a:cubicBezTo>
                    <a:pt x="145" y="138"/>
                    <a:pt x="145" y="138"/>
                    <a:pt x="145" y="138"/>
                  </a:cubicBezTo>
                  <a:cubicBezTo>
                    <a:pt x="145" y="138"/>
                    <a:pt x="146" y="138"/>
                    <a:pt x="146" y="137"/>
                  </a:cubicBezTo>
                  <a:cubicBezTo>
                    <a:pt x="147" y="137"/>
                    <a:pt x="148" y="137"/>
                    <a:pt x="149" y="137"/>
                  </a:cubicBezTo>
                  <a:cubicBezTo>
                    <a:pt x="150" y="137"/>
                    <a:pt x="151" y="137"/>
                    <a:pt x="151" y="136"/>
                  </a:cubicBezTo>
                  <a:cubicBezTo>
                    <a:pt x="152" y="136"/>
                    <a:pt x="153" y="136"/>
                    <a:pt x="154" y="136"/>
                  </a:cubicBezTo>
                  <a:cubicBezTo>
                    <a:pt x="155" y="136"/>
                    <a:pt x="156" y="135"/>
                    <a:pt x="157" y="135"/>
                  </a:cubicBezTo>
                  <a:cubicBezTo>
                    <a:pt x="157" y="135"/>
                    <a:pt x="158" y="135"/>
                    <a:pt x="159" y="134"/>
                  </a:cubicBezTo>
                  <a:cubicBezTo>
                    <a:pt x="160" y="134"/>
                    <a:pt x="161" y="134"/>
                    <a:pt x="162" y="134"/>
                  </a:cubicBezTo>
                  <a:cubicBezTo>
                    <a:pt x="163" y="133"/>
                    <a:pt x="163" y="133"/>
                    <a:pt x="164" y="133"/>
                  </a:cubicBezTo>
                  <a:cubicBezTo>
                    <a:pt x="165" y="133"/>
                    <a:pt x="165" y="133"/>
                    <a:pt x="165" y="133"/>
                  </a:cubicBezTo>
                  <a:cubicBezTo>
                    <a:pt x="166" y="132"/>
                    <a:pt x="166" y="132"/>
                    <a:pt x="166" y="132"/>
                  </a:cubicBezTo>
                  <a:cubicBezTo>
                    <a:pt x="168" y="132"/>
                    <a:pt x="170" y="131"/>
                    <a:pt x="171" y="131"/>
                  </a:cubicBezTo>
                  <a:cubicBezTo>
                    <a:pt x="172" y="130"/>
                    <a:pt x="172" y="130"/>
                    <a:pt x="172" y="130"/>
                  </a:cubicBezTo>
                  <a:cubicBezTo>
                    <a:pt x="174" y="130"/>
                    <a:pt x="176" y="129"/>
                    <a:pt x="178" y="128"/>
                  </a:cubicBezTo>
                  <a:cubicBezTo>
                    <a:pt x="178" y="128"/>
                    <a:pt x="179" y="128"/>
                    <a:pt x="179" y="127"/>
                  </a:cubicBezTo>
                  <a:cubicBezTo>
                    <a:pt x="180" y="127"/>
                    <a:pt x="182" y="126"/>
                    <a:pt x="183" y="125"/>
                  </a:cubicBezTo>
                  <a:cubicBezTo>
                    <a:pt x="184" y="125"/>
                    <a:pt x="184" y="125"/>
                    <a:pt x="185" y="125"/>
                  </a:cubicBezTo>
                  <a:cubicBezTo>
                    <a:pt x="186" y="124"/>
                    <a:pt x="188" y="123"/>
                    <a:pt x="190" y="122"/>
                  </a:cubicBezTo>
                  <a:cubicBezTo>
                    <a:pt x="190" y="122"/>
                    <a:pt x="191" y="121"/>
                    <a:pt x="191" y="121"/>
                  </a:cubicBezTo>
                  <a:cubicBezTo>
                    <a:pt x="192" y="121"/>
                    <a:pt x="192" y="121"/>
                    <a:pt x="192" y="120"/>
                  </a:cubicBezTo>
                  <a:cubicBezTo>
                    <a:pt x="193" y="120"/>
                    <a:pt x="194" y="119"/>
                    <a:pt x="194" y="119"/>
                  </a:cubicBezTo>
                  <a:cubicBezTo>
                    <a:pt x="195" y="119"/>
                    <a:pt x="195" y="118"/>
                    <a:pt x="196" y="118"/>
                  </a:cubicBezTo>
                  <a:cubicBezTo>
                    <a:pt x="197" y="117"/>
                    <a:pt x="197" y="117"/>
                    <a:pt x="198" y="117"/>
                  </a:cubicBezTo>
                  <a:cubicBezTo>
                    <a:pt x="199" y="116"/>
                    <a:pt x="199" y="116"/>
                    <a:pt x="200" y="115"/>
                  </a:cubicBezTo>
                  <a:cubicBezTo>
                    <a:pt x="200" y="115"/>
                    <a:pt x="201" y="114"/>
                    <a:pt x="201" y="114"/>
                  </a:cubicBezTo>
                  <a:cubicBezTo>
                    <a:pt x="202" y="114"/>
                    <a:pt x="202" y="113"/>
                    <a:pt x="203" y="113"/>
                  </a:cubicBezTo>
                  <a:cubicBezTo>
                    <a:pt x="203" y="112"/>
                    <a:pt x="204" y="112"/>
                    <a:pt x="204" y="111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06" y="110"/>
                    <a:pt x="206" y="110"/>
                    <a:pt x="206" y="110"/>
                  </a:cubicBezTo>
                  <a:cubicBezTo>
                    <a:pt x="207" y="109"/>
                    <a:pt x="207" y="108"/>
                    <a:pt x="208" y="108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10" y="106"/>
                    <a:pt x="211" y="105"/>
                    <a:pt x="212" y="103"/>
                  </a:cubicBezTo>
                  <a:cubicBezTo>
                    <a:pt x="212" y="103"/>
                    <a:pt x="212" y="103"/>
                    <a:pt x="212" y="103"/>
                  </a:cubicBezTo>
                  <a:cubicBezTo>
                    <a:pt x="213" y="103"/>
                    <a:pt x="213" y="103"/>
                    <a:pt x="213" y="103"/>
                  </a:cubicBezTo>
                  <a:cubicBezTo>
                    <a:pt x="213" y="102"/>
                    <a:pt x="214" y="101"/>
                    <a:pt x="214" y="100"/>
                  </a:cubicBezTo>
                  <a:cubicBezTo>
                    <a:pt x="214" y="100"/>
                    <a:pt x="215" y="100"/>
                    <a:pt x="215" y="99"/>
                  </a:cubicBezTo>
                  <a:cubicBezTo>
                    <a:pt x="215" y="99"/>
                    <a:pt x="216" y="98"/>
                    <a:pt x="216" y="97"/>
                  </a:cubicBezTo>
                  <a:cubicBezTo>
                    <a:pt x="216" y="97"/>
                    <a:pt x="216" y="97"/>
                    <a:pt x="216" y="97"/>
                  </a:cubicBezTo>
                  <a:cubicBezTo>
                    <a:pt x="217" y="96"/>
                    <a:pt x="217" y="96"/>
                    <a:pt x="217" y="96"/>
                  </a:cubicBezTo>
                  <a:cubicBezTo>
                    <a:pt x="217" y="95"/>
                    <a:pt x="217" y="95"/>
                    <a:pt x="218" y="94"/>
                  </a:cubicBezTo>
                  <a:cubicBezTo>
                    <a:pt x="218" y="94"/>
                    <a:pt x="218" y="93"/>
                    <a:pt x="218" y="93"/>
                  </a:cubicBezTo>
                  <a:cubicBezTo>
                    <a:pt x="219" y="92"/>
                    <a:pt x="219" y="92"/>
                    <a:pt x="219" y="91"/>
                  </a:cubicBezTo>
                  <a:cubicBezTo>
                    <a:pt x="219" y="90"/>
                    <a:pt x="219" y="90"/>
                    <a:pt x="219" y="90"/>
                  </a:cubicBezTo>
                  <a:cubicBezTo>
                    <a:pt x="220" y="90"/>
                    <a:pt x="220" y="90"/>
                    <a:pt x="220" y="90"/>
                  </a:cubicBezTo>
                  <a:cubicBezTo>
                    <a:pt x="220" y="89"/>
                    <a:pt x="220" y="89"/>
                    <a:pt x="220" y="88"/>
                  </a:cubicBezTo>
                  <a:cubicBezTo>
                    <a:pt x="220" y="88"/>
                    <a:pt x="220" y="87"/>
                    <a:pt x="221" y="87"/>
                  </a:cubicBezTo>
                  <a:cubicBezTo>
                    <a:pt x="221" y="86"/>
                    <a:pt x="221" y="86"/>
                    <a:pt x="221" y="85"/>
                  </a:cubicBezTo>
                  <a:cubicBezTo>
                    <a:pt x="221" y="84"/>
                    <a:pt x="221" y="84"/>
                    <a:pt x="221" y="84"/>
                  </a:cubicBezTo>
                  <a:cubicBezTo>
                    <a:pt x="221" y="84"/>
                    <a:pt x="221" y="84"/>
                    <a:pt x="221" y="84"/>
                  </a:cubicBezTo>
                  <a:cubicBezTo>
                    <a:pt x="221" y="83"/>
                    <a:pt x="221" y="82"/>
                    <a:pt x="222" y="82"/>
                  </a:cubicBezTo>
                  <a:cubicBezTo>
                    <a:pt x="222" y="81"/>
                    <a:pt x="222" y="81"/>
                    <a:pt x="222" y="80"/>
                  </a:cubicBezTo>
                  <a:cubicBezTo>
                    <a:pt x="222" y="80"/>
                    <a:pt x="222" y="79"/>
                    <a:pt x="222" y="79"/>
                  </a:cubicBezTo>
                  <a:cubicBezTo>
                    <a:pt x="222" y="78"/>
                    <a:pt x="222" y="78"/>
                    <a:pt x="222" y="78"/>
                  </a:cubicBezTo>
                  <a:cubicBezTo>
                    <a:pt x="222" y="77"/>
                    <a:pt x="222" y="77"/>
                    <a:pt x="222" y="77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adFill>
              <a:gsLst>
                <a:gs pos="78000">
                  <a:srgbClr val="423E4D"/>
                </a:gs>
                <a:gs pos="1000">
                  <a:srgbClr val="62747C"/>
                </a:gs>
              </a:gsLst>
              <a:lin ang="16200000" scaled="0"/>
            </a:gradFill>
            <a:ln>
              <a:noFill/>
            </a:ln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7" name="ïṧľíḓe"/>
            <p:cNvSpPr/>
            <p:nvPr/>
          </p:nvSpPr>
          <p:spPr bwMode="auto">
            <a:xfrm>
              <a:off x="6907326" y="2730255"/>
              <a:ext cx="656877" cy="405663"/>
            </a:xfrm>
            <a:custGeom>
              <a:avLst/>
              <a:gdLst>
                <a:gd name="T0" fmla="*/ 353 w 353"/>
                <a:gd name="T1" fmla="*/ 0 h 218"/>
                <a:gd name="T2" fmla="*/ 353 w 353"/>
                <a:gd name="T3" fmla="*/ 13 h 218"/>
                <a:gd name="T4" fmla="*/ 0 w 353"/>
                <a:gd name="T5" fmla="*/ 218 h 218"/>
                <a:gd name="T6" fmla="*/ 0 w 353"/>
                <a:gd name="T7" fmla="*/ 206 h 218"/>
                <a:gd name="T8" fmla="*/ 353 w 353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218">
                  <a:moveTo>
                    <a:pt x="353" y="0"/>
                  </a:moveTo>
                  <a:lnTo>
                    <a:pt x="353" y="13"/>
                  </a:lnTo>
                  <a:lnTo>
                    <a:pt x="0" y="218"/>
                  </a:lnTo>
                  <a:lnTo>
                    <a:pt x="0" y="206"/>
                  </a:lnTo>
                  <a:lnTo>
                    <a:pt x="353" y="0"/>
                  </a:lnTo>
                  <a:close/>
                </a:path>
              </a:pathLst>
            </a:custGeom>
            <a:gradFill>
              <a:gsLst>
                <a:gs pos="78000">
                  <a:srgbClr val="4A5260"/>
                </a:gs>
                <a:gs pos="1000">
                  <a:srgbClr val="4C6572"/>
                </a:gs>
              </a:gsLst>
              <a:lin ang="5400000" scaled="0"/>
            </a:gradFill>
            <a:ln>
              <a:noFill/>
            </a:ln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8" name="iS1íďe"/>
            <p:cNvSpPr/>
            <p:nvPr/>
          </p:nvSpPr>
          <p:spPr bwMode="auto">
            <a:xfrm>
              <a:off x="6244867" y="2730255"/>
              <a:ext cx="662459" cy="405663"/>
            </a:xfrm>
            <a:custGeom>
              <a:avLst/>
              <a:gdLst>
                <a:gd name="T0" fmla="*/ 356 w 356"/>
                <a:gd name="T1" fmla="*/ 206 h 218"/>
                <a:gd name="T2" fmla="*/ 356 w 356"/>
                <a:gd name="T3" fmla="*/ 218 h 218"/>
                <a:gd name="T4" fmla="*/ 0 w 356"/>
                <a:gd name="T5" fmla="*/ 13 h 218"/>
                <a:gd name="T6" fmla="*/ 0 w 356"/>
                <a:gd name="T7" fmla="*/ 0 h 218"/>
                <a:gd name="T8" fmla="*/ 356 w 356"/>
                <a:gd name="T9" fmla="*/ 20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218">
                  <a:moveTo>
                    <a:pt x="356" y="206"/>
                  </a:moveTo>
                  <a:lnTo>
                    <a:pt x="356" y="218"/>
                  </a:lnTo>
                  <a:lnTo>
                    <a:pt x="0" y="13"/>
                  </a:lnTo>
                  <a:lnTo>
                    <a:pt x="0" y="0"/>
                  </a:lnTo>
                  <a:lnTo>
                    <a:pt x="356" y="206"/>
                  </a:lnTo>
                  <a:close/>
                </a:path>
              </a:pathLst>
            </a:custGeom>
            <a:gradFill>
              <a:gsLst>
                <a:gs pos="78000">
                  <a:srgbClr val="4A5260"/>
                </a:gs>
                <a:gs pos="1000">
                  <a:srgbClr val="4C6572"/>
                </a:gs>
              </a:gsLst>
              <a:lin ang="5400000" scaled="0"/>
            </a:gradFill>
            <a:ln>
              <a:noFill/>
            </a:ln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9" name="iṩlïḑè"/>
            <p:cNvSpPr/>
            <p:nvPr/>
          </p:nvSpPr>
          <p:spPr bwMode="auto">
            <a:xfrm>
              <a:off x="6244867" y="2351573"/>
              <a:ext cx="1319336" cy="764806"/>
            </a:xfrm>
            <a:custGeom>
              <a:avLst/>
              <a:gdLst>
                <a:gd name="T0" fmla="*/ 709 w 709"/>
                <a:gd name="T1" fmla="*/ 205 h 411"/>
                <a:gd name="T2" fmla="*/ 356 w 709"/>
                <a:gd name="T3" fmla="*/ 411 h 411"/>
                <a:gd name="T4" fmla="*/ 0 w 709"/>
                <a:gd name="T5" fmla="*/ 205 h 411"/>
                <a:gd name="T6" fmla="*/ 354 w 709"/>
                <a:gd name="T7" fmla="*/ 0 h 411"/>
                <a:gd name="T8" fmla="*/ 709 w 709"/>
                <a:gd name="T9" fmla="*/ 205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9" h="411">
                  <a:moveTo>
                    <a:pt x="709" y="205"/>
                  </a:moveTo>
                  <a:lnTo>
                    <a:pt x="356" y="411"/>
                  </a:lnTo>
                  <a:lnTo>
                    <a:pt x="0" y="205"/>
                  </a:lnTo>
                  <a:lnTo>
                    <a:pt x="354" y="0"/>
                  </a:lnTo>
                  <a:lnTo>
                    <a:pt x="709" y="205"/>
                  </a:lnTo>
                  <a:close/>
                </a:path>
              </a:pathLst>
            </a:custGeom>
            <a:gradFill>
              <a:gsLst>
                <a:gs pos="59000">
                  <a:srgbClr val="464957"/>
                </a:gs>
                <a:gs pos="1000">
                  <a:srgbClr val="4F606D"/>
                </a:gs>
              </a:gsLst>
              <a:lin ang="5400000" scaled="0"/>
            </a:gradFill>
            <a:ln>
              <a:noFill/>
            </a:ln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0" name="ïṡľiḍe"/>
            <p:cNvSpPr/>
            <p:nvPr/>
          </p:nvSpPr>
          <p:spPr bwMode="auto">
            <a:xfrm>
              <a:off x="6631921" y="3138709"/>
              <a:ext cx="344256" cy="1302588"/>
            </a:xfrm>
            <a:custGeom>
              <a:avLst/>
              <a:gdLst>
                <a:gd name="connsiteX0" fmla="*/ 264014 w 293688"/>
                <a:gd name="connsiteY0" fmla="*/ 933450 h 1111250"/>
                <a:gd name="connsiteX1" fmla="*/ 280500 w 293688"/>
                <a:gd name="connsiteY1" fmla="*/ 1015765 h 1111250"/>
                <a:gd name="connsiteX2" fmla="*/ 290391 w 293688"/>
                <a:gd name="connsiteY2" fmla="*/ 1075032 h 1111250"/>
                <a:gd name="connsiteX3" fmla="*/ 293688 w 293688"/>
                <a:gd name="connsiteY3" fmla="*/ 1084910 h 1111250"/>
                <a:gd name="connsiteX4" fmla="*/ 290391 w 293688"/>
                <a:gd name="connsiteY4" fmla="*/ 1091495 h 1111250"/>
                <a:gd name="connsiteX5" fmla="*/ 287094 w 293688"/>
                <a:gd name="connsiteY5" fmla="*/ 1091495 h 1111250"/>
                <a:gd name="connsiteX6" fmla="*/ 264014 w 293688"/>
                <a:gd name="connsiteY6" fmla="*/ 1094787 h 1111250"/>
                <a:gd name="connsiteX7" fmla="*/ 240934 w 293688"/>
                <a:gd name="connsiteY7" fmla="*/ 1101372 h 1111250"/>
                <a:gd name="connsiteX8" fmla="*/ 194774 w 293688"/>
                <a:gd name="connsiteY8" fmla="*/ 1111250 h 1111250"/>
                <a:gd name="connsiteX9" fmla="*/ 191477 w 293688"/>
                <a:gd name="connsiteY9" fmla="*/ 1111250 h 1111250"/>
                <a:gd name="connsiteX10" fmla="*/ 184883 w 293688"/>
                <a:gd name="connsiteY10" fmla="*/ 1104665 h 1111250"/>
                <a:gd name="connsiteX11" fmla="*/ 174992 w 293688"/>
                <a:gd name="connsiteY11" fmla="*/ 1038813 h 1111250"/>
                <a:gd name="connsiteX12" fmla="*/ 165100 w 293688"/>
                <a:gd name="connsiteY12" fmla="*/ 992717 h 1111250"/>
                <a:gd name="connsiteX13" fmla="*/ 264014 w 293688"/>
                <a:gd name="connsiteY13" fmla="*/ 933450 h 1111250"/>
                <a:gd name="connsiteX14" fmla="*/ 247650 w 293688"/>
                <a:gd name="connsiteY14" fmla="*/ 841376 h 1111250"/>
                <a:gd name="connsiteX15" fmla="*/ 247650 w 293688"/>
                <a:gd name="connsiteY15" fmla="*/ 847725 h 1111250"/>
                <a:gd name="connsiteX16" fmla="*/ 263525 w 293688"/>
                <a:gd name="connsiteY16" fmla="*/ 933450 h 1111250"/>
                <a:gd name="connsiteX17" fmla="*/ 165100 w 293688"/>
                <a:gd name="connsiteY17" fmla="*/ 992188 h 1111250"/>
                <a:gd name="connsiteX18" fmla="*/ 149225 w 293688"/>
                <a:gd name="connsiteY18" fmla="*/ 906463 h 1111250"/>
                <a:gd name="connsiteX19" fmla="*/ 146050 w 293688"/>
                <a:gd name="connsiteY19" fmla="*/ 896938 h 1111250"/>
                <a:gd name="connsiteX20" fmla="*/ 198438 w 293688"/>
                <a:gd name="connsiteY20" fmla="*/ 590550 h 1111250"/>
                <a:gd name="connsiteX21" fmla="*/ 198438 w 293688"/>
                <a:gd name="connsiteY21" fmla="*/ 596900 h 1111250"/>
                <a:gd name="connsiteX22" fmla="*/ 217488 w 293688"/>
                <a:gd name="connsiteY22" fmla="*/ 696913 h 1111250"/>
                <a:gd name="connsiteX23" fmla="*/ 217489 w 293688"/>
                <a:gd name="connsiteY23" fmla="*/ 696912 h 1111250"/>
                <a:gd name="connsiteX24" fmla="*/ 247651 w 293688"/>
                <a:gd name="connsiteY24" fmla="*/ 841375 h 1111250"/>
                <a:gd name="connsiteX25" fmla="*/ 239958 w 293688"/>
                <a:gd name="connsiteY25" fmla="*/ 845582 h 1111250"/>
                <a:gd name="connsiteX26" fmla="*/ 237912 w 293688"/>
                <a:gd name="connsiteY26" fmla="*/ 846701 h 1111250"/>
                <a:gd name="connsiteX27" fmla="*/ 146051 w 293688"/>
                <a:gd name="connsiteY27" fmla="*/ 896937 h 1111250"/>
                <a:gd name="connsiteX28" fmla="*/ 119063 w 293688"/>
                <a:gd name="connsiteY28" fmla="*/ 755650 h 1111250"/>
                <a:gd name="connsiteX29" fmla="*/ 98425 w 293688"/>
                <a:gd name="connsiteY29" fmla="*/ 657225 h 1111250"/>
                <a:gd name="connsiteX30" fmla="*/ 98425 w 293688"/>
                <a:gd name="connsiteY30" fmla="*/ 646113 h 1111250"/>
                <a:gd name="connsiteX31" fmla="*/ 23813 w 293688"/>
                <a:gd name="connsiteY31" fmla="*/ 268287 h 1111250"/>
                <a:gd name="connsiteX32" fmla="*/ 149226 w 293688"/>
                <a:gd name="connsiteY32" fmla="*/ 339725 h 1111250"/>
                <a:gd name="connsiteX33" fmla="*/ 171451 w 293688"/>
                <a:gd name="connsiteY33" fmla="*/ 455613 h 1111250"/>
                <a:gd name="connsiteX34" fmla="*/ 180976 w 293688"/>
                <a:gd name="connsiteY34" fmla="*/ 511175 h 1111250"/>
                <a:gd name="connsiteX35" fmla="*/ 198438 w 293688"/>
                <a:gd name="connsiteY35" fmla="*/ 590550 h 1111250"/>
                <a:gd name="connsiteX36" fmla="*/ 98425 w 293688"/>
                <a:gd name="connsiteY36" fmla="*/ 646112 h 1111250"/>
                <a:gd name="connsiteX37" fmla="*/ 73025 w 293688"/>
                <a:gd name="connsiteY37" fmla="*/ 514350 h 1111250"/>
                <a:gd name="connsiteX38" fmla="*/ 73026 w 293688"/>
                <a:gd name="connsiteY38" fmla="*/ 514349 h 1111250"/>
                <a:gd name="connsiteX39" fmla="*/ 1 w 293688"/>
                <a:gd name="connsiteY39" fmla="*/ 146050 h 1111250"/>
                <a:gd name="connsiteX40" fmla="*/ 116065 w 293688"/>
                <a:gd name="connsiteY40" fmla="*/ 172311 h 1111250"/>
                <a:gd name="connsiteX41" fmla="*/ 149226 w 293688"/>
                <a:gd name="connsiteY41" fmla="*/ 339725 h 1111250"/>
                <a:gd name="connsiteX42" fmla="*/ 23214 w 293688"/>
                <a:gd name="connsiteY42" fmla="*/ 267507 h 1111250"/>
                <a:gd name="connsiteX43" fmla="*/ 1 w 293688"/>
                <a:gd name="connsiteY43" fmla="*/ 146050 h 1111250"/>
                <a:gd name="connsiteX44" fmla="*/ 29280 w 293688"/>
                <a:gd name="connsiteY44" fmla="*/ 0 h 1111250"/>
                <a:gd name="connsiteX45" fmla="*/ 35865 w 293688"/>
                <a:gd name="connsiteY45" fmla="*/ 6639 h 1111250"/>
                <a:gd name="connsiteX46" fmla="*/ 65499 w 293688"/>
                <a:gd name="connsiteY46" fmla="*/ 53109 h 1111250"/>
                <a:gd name="connsiteX47" fmla="*/ 79390 w 293688"/>
                <a:gd name="connsiteY47" fmla="*/ 76915 h 1111250"/>
                <a:gd name="connsiteX48" fmla="*/ 98048 w 293688"/>
                <a:gd name="connsiteY48" fmla="*/ 108891 h 1111250"/>
                <a:gd name="connsiteX49" fmla="*/ 99333 w 293688"/>
                <a:gd name="connsiteY49" fmla="*/ 108891 h 1111250"/>
                <a:gd name="connsiteX50" fmla="*/ 105955 w 293688"/>
                <a:gd name="connsiteY50" fmla="*/ 122061 h 1111250"/>
                <a:gd name="connsiteX51" fmla="*/ 112577 w 293688"/>
                <a:gd name="connsiteY51" fmla="*/ 148402 h 1111250"/>
                <a:gd name="connsiteX52" fmla="*/ 115888 w 293688"/>
                <a:gd name="connsiteY52" fmla="*/ 171450 h 1111250"/>
                <a:gd name="connsiteX53" fmla="*/ 0 w 293688"/>
                <a:gd name="connsiteY53" fmla="*/ 145109 h 1111250"/>
                <a:gd name="connsiteX54" fmla="*/ 0 w 293688"/>
                <a:gd name="connsiteY54" fmla="*/ 141817 h 1111250"/>
                <a:gd name="connsiteX55" fmla="*/ 1241 w 293688"/>
                <a:gd name="connsiteY55" fmla="*/ 134408 h 1111250"/>
                <a:gd name="connsiteX56" fmla="*/ 9812 w 293688"/>
                <a:gd name="connsiteY56" fmla="*/ 83273 h 1111250"/>
                <a:gd name="connsiteX57" fmla="*/ 9525 w 293688"/>
                <a:gd name="connsiteY57" fmla="*/ 82983 h 1111250"/>
                <a:gd name="connsiteX58" fmla="*/ 9525 w 293688"/>
                <a:gd name="connsiteY58" fmla="*/ 63067 h 1111250"/>
                <a:gd name="connsiteX59" fmla="*/ 12817 w 293688"/>
                <a:gd name="connsiteY59" fmla="*/ 63067 h 1111250"/>
                <a:gd name="connsiteX60" fmla="*/ 22695 w 293688"/>
                <a:gd name="connsiteY60" fmla="*/ 6639 h 1111250"/>
                <a:gd name="connsiteX61" fmla="*/ 29280 w 293688"/>
                <a:gd name="connsiteY61" fmla="*/ 0 h 111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93688" h="1111250">
                  <a:moveTo>
                    <a:pt x="264014" y="933450"/>
                  </a:moveTo>
                  <a:cubicBezTo>
                    <a:pt x="264014" y="933450"/>
                    <a:pt x="264014" y="933450"/>
                    <a:pt x="280500" y="1015765"/>
                  </a:cubicBezTo>
                  <a:cubicBezTo>
                    <a:pt x="280500" y="1015765"/>
                    <a:pt x="280500" y="1015765"/>
                    <a:pt x="290391" y="1075032"/>
                  </a:cubicBezTo>
                  <a:cubicBezTo>
                    <a:pt x="290391" y="1075032"/>
                    <a:pt x="290391" y="1075032"/>
                    <a:pt x="293688" y="1084910"/>
                  </a:cubicBezTo>
                  <a:cubicBezTo>
                    <a:pt x="293688" y="1088202"/>
                    <a:pt x="293688" y="1091495"/>
                    <a:pt x="290391" y="1091495"/>
                  </a:cubicBezTo>
                  <a:cubicBezTo>
                    <a:pt x="290391" y="1091495"/>
                    <a:pt x="290391" y="1091495"/>
                    <a:pt x="287094" y="1091495"/>
                  </a:cubicBezTo>
                  <a:cubicBezTo>
                    <a:pt x="287094" y="1091495"/>
                    <a:pt x="287094" y="1091495"/>
                    <a:pt x="264014" y="1094787"/>
                  </a:cubicBezTo>
                  <a:cubicBezTo>
                    <a:pt x="264014" y="1094787"/>
                    <a:pt x="264014" y="1094787"/>
                    <a:pt x="240934" y="1101372"/>
                  </a:cubicBezTo>
                  <a:cubicBezTo>
                    <a:pt x="240934" y="1101372"/>
                    <a:pt x="240934" y="1101372"/>
                    <a:pt x="194774" y="1111250"/>
                  </a:cubicBezTo>
                  <a:cubicBezTo>
                    <a:pt x="194774" y="1111250"/>
                    <a:pt x="191477" y="1111250"/>
                    <a:pt x="191477" y="1111250"/>
                  </a:cubicBezTo>
                  <a:cubicBezTo>
                    <a:pt x="188180" y="1111250"/>
                    <a:pt x="188180" y="1107958"/>
                    <a:pt x="184883" y="1104665"/>
                  </a:cubicBezTo>
                  <a:cubicBezTo>
                    <a:pt x="184883" y="1104665"/>
                    <a:pt x="184883" y="1104665"/>
                    <a:pt x="174992" y="1038813"/>
                  </a:cubicBezTo>
                  <a:cubicBezTo>
                    <a:pt x="174992" y="1038813"/>
                    <a:pt x="174992" y="1038813"/>
                    <a:pt x="165100" y="992717"/>
                  </a:cubicBezTo>
                  <a:cubicBezTo>
                    <a:pt x="165100" y="992717"/>
                    <a:pt x="165100" y="992717"/>
                    <a:pt x="264014" y="933450"/>
                  </a:cubicBezTo>
                  <a:close/>
                  <a:moveTo>
                    <a:pt x="247650" y="841376"/>
                  </a:moveTo>
                  <a:lnTo>
                    <a:pt x="247650" y="847725"/>
                  </a:lnTo>
                  <a:lnTo>
                    <a:pt x="263525" y="933450"/>
                  </a:lnTo>
                  <a:lnTo>
                    <a:pt x="165100" y="992188"/>
                  </a:lnTo>
                  <a:lnTo>
                    <a:pt x="149225" y="906463"/>
                  </a:lnTo>
                  <a:lnTo>
                    <a:pt x="146050" y="896938"/>
                  </a:lnTo>
                  <a:close/>
                  <a:moveTo>
                    <a:pt x="198438" y="590550"/>
                  </a:moveTo>
                  <a:lnTo>
                    <a:pt x="198438" y="596900"/>
                  </a:lnTo>
                  <a:lnTo>
                    <a:pt x="217488" y="696913"/>
                  </a:lnTo>
                  <a:lnTo>
                    <a:pt x="217489" y="696912"/>
                  </a:lnTo>
                  <a:lnTo>
                    <a:pt x="247651" y="841375"/>
                  </a:lnTo>
                  <a:lnTo>
                    <a:pt x="239958" y="845582"/>
                  </a:lnTo>
                  <a:lnTo>
                    <a:pt x="237912" y="846701"/>
                  </a:lnTo>
                  <a:lnTo>
                    <a:pt x="146051" y="896937"/>
                  </a:lnTo>
                  <a:lnTo>
                    <a:pt x="119063" y="755650"/>
                  </a:lnTo>
                  <a:lnTo>
                    <a:pt x="98425" y="657225"/>
                  </a:lnTo>
                  <a:lnTo>
                    <a:pt x="98425" y="646113"/>
                  </a:lnTo>
                  <a:close/>
                  <a:moveTo>
                    <a:pt x="23813" y="268287"/>
                  </a:moveTo>
                  <a:lnTo>
                    <a:pt x="149226" y="339725"/>
                  </a:lnTo>
                  <a:lnTo>
                    <a:pt x="171451" y="455613"/>
                  </a:lnTo>
                  <a:lnTo>
                    <a:pt x="180976" y="511175"/>
                  </a:lnTo>
                  <a:lnTo>
                    <a:pt x="198438" y="590550"/>
                  </a:lnTo>
                  <a:lnTo>
                    <a:pt x="98425" y="646112"/>
                  </a:lnTo>
                  <a:lnTo>
                    <a:pt x="73025" y="514350"/>
                  </a:lnTo>
                  <a:lnTo>
                    <a:pt x="73026" y="514349"/>
                  </a:lnTo>
                  <a:close/>
                  <a:moveTo>
                    <a:pt x="1" y="146050"/>
                  </a:moveTo>
                  <a:cubicBezTo>
                    <a:pt x="36478" y="159181"/>
                    <a:pt x="76272" y="165746"/>
                    <a:pt x="116065" y="172311"/>
                  </a:cubicBezTo>
                  <a:cubicBezTo>
                    <a:pt x="116065" y="172311"/>
                    <a:pt x="116065" y="172311"/>
                    <a:pt x="149226" y="339725"/>
                  </a:cubicBezTo>
                  <a:cubicBezTo>
                    <a:pt x="149226" y="339725"/>
                    <a:pt x="149226" y="339725"/>
                    <a:pt x="23214" y="267507"/>
                  </a:cubicBezTo>
                  <a:cubicBezTo>
                    <a:pt x="23214" y="267507"/>
                    <a:pt x="23214" y="267507"/>
                    <a:pt x="1" y="146050"/>
                  </a:cubicBezTo>
                  <a:close/>
                  <a:moveTo>
                    <a:pt x="29280" y="0"/>
                  </a:moveTo>
                  <a:cubicBezTo>
                    <a:pt x="32573" y="0"/>
                    <a:pt x="35865" y="3319"/>
                    <a:pt x="35865" y="6639"/>
                  </a:cubicBezTo>
                  <a:cubicBezTo>
                    <a:pt x="35865" y="6639"/>
                    <a:pt x="35865" y="6639"/>
                    <a:pt x="65499" y="53109"/>
                  </a:cubicBezTo>
                  <a:cubicBezTo>
                    <a:pt x="65499" y="53109"/>
                    <a:pt x="65499" y="53109"/>
                    <a:pt x="79390" y="76915"/>
                  </a:cubicBezTo>
                  <a:lnTo>
                    <a:pt x="98048" y="108891"/>
                  </a:lnTo>
                  <a:lnTo>
                    <a:pt x="99333" y="108891"/>
                  </a:lnTo>
                  <a:cubicBezTo>
                    <a:pt x="99333" y="108891"/>
                    <a:pt x="99333" y="108891"/>
                    <a:pt x="105955" y="122061"/>
                  </a:cubicBezTo>
                  <a:cubicBezTo>
                    <a:pt x="105955" y="122061"/>
                    <a:pt x="105955" y="122061"/>
                    <a:pt x="112577" y="148402"/>
                  </a:cubicBezTo>
                  <a:cubicBezTo>
                    <a:pt x="112577" y="148402"/>
                    <a:pt x="112577" y="148402"/>
                    <a:pt x="115888" y="171450"/>
                  </a:cubicBezTo>
                  <a:cubicBezTo>
                    <a:pt x="76155" y="164865"/>
                    <a:pt x="36422" y="158280"/>
                    <a:pt x="0" y="145109"/>
                  </a:cubicBezTo>
                  <a:cubicBezTo>
                    <a:pt x="0" y="145109"/>
                    <a:pt x="0" y="145109"/>
                    <a:pt x="0" y="141817"/>
                  </a:cubicBezTo>
                  <a:cubicBezTo>
                    <a:pt x="0" y="141817"/>
                    <a:pt x="0" y="141817"/>
                    <a:pt x="1241" y="134408"/>
                  </a:cubicBezTo>
                  <a:lnTo>
                    <a:pt x="9812" y="83273"/>
                  </a:lnTo>
                  <a:lnTo>
                    <a:pt x="9525" y="82983"/>
                  </a:lnTo>
                  <a:cubicBezTo>
                    <a:pt x="9525" y="82983"/>
                    <a:pt x="9525" y="82983"/>
                    <a:pt x="9525" y="63067"/>
                  </a:cubicBezTo>
                  <a:cubicBezTo>
                    <a:pt x="9525" y="63067"/>
                    <a:pt x="9525" y="63067"/>
                    <a:pt x="12817" y="63067"/>
                  </a:cubicBezTo>
                  <a:cubicBezTo>
                    <a:pt x="12817" y="63067"/>
                    <a:pt x="12817" y="63067"/>
                    <a:pt x="22695" y="6639"/>
                  </a:cubicBezTo>
                  <a:cubicBezTo>
                    <a:pt x="22695" y="3319"/>
                    <a:pt x="22695" y="0"/>
                    <a:pt x="29280" y="0"/>
                  </a:cubicBezTo>
                  <a:close/>
                </a:path>
              </a:pathLst>
            </a:custGeom>
            <a:solidFill>
              <a:srgbClr val="53D6ED">
                <a:alpha val="34000"/>
              </a:srgbClr>
            </a:solidFill>
            <a:ln>
              <a:noFill/>
            </a:ln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1" name="íṣlïḋê"/>
            <p:cNvSpPr/>
            <p:nvPr/>
          </p:nvSpPr>
          <p:spPr bwMode="auto">
            <a:xfrm>
              <a:off x="6717520" y="3131266"/>
              <a:ext cx="93042" cy="124677"/>
            </a:xfrm>
            <a:custGeom>
              <a:avLst/>
              <a:gdLst>
                <a:gd name="T0" fmla="*/ 21 w 24"/>
                <a:gd name="T1" fmla="*/ 28 h 32"/>
                <a:gd name="T2" fmla="*/ 4 w 24"/>
                <a:gd name="T3" fmla="*/ 32 h 32"/>
                <a:gd name="T4" fmla="*/ 1 w 24"/>
                <a:gd name="T5" fmla="*/ 28 h 32"/>
                <a:gd name="T6" fmla="*/ 5 w 24"/>
                <a:gd name="T7" fmla="*/ 2 h 32"/>
                <a:gd name="T8" fmla="*/ 7 w 24"/>
                <a:gd name="T9" fmla="*/ 0 h 32"/>
                <a:gd name="T10" fmla="*/ 9 w 24"/>
                <a:gd name="T11" fmla="*/ 1 h 32"/>
                <a:gd name="T12" fmla="*/ 23 w 24"/>
                <a:gd name="T13" fmla="*/ 24 h 32"/>
                <a:gd name="T14" fmla="*/ 21 w 24"/>
                <a:gd name="T15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32">
                  <a:moveTo>
                    <a:pt x="21" y="28"/>
                  </a:move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0" y="30"/>
                    <a:pt x="1" y="2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4" y="26"/>
                    <a:pt x="23" y="28"/>
                    <a:pt x="21" y="28"/>
                  </a:cubicBez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2" name="ïṣḷiďè"/>
            <p:cNvSpPr/>
            <p:nvPr/>
          </p:nvSpPr>
          <p:spPr bwMode="auto">
            <a:xfrm>
              <a:off x="6911048" y="4314760"/>
              <a:ext cx="143285" cy="119094"/>
            </a:xfrm>
            <a:custGeom>
              <a:avLst/>
              <a:gdLst>
                <a:gd name="T0" fmla="*/ 31 w 37"/>
                <a:gd name="T1" fmla="*/ 1 h 31"/>
                <a:gd name="T2" fmla="*/ 2 w 37"/>
                <a:gd name="T3" fmla="*/ 6 h 31"/>
                <a:gd name="T4" fmla="*/ 1 w 37"/>
                <a:gd name="T5" fmla="*/ 8 h 31"/>
                <a:gd name="T6" fmla="*/ 5 w 37"/>
                <a:gd name="T7" fmla="*/ 29 h 31"/>
                <a:gd name="T8" fmla="*/ 7 w 37"/>
                <a:gd name="T9" fmla="*/ 30 h 31"/>
                <a:gd name="T10" fmla="*/ 36 w 37"/>
                <a:gd name="T11" fmla="*/ 25 h 31"/>
                <a:gd name="T12" fmla="*/ 37 w 37"/>
                <a:gd name="T13" fmla="*/ 23 h 31"/>
                <a:gd name="T14" fmla="*/ 33 w 37"/>
                <a:gd name="T15" fmla="*/ 2 h 31"/>
                <a:gd name="T16" fmla="*/ 31 w 37"/>
                <a:gd name="T17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1">
                  <a:moveTo>
                    <a:pt x="31" y="1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7"/>
                    <a:pt x="1" y="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0"/>
                    <a:pt x="6" y="31"/>
                    <a:pt x="7" y="30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4"/>
                    <a:pt x="37" y="23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"/>
                    <a:pt x="32" y="0"/>
                    <a:pt x="31" y="1"/>
                  </a:cubicBezTo>
                  <a:close/>
                </a:path>
              </a:pathLst>
            </a:custGeom>
            <a:solidFill>
              <a:srgbClr val="7986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3" name="ïšľíďè"/>
            <p:cNvSpPr/>
            <p:nvPr/>
          </p:nvSpPr>
          <p:spPr bwMode="auto">
            <a:xfrm>
              <a:off x="6979899" y="4314760"/>
              <a:ext cx="74434" cy="104207"/>
            </a:xfrm>
            <a:custGeom>
              <a:avLst/>
              <a:gdLst>
                <a:gd name="T0" fmla="*/ 14 w 19"/>
                <a:gd name="T1" fmla="*/ 0 h 27"/>
                <a:gd name="T2" fmla="*/ 1 w 19"/>
                <a:gd name="T3" fmla="*/ 3 h 27"/>
                <a:gd name="T4" fmla="*/ 0 w 19"/>
                <a:gd name="T5" fmla="*/ 4 h 27"/>
                <a:gd name="T6" fmla="*/ 4 w 19"/>
                <a:gd name="T7" fmla="*/ 26 h 27"/>
                <a:gd name="T8" fmla="*/ 6 w 19"/>
                <a:gd name="T9" fmla="*/ 27 h 27"/>
                <a:gd name="T10" fmla="*/ 18 w 19"/>
                <a:gd name="T11" fmla="*/ 25 h 27"/>
                <a:gd name="T12" fmla="*/ 19 w 19"/>
                <a:gd name="T13" fmla="*/ 23 h 27"/>
                <a:gd name="T14" fmla="*/ 15 w 19"/>
                <a:gd name="T15" fmla="*/ 1 h 27"/>
                <a:gd name="T16" fmla="*/ 14 w 19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7">
                  <a:moveTo>
                    <a:pt x="14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5" y="27"/>
                    <a:pt x="5" y="27"/>
                    <a:pt x="6" y="27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9" y="25"/>
                    <a:pt x="19" y="24"/>
                    <a:pt x="19" y="2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394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4" name="îṩlîdè"/>
            <p:cNvSpPr/>
            <p:nvPr/>
          </p:nvSpPr>
          <p:spPr bwMode="auto">
            <a:xfrm>
              <a:off x="6940821" y="4322203"/>
              <a:ext cx="85599" cy="104207"/>
            </a:xfrm>
            <a:custGeom>
              <a:avLst/>
              <a:gdLst>
                <a:gd name="T0" fmla="*/ 16 w 22"/>
                <a:gd name="T1" fmla="*/ 0 h 27"/>
                <a:gd name="T2" fmla="*/ 2 w 22"/>
                <a:gd name="T3" fmla="*/ 3 h 27"/>
                <a:gd name="T4" fmla="*/ 0 w 22"/>
                <a:gd name="T5" fmla="*/ 4 h 27"/>
                <a:gd name="T6" fmla="*/ 5 w 22"/>
                <a:gd name="T7" fmla="*/ 26 h 27"/>
                <a:gd name="T8" fmla="*/ 6 w 22"/>
                <a:gd name="T9" fmla="*/ 27 h 27"/>
                <a:gd name="T10" fmla="*/ 20 w 22"/>
                <a:gd name="T11" fmla="*/ 24 h 27"/>
                <a:gd name="T12" fmla="*/ 21 w 22"/>
                <a:gd name="T13" fmla="*/ 23 h 27"/>
                <a:gd name="T14" fmla="*/ 17 w 22"/>
                <a:gd name="T15" fmla="*/ 1 h 27"/>
                <a:gd name="T16" fmla="*/ 16 w 22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7">
                  <a:moveTo>
                    <a:pt x="16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7"/>
                    <a:pt x="6" y="27"/>
                    <a:pt x="6" y="27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4"/>
                    <a:pt x="22" y="23"/>
                    <a:pt x="21" y="2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5C6B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5" name="ïSľîdè"/>
            <p:cNvSpPr/>
            <p:nvPr/>
          </p:nvSpPr>
          <p:spPr bwMode="auto">
            <a:xfrm>
              <a:off x="6710077" y="3270828"/>
              <a:ext cx="331229" cy="1090452"/>
            </a:xfrm>
            <a:custGeom>
              <a:avLst/>
              <a:gdLst>
                <a:gd name="T0" fmla="*/ 178 w 178"/>
                <a:gd name="T1" fmla="*/ 573 h 586"/>
                <a:gd name="T2" fmla="*/ 110 w 178"/>
                <a:gd name="T3" fmla="*/ 586 h 586"/>
                <a:gd name="T4" fmla="*/ 0 w 178"/>
                <a:gd name="T5" fmla="*/ 14 h 586"/>
                <a:gd name="T6" fmla="*/ 68 w 178"/>
                <a:gd name="T7" fmla="*/ 0 h 586"/>
                <a:gd name="T8" fmla="*/ 178 w 178"/>
                <a:gd name="T9" fmla="*/ 573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586">
                  <a:moveTo>
                    <a:pt x="178" y="573"/>
                  </a:moveTo>
                  <a:lnTo>
                    <a:pt x="110" y="586"/>
                  </a:lnTo>
                  <a:lnTo>
                    <a:pt x="0" y="14"/>
                  </a:lnTo>
                  <a:lnTo>
                    <a:pt x="68" y="0"/>
                  </a:lnTo>
                  <a:lnTo>
                    <a:pt x="178" y="573"/>
                  </a:lnTo>
                  <a:close/>
                </a:path>
              </a:pathLst>
            </a:custGeom>
            <a:solidFill>
              <a:srgbClr val="ECEF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6" name="ïšľíďe"/>
            <p:cNvSpPr/>
            <p:nvPr/>
          </p:nvSpPr>
          <p:spPr bwMode="auto">
            <a:xfrm>
              <a:off x="6797537" y="3270828"/>
              <a:ext cx="243771" cy="1069983"/>
            </a:xfrm>
            <a:custGeom>
              <a:avLst/>
              <a:gdLst>
                <a:gd name="T0" fmla="*/ 131 w 131"/>
                <a:gd name="T1" fmla="*/ 573 h 575"/>
                <a:gd name="T2" fmla="*/ 111 w 131"/>
                <a:gd name="T3" fmla="*/ 575 h 575"/>
                <a:gd name="T4" fmla="*/ 0 w 131"/>
                <a:gd name="T5" fmla="*/ 4 h 575"/>
                <a:gd name="T6" fmla="*/ 21 w 131"/>
                <a:gd name="T7" fmla="*/ 0 h 575"/>
                <a:gd name="T8" fmla="*/ 131 w 131"/>
                <a:gd name="T9" fmla="*/ 573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575">
                  <a:moveTo>
                    <a:pt x="131" y="573"/>
                  </a:moveTo>
                  <a:lnTo>
                    <a:pt x="111" y="575"/>
                  </a:lnTo>
                  <a:lnTo>
                    <a:pt x="0" y="4"/>
                  </a:lnTo>
                  <a:lnTo>
                    <a:pt x="21" y="0"/>
                  </a:lnTo>
                  <a:lnTo>
                    <a:pt x="131" y="573"/>
                  </a:lnTo>
                  <a:close/>
                </a:path>
              </a:pathLst>
            </a:custGeom>
            <a:solidFill>
              <a:srgbClr val="B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7" name="ï$ḻiḑè"/>
            <p:cNvSpPr/>
            <p:nvPr/>
          </p:nvSpPr>
          <p:spPr bwMode="auto">
            <a:xfrm>
              <a:off x="6739850" y="3278271"/>
              <a:ext cx="271683" cy="1073705"/>
            </a:xfrm>
            <a:custGeom>
              <a:avLst/>
              <a:gdLst>
                <a:gd name="T0" fmla="*/ 146 w 146"/>
                <a:gd name="T1" fmla="*/ 571 h 577"/>
                <a:gd name="T2" fmla="*/ 110 w 146"/>
                <a:gd name="T3" fmla="*/ 577 h 577"/>
                <a:gd name="T4" fmla="*/ 0 w 146"/>
                <a:gd name="T5" fmla="*/ 6 h 577"/>
                <a:gd name="T6" fmla="*/ 36 w 146"/>
                <a:gd name="T7" fmla="*/ 0 h 577"/>
                <a:gd name="T8" fmla="*/ 146 w 146"/>
                <a:gd name="T9" fmla="*/ 571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577">
                  <a:moveTo>
                    <a:pt x="146" y="571"/>
                  </a:moveTo>
                  <a:lnTo>
                    <a:pt x="110" y="577"/>
                  </a:lnTo>
                  <a:lnTo>
                    <a:pt x="0" y="6"/>
                  </a:lnTo>
                  <a:lnTo>
                    <a:pt x="36" y="0"/>
                  </a:lnTo>
                  <a:lnTo>
                    <a:pt x="146" y="571"/>
                  </a:lnTo>
                  <a:close/>
                </a:path>
              </a:pathLst>
            </a:cu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8" name="ísļïdé"/>
            <p:cNvSpPr/>
            <p:nvPr/>
          </p:nvSpPr>
          <p:spPr bwMode="auto">
            <a:xfrm>
              <a:off x="6717520" y="3306185"/>
              <a:ext cx="316343" cy="1019740"/>
            </a:xfrm>
            <a:custGeom>
              <a:avLst/>
              <a:gdLst>
                <a:gd name="T0" fmla="*/ 170 w 170"/>
                <a:gd name="T1" fmla="*/ 535 h 548"/>
                <a:gd name="T2" fmla="*/ 104 w 170"/>
                <a:gd name="T3" fmla="*/ 548 h 548"/>
                <a:gd name="T4" fmla="*/ 0 w 170"/>
                <a:gd name="T5" fmla="*/ 12 h 548"/>
                <a:gd name="T6" fmla="*/ 66 w 170"/>
                <a:gd name="T7" fmla="*/ 0 h 548"/>
                <a:gd name="T8" fmla="*/ 170 w 170"/>
                <a:gd name="T9" fmla="*/ 535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548">
                  <a:moveTo>
                    <a:pt x="170" y="535"/>
                  </a:moveTo>
                  <a:lnTo>
                    <a:pt x="104" y="548"/>
                  </a:lnTo>
                  <a:lnTo>
                    <a:pt x="0" y="12"/>
                  </a:lnTo>
                  <a:lnTo>
                    <a:pt x="66" y="0"/>
                  </a:lnTo>
                  <a:lnTo>
                    <a:pt x="170" y="535"/>
                  </a:lnTo>
                  <a:close/>
                </a:path>
              </a:pathLst>
            </a:custGeom>
            <a:solidFill>
              <a:srgbClr val="9CCC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9" name="ïṩľiḑê"/>
            <p:cNvSpPr/>
            <p:nvPr/>
          </p:nvSpPr>
          <p:spPr bwMode="auto">
            <a:xfrm>
              <a:off x="6793815" y="3306185"/>
              <a:ext cx="240049" cy="1004853"/>
            </a:xfrm>
            <a:custGeom>
              <a:avLst/>
              <a:gdLst>
                <a:gd name="T0" fmla="*/ 129 w 129"/>
                <a:gd name="T1" fmla="*/ 535 h 540"/>
                <a:gd name="T2" fmla="*/ 104 w 129"/>
                <a:gd name="T3" fmla="*/ 540 h 540"/>
                <a:gd name="T4" fmla="*/ 0 w 129"/>
                <a:gd name="T5" fmla="*/ 4 h 540"/>
                <a:gd name="T6" fmla="*/ 25 w 129"/>
                <a:gd name="T7" fmla="*/ 0 h 540"/>
                <a:gd name="T8" fmla="*/ 129 w 129"/>
                <a:gd name="T9" fmla="*/ 535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540">
                  <a:moveTo>
                    <a:pt x="129" y="535"/>
                  </a:moveTo>
                  <a:lnTo>
                    <a:pt x="104" y="540"/>
                  </a:lnTo>
                  <a:lnTo>
                    <a:pt x="0" y="4"/>
                  </a:lnTo>
                  <a:lnTo>
                    <a:pt x="25" y="0"/>
                  </a:lnTo>
                  <a:lnTo>
                    <a:pt x="129" y="535"/>
                  </a:lnTo>
                  <a:close/>
                </a:path>
              </a:pathLst>
            </a:custGeom>
            <a:solidFill>
              <a:srgbClr val="558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0" name="ïşļïďe"/>
            <p:cNvSpPr/>
            <p:nvPr/>
          </p:nvSpPr>
          <p:spPr bwMode="auto">
            <a:xfrm>
              <a:off x="6747294" y="3309906"/>
              <a:ext cx="256796" cy="1012297"/>
            </a:xfrm>
            <a:custGeom>
              <a:avLst/>
              <a:gdLst>
                <a:gd name="T0" fmla="*/ 138 w 138"/>
                <a:gd name="T1" fmla="*/ 538 h 544"/>
                <a:gd name="T2" fmla="*/ 104 w 138"/>
                <a:gd name="T3" fmla="*/ 544 h 544"/>
                <a:gd name="T4" fmla="*/ 0 w 138"/>
                <a:gd name="T5" fmla="*/ 8 h 544"/>
                <a:gd name="T6" fmla="*/ 34 w 138"/>
                <a:gd name="T7" fmla="*/ 0 h 544"/>
                <a:gd name="T8" fmla="*/ 138 w 138"/>
                <a:gd name="T9" fmla="*/ 538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544">
                  <a:moveTo>
                    <a:pt x="138" y="538"/>
                  </a:moveTo>
                  <a:lnTo>
                    <a:pt x="104" y="544"/>
                  </a:lnTo>
                  <a:lnTo>
                    <a:pt x="0" y="8"/>
                  </a:lnTo>
                  <a:lnTo>
                    <a:pt x="34" y="0"/>
                  </a:lnTo>
                  <a:lnTo>
                    <a:pt x="138" y="538"/>
                  </a:lnTo>
                  <a:close/>
                </a:path>
              </a:pathLst>
            </a:custGeom>
            <a:solidFill>
              <a:srgbClr val="689F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1" name="îśļíḋe"/>
            <p:cNvSpPr/>
            <p:nvPr/>
          </p:nvSpPr>
          <p:spPr bwMode="auto">
            <a:xfrm>
              <a:off x="6710077" y="3188951"/>
              <a:ext cx="126537" cy="107929"/>
            </a:xfrm>
            <a:custGeom>
              <a:avLst/>
              <a:gdLst>
                <a:gd name="T0" fmla="*/ 41 w 68"/>
                <a:gd name="T1" fmla="*/ 0 h 58"/>
                <a:gd name="T2" fmla="*/ 8 w 68"/>
                <a:gd name="T3" fmla="*/ 9 h 58"/>
                <a:gd name="T4" fmla="*/ 0 w 68"/>
                <a:gd name="T5" fmla="*/ 58 h 58"/>
                <a:gd name="T6" fmla="*/ 68 w 68"/>
                <a:gd name="T7" fmla="*/ 44 h 58"/>
                <a:gd name="T8" fmla="*/ 41 w 68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8">
                  <a:moveTo>
                    <a:pt x="41" y="0"/>
                  </a:moveTo>
                  <a:lnTo>
                    <a:pt x="8" y="9"/>
                  </a:lnTo>
                  <a:lnTo>
                    <a:pt x="0" y="58"/>
                  </a:lnTo>
                  <a:lnTo>
                    <a:pt x="68" y="44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C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2" name="ïṣḻiḍé"/>
            <p:cNvSpPr/>
            <p:nvPr/>
          </p:nvSpPr>
          <p:spPr bwMode="auto">
            <a:xfrm>
              <a:off x="6756599" y="3188951"/>
              <a:ext cx="80017" cy="93042"/>
            </a:xfrm>
            <a:custGeom>
              <a:avLst/>
              <a:gdLst>
                <a:gd name="T0" fmla="*/ 8 w 43"/>
                <a:gd name="T1" fmla="*/ 50 h 50"/>
                <a:gd name="T2" fmla="*/ 43 w 43"/>
                <a:gd name="T3" fmla="*/ 44 h 50"/>
                <a:gd name="T4" fmla="*/ 16 w 43"/>
                <a:gd name="T5" fmla="*/ 0 h 50"/>
                <a:gd name="T6" fmla="*/ 0 w 43"/>
                <a:gd name="T7" fmla="*/ 4 h 50"/>
                <a:gd name="T8" fmla="*/ 8 w 43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0">
                  <a:moveTo>
                    <a:pt x="8" y="50"/>
                  </a:moveTo>
                  <a:lnTo>
                    <a:pt x="43" y="44"/>
                  </a:lnTo>
                  <a:lnTo>
                    <a:pt x="16" y="0"/>
                  </a:lnTo>
                  <a:lnTo>
                    <a:pt x="0" y="4"/>
                  </a:lnTo>
                  <a:lnTo>
                    <a:pt x="8" y="50"/>
                  </a:lnTo>
                  <a:close/>
                </a:path>
              </a:pathLst>
            </a:custGeom>
            <a:solidFill>
              <a:srgbClr val="FF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3" name="íṡḻïdê"/>
            <p:cNvSpPr/>
            <p:nvPr/>
          </p:nvSpPr>
          <p:spPr bwMode="auto">
            <a:xfrm>
              <a:off x="6739850" y="3192673"/>
              <a:ext cx="66990" cy="96764"/>
            </a:xfrm>
            <a:custGeom>
              <a:avLst/>
              <a:gdLst>
                <a:gd name="T0" fmla="*/ 17 w 36"/>
                <a:gd name="T1" fmla="*/ 0 h 52"/>
                <a:gd name="T2" fmla="*/ 0 w 36"/>
                <a:gd name="T3" fmla="*/ 5 h 52"/>
                <a:gd name="T4" fmla="*/ 0 w 36"/>
                <a:gd name="T5" fmla="*/ 52 h 52"/>
                <a:gd name="T6" fmla="*/ 36 w 36"/>
                <a:gd name="T7" fmla="*/ 46 h 52"/>
                <a:gd name="T8" fmla="*/ 17 w 36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2">
                  <a:moveTo>
                    <a:pt x="17" y="0"/>
                  </a:moveTo>
                  <a:lnTo>
                    <a:pt x="0" y="5"/>
                  </a:lnTo>
                  <a:lnTo>
                    <a:pt x="0" y="52"/>
                  </a:lnTo>
                  <a:lnTo>
                    <a:pt x="36" y="4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4" name="ïš1ïḑé"/>
            <p:cNvSpPr/>
            <p:nvPr/>
          </p:nvSpPr>
          <p:spPr bwMode="auto">
            <a:xfrm>
              <a:off x="4136536" y="2439033"/>
              <a:ext cx="124677" cy="124677"/>
            </a:xfrm>
            <a:prstGeom prst="ellipse">
              <a:avLst/>
            </a:prstGeom>
            <a:solidFill>
              <a:srgbClr val="B84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5" name="ïṧľíḍe"/>
            <p:cNvSpPr/>
            <p:nvPr/>
          </p:nvSpPr>
          <p:spPr bwMode="auto">
            <a:xfrm>
              <a:off x="8604412" y="4160309"/>
              <a:ext cx="104207" cy="104207"/>
            </a:xfrm>
            <a:prstGeom prst="ellipse">
              <a:avLst/>
            </a:prstGeom>
            <a:solidFill>
              <a:srgbClr val="B84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6" name="îSlîḑe"/>
            <p:cNvSpPr/>
            <p:nvPr/>
          </p:nvSpPr>
          <p:spPr bwMode="auto">
            <a:xfrm>
              <a:off x="6550045" y="1828678"/>
              <a:ext cx="63269" cy="61408"/>
            </a:xfrm>
            <a:prstGeom prst="ellipse">
              <a:avLst/>
            </a:prstGeom>
            <a:solidFill>
              <a:srgbClr val="B84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7" name="îšḻíďè"/>
            <p:cNvSpPr/>
            <p:nvPr/>
          </p:nvSpPr>
          <p:spPr bwMode="auto">
            <a:xfrm>
              <a:off x="3637831" y="2768401"/>
              <a:ext cx="61408" cy="61408"/>
            </a:xfrm>
            <a:prstGeom prst="ellipse">
              <a:avLst/>
            </a:prstGeom>
            <a:solidFill>
              <a:srgbClr val="B84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8" name="îṧ1îḑe"/>
            <p:cNvSpPr/>
            <p:nvPr/>
          </p:nvSpPr>
          <p:spPr bwMode="auto">
            <a:xfrm>
              <a:off x="8665820" y="3213143"/>
              <a:ext cx="124677" cy="122815"/>
            </a:xfrm>
            <a:prstGeom prst="ellipse">
              <a:avLst/>
            </a:prstGeom>
            <a:solidFill>
              <a:srgbClr val="7FCC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9" name="işḷîḓe"/>
            <p:cNvSpPr/>
            <p:nvPr/>
          </p:nvSpPr>
          <p:spPr bwMode="auto">
            <a:xfrm>
              <a:off x="7091550" y="2176654"/>
              <a:ext cx="74434" cy="70712"/>
            </a:xfrm>
            <a:prstGeom prst="ellipse">
              <a:avLst/>
            </a:prstGeom>
            <a:solidFill>
              <a:srgbClr val="7FCC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0" name="iṧḷïḑè"/>
            <p:cNvSpPr/>
            <p:nvPr/>
          </p:nvSpPr>
          <p:spPr bwMode="auto">
            <a:xfrm>
              <a:off x="3286132" y="4164031"/>
              <a:ext cx="74434" cy="72573"/>
            </a:xfrm>
            <a:prstGeom prst="ellipse">
              <a:avLst/>
            </a:prstGeom>
            <a:solidFill>
              <a:srgbClr val="7FCC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1" name="îṥlïḑè"/>
            <p:cNvSpPr/>
            <p:nvPr/>
          </p:nvSpPr>
          <p:spPr bwMode="auto">
            <a:xfrm>
              <a:off x="8105707" y="4541782"/>
              <a:ext cx="68852" cy="70712"/>
            </a:xfrm>
            <a:prstGeom prst="ellipse">
              <a:avLst/>
            </a:prstGeom>
            <a:solidFill>
              <a:srgbClr val="7FCC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2" name="îŝḷîḋè"/>
            <p:cNvSpPr/>
            <p:nvPr/>
          </p:nvSpPr>
          <p:spPr bwMode="auto">
            <a:xfrm>
              <a:off x="4516148" y="3436443"/>
              <a:ext cx="70712" cy="74434"/>
            </a:xfrm>
            <a:prstGeom prst="ellipse">
              <a:avLst/>
            </a:prstGeom>
            <a:solidFill>
              <a:srgbClr val="7FCC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760540" y="2028278"/>
            <a:ext cx="2435651" cy="938713"/>
            <a:chOff x="1985525" y="5121881"/>
            <a:chExt cx="2435968" cy="938496"/>
          </a:xfrm>
        </p:grpSpPr>
        <p:sp>
          <p:nvSpPr>
            <p:cNvPr id="94" name="矩形 93"/>
            <p:cNvSpPr/>
            <p:nvPr/>
          </p:nvSpPr>
          <p:spPr bwMode="auto">
            <a:xfrm>
              <a:off x="1985525" y="5441746"/>
              <a:ext cx="2435968" cy="6186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belong to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2576633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r"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019043" y="3871290"/>
            <a:ext cx="2586116" cy="938713"/>
            <a:chOff x="1835040" y="5121881"/>
            <a:chExt cx="2586453" cy="938496"/>
          </a:xfrm>
        </p:grpSpPr>
        <p:sp>
          <p:nvSpPr>
            <p:cNvPr id="97" name="矩形 96"/>
            <p:cNvSpPr/>
            <p:nvPr/>
          </p:nvSpPr>
          <p:spPr bwMode="auto">
            <a:xfrm>
              <a:off x="1835040" y="5441746"/>
              <a:ext cx="2586453" cy="6186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belong to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2576633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r"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8572759" y="3789876"/>
            <a:ext cx="2471176" cy="938713"/>
            <a:chOff x="845175" y="5121881"/>
            <a:chExt cx="2471498" cy="938496"/>
          </a:xfrm>
        </p:grpSpPr>
        <p:sp>
          <p:nvSpPr>
            <p:cNvPr id="100" name="矩形 99"/>
            <p:cNvSpPr/>
            <p:nvPr/>
          </p:nvSpPr>
          <p:spPr bwMode="auto">
            <a:xfrm>
              <a:off x="845175" y="5441746"/>
              <a:ext cx="2471498" cy="6186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belong to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4269940" y="2077501"/>
            <a:ext cx="561741" cy="538765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r" defTabSz="457200"/>
            <a:r>
              <a:rPr lang="en-US" altLang="zh-CN" sz="2000" dirty="0">
                <a:solidFill>
                  <a:srgbClr val="2A99B0"/>
                </a:solidFill>
                <a:cs typeface="+mn-ea"/>
                <a:sym typeface="+mn-lt"/>
              </a:rPr>
              <a:t>01</a:t>
            </a:r>
            <a:endParaRPr lang="zh-CN" altLang="en-US" sz="2000" dirty="0">
              <a:solidFill>
                <a:srgbClr val="2A99B0"/>
              </a:solidFill>
              <a:cs typeface="+mn-ea"/>
              <a:sym typeface="+mn-lt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3678910" y="3920513"/>
            <a:ext cx="561741" cy="538765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r" defTabSz="457200"/>
            <a:r>
              <a:rPr lang="en-US" altLang="zh-CN" sz="2000" dirty="0">
                <a:solidFill>
                  <a:srgbClr val="EAC71B"/>
                </a:solidFill>
                <a:cs typeface="+mn-ea"/>
                <a:sym typeface="+mn-lt"/>
              </a:rPr>
              <a:t>02</a:t>
            </a:r>
            <a:endParaRPr lang="zh-CN" altLang="en-US" sz="2000" dirty="0">
              <a:solidFill>
                <a:srgbClr val="EAC71B"/>
              </a:solidFill>
              <a:cs typeface="+mn-ea"/>
              <a:sym typeface="+mn-lt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7958235" y="3864306"/>
            <a:ext cx="561741" cy="538765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r" defTabSz="457200"/>
            <a:r>
              <a:rPr lang="en-US" altLang="zh-CN" sz="2000" dirty="0">
                <a:solidFill>
                  <a:srgbClr val="174194"/>
                </a:solidFill>
                <a:cs typeface="+mn-ea"/>
                <a:sym typeface="+mn-lt"/>
              </a:rPr>
              <a:t>03</a:t>
            </a:r>
            <a:endParaRPr lang="zh-CN" altLang="en-US" sz="2000" dirty="0">
              <a:solidFill>
                <a:srgbClr val="174194"/>
              </a:solidFill>
              <a:cs typeface="+mn-ea"/>
              <a:sym typeface="+mn-lt"/>
            </a:endParaRPr>
          </a:p>
        </p:txBody>
      </p:sp>
      <p:sp>
        <p:nvSpPr>
          <p:cNvPr id="105" name="矩形 104"/>
          <p:cNvSpPr/>
          <p:nvPr/>
        </p:nvSpPr>
        <p:spPr bwMode="auto">
          <a:xfrm>
            <a:off x="3617655" y="5347670"/>
            <a:ext cx="4955105" cy="47716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25000"/>
              </a:lnSpc>
              <a:defRPr/>
            </a:pPr>
            <a:r>
              <a:rPr lang="en-US" altLang="zh-CN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This template is exclusively designed by </a:t>
            </a:r>
            <a:r>
              <a:rPr lang="en-US" altLang="zh-CN" sz="10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 </a:t>
            </a:r>
            <a:r>
              <a:rPr lang="en-US" altLang="zh-CN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creative, and copyrights </a:t>
            </a:r>
            <a:r>
              <a:rPr lang="en-US" altLang="zh-CN" sz="10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1PPTThis </a:t>
            </a:r>
            <a:r>
              <a:rPr lang="en-US" altLang="zh-CN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template is exclusively designed</a:t>
            </a:r>
            <a:endParaRPr lang="en-US" altLang="zh-CN" sz="1000" dirty="0">
              <a:solidFill>
                <a:srgbClr val="000000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4768593" y="392649"/>
            <a:ext cx="2693273" cy="5233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 defTabSz="457200"/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rPr>
              <a:t>营销执行方案</a:t>
            </a:r>
            <a:endParaRPr lang="zh-CN" altLang="en-US" sz="2800" dirty="0">
              <a:solidFill>
                <a:srgbClr val="000000">
                  <a:lumMod val="85000"/>
                  <a:lumOff val="1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10" name="矩形 109"/>
          <p:cNvSpPr/>
          <p:nvPr/>
        </p:nvSpPr>
        <p:spPr bwMode="auto">
          <a:xfrm>
            <a:off x="3367624" y="992585"/>
            <a:ext cx="5495211" cy="23088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This template is exclusively designed by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 </a:t>
            </a: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creative, and copyrights belong to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</a:t>
            </a:r>
            <a:endParaRPr lang="zh-CN" altLang="en-US" sz="900" dirty="0">
              <a:solidFill>
                <a:srgbClr val="000000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111" name="组合 110"/>
          <p:cNvGrpSpPr/>
          <p:nvPr/>
        </p:nvGrpSpPr>
        <p:grpSpPr>
          <a:xfrm rot="5400000">
            <a:off x="6060986" y="795465"/>
            <a:ext cx="68440" cy="355755"/>
            <a:chOff x="11210699" y="1898510"/>
            <a:chExt cx="180000" cy="936000"/>
          </a:xfrm>
        </p:grpSpPr>
        <p:sp>
          <p:nvSpPr>
            <p:cNvPr id="112" name="矩形: 圆角 111"/>
            <p:cNvSpPr/>
            <p:nvPr/>
          </p:nvSpPr>
          <p:spPr>
            <a:xfrm>
              <a:off x="11210699" y="1898510"/>
              <a:ext cx="180000" cy="936000"/>
            </a:xfrm>
            <a:prstGeom prst="roundRect">
              <a:avLst>
                <a:gd name="adj" fmla="val 50000"/>
              </a:avLst>
            </a:prstGeom>
            <a:solidFill>
              <a:srgbClr val="2A99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3" name="任意多边形: 形状 112"/>
            <p:cNvSpPr/>
            <p:nvPr/>
          </p:nvSpPr>
          <p:spPr>
            <a:xfrm>
              <a:off x="11210699" y="1898667"/>
              <a:ext cx="90000" cy="849688"/>
            </a:xfrm>
            <a:custGeom>
              <a:avLst/>
              <a:gdLst>
                <a:gd name="connsiteX0" fmla="*/ 89224 w 90000"/>
                <a:gd name="connsiteY0" fmla="*/ 0 h 849688"/>
                <a:gd name="connsiteX1" fmla="*/ 90000 w 90000"/>
                <a:gd name="connsiteY1" fmla="*/ 3845 h 849688"/>
                <a:gd name="connsiteX2" fmla="*/ 90000 w 90000"/>
                <a:gd name="connsiteY2" fmla="*/ 759845 h 849688"/>
                <a:gd name="connsiteX3" fmla="*/ 35032 w 90000"/>
                <a:gd name="connsiteY3" fmla="*/ 842773 h 849688"/>
                <a:gd name="connsiteX4" fmla="*/ 776 w 90000"/>
                <a:gd name="connsiteY4" fmla="*/ 849688 h 849688"/>
                <a:gd name="connsiteX5" fmla="*/ 0 w 90000"/>
                <a:gd name="connsiteY5" fmla="*/ 845843 h 849688"/>
                <a:gd name="connsiteX6" fmla="*/ 0 w 90000"/>
                <a:gd name="connsiteY6" fmla="*/ 89843 h 849688"/>
                <a:gd name="connsiteX7" fmla="*/ 54968 w 90000"/>
                <a:gd name="connsiteY7" fmla="*/ 6916 h 84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000" h="849688">
                  <a:moveTo>
                    <a:pt x="89224" y="0"/>
                  </a:moveTo>
                  <a:lnTo>
                    <a:pt x="90000" y="3845"/>
                  </a:lnTo>
                  <a:lnTo>
                    <a:pt x="90000" y="759845"/>
                  </a:lnTo>
                  <a:cubicBezTo>
                    <a:pt x="90000" y="797125"/>
                    <a:pt x="67335" y="829110"/>
                    <a:pt x="35032" y="842773"/>
                  </a:cubicBezTo>
                  <a:lnTo>
                    <a:pt x="776" y="849688"/>
                  </a:lnTo>
                  <a:lnTo>
                    <a:pt x="0" y="845843"/>
                  </a:lnTo>
                  <a:lnTo>
                    <a:pt x="0" y="89843"/>
                  </a:lnTo>
                  <a:cubicBezTo>
                    <a:pt x="0" y="52564"/>
                    <a:pt x="22665" y="20578"/>
                    <a:pt x="54968" y="6916"/>
                  </a:cubicBezTo>
                  <a:close/>
                </a:path>
              </a:pathLst>
            </a:custGeom>
            <a:solidFill>
              <a:srgbClr val="33B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03" grpId="0"/>
      <p:bldP spid="104" grpId="0"/>
      <p:bldP spid="10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2916989" y="2256020"/>
            <a:ext cx="7343276" cy="2337411"/>
            <a:chOff x="2249962" y="2297776"/>
            <a:chExt cx="7990793" cy="2542600"/>
          </a:xfrm>
        </p:grpSpPr>
        <p:sp>
          <p:nvSpPr>
            <p:cNvPr id="59" name="任意多边形: 形状 58"/>
            <p:cNvSpPr/>
            <p:nvPr/>
          </p:nvSpPr>
          <p:spPr bwMode="auto">
            <a:xfrm rot="13500000">
              <a:off x="7278470" y="1675775"/>
              <a:ext cx="2340284" cy="3584286"/>
            </a:xfrm>
            <a:custGeom>
              <a:avLst/>
              <a:gdLst>
                <a:gd name="connsiteX0" fmla="*/ 2340284 w 2340284"/>
                <a:gd name="connsiteY0" fmla="*/ 2539154 h 3584286"/>
                <a:gd name="connsiteX1" fmla="*/ 1229960 w 2340284"/>
                <a:gd name="connsiteY1" fmla="*/ 3584286 h 3584286"/>
                <a:gd name="connsiteX2" fmla="*/ 0 w 2340284"/>
                <a:gd name="connsiteY2" fmla="*/ 2539154 h 3584286"/>
                <a:gd name="connsiteX3" fmla="*/ 485578 w 2340284"/>
                <a:gd name="connsiteY3" fmla="*/ 2539154 h 3584286"/>
                <a:gd name="connsiteX4" fmla="*/ 485578 w 2340284"/>
                <a:gd name="connsiteY4" fmla="*/ 0 h 3584286"/>
                <a:gd name="connsiteX5" fmla="*/ 1830810 w 2340284"/>
                <a:gd name="connsiteY5" fmla="*/ 0 h 3584286"/>
                <a:gd name="connsiteX6" fmla="*/ 1830810 w 2340284"/>
                <a:gd name="connsiteY6" fmla="*/ 2539154 h 3584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0284" h="3584286">
                  <a:moveTo>
                    <a:pt x="2340284" y="2539154"/>
                  </a:moveTo>
                  <a:lnTo>
                    <a:pt x="1229960" y="3584286"/>
                  </a:lnTo>
                  <a:lnTo>
                    <a:pt x="0" y="2539154"/>
                  </a:lnTo>
                  <a:lnTo>
                    <a:pt x="485578" y="2539154"/>
                  </a:lnTo>
                  <a:lnTo>
                    <a:pt x="485578" y="0"/>
                  </a:lnTo>
                  <a:lnTo>
                    <a:pt x="1830810" y="0"/>
                  </a:lnTo>
                  <a:lnTo>
                    <a:pt x="1830810" y="2539154"/>
                  </a:lnTo>
                  <a:close/>
                </a:path>
              </a:pathLst>
            </a:custGeom>
            <a:solidFill>
              <a:srgbClr val="2A99B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algn="ctr" defTabSz="457200"/>
              <a:endParaRPr 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5" name="任意多边形: 形状 54"/>
            <p:cNvSpPr/>
            <p:nvPr/>
          </p:nvSpPr>
          <p:spPr bwMode="auto">
            <a:xfrm rot="8100000">
              <a:off x="6139659" y="2561708"/>
              <a:ext cx="1377461" cy="1698331"/>
            </a:xfrm>
            <a:custGeom>
              <a:avLst/>
              <a:gdLst>
                <a:gd name="connsiteX0" fmla="*/ 0 w 1377461"/>
                <a:gd name="connsiteY0" fmla="*/ 1698331 h 1698331"/>
                <a:gd name="connsiteX1" fmla="*/ 0 w 1377461"/>
                <a:gd name="connsiteY1" fmla="*/ 320870 h 1698331"/>
                <a:gd name="connsiteX2" fmla="*/ 502625 w 1377461"/>
                <a:gd name="connsiteY2" fmla="*/ 320870 h 1698331"/>
                <a:gd name="connsiteX3" fmla="*/ 688730 w 1377461"/>
                <a:gd name="connsiteY3" fmla="*/ 0 h 1698331"/>
                <a:gd name="connsiteX4" fmla="*/ 874835 w 1377461"/>
                <a:gd name="connsiteY4" fmla="*/ 320870 h 1698331"/>
                <a:gd name="connsiteX5" fmla="*/ 1377461 w 1377461"/>
                <a:gd name="connsiteY5" fmla="*/ 320870 h 1698331"/>
                <a:gd name="connsiteX6" fmla="*/ 1377461 w 1377461"/>
                <a:gd name="connsiteY6" fmla="*/ 1698331 h 1698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7461" h="1698331">
                  <a:moveTo>
                    <a:pt x="0" y="1698331"/>
                  </a:moveTo>
                  <a:lnTo>
                    <a:pt x="0" y="320870"/>
                  </a:lnTo>
                  <a:lnTo>
                    <a:pt x="502625" y="320870"/>
                  </a:lnTo>
                  <a:lnTo>
                    <a:pt x="688730" y="0"/>
                  </a:lnTo>
                  <a:lnTo>
                    <a:pt x="874835" y="320870"/>
                  </a:lnTo>
                  <a:lnTo>
                    <a:pt x="1377461" y="320870"/>
                  </a:lnTo>
                  <a:lnTo>
                    <a:pt x="1377461" y="1698331"/>
                  </a:lnTo>
                  <a:close/>
                </a:path>
              </a:pathLst>
            </a:custGeom>
            <a:solidFill>
              <a:srgbClr val="17419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algn="ctr" defTabSz="457200"/>
              <a:endParaRPr 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0" name="任意多边形: 形状 59"/>
            <p:cNvSpPr/>
            <p:nvPr/>
          </p:nvSpPr>
          <p:spPr bwMode="auto">
            <a:xfrm rot="2700000">
              <a:off x="5165646" y="3302478"/>
              <a:ext cx="1377461" cy="1698333"/>
            </a:xfrm>
            <a:custGeom>
              <a:avLst/>
              <a:gdLst>
                <a:gd name="connsiteX0" fmla="*/ 0 w 1377461"/>
                <a:gd name="connsiteY0" fmla="*/ 320871 h 1698333"/>
                <a:gd name="connsiteX1" fmla="*/ 502626 w 1377461"/>
                <a:gd name="connsiteY1" fmla="*/ 320871 h 1698333"/>
                <a:gd name="connsiteX2" fmla="*/ 688731 w 1377461"/>
                <a:gd name="connsiteY2" fmla="*/ 0 h 1698333"/>
                <a:gd name="connsiteX3" fmla="*/ 874836 w 1377461"/>
                <a:gd name="connsiteY3" fmla="*/ 320871 h 1698333"/>
                <a:gd name="connsiteX4" fmla="*/ 1377461 w 1377461"/>
                <a:gd name="connsiteY4" fmla="*/ 320871 h 1698333"/>
                <a:gd name="connsiteX5" fmla="*/ 1377461 w 1377461"/>
                <a:gd name="connsiteY5" fmla="*/ 1698333 h 1698333"/>
                <a:gd name="connsiteX6" fmla="*/ 0 w 1377461"/>
                <a:gd name="connsiteY6" fmla="*/ 1698333 h 1698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7461" h="1698333">
                  <a:moveTo>
                    <a:pt x="0" y="320871"/>
                  </a:moveTo>
                  <a:lnTo>
                    <a:pt x="502626" y="320871"/>
                  </a:lnTo>
                  <a:lnTo>
                    <a:pt x="688731" y="0"/>
                  </a:lnTo>
                  <a:lnTo>
                    <a:pt x="874836" y="320871"/>
                  </a:lnTo>
                  <a:lnTo>
                    <a:pt x="1377461" y="320871"/>
                  </a:lnTo>
                  <a:lnTo>
                    <a:pt x="1377461" y="1698333"/>
                  </a:lnTo>
                  <a:lnTo>
                    <a:pt x="0" y="1698333"/>
                  </a:lnTo>
                  <a:close/>
                </a:path>
              </a:pathLst>
            </a:custGeom>
            <a:solidFill>
              <a:srgbClr val="EAC71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algn="ctr" defTabSz="457200"/>
              <a:endParaRPr 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7" name="任意多边形: 形状 56"/>
            <p:cNvSpPr/>
            <p:nvPr/>
          </p:nvSpPr>
          <p:spPr bwMode="auto">
            <a:xfrm rot="18900000">
              <a:off x="4191637" y="2561708"/>
              <a:ext cx="1377461" cy="1698331"/>
            </a:xfrm>
            <a:custGeom>
              <a:avLst/>
              <a:gdLst>
                <a:gd name="connsiteX0" fmla="*/ 1377461 w 1377461"/>
                <a:gd name="connsiteY0" fmla="*/ 0 h 1698331"/>
                <a:gd name="connsiteX1" fmla="*/ 1377461 w 1377461"/>
                <a:gd name="connsiteY1" fmla="*/ 1377461 h 1698331"/>
                <a:gd name="connsiteX2" fmla="*/ 874836 w 1377461"/>
                <a:gd name="connsiteY2" fmla="*/ 1377461 h 1698331"/>
                <a:gd name="connsiteX3" fmla="*/ 688731 w 1377461"/>
                <a:gd name="connsiteY3" fmla="*/ 1698331 h 1698331"/>
                <a:gd name="connsiteX4" fmla="*/ 502626 w 1377461"/>
                <a:gd name="connsiteY4" fmla="*/ 1377461 h 1698331"/>
                <a:gd name="connsiteX5" fmla="*/ 0 w 1377461"/>
                <a:gd name="connsiteY5" fmla="*/ 1377461 h 1698331"/>
                <a:gd name="connsiteX6" fmla="*/ 0 w 1377461"/>
                <a:gd name="connsiteY6" fmla="*/ 0 h 1698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7461" h="1698331">
                  <a:moveTo>
                    <a:pt x="1377461" y="0"/>
                  </a:moveTo>
                  <a:lnTo>
                    <a:pt x="1377461" y="1377461"/>
                  </a:lnTo>
                  <a:lnTo>
                    <a:pt x="874836" y="1377461"/>
                  </a:lnTo>
                  <a:lnTo>
                    <a:pt x="688731" y="1698331"/>
                  </a:lnTo>
                  <a:lnTo>
                    <a:pt x="502626" y="1377461"/>
                  </a:lnTo>
                  <a:lnTo>
                    <a:pt x="0" y="13774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419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algn="ctr" defTabSz="457200"/>
              <a:endParaRPr 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8" name="任意多边形: 形状 57"/>
            <p:cNvSpPr/>
            <p:nvPr/>
          </p:nvSpPr>
          <p:spPr bwMode="auto">
            <a:xfrm rot="13500000">
              <a:off x="3217625" y="3302479"/>
              <a:ext cx="1377461" cy="1698333"/>
            </a:xfrm>
            <a:custGeom>
              <a:avLst/>
              <a:gdLst>
                <a:gd name="connsiteX0" fmla="*/ 1377461 w 1377461"/>
                <a:gd name="connsiteY0" fmla="*/ 1377462 h 1698333"/>
                <a:gd name="connsiteX1" fmla="*/ 874835 w 1377461"/>
                <a:gd name="connsiteY1" fmla="*/ 1377462 h 1698333"/>
                <a:gd name="connsiteX2" fmla="*/ 688730 w 1377461"/>
                <a:gd name="connsiteY2" fmla="*/ 1698333 h 1698333"/>
                <a:gd name="connsiteX3" fmla="*/ 502625 w 1377461"/>
                <a:gd name="connsiteY3" fmla="*/ 1377462 h 1698333"/>
                <a:gd name="connsiteX4" fmla="*/ 0 w 1377461"/>
                <a:gd name="connsiteY4" fmla="*/ 1377462 h 1698333"/>
                <a:gd name="connsiteX5" fmla="*/ 0 w 1377461"/>
                <a:gd name="connsiteY5" fmla="*/ 0 h 1698333"/>
                <a:gd name="connsiteX6" fmla="*/ 1377461 w 1377461"/>
                <a:gd name="connsiteY6" fmla="*/ 0 h 1698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7461" h="1698333">
                  <a:moveTo>
                    <a:pt x="1377461" y="1377462"/>
                  </a:moveTo>
                  <a:lnTo>
                    <a:pt x="874835" y="1377462"/>
                  </a:lnTo>
                  <a:lnTo>
                    <a:pt x="688730" y="1698333"/>
                  </a:lnTo>
                  <a:lnTo>
                    <a:pt x="502625" y="1377462"/>
                  </a:lnTo>
                  <a:lnTo>
                    <a:pt x="0" y="1377462"/>
                  </a:lnTo>
                  <a:lnTo>
                    <a:pt x="0" y="0"/>
                  </a:lnTo>
                  <a:lnTo>
                    <a:pt x="1377461" y="0"/>
                  </a:lnTo>
                  <a:close/>
                </a:path>
              </a:pathLst>
            </a:custGeom>
            <a:solidFill>
              <a:srgbClr val="EAC71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algn="ctr" defTabSz="457200"/>
              <a:endParaRPr 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6" name="任意多边形: 形状 55"/>
            <p:cNvSpPr/>
            <p:nvPr/>
          </p:nvSpPr>
          <p:spPr bwMode="auto">
            <a:xfrm rot="8100000">
              <a:off x="2249962" y="2561708"/>
              <a:ext cx="1377461" cy="1698331"/>
            </a:xfrm>
            <a:custGeom>
              <a:avLst/>
              <a:gdLst>
                <a:gd name="connsiteX0" fmla="*/ 0 w 1377461"/>
                <a:gd name="connsiteY0" fmla="*/ 1698331 h 1698331"/>
                <a:gd name="connsiteX1" fmla="*/ 0 w 1377461"/>
                <a:gd name="connsiteY1" fmla="*/ 320870 h 1698331"/>
                <a:gd name="connsiteX2" fmla="*/ 502625 w 1377461"/>
                <a:gd name="connsiteY2" fmla="*/ 320870 h 1698331"/>
                <a:gd name="connsiteX3" fmla="*/ 688730 w 1377461"/>
                <a:gd name="connsiteY3" fmla="*/ 0 h 1698331"/>
                <a:gd name="connsiteX4" fmla="*/ 874835 w 1377461"/>
                <a:gd name="connsiteY4" fmla="*/ 320870 h 1698331"/>
                <a:gd name="connsiteX5" fmla="*/ 1377461 w 1377461"/>
                <a:gd name="connsiteY5" fmla="*/ 320870 h 1698331"/>
                <a:gd name="connsiteX6" fmla="*/ 1377461 w 1377461"/>
                <a:gd name="connsiteY6" fmla="*/ 1698331 h 1698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7461" h="1698331">
                  <a:moveTo>
                    <a:pt x="0" y="1698331"/>
                  </a:moveTo>
                  <a:lnTo>
                    <a:pt x="0" y="320870"/>
                  </a:lnTo>
                  <a:lnTo>
                    <a:pt x="502625" y="320870"/>
                  </a:lnTo>
                  <a:lnTo>
                    <a:pt x="688730" y="0"/>
                  </a:lnTo>
                  <a:lnTo>
                    <a:pt x="874835" y="320870"/>
                  </a:lnTo>
                  <a:lnTo>
                    <a:pt x="1377461" y="320870"/>
                  </a:lnTo>
                  <a:lnTo>
                    <a:pt x="1377461" y="1698331"/>
                  </a:lnTo>
                  <a:close/>
                </a:path>
              </a:pathLst>
            </a:custGeom>
            <a:solidFill>
              <a:srgbClr val="2A99B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algn="ctr" defTabSz="457200"/>
              <a:endParaRPr 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2" name="矩形 61"/>
          <p:cNvSpPr/>
          <p:nvPr/>
        </p:nvSpPr>
        <p:spPr bwMode="auto">
          <a:xfrm>
            <a:off x="3617655" y="5664144"/>
            <a:ext cx="4955105" cy="47716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25000"/>
              </a:lnSpc>
              <a:defRPr/>
            </a:pPr>
            <a:r>
              <a:rPr lang="en-US" altLang="zh-CN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This template is exclusively designed by </a:t>
            </a:r>
            <a:r>
              <a:rPr lang="en-US" altLang="zh-CN" sz="10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 </a:t>
            </a:r>
            <a:r>
              <a:rPr lang="en-US" altLang="zh-CN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creative, and copyrights </a:t>
            </a:r>
            <a:r>
              <a:rPr lang="en-US" altLang="zh-CN" sz="10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1PPTThis </a:t>
            </a:r>
            <a:r>
              <a:rPr lang="en-US" altLang="zh-CN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template is exclusively designed</a:t>
            </a:r>
            <a:endParaRPr lang="en-US" altLang="zh-CN" sz="1000" dirty="0">
              <a:solidFill>
                <a:srgbClr val="000000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2774306" y="1849659"/>
            <a:ext cx="1331035" cy="3694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 defTabSz="457200"/>
            <a:r>
              <a: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rPr>
              <a:t>标题添加</a:t>
            </a:r>
            <a:endParaRPr lang="zh-CN" altLang="en-US" sz="1800" dirty="0">
              <a:solidFill>
                <a:srgbClr val="000000">
                  <a:lumMod val="85000"/>
                  <a:lumOff val="1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552549" y="1849659"/>
            <a:ext cx="1331035" cy="3694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 defTabSz="457200"/>
            <a:r>
              <a: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rPr>
              <a:t>标题添加</a:t>
            </a:r>
            <a:endParaRPr lang="zh-CN" altLang="en-US" sz="1800" dirty="0">
              <a:solidFill>
                <a:srgbClr val="000000">
                  <a:lumMod val="85000"/>
                  <a:lumOff val="1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350272" y="1849659"/>
            <a:ext cx="1331035" cy="3694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 defTabSz="457200"/>
            <a:r>
              <a: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rPr>
              <a:t>标题添加</a:t>
            </a:r>
            <a:endParaRPr lang="zh-CN" altLang="en-US" sz="1800" dirty="0">
              <a:solidFill>
                <a:srgbClr val="000000">
                  <a:lumMod val="85000"/>
                  <a:lumOff val="1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3690015" y="5021261"/>
            <a:ext cx="1331035" cy="3694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 defTabSz="457200"/>
            <a:r>
              <a: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rPr>
              <a:t>标题添加</a:t>
            </a:r>
            <a:endParaRPr lang="zh-CN" altLang="en-US" sz="1800" dirty="0">
              <a:solidFill>
                <a:srgbClr val="000000">
                  <a:lumMod val="85000"/>
                  <a:lumOff val="1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468261" y="5021261"/>
            <a:ext cx="1331035" cy="3694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 defTabSz="457200"/>
            <a:r>
              <a: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rPr>
              <a:t>标题添加</a:t>
            </a:r>
            <a:endParaRPr lang="zh-CN" altLang="en-US" sz="1800" dirty="0">
              <a:solidFill>
                <a:srgbClr val="000000">
                  <a:lumMod val="85000"/>
                  <a:lumOff val="1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265984" y="5021261"/>
            <a:ext cx="1331035" cy="3694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 defTabSz="457200"/>
            <a:r>
              <a: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rPr>
              <a:t>标题添加</a:t>
            </a:r>
            <a:endParaRPr lang="zh-CN" altLang="en-US" sz="1800" dirty="0">
              <a:solidFill>
                <a:srgbClr val="000000">
                  <a:lumMod val="85000"/>
                  <a:lumOff val="1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80" name="Oval 68"/>
          <p:cNvSpPr/>
          <p:nvPr/>
        </p:nvSpPr>
        <p:spPr>
          <a:xfrm>
            <a:off x="3249272" y="2960580"/>
            <a:ext cx="381104" cy="418031"/>
          </a:xfrm>
          <a:custGeom>
            <a:avLst/>
            <a:gdLst>
              <a:gd name="connsiteX0" fmla="*/ 130776 w 510187"/>
              <a:gd name="connsiteY0" fmla="*/ 398252 h 559418"/>
              <a:gd name="connsiteX1" fmla="*/ 180826 w 510187"/>
              <a:gd name="connsiteY1" fmla="*/ 398252 h 559418"/>
              <a:gd name="connsiteX2" fmla="*/ 195356 w 510187"/>
              <a:gd name="connsiteY2" fmla="*/ 420815 h 559418"/>
              <a:gd name="connsiteX3" fmla="*/ 140463 w 510187"/>
              <a:gd name="connsiteY3" fmla="*/ 420815 h 559418"/>
              <a:gd name="connsiteX4" fmla="*/ 48435 w 510187"/>
              <a:gd name="connsiteY4" fmla="*/ 535243 h 559418"/>
              <a:gd name="connsiteX5" fmla="*/ 461752 w 510187"/>
              <a:gd name="connsiteY5" fmla="*/ 535243 h 559418"/>
              <a:gd name="connsiteX6" fmla="*/ 369724 w 510187"/>
              <a:gd name="connsiteY6" fmla="*/ 420815 h 559418"/>
              <a:gd name="connsiteX7" fmla="*/ 316445 w 510187"/>
              <a:gd name="connsiteY7" fmla="*/ 420815 h 559418"/>
              <a:gd name="connsiteX8" fmla="*/ 329361 w 510187"/>
              <a:gd name="connsiteY8" fmla="*/ 398252 h 559418"/>
              <a:gd name="connsiteX9" fmla="*/ 381026 w 510187"/>
              <a:gd name="connsiteY9" fmla="*/ 398252 h 559418"/>
              <a:gd name="connsiteX10" fmla="*/ 510187 w 510187"/>
              <a:gd name="connsiteY10" fmla="*/ 559418 h 559418"/>
              <a:gd name="connsiteX11" fmla="*/ 0 w 510187"/>
              <a:gd name="connsiteY11" fmla="*/ 559418 h 559418"/>
              <a:gd name="connsiteX12" fmla="*/ 254964 w 510187"/>
              <a:gd name="connsiteY12" fmla="*/ 79000 h 559418"/>
              <a:gd name="connsiteX13" fmla="*/ 175836 w 510187"/>
              <a:gd name="connsiteY13" fmla="*/ 159612 h 559418"/>
              <a:gd name="connsiteX14" fmla="*/ 254964 w 510187"/>
              <a:gd name="connsiteY14" fmla="*/ 238611 h 559418"/>
              <a:gd name="connsiteX15" fmla="*/ 335706 w 510187"/>
              <a:gd name="connsiteY15" fmla="*/ 159612 h 559418"/>
              <a:gd name="connsiteX16" fmla="*/ 254964 w 510187"/>
              <a:gd name="connsiteY16" fmla="*/ 79000 h 559418"/>
              <a:gd name="connsiteX17" fmla="*/ 254964 w 510187"/>
              <a:gd name="connsiteY17" fmla="*/ 0 h 559418"/>
              <a:gd name="connsiteX18" fmla="*/ 414834 w 510187"/>
              <a:gd name="connsiteY18" fmla="*/ 159612 h 559418"/>
              <a:gd name="connsiteX19" fmla="*/ 254964 w 510187"/>
              <a:gd name="connsiteY19" fmla="*/ 478835 h 559418"/>
              <a:gd name="connsiteX20" fmla="*/ 95093 w 510187"/>
              <a:gd name="connsiteY20" fmla="*/ 159612 h 559418"/>
              <a:gd name="connsiteX21" fmla="*/ 254964 w 510187"/>
              <a:gd name="connsiteY21" fmla="*/ 0 h 55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0187" h="559418">
                <a:moveTo>
                  <a:pt x="130776" y="398252"/>
                </a:moveTo>
                <a:lnTo>
                  <a:pt x="180826" y="398252"/>
                </a:lnTo>
                <a:cubicBezTo>
                  <a:pt x="185669" y="404699"/>
                  <a:pt x="190513" y="412757"/>
                  <a:pt x="195356" y="420815"/>
                </a:cubicBezTo>
                <a:lnTo>
                  <a:pt x="140463" y="420815"/>
                </a:lnTo>
                <a:lnTo>
                  <a:pt x="48435" y="535243"/>
                </a:lnTo>
                <a:lnTo>
                  <a:pt x="461752" y="535243"/>
                </a:lnTo>
                <a:lnTo>
                  <a:pt x="369724" y="420815"/>
                </a:lnTo>
                <a:lnTo>
                  <a:pt x="316445" y="420815"/>
                </a:lnTo>
                <a:cubicBezTo>
                  <a:pt x="319674" y="412757"/>
                  <a:pt x="324518" y="404699"/>
                  <a:pt x="329361" y="398252"/>
                </a:cubicBezTo>
                <a:lnTo>
                  <a:pt x="381026" y="398252"/>
                </a:lnTo>
                <a:lnTo>
                  <a:pt x="510187" y="559418"/>
                </a:lnTo>
                <a:lnTo>
                  <a:pt x="0" y="559418"/>
                </a:lnTo>
                <a:close/>
                <a:moveTo>
                  <a:pt x="254964" y="79000"/>
                </a:moveTo>
                <a:cubicBezTo>
                  <a:pt x="211363" y="79000"/>
                  <a:pt x="175836" y="116081"/>
                  <a:pt x="175836" y="159612"/>
                </a:cubicBezTo>
                <a:cubicBezTo>
                  <a:pt x="175836" y="203142"/>
                  <a:pt x="211363" y="238611"/>
                  <a:pt x="254964" y="238611"/>
                </a:cubicBezTo>
                <a:cubicBezTo>
                  <a:pt x="300179" y="238611"/>
                  <a:pt x="335706" y="203142"/>
                  <a:pt x="335706" y="159612"/>
                </a:cubicBezTo>
                <a:cubicBezTo>
                  <a:pt x="335706" y="116081"/>
                  <a:pt x="300179" y="79000"/>
                  <a:pt x="254964" y="79000"/>
                </a:cubicBezTo>
                <a:close/>
                <a:moveTo>
                  <a:pt x="254964" y="0"/>
                </a:moveTo>
                <a:cubicBezTo>
                  <a:pt x="343781" y="0"/>
                  <a:pt x="414834" y="70939"/>
                  <a:pt x="414834" y="159612"/>
                </a:cubicBezTo>
                <a:cubicBezTo>
                  <a:pt x="414834" y="246673"/>
                  <a:pt x="254964" y="478835"/>
                  <a:pt x="254964" y="478835"/>
                </a:cubicBezTo>
                <a:cubicBezTo>
                  <a:pt x="254964" y="478835"/>
                  <a:pt x="95093" y="246673"/>
                  <a:pt x="95093" y="159612"/>
                </a:cubicBezTo>
                <a:cubicBezTo>
                  <a:pt x="95093" y="70939"/>
                  <a:pt x="167761" y="0"/>
                  <a:pt x="2549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1" name="Oval 69"/>
          <p:cNvSpPr/>
          <p:nvPr/>
        </p:nvSpPr>
        <p:spPr>
          <a:xfrm>
            <a:off x="5009127" y="2960921"/>
            <a:ext cx="417880" cy="417349"/>
          </a:xfrm>
          <a:custGeom>
            <a:avLst/>
            <a:gdLst>
              <a:gd name="connsiteX0" fmla="*/ 140017 w 606581"/>
              <a:gd name="connsiteY0" fmla="*/ 411043 h 605592"/>
              <a:gd name="connsiteX1" fmla="*/ 178821 w 606581"/>
              <a:gd name="connsiteY1" fmla="*/ 427078 h 605592"/>
              <a:gd name="connsiteX2" fmla="*/ 178821 w 606581"/>
              <a:gd name="connsiteY2" fmla="*/ 504564 h 605592"/>
              <a:gd name="connsiteX3" fmla="*/ 93692 w 606581"/>
              <a:gd name="connsiteY3" fmla="*/ 589557 h 605592"/>
              <a:gd name="connsiteX4" fmla="*/ 54887 w 606581"/>
              <a:gd name="connsiteY4" fmla="*/ 605592 h 605592"/>
              <a:gd name="connsiteX5" fmla="*/ 16083 w 606581"/>
              <a:gd name="connsiteY5" fmla="*/ 589557 h 605592"/>
              <a:gd name="connsiteX6" fmla="*/ 16083 w 606581"/>
              <a:gd name="connsiteY6" fmla="*/ 511979 h 605592"/>
              <a:gd name="connsiteX7" fmla="*/ 101212 w 606581"/>
              <a:gd name="connsiteY7" fmla="*/ 427078 h 605592"/>
              <a:gd name="connsiteX8" fmla="*/ 140017 w 606581"/>
              <a:gd name="connsiteY8" fmla="*/ 411043 h 605592"/>
              <a:gd name="connsiteX9" fmla="*/ 382501 w 606581"/>
              <a:gd name="connsiteY9" fmla="*/ 49537 h 605592"/>
              <a:gd name="connsiteX10" fmla="*/ 557044 w 606581"/>
              <a:gd name="connsiteY10" fmla="*/ 223798 h 605592"/>
              <a:gd name="connsiteX11" fmla="*/ 382501 w 606581"/>
              <a:gd name="connsiteY11" fmla="*/ 398059 h 605592"/>
              <a:gd name="connsiteX12" fmla="*/ 207957 w 606581"/>
              <a:gd name="connsiteY12" fmla="*/ 223798 h 605592"/>
              <a:gd name="connsiteX13" fmla="*/ 382501 w 606581"/>
              <a:gd name="connsiteY13" fmla="*/ 49537 h 605592"/>
              <a:gd name="connsiteX14" fmla="*/ 382536 w 606581"/>
              <a:gd name="connsiteY14" fmla="*/ 24750 h 605592"/>
              <a:gd name="connsiteX15" fmla="*/ 304914 w 606581"/>
              <a:gd name="connsiteY15" fmla="*/ 40417 h 605592"/>
              <a:gd name="connsiteX16" fmla="*/ 241591 w 606581"/>
              <a:gd name="connsiteY16" fmla="*/ 83058 h 605592"/>
              <a:gd name="connsiteX17" fmla="*/ 198880 w 606581"/>
              <a:gd name="connsiteY17" fmla="*/ 146278 h 605592"/>
              <a:gd name="connsiteX18" fmla="*/ 183189 w 606581"/>
              <a:gd name="connsiteY18" fmla="*/ 223774 h 605592"/>
              <a:gd name="connsiteX19" fmla="*/ 198880 w 606581"/>
              <a:gd name="connsiteY19" fmla="*/ 301177 h 605592"/>
              <a:gd name="connsiteX20" fmla="*/ 241591 w 606581"/>
              <a:gd name="connsiteY20" fmla="*/ 364490 h 605592"/>
              <a:gd name="connsiteX21" fmla="*/ 304914 w 606581"/>
              <a:gd name="connsiteY21" fmla="*/ 407131 h 605592"/>
              <a:gd name="connsiteX22" fmla="*/ 382536 w 606581"/>
              <a:gd name="connsiteY22" fmla="*/ 422705 h 605592"/>
              <a:gd name="connsiteX23" fmla="*/ 460158 w 606581"/>
              <a:gd name="connsiteY23" fmla="*/ 407131 h 605592"/>
              <a:gd name="connsiteX24" fmla="*/ 523481 w 606581"/>
              <a:gd name="connsiteY24" fmla="*/ 364490 h 605592"/>
              <a:gd name="connsiteX25" fmla="*/ 566192 w 606581"/>
              <a:gd name="connsiteY25" fmla="*/ 301177 h 605592"/>
              <a:gd name="connsiteX26" fmla="*/ 581883 w 606581"/>
              <a:gd name="connsiteY26" fmla="*/ 223774 h 605592"/>
              <a:gd name="connsiteX27" fmla="*/ 566192 w 606581"/>
              <a:gd name="connsiteY27" fmla="*/ 146278 h 605592"/>
              <a:gd name="connsiteX28" fmla="*/ 523481 w 606581"/>
              <a:gd name="connsiteY28" fmla="*/ 83058 h 605592"/>
              <a:gd name="connsiteX29" fmla="*/ 460158 w 606581"/>
              <a:gd name="connsiteY29" fmla="*/ 40417 h 605592"/>
              <a:gd name="connsiteX30" fmla="*/ 382536 w 606581"/>
              <a:gd name="connsiteY30" fmla="*/ 24750 h 605592"/>
              <a:gd name="connsiteX31" fmla="*/ 382536 w 606581"/>
              <a:gd name="connsiteY31" fmla="*/ 0 h 605592"/>
              <a:gd name="connsiteX32" fmla="*/ 469721 w 606581"/>
              <a:gd name="connsiteY32" fmla="*/ 17613 h 605592"/>
              <a:gd name="connsiteX33" fmla="*/ 540937 w 606581"/>
              <a:gd name="connsiteY33" fmla="*/ 65538 h 605592"/>
              <a:gd name="connsiteX34" fmla="*/ 588940 w 606581"/>
              <a:gd name="connsiteY34" fmla="*/ 136637 h 605592"/>
              <a:gd name="connsiteX35" fmla="*/ 606581 w 606581"/>
              <a:gd name="connsiteY35" fmla="*/ 223774 h 605592"/>
              <a:gd name="connsiteX36" fmla="*/ 588940 w 606581"/>
              <a:gd name="connsiteY36" fmla="*/ 310818 h 605592"/>
              <a:gd name="connsiteX37" fmla="*/ 540937 w 606581"/>
              <a:gd name="connsiteY37" fmla="*/ 381917 h 605592"/>
              <a:gd name="connsiteX38" fmla="*/ 469721 w 606581"/>
              <a:gd name="connsiteY38" fmla="*/ 429842 h 605592"/>
              <a:gd name="connsiteX39" fmla="*/ 382536 w 606581"/>
              <a:gd name="connsiteY39" fmla="*/ 447455 h 605592"/>
              <a:gd name="connsiteX40" fmla="*/ 295258 w 606581"/>
              <a:gd name="connsiteY40" fmla="*/ 429842 h 605592"/>
              <a:gd name="connsiteX41" fmla="*/ 240105 w 606581"/>
              <a:gd name="connsiteY41" fmla="*/ 396471 h 605592"/>
              <a:gd name="connsiteX42" fmla="*/ 209558 w 606581"/>
              <a:gd name="connsiteY42" fmla="*/ 427061 h 605592"/>
              <a:gd name="connsiteX43" fmla="*/ 196373 w 606581"/>
              <a:gd name="connsiteY43" fmla="*/ 409541 h 605592"/>
              <a:gd name="connsiteX44" fmla="*/ 178918 w 606581"/>
              <a:gd name="connsiteY44" fmla="*/ 396378 h 605592"/>
              <a:gd name="connsiteX45" fmla="*/ 209465 w 606581"/>
              <a:gd name="connsiteY45" fmla="*/ 365880 h 605592"/>
              <a:gd name="connsiteX46" fmla="*/ 176040 w 606581"/>
              <a:gd name="connsiteY46" fmla="*/ 310818 h 605592"/>
              <a:gd name="connsiteX47" fmla="*/ 158491 w 606581"/>
              <a:gd name="connsiteY47" fmla="*/ 223774 h 605592"/>
              <a:gd name="connsiteX48" fmla="*/ 176040 w 606581"/>
              <a:gd name="connsiteY48" fmla="*/ 136637 h 605592"/>
              <a:gd name="connsiteX49" fmla="*/ 224043 w 606581"/>
              <a:gd name="connsiteY49" fmla="*/ 65538 h 605592"/>
              <a:gd name="connsiteX50" fmla="*/ 295258 w 606581"/>
              <a:gd name="connsiteY50" fmla="*/ 17613 h 605592"/>
              <a:gd name="connsiteX51" fmla="*/ 382536 w 606581"/>
              <a:gd name="connsiteY51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6581" h="605592">
                <a:moveTo>
                  <a:pt x="140017" y="411043"/>
                </a:moveTo>
                <a:cubicBezTo>
                  <a:pt x="154035" y="411043"/>
                  <a:pt x="168053" y="416326"/>
                  <a:pt x="178821" y="427078"/>
                </a:cubicBezTo>
                <a:cubicBezTo>
                  <a:pt x="200266" y="448488"/>
                  <a:pt x="200266" y="483153"/>
                  <a:pt x="178821" y="504564"/>
                </a:cubicBezTo>
                <a:lnTo>
                  <a:pt x="93692" y="589557"/>
                </a:lnTo>
                <a:cubicBezTo>
                  <a:pt x="83016" y="600216"/>
                  <a:pt x="68905" y="605592"/>
                  <a:pt x="54887" y="605592"/>
                </a:cubicBezTo>
                <a:cubicBezTo>
                  <a:pt x="40870" y="605592"/>
                  <a:pt x="26759" y="600216"/>
                  <a:pt x="16083" y="589557"/>
                </a:cubicBezTo>
                <a:cubicBezTo>
                  <a:pt x="-5362" y="568147"/>
                  <a:pt x="-5362" y="533389"/>
                  <a:pt x="16083" y="511979"/>
                </a:cubicBezTo>
                <a:lnTo>
                  <a:pt x="101212" y="427078"/>
                </a:lnTo>
                <a:cubicBezTo>
                  <a:pt x="111888" y="416326"/>
                  <a:pt x="125999" y="411043"/>
                  <a:pt x="140017" y="411043"/>
                </a:cubicBezTo>
                <a:close/>
                <a:moveTo>
                  <a:pt x="382501" y="49537"/>
                </a:moveTo>
                <a:cubicBezTo>
                  <a:pt x="478871" y="49537"/>
                  <a:pt x="557044" y="127491"/>
                  <a:pt x="557044" y="223798"/>
                </a:cubicBezTo>
                <a:cubicBezTo>
                  <a:pt x="557044" y="320012"/>
                  <a:pt x="478871" y="398059"/>
                  <a:pt x="382501" y="398059"/>
                </a:cubicBezTo>
                <a:cubicBezTo>
                  <a:pt x="286130" y="398059"/>
                  <a:pt x="207957" y="320012"/>
                  <a:pt x="207957" y="223798"/>
                </a:cubicBezTo>
                <a:cubicBezTo>
                  <a:pt x="207957" y="127491"/>
                  <a:pt x="286130" y="49537"/>
                  <a:pt x="382501" y="49537"/>
                </a:cubicBezTo>
                <a:close/>
                <a:moveTo>
                  <a:pt x="382536" y="24750"/>
                </a:moveTo>
                <a:cubicBezTo>
                  <a:pt x="355610" y="24750"/>
                  <a:pt x="329519" y="30034"/>
                  <a:pt x="304914" y="40417"/>
                </a:cubicBezTo>
                <a:cubicBezTo>
                  <a:pt x="281238" y="50428"/>
                  <a:pt x="259882" y="64796"/>
                  <a:pt x="241591" y="83058"/>
                </a:cubicBezTo>
                <a:cubicBezTo>
                  <a:pt x="223300" y="101319"/>
                  <a:pt x="208908" y="122547"/>
                  <a:pt x="198880" y="146278"/>
                </a:cubicBezTo>
                <a:cubicBezTo>
                  <a:pt x="188481" y="170843"/>
                  <a:pt x="183189" y="196891"/>
                  <a:pt x="183189" y="223774"/>
                </a:cubicBezTo>
                <a:cubicBezTo>
                  <a:pt x="183189" y="250564"/>
                  <a:pt x="188481" y="276705"/>
                  <a:pt x="198880" y="301177"/>
                </a:cubicBezTo>
                <a:cubicBezTo>
                  <a:pt x="208908" y="324908"/>
                  <a:pt x="223300" y="346228"/>
                  <a:pt x="241591" y="364490"/>
                </a:cubicBezTo>
                <a:cubicBezTo>
                  <a:pt x="259882" y="382752"/>
                  <a:pt x="281238" y="397027"/>
                  <a:pt x="304914" y="407131"/>
                </a:cubicBezTo>
                <a:cubicBezTo>
                  <a:pt x="329519" y="417513"/>
                  <a:pt x="355610" y="422705"/>
                  <a:pt x="382536" y="422705"/>
                </a:cubicBezTo>
                <a:cubicBezTo>
                  <a:pt x="409462" y="422705"/>
                  <a:pt x="435553" y="417513"/>
                  <a:pt x="460158" y="407131"/>
                </a:cubicBezTo>
                <a:cubicBezTo>
                  <a:pt x="483834" y="397027"/>
                  <a:pt x="505190" y="382752"/>
                  <a:pt x="523481" y="364490"/>
                </a:cubicBezTo>
                <a:cubicBezTo>
                  <a:pt x="541772" y="346228"/>
                  <a:pt x="556164" y="324908"/>
                  <a:pt x="566192" y="301177"/>
                </a:cubicBezTo>
                <a:cubicBezTo>
                  <a:pt x="576591" y="276705"/>
                  <a:pt x="581883" y="250564"/>
                  <a:pt x="581883" y="223774"/>
                </a:cubicBezTo>
                <a:cubicBezTo>
                  <a:pt x="581883" y="196891"/>
                  <a:pt x="576591" y="170843"/>
                  <a:pt x="566192" y="146278"/>
                </a:cubicBezTo>
                <a:cubicBezTo>
                  <a:pt x="556164" y="122547"/>
                  <a:pt x="541772" y="101319"/>
                  <a:pt x="523481" y="83058"/>
                </a:cubicBezTo>
                <a:cubicBezTo>
                  <a:pt x="505190" y="64796"/>
                  <a:pt x="483834" y="50428"/>
                  <a:pt x="460158" y="40417"/>
                </a:cubicBezTo>
                <a:cubicBezTo>
                  <a:pt x="435553" y="30034"/>
                  <a:pt x="409462" y="24750"/>
                  <a:pt x="382536" y="24750"/>
                </a:cubicBezTo>
                <a:close/>
                <a:moveTo>
                  <a:pt x="382536" y="0"/>
                </a:moveTo>
                <a:cubicBezTo>
                  <a:pt x="412712" y="0"/>
                  <a:pt x="442145" y="5933"/>
                  <a:pt x="469721" y="17613"/>
                </a:cubicBezTo>
                <a:cubicBezTo>
                  <a:pt x="496462" y="28922"/>
                  <a:pt x="520417" y="45051"/>
                  <a:pt x="540937" y="65538"/>
                </a:cubicBezTo>
                <a:cubicBezTo>
                  <a:pt x="561549" y="86117"/>
                  <a:pt x="577705" y="110033"/>
                  <a:pt x="588940" y="136637"/>
                </a:cubicBezTo>
                <a:cubicBezTo>
                  <a:pt x="600639" y="164262"/>
                  <a:pt x="606581" y="193554"/>
                  <a:pt x="606581" y="223774"/>
                </a:cubicBezTo>
                <a:cubicBezTo>
                  <a:pt x="606581" y="253901"/>
                  <a:pt x="600639" y="283194"/>
                  <a:pt x="588940" y="310818"/>
                </a:cubicBezTo>
                <a:cubicBezTo>
                  <a:pt x="577705" y="337515"/>
                  <a:pt x="561549" y="361431"/>
                  <a:pt x="540937" y="381917"/>
                </a:cubicBezTo>
                <a:cubicBezTo>
                  <a:pt x="520417" y="402496"/>
                  <a:pt x="496462" y="418626"/>
                  <a:pt x="469721" y="429842"/>
                </a:cubicBezTo>
                <a:cubicBezTo>
                  <a:pt x="442145" y="441522"/>
                  <a:pt x="412805" y="447455"/>
                  <a:pt x="382536" y="447455"/>
                </a:cubicBezTo>
                <a:cubicBezTo>
                  <a:pt x="352267" y="447455"/>
                  <a:pt x="322927" y="441522"/>
                  <a:pt x="295258" y="429842"/>
                </a:cubicBezTo>
                <a:cubicBezTo>
                  <a:pt x="275295" y="421407"/>
                  <a:pt x="256818" y="410190"/>
                  <a:pt x="240105" y="396471"/>
                </a:cubicBezTo>
                <a:lnTo>
                  <a:pt x="209558" y="427061"/>
                </a:lnTo>
                <a:cubicBezTo>
                  <a:pt x="206030" y="420758"/>
                  <a:pt x="201666" y="414918"/>
                  <a:pt x="196373" y="409541"/>
                </a:cubicBezTo>
                <a:cubicBezTo>
                  <a:pt x="191081" y="404350"/>
                  <a:pt x="185232" y="399901"/>
                  <a:pt x="178918" y="396378"/>
                </a:cubicBezTo>
                <a:lnTo>
                  <a:pt x="209465" y="365880"/>
                </a:lnTo>
                <a:cubicBezTo>
                  <a:pt x="195724" y="349287"/>
                  <a:pt x="184582" y="330840"/>
                  <a:pt x="176040" y="310818"/>
                </a:cubicBezTo>
                <a:cubicBezTo>
                  <a:pt x="164341" y="283194"/>
                  <a:pt x="158491" y="253901"/>
                  <a:pt x="158491" y="223774"/>
                </a:cubicBezTo>
                <a:cubicBezTo>
                  <a:pt x="158491" y="193554"/>
                  <a:pt x="164341" y="164262"/>
                  <a:pt x="176040" y="136637"/>
                </a:cubicBezTo>
                <a:cubicBezTo>
                  <a:pt x="187367" y="110033"/>
                  <a:pt x="203523" y="86117"/>
                  <a:pt x="224043" y="65538"/>
                </a:cubicBezTo>
                <a:cubicBezTo>
                  <a:pt x="244655" y="45051"/>
                  <a:pt x="268610" y="28922"/>
                  <a:pt x="295258" y="17613"/>
                </a:cubicBezTo>
                <a:cubicBezTo>
                  <a:pt x="322927" y="5933"/>
                  <a:pt x="352267" y="0"/>
                  <a:pt x="3825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2" name="Oval 70"/>
          <p:cNvSpPr/>
          <p:nvPr/>
        </p:nvSpPr>
        <p:spPr>
          <a:xfrm>
            <a:off x="6793462" y="2960896"/>
            <a:ext cx="417880" cy="417399"/>
          </a:xfrm>
          <a:custGeom>
            <a:avLst/>
            <a:gdLst>
              <a:gd name="T0" fmla="*/ 6894 w 7804"/>
              <a:gd name="T1" fmla="*/ 3038 h 7804"/>
              <a:gd name="T2" fmla="*/ 6614 w 7804"/>
              <a:gd name="T3" fmla="*/ 2704 h 7804"/>
              <a:gd name="T4" fmla="*/ 6826 w 7804"/>
              <a:gd name="T5" fmla="*/ 2200 h 7804"/>
              <a:gd name="T6" fmla="*/ 6496 w 7804"/>
              <a:gd name="T7" fmla="*/ 978 h 7804"/>
              <a:gd name="T8" fmla="*/ 5604 w 7804"/>
              <a:gd name="T9" fmla="*/ 978 h 7804"/>
              <a:gd name="T10" fmla="*/ 5254 w 7804"/>
              <a:gd name="T11" fmla="*/ 1222 h 7804"/>
              <a:gd name="T12" fmla="*/ 4973 w 7804"/>
              <a:gd name="T13" fmla="*/ 1137 h 7804"/>
              <a:gd name="T14" fmla="*/ 4766 w 7804"/>
              <a:gd name="T15" fmla="*/ 631 h 7804"/>
              <a:gd name="T16" fmla="*/ 3668 w 7804"/>
              <a:gd name="T17" fmla="*/ 0 h 7804"/>
              <a:gd name="T18" fmla="*/ 3038 w 7804"/>
              <a:gd name="T19" fmla="*/ 910 h 7804"/>
              <a:gd name="T20" fmla="*/ 2704 w 7804"/>
              <a:gd name="T21" fmla="*/ 1190 h 7804"/>
              <a:gd name="T22" fmla="*/ 2398 w 7804"/>
              <a:gd name="T23" fmla="*/ 1175 h 7804"/>
              <a:gd name="T24" fmla="*/ 1754 w 7804"/>
              <a:gd name="T25" fmla="*/ 793 h 7804"/>
              <a:gd name="T26" fmla="*/ 978 w 7804"/>
              <a:gd name="T27" fmla="*/ 1308 h 7804"/>
              <a:gd name="T28" fmla="*/ 1175 w 7804"/>
              <a:gd name="T29" fmla="*/ 2398 h 7804"/>
              <a:gd name="T30" fmla="*/ 1137 w 7804"/>
              <a:gd name="T31" fmla="*/ 2831 h 7804"/>
              <a:gd name="T32" fmla="*/ 631 w 7804"/>
              <a:gd name="T33" fmla="*/ 3038 h 7804"/>
              <a:gd name="T34" fmla="*/ 0 w 7804"/>
              <a:gd name="T35" fmla="*/ 4136 h 7804"/>
              <a:gd name="T36" fmla="*/ 910 w 7804"/>
              <a:gd name="T37" fmla="*/ 4766 h 7804"/>
              <a:gd name="T38" fmla="*/ 1190 w 7804"/>
              <a:gd name="T39" fmla="*/ 5100 h 7804"/>
              <a:gd name="T40" fmla="*/ 978 w 7804"/>
              <a:gd name="T41" fmla="*/ 5604 h 7804"/>
              <a:gd name="T42" fmla="*/ 1308 w 7804"/>
              <a:gd name="T43" fmla="*/ 6826 h 7804"/>
              <a:gd name="T44" fmla="*/ 2200 w 7804"/>
              <a:gd name="T45" fmla="*/ 6826 h 7804"/>
              <a:gd name="T46" fmla="*/ 2550 w 7804"/>
              <a:gd name="T47" fmla="*/ 6582 h 7804"/>
              <a:gd name="T48" fmla="*/ 2831 w 7804"/>
              <a:gd name="T49" fmla="*/ 6667 h 7804"/>
              <a:gd name="T50" fmla="*/ 3038 w 7804"/>
              <a:gd name="T51" fmla="*/ 7173 h 7804"/>
              <a:gd name="T52" fmla="*/ 4136 w 7804"/>
              <a:gd name="T53" fmla="*/ 7804 h 7804"/>
              <a:gd name="T54" fmla="*/ 4766 w 7804"/>
              <a:gd name="T55" fmla="*/ 6894 h 7804"/>
              <a:gd name="T56" fmla="*/ 5100 w 7804"/>
              <a:gd name="T57" fmla="*/ 6614 h 7804"/>
              <a:gd name="T58" fmla="*/ 5406 w 7804"/>
              <a:gd name="T59" fmla="*/ 6629 h 7804"/>
              <a:gd name="T60" fmla="*/ 6050 w 7804"/>
              <a:gd name="T61" fmla="*/ 7011 h 7804"/>
              <a:gd name="T62" fmla="*/ 6647 w 7804"/>
              <a:gd name="T63" fmla="*/ 6675 h 7804"/>
              <a:gd name="T64" fmla="*/ 6826 w 7804"/>
              <a:gd name="T65" fmla="*/ 6496 h 7804"/>
              <a:gd name="T66" fmla="*/ 6629 w 7804"/>
              <a:gd name="T67" fmla="*/ 5406 h 7804"/>
              <a:gd name="T68" fmla="*/ 6667 w 7804"/>
              <a:gd name="T69" fmla="*/ 4972 h 7804"/>
              <a:gd name="T70" fmla="*/ 7173 w 7804"/>
              <a:gd name="T71" fmla="*/ 4766 h 7804"/>
              <a:gd name="T72" fmla="*/ 7804 w 7804"/>
              <a:gd name="T73" fmla="*/ 3668 h 7804"/>
              <a:gd name="T74" fmla="*/ 5608 w 7804"/>
              <a:gd name="T75" fmla="*/ 3902 h 7804"/>
              <a:gd name="T76" fmla="*/ 2196 w 7804"/>
              <a:gd name="T77" fmla="*/ 3902 h 7804"/>
              <a:gd name="T78" fmla="*/ 5608 w 7804"/>
              <a:gd name="T79" fmla="*/ 3902 h 7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804" h="7804">
                <a:moveTo>
                  <a:pt x="7173" y="3038"/>
                </a:moveTo>
                <a:lnTo>
                  <a:pt x="6894" y="3038"/>
                </a:lnTo>
                <a:cubicBezTo>
                  <a:pt x="6824" y="3038"/>
                  <a:pt x="6714" y="2953"/>
                  <a:pt x="6667" y="2831"/>
                </a:cubicBezTo>
                <a:cubicBezTo>
                  <a:pt x="6650" y="2789"/>
                  <a:pt x="6632" y="2746"/>
                  <a:pt x="6614" y="2704"/>
                </a:cubicBezTo>
                <a:cubicBezTo>
                  <a:pt x="6561" y="2585"/>
                  <a:pt x="6579" y="2447"/>
                  <a:pt x="6629" y="2398"/>
                </a:cubicBezTo>
                <a:lnTo>
                  <a:pt x="6826" y="2200"/>
                </a:lnTo>
                <a:cubicBezTo>
                  <a:pt x="7072" y="1954"/>
                  <a:pt x="7072" y="1554"/>
                  <a:pt x="6826" y="1308"/>
                </a:cubicBezTo>
                <a:lnTo>
                  <a:pt x="6496" y="978"/>
                </a:lnTo>
                <a:cubicBezTo>
                  <a:pt x="6377" y="859"/>
                  <a:pt x="6218" y="793"/>
                  <a:pt x="6050" y="793"/>
                </a:cubicBezTo>
                <a:cubicBezTo>
                  <a:pt x="5882" y="793"/>
                  <a:pt x="5723" y="859"/>
                  <a:pt x="5604" y="978"/>
                </a:cubicBezTo>
                <a:lnTo>
                  <a:pt x="5406" y="1176"/>
                </a:lnTo>
                <a:cubicBezTo>
                  <a:pt x="5378" y="1204"/>
                  <a:pt x="5319" y="1222"/>
                  <a:pt x="5254" y="1222"/>
                </a:cubicBezTo>
                <a:cubicBezTo>
                  <a:pt x="5201" y="1222"/>
                  <a:pt x="5147" y="1211"/>
                  <a:pt x="5100" y="1190"/>
                </a:cubicBezTo>
                <a:cubicBezTo>
                  <a:pt x="5058" y="1172"/>
                  <a:pt x="5015" y="1154"/>
                  <a:pt x="4973" y="1137"/>
                </a:cubicBezTo>
                <a:cubicBezTo>
                  <a:pt x="4851" y="1090"/>
                  <a:pt x="4766" y="980"/>
                  <a:pt x="4766" y="910"/>
                </a:cubicBezTo>
                <a:lnTo>
                  <a:pt x="4766" y="631"/>
                </a:lnTo>
                <a:cubicBezTo>
                  <a:pt x="4766" y="283"/>
                  <a:pt x="4483" y="0"/>
                  <a:pt x="4136" y="0"/>
                </a:cubicBezTo>
                <a:lnTo>
                  <a:pt x="3668" y="0"/>
                </a:lnTo>
                <a:cubicBezTo>
                  <a:pt x="3321" y="0"/>
                  <a:pt x="3038" y="283"/>
                  <a:pt x="3038" y="631"/>
                </a:cubicBezTo>
                <a:lnTo>
                  <a:pt x="3038" y="910"/>
                </a:lnTo>
                <a:cubicBezTo>
                  <a:pt x="3038" y="980"/>
                  <a:pt x="2953" y="1090"/>
                  <a:pt x="2831" y="1137"/>
                </a:cubicBezTo>
                <a:cubicBezTo>
                  <a:pt x="2789" y="1154"/>
                  <a:pt x="2746" y="1172"/>
                  <a:pt x="2704" y="1190"/>
                </a:cubicBezTo>
                <a:cubicBezTo>
                  <a:pt x="2657" y="1211"/>
                  <a:pt x="2603" y="1222"/>
                  <a:pt x="2550" y="1222"/>
                </a:cubicBezTo>
                <a:cubicBezTo>
                  <a:pt x="2485" y="1222"/>
                  <a:pt x="2426" y="1204"/>
                  <a:pt x="2398" y="1175"/>
                </a:cubicBezTo>
                <a:lnTo>
                  <a:pt x="2200" y="978"/>
                </a:lnTo>
                <a:cubicBezTo>
                  <a:pt x="2081" y="859"/>
                  <a:pt x="1922" y="793"/>
                  <a:pt x="1754" y="793"/>
                </a:cubicBezTo>
                <a:cubicBezTo>
                  <a:pt x="1585" y="793"/>
                  <a:pt x="1427" y="859"/>
                  <a:pt x="1308" y="978"/>
                </a:cubicBezTo>
                <a:lnTo>
                  <a:pt x="978" y="1308"/>
                </a:lnTo>
                <a:cubicBezTo>
                  <a:pt x="732" y="1554"/>
                  <a:pt x="732" y="1954"/>
                  <a:pt x="978" y="2200"/>
                </a:cubicBezTo>
                <a:lnTo>
                  <a:pt x="1175" y="2398"/>
                </a:lnTo>
                <a:cubicBezTo>
                  <a:pt x="1225" y="2447"/>
                  <a:pt x="1243" y="2585"/>
                  <a:pt x="1190" y="2704"/>
                </a:cubicBezTo>
                <a:cubicBezTo>
                  <a:pt x="1172" y="2746"/>
                  <a:pt x="1154" y="2789"/>
                  <a:pt x="1137" y="2831"/>
                </a:cubicBezTo>
                <a:cubicBezTo>
                  <a:pt x="1090" y="2953"/>
                  <a:pt x="980" y="3038"/>
                  <a:pt x="910" y="3038"/>
                </a:cubicBezTo>
                <a:lnTo>
                  <a:pt x="631" y="3038"/>
                </a:lnTo>
                <a:cubicBezTo>
                  <a:pt x="283" y="3038"/>
                  <a:pt x="0" y="3321"/>
                  <a:pt x="0" y="3668"/>
                </a:cubicBezTo>
                <a:lnTo>
                  <a:pt x="0" y="4136"/>
                </a:lnTo>
                <a:cubicBezTo>
                  <a:pt x="0" y="4483"/>
                  <a:pt x="283" y="4766"/>
                  <a:pt x="631" y="4766"/>
                </a:cubicBezTo>
                <a:lnTo>
                  <a:pt x="910" y="4766"/>
                </a:lnTo>
                <a:cubicBezTo>
                  <a:pt x="980" y="4766"/>
                  <a:pt x="1090" y="4851"/>
                  <a:pt x="1137" y="4972"/>
                </a:cubicBezTo>
                <a:cubicBezTo>
                  <a:pt x="1154" y="5015"/>
                  <a:pt x="1172" y="5058"/>
                  <a:pt x="1190" y="5100"/>
                </a:cubicBezTo>
                <a:cubicBezTo>
                  <a:pt x="1243" y="5219"/>
                  <a:pt x="1225" y="5357"/>
                  <a:pt x="1175" y="5406"/>
                </a:cubicBezTo>
                <a:lnTo>
                  <a:pt x="978" y="5604"/>
                </a:lnTo>
                <a:cubicBezTo>
                  <a:pt x="732" y="5850"/>
                  <a:pt x="732" y="6250"/>
                  <a:pt x="978" y="6496"/>
                </a:cubicBezTo>
                <a:lnTo>
                  <a:pt x="1308" y="6826"/>
                </a:lnTo>
                <a:cubicBezTo>
                  <a:pt x="1427" y="6945"/>
                  <a:pt x="1586" y="7011"/>
                  <a:pt x="1754" y="7011"/>
                </a:cubicBezTo>
                <a:cubicBezTo>
                  <a:pt x="1922" y="7011"/>
                  <a:pt x="2081" y="6945"/>
                  <a:pt x="2200" y="6826"/>
                </a:cubicBezTo>
                <a:lnTo>
                  <a:pt x="2398" y="6628"/>
                </a:lnTo>
                <a:cubicBezTo>
                  <a:pt x="2427" y="6599"/>
                  <a:pt x="2484" y="6582"/>
                  <a:pt x="2550" y="6582"/>
                </a:cubicBezTo>
                <a:cubicBezTo>
                  <a:pt x="2602" y="6582"/>
                  <a:pt x="2657" y="6593"/>
                  <a:pt x="2704" y="6614"/>
                </a:cubicBezTo>
                <a:cubicBezTo>
                  <a:pt x="2745" y="6632"/>
                  <a:pt x="2788" y="6650"/>
                  <a:pt x="2831" y="6667"/>
                </a:cubicBezTo>
                <a:cubicBezTo>
                  <a:pt x="2953" y="6714"/>
                  <a:pt x="3038" y="6824"/>
                  <a:pt x="3038" y="6894"/>
                </a:cubicBezTo>
                <a:lnTo>
                  <a:pt x="3038" y="7173"/>
                </a:lnTo>
                <a:cubicBezTo>
                  <a:pt x="3038" y="7521"/>
                  <a:pt x="3321" y="7804"/>
                  <a:pt x="3668" y="7804"/>
                </a:cubicBezTo>
                <a:lnTo>
                  <a:pt x="4136" y="7804"/>
                </a:lnTo>
                <a:cubicBezTo>
                  <a:pt x="4483" y="7804"/>
                  <a:pt x="4766" y="7521"/>
                  <a:pt x="4766" y="7173"/>
                </a:cubicBezTo>
                <a:lnTo>
                  <a:pt x="4766" y="6894"/>
                </a:lnTo>
                <a:cubicBezTo>
                  <a:pt x="4766" y="6824"/>
                  <a:pt x="4851" y="6714"/>
                  <a:pt x="4972" y="6667"/>
                </a:cubicBezTo>
                <a:cubicBezTo>
                  <a:pt x="5015" y="6650"/>
                  <a:pt x="5058" y="6632"/>
                  <a:pt x="5100" y="6614"/>
                </a:cubicBezTo>
                <a:cubicBezTo>
                  <a:pt x="5146" y="6593"/>
                  <a:pt x="5201" y="6582"/>
                  <a:pt x="5254" y="6582"/>
                </a:cubicBezTo>
                <a:cubicBezTo>
                  <a:pt x="5319" y="6582"/>
                  <a:pt x="5377" y="6600"/>
                  <a:pt x="5406" y="6629"/>
                </a:cubicBezTo>
                <a:lnTo>
                  <a:pt x="5604" y="6826"/>
                </a:lnTo>
                <a:cubicBezTo>
                  <a:pt x="5723" y="6945"/>
                  <a:pt x="5882" y="7011"/>
                  <a:pt x="6050" y="7011"/>
                </a:cubicBezTo>
                <a:cubicBezTo>
                  <a:pt x="6068" y="7011"/>
                  <a:pt x="6087" y="7010"/>
                  <a:pt x="6105" y="7009"/>
                </a:cubicBezTo>
                <a:cubicBezTo>
                  <a:pt x="6335" y="6989"/>
                  <a:pt x="6538" y="6785"/>
                  <a:pt x="6647" y="6675"/>
                </a:cubicBezTo>
                <a:lnTo>
                  <a:pt x="6661" y="6661"/>
                </a:lnTo>
                <a:lnTo>
                  <a:pt x="6826" y="6496"/>
                </a:lnTo>
                <a:cubicBezTo>
                  <a:pt x="7072" y="6250"/>
                  <a:pt x="7072" y="5850"/>
                  <a:pt x="6826" y="5604"/>
                </a:cubicBezTo>
                <a:lnTo>
                  <a:pt x="6629" y="5406"/>
                </a:lnTo>
                <a:cubicBezTo>
                  <a:pt x="6579" y="5357"/>
                  <a:pt x="6561" y="5219"/>
                  <a:pt x="6614" y="5100"/>
                </a:cubicBezTo>
                <a:cubicBezTo>
                  <a:pt x="6632" y="5058"/>
                  <a:pt x="6650" y="5015"/>
                  <a:pt x="6667" y="4972"/>
                </a:cubicBezTo>
                <a:cubicBezTo>
                  <a:pt x="6714" y="4851"/>
                  <a:pt x="6824" y="4766"/>
                  <a:pt x="6894" y="4766"/>
                </a:cubicBezTo>
                <a:lnTo>
                  <a:pt x="7173" y="4766"/>
                </a:lnTo>
                <a:cubicBezTo>
                  <a:pt x="7521" y="4766"/>
                  <a:pt x="7804" y="4483"/>
                  <a:pt x="7804" y="4135"/>
                </a:cubicBezTo>
                <a:lnTo>
                  <a:pt x="7804" y="3668"/>
                </a:lnTo>
                <a:cubicBezTo>
                  <a:pt x="7804" y="3321"/>
                  <a:pt x="7521" y="3038"/>
                  <a:pt x="7173" y="3038"/>
                </a:cubicBezTo>
                <a:close/>
                <a:moveTo>
                  <a:pt x="5608" y="3902"/>
                </a:moveTo>
                <a:cubicBezTo>
                  <a:pt x="5608" y="4843"/>
                  <a:pt x="4843" y="5608"/>
                  <a:pt x="3902" y="5608"/>
                </a:cubicBezTo>
                <a:cubicBezTo>
                  <a:pt x="2961" y="5608"/>
                  <a:pt x="2196" y="4843"/>
                  <a:pt x="2196" y="3902"/>
                </a:cubicBezTo>
                <a:cubicBezTo>
                  <a:pt x="2196" y="2961"/>
                  <a:pt x="2961" y="2196"/>
                  <a:pt x="3902" y="2196"/>
                </a:cubicBezTo>
                <a:cubicBezTo>
                  <a:pt x="4843" y="2196"/>
                  <a:pt x="5608" y="2961"/>
                  <a:pt x="5608" y="39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3" name="Oval 71"/>
          <p:cNvSpPr/>
          <p:nvPr/>
        </p:nvSpPr>
        <p:spPr>
          <a:xfrm>
            <a:off x="4153859" y="3921474"/>
            <a:ext cx="385155" cy="418031"/>
          </a:xfrm>
          <a:custGeom>
            <a:avLst/>
            <a:gdLst>
              <a:gd name="connsiteX0" fmla="*/ 191479 w 561065"/>
              <a:gd name="connsiteY0" fmla="*/ 375902 h 608735"/>
              <a:gd name="connsiteX1" fmla="*/ 245437 w 561065"/>
              <a:gd name="connsiteY1" fmla="*/ 535655 h 608735"/>
              <a:gd name="connsiteX2" fmla="*/ 250809 w 561065"/>
              <a:gd name="connsiteY2" fmla="*/ 420563 h 608735"/>
              <a:gd name="connsiteX3" fmla="*/ 246371 w 561065"/>
              <a:gd name="connsiteY3" fmla="*/ 411817 h 608735"/>
              <a:gd name="connsiteX4" fmla="*/ 228911 w 561065"/>
              <a:gd name="connsiteY4" fmla="*/ 377418 h 608735"/>
              <a:gd name="connsiteX5" fmla="*/ 280299 w 561065"/>
              <a:gd name="connsiteY5" fmla="*/ 393743 h 608735"/>
              <a:gd name="connsiteX6" fmla="*/ 332563 w 561065"/>
              <a:gd name="connsiteY6" fmla="*/ 376718 h 608735"/>
              <a:gd name="connsiteX7" fmla="*/ 314811 w 561065"/>
              <a:gd name="connsiteY7" fmla="*/ 411817 h 608735"/>
              <a:gd name="connsiteX8" fmla="*/ 310373 w 561065"/>
              <a:gd name="connsiteY8" fmla="*/ 420563 h 608735"/>
              <a:gd name="connsiteX9" fmla="*/ 315745 w 561065"/>
              <a:gd name="connsiteY9" fmla="*/ 535655 h 608735"/>
              <a:gd name="connsiteX10" fmla="*/ 369644 w 561065"/>
              <a:gd name="connsiteY10" fmla="*/ 375960 h 608735"/>
              <a:gd name="connsiteX11" fmla="*/ 443223 w 561065"/>
              <a:gd name="connsiteY11" fmla="*/ 403946 h 608735"/>
              <a:gd name="connsiteX12" fmla="*/ 506290 w 561065"/>
              <a:gd name="connsiteY12" fmla="*/ 430241 h 608735"/>
              <a:gd name="connsiteX13" fmla="*/ 507925 w 561065"/>
              <a:gd name="connsiteY13" fmla="*/ 430999 h 608735"/>
              <a:gd name="connsiteX14" fmla="*/ 510728 w 561065"/>
              <a:gd name="connsiteY14" fmla="*/ 432573 h 608735"/>
              <a:gd name="connsiteX15" fmla="*/ 528831 w 561065"/>
              <a:gd name="connsiteY15" fmla="*/ 452630 h 608735"/>
              <a:gd name="connsiteX16" fmla="*/ 528831 w 561065"/>
              <a:gd name="connsiteY16" fmla="*/ 452688 h 608735"/>
              <a:gd name="connsiteX17" fmla="*/ 532042 w 561065"/>
              <a:gd name="connsiteY17" fmla="*/ 462308 h 608735"/>
              <a:gd name="connsiteX18" fmla="*/ 558671 w 561065"/>
              <a:gd name="connsiteY18" fmla="*/ 548307 h 608735"/>
              <a:gd name="connsiteX19" fmla="*/ 560539 w 561065"/>
              <a:gd name="connsiteY19" fmla="*/ 555828 h 608735"/>
              <a:gd name="connsiteX20" fmla="*/ 561065 w 561065"/>
              <a:gd name="connsiteY20" fmla="*/ 562824 h 608735"/>
              <a:gd name="connsiteX21" fmla="*/ 515166 w 561065"/>
              <a:gd name="connsiteY21" fmla="*/ 608710 h 608735"/>
              <a:gd name="connsiteX22" fmla="*/ 471311 w 561065"/>
              <a:gd name="connsiteY22" fmla="*/ 608710 h 608735"/>
              <a:gd name="connsiteX23" fmla="*/ 283044 w 561065"/>
              <a:gd name="connsiteY23" fmla="*/ 608710 h 608735"/>
              <a:gd name="connsiteX24" fmla="*/ 280532 w 561065"/>
              <a:gd name="connsiteY24" fmla="*/ 608710 h 608735"/>
              <a:gd name="connsiteX25" fmla="*/ 278080 w 561065"/>
              <a:gd name="connsiteY25" fmla="*/ 608710 h 608735"/>
              <a:gd name="connsiteX26" fmla="*/ 89812 w 561065"/>
              <a:gd name="connsiteY26" fmla="*/ 608710 h 608735"/>
              <a:gd name="connsiteX27" fmla="*/ 45957 w 561065"/>
              <a:gd name="connsiteY27" fmla="*/ 608710 h 608735"/>
              <a:gd name="connsiteX28" fmla="*/ 0 w 561065"/>
              <a:gd name="connsiteY28" fmla="*/ 562824 h 608735"/>
              <a:gd name="connsiteX29" fmla="*/ 584 w 561065"/>
              <a:gd name="connsiteY29" fmla="*/ 555828 h 608735"/>
              <a:gd name="connsiteX30" fmla="*/ 2453 w 561065"/>
              <a:gd name="connsiteY30" fmla="*/ 548307 h 608735"/>
              <a:gd name="connsiteX31" fmla="*/ 29081 w 561065"/>
              <a:gd name="connsiteY31" fmla="*/ 462308 h 608735"/>
              <a:gd name="connsiteX32" fmla="*/ 32234 w 561065"/>
              <a:gd name="connsiteY32" fmla="*/ 452688 h 608735"/>
              <a:gd name="connsiteX33" fmla="*/ 32234 w 561065"/>
              <a:gd name="connsiteY33" fmla="*/ 452630 h 608735"/>
              <a:gd name="connsiteX34" fmla="*/ 50395 w 561065"/>
              <a:gd name="connsiteY34" fmla="*/ 432457 h 608735"/>
              <a:gd name="connsiteX35" fmla="*/ 53198 w 561065"/>
              <a:gd name="connsiteY35" fmla="*/ 430941 h 608735"/>
              <a:gd name="connsiteX36" fmla="*/ 54833 w 561065"/>
              <a:gd name="connsiteY36" fmla="*/ 430125 h 608735"/>
              <a:gd name="connsiteX37" fmla="*/ 117901 w 561065"/>
              <a:gd name="connsiteY37" fmla="*/ 403888 h 608735"/>
              <a:gd name="connsiteX38" fmla="*/ 191479 w 561065"/>
              <a:gd name="connsiteY38" fmla="*/ 375902 h 608735"/>
              <a:gd name="connsiteX39" fmla="*/ 277747 w 561065"/>
              <a:gd name="connsiteY39" fmla="*/ 0 h 608735"/>
              <a:gd name="connsiteX40" fmla="*/ 277980 w 561065"/>
              <a:gd name="connsiteY40" fmla="*/ 0 h 608735"/>
              <a:gd name="connsiteX41" fmla="*/ 278214 w 561065"/>
              <a:gd name="connsiteY41" fmla="*/ 0 h 608735"/>
              <a:gd name="connsiteX42" fmla="*/ 280491 w 561065"/>
              <a:gd name="connsiteY42" fmla="*/ 0 h 608735"/>
              <a:gd name="connsiteX43" fmla="*/ 282768 w 561065"/>
              <a:gd name="connsiteY43" fmla="*/ 0 h 608735"/>
              <a:gd name="connsiteX44" fmla="*/ 283001 w 561065"/>
              <a:gd name="connsiteY44" fmla="*/ 0 h 608735"/>
              <a:gd name="connsiteX45" fmla="*/ 283235 w 561065"/>
              <a:gd name="connsiteY45" fmla="*/ 0 h 608735"/>
              <a:gd name="connsiteX46" fmla="*/ 401988 w 561065"/>
              <a:gd name="connsiteY46" fmla="*/ 118656 h 608735"/>
              <a:gd name="connsiteX47" fmla="*/ 400470 w 561065"/>
              <a:gd name="connsiteY47" fmla="*/ 162854 h 608735"/>
              <a:gd name="connsiteX48" fmla="*/ 427093 w 561065"/>
              <a:gd name="connsiteY48" fmla="*/ 188509 h 608735"/>
              <a:gd name="connsiteX49" fmla="*/ 394456 w 561065"/>
              <a:gd name="connsiteY49" fmla="*/ 242969 h 608735"/>
              <a:gd name="connsiteX50" fmla="*/ 342436 w 561065"/>
              <a:gd name="connsiteY50" fmla="*/ 326465 h 608735"/>
              <a:gd name="connsiteX51" fmla="*/ 283001 w 561065"/>
              <a:gd name="connsiteY51" fmla="*/ 354745 h 608735"/>
              <a:gd name="connsiteX52" fmla="*/ 280491 w 561065"/>
              <a:gd name="connsiteY52" fmla="*/ 354803 h 608735"/>
              <a:gd name="connsiteX53" fmla="*/ 277980 w 561065"/>
              <a:gd name="connsiteY53" fmla="*/ 354745 h 608735"/>
              <a:gd name="connsiteX54" fmla="*/ 218136 w 561065"/>
              <a:gd name="connsiteY54" fmla="*/ 326116 h 608735"/>
              <a:gd name="connsiteX55" fmla="*/ 166467 w 561065"/>
              <a:gd name="connsiteY55" fmla="*/ 242969 h 608735"/>
              <a:gd name="connsiteX56" fmla="*/ 133830 w 561065"/>
              <a:gd name="connsiteY56" fmla="*/ 188509 h 608735"/>
              <a:gd name="connsiteX57" fmla="*/ 160453 w 561065"/>
              <a:gd name="connsiteY57" fmla="*/ 162970 h 608735"/>
              <a:gd name="connsiteX58" fmla="*/ 158877 w 561065"/>
              <a:gd name="connsiteY58" fmla="*/ 118715 h 608735"/>
              <a:gd name="connsiteX59" fmla="*/ 277747 w 561065"/>
              <a:gd name="connsiteY59" fmla="*/ 0 h 608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61065" h="608735">
                <a:moveTo>
                  <a:pt x="191479" y="375902"/>
                </a:moveTo>
                <a:cubicBezTo>
                  <a:pt x="195917" y="394559"/>
                  <a:pt x="238604" y="518455"/>
                  <a:pt x="245437" y="535655"/>
                </a:cubicBezTo>
                <a:lnTo>
                  <a:pt x="250809" y="420563"/>
                </a:lnTo>
                <a:cubicBezTo>
                  <a:pt x="248999" y="417881"/>
                  <a:pt x="247773" y="414732"/>
                  <a:pt x="246371" y="411817"/>
                </a:cubicBezTo>
                <a:lnTo>
                  <a:pt x="228911" y="377418"/>
                </a:lnTo>
                <a:cubicBezTo>
                  <a:pt x="241466" y="387446"/>
                  <a:pt x="259860" y="393743"/>
                  <a:pt x="280299" y="393743"/>
                </a:cubicBezTo>
                <a:cubicBezTo>
                  <a:pt x="301263" y="393743"/>
                  <a:pt x="320008" y="387155"/>
                  <a:pt x="332563" y="376718"/>
                </a:cubicBezTo>
                <a:lnTo>
                  <a:pt x="314811" y="411817"/>
                </a:lnTo>
                <a:cubicBezTo>
                  <a:pt x="313409" y="414732"/>
                  <a:pt x="312183" y="417881"/>
                  <a:pt x="310373" y="420563"/>
                </a:cubicBezTo>
                <a:lnTo>
                  <a:pt x="315745" y="535655"/>
                </a:lnTo>
                <a:cubicBezTo>
                  <a:pt x="322519" y="518455"/>
                  <a:pt x="365089" y="394618"/>
                  <a:pt x="369644" y="375960"/>
                </a:cubicBezTo>
                <a:cubicBezTo>
                  <a:pt x="394754" y="384881"/>
                  <a:pt x="419397" y="393685"/>
                  <a:pt x="443223" y="403946"/>
                </a:cubicBezTo>
                <a:cubicBezTo>
                  <a:pt x="443223" y="403946"/>
                  <a:pt x="490757" y="422895"/>
                  <a:pt x="506290" y="430241"/>
                </a:cubicBezTo>
                <a:cubicBezTo>
                  <a:pt x="506815" y="430475"/>
                  <a:pt x="507341" y="430766"/>
                  <a:pt x="507925" y="430999"/>
                </a:cubicBezTo>
                <a:cubicBezTo>
                  <a:pt x="509210" y="431699"/>
                  <a:pt x="510261" y="432224"/>
                  <a:pt x="510728" y="432573"/>
                </a:cubicBezTo>
                <a:cubicBezTo>
                  <a:pt x="518553" y="437238"/>
                  <a:pt x="524976" y="444234"/>
                  <a:pt x="528831" y="452630"/>
                </a:cubicBezTo>
                <a:lnTo>
                  <a:pt x="528831" y="452688"/>
                </a:lnTo>
                <a:cubicBezTo>
                  <a:pt x="530232" y="455720"/>
                  <a:pt x="531342" y="458985"/>
                  <a:pt x="532042" y="462308"/>
                </a:cubicBezTo>
                <a:cubicBezTo>
                  <a:pt x="538408" y="481607"/>
                  <a:pt x="552539" y="524694"/>
                  <a:pt x="558671" y="548307"/>
                </a:cubicBezTo>
                <a:cubicBezTo>
                  <a:pt x="559547" y="550697"/>
                  <a:pt x="560131" y="553204"/>
                  <a:pt x="560539" y="555828"/>
                </a:cubicBezTo>
                <a:cubicBezTo>
                  <a:pt x="560831" y="558102"/>
                  <a:pt x="561065" y="560492"/>
                  <a:pt x="561065" y="562824"/>
                </a:cubicBezTo>
                <a:cubicBezTo>
                  <a:pt x="561065" y="588187"/>
                  <a:pt x="540510" y="608710"/>
                  <a:pt x="515166" y="608710"/>
                </a:cubicBezTo>
                <a:lnTo>
                  <a:pt x="471311" y="608710"/>
                </a:lnTo>
                <a:lnTo>
                  <a:pt x="283044" y="608710"/>
                </a:lnTo>
                <a:lnTo>
                  <a:pt x="280532" y="608710"/>
                </a:lnTo>
                <a:lnTo>
                  <a:pt x="278080" y="608710"/>
                </a:lnTo>
                <a:cubicBezTo>
                  <a:pt x="215305" y="608768"/>
                  <a:pt x="152529" y="608710"/>
                  <a:pt x="89812" y="608710"/>
                </a:cubicBezTo>
                <a:lnTo>
                  <a:pt x="45957" y="608710"/>
                </a:lnTo>
                <a:cubicBezTo>
                  <a:pt x="20555" y="608710"/>
                  <a:pt x="0" y="588187"/>
                  <a:pt x="0" y="562824"/>
                </a:cubicBezTo>
                <a:cubicBezTo>
                  <a:pt x="0" y="560492"/>
                  <a:pt x="175" y="558102"/>
                  <a:pt x="584" y="555828"/>
                </a:cubicBezTo>
                <a:cubicBezTo>
                  <a:pt x="934" y="553263"/>
                  <a:pt x="1577" y="550697"/>
                  <a:pt x="2453" y="548307"/>
                </a:cubicBezTo>
                <a:cubicBezTo>
                  <a:pt x="8584" y="524577"/>
                  <a:pt x="22657" y="481607"/>
                  <a:pt x="29081" y="462308"/>
                </a:cubicBezTo>
                <a:cubicBezTo>
                  <a:pt x="29782" y="458985"/>
                  <a:pt x="30833" y="455720"/>
                  <a:pt x="32234" y="452688"/>
                </a:cubicBezTo>
                <a:lnTo>
                  <a:pt x="32234" y="452630"/>
                </a:lnTo>
                <a:cubicBezTo>
                  <a:pt x="36147" y="444234"/>
                  <a:pt x="42512" y="437238"/>
                  <a:pt x="50395" y="432457"/>
                </a:cubicBezTo>
                <a:cubicBezTo>
                  <a:pt x="50863" y="432107"/>
                  <a:pt x="51855" y="431524"/>
                  <a:pt x="53198" y="430941"/>
                </a:cubicBezTo>
                <a:cubicBezTo>
                  <a:pt x="53724" y="430591"/>
                  <a:pt x="54308" y="430358"/>
                  <a:pt x="54833" y="430125"/>
                </a:cubicBezTo>
                <a:cubicBezTo>
                  <a:pt x="70308" y="422895"/>
                  <a:pt x="117901" y="403888"/>
                  <a:pt x="117901" y="403888"/>
                </a:cubicBezTo>
                <a:cubicBezTo>
                  <a:pt x="141726" y="393626"/>
                  <a:pt x="166311" y="384823"/>
                  <a:pt x="191479" y="375902"/>
                </a:cubicBezTo>
                <a:close/>
                <a:moveTo>
                  <a:pt x="277747" y="0"/>
                </a:moveTo>
                <a:lnTo>
                  <a:pt x="277980" y="0"/>
                </a:lnTo>
                <a:lnTo>
                  <a:pt x="278214" y="0"/>
                </a:lnTo>
                <a:lnTo>
                  <a:pt x="280491" y="0"/>
                </a:lnTo>
                <a:lnTo>
                  <a:pt x="282768" y="0"/>
                </a:lnTo>
                <a:lnTo>
                  <a:pt x="283001" y="0"/>
                </a:lnTo>
                <a:lnTo>
                  <a:pt x="283235" y="0"/>
                </a:lnTo>
                <a:cubicBezTo>
                  <a:pt x="348858" y="0"/>
                  <a:pt x="402105" y="53118"/>
                  <a:pt x="401988" y="118656"/>
                </a:cubicBezTo>
                <a:cubicBezTo>
                  <a:pt x="401988" y="125420"/>
                  <a:pt x="400470" y="154807"/>
                  <a:pt x="400470" y="162854"/>
                </a:cubicBezTo>
                <a:cubicBezTo>
                  <a:pt x="403331" y="163029"/>
                  <a:pt x="429954" y="156673"/>
                  <a:pt x="427093" y="188509"/>
                </a:cubicBezTo>
                <a:cubicBezTo>
                  <a:pt x="421021" y="256030"/>
                  <a:pt x="395215" y="242969"/>
                  <a:pt x="394456" y="242969"/>
                </a:cubicBezTo>
                <a:cubicBezTo>
                  <a:pt x="381670" y="283901"/>
                  <a:pt x="361820" y="309964"/>
                  <a:pt x="342436" y="326465"/>
                </a:cubicBezTo>
                <a:cubicBezTo>
                  <a:pt x="312485" y="351946"/>
                  <a:pt x="283468" y="354745"/>
                  <a:pt x="283001" y="354745"/>
                </a:cubicBezTo>
                <a:cubicBezTo>
                  <a:pt x="282125" y="354803"/>
                  <a:pt x="281250" y="354803"/>
                  <a:pt x="280491" y="354803"/>
                </a:cubicBezTo>
                <a:cubicBezTo>
                  <a:pt x="279615" y="354803"/>
                  <a:pt x="278856" y="354745"/>
                  <a:pt x="277980" y="354745"/>
                </a:cubicBezTo>
                <a:cubicBezTo>
                  <a:pt x="277455" y="354745"/>
                  <a:pt x="248263" y="351946"/>
                  <a:pt x="218136" y="326116"/>
                </a:cubicBezTo>
                <a:cubicBezTo>
                  <a:pt x="198811" y="309556"/>
                  <a:pt x="179136" y="283609"/>
                  <a:pt x="166467" y="242969"/>
                </a:cubicBezTo>
                <a:cubicBezTo>
                  <a:pt x="165649" y="242969"/>
                  <a:pt x="139902" y="256030"/>
                  <a:pt x="133830" y="188509"/>
                </a:cubicBezTo>
                <a:cubicBezTo>
                  <a:pt x="130969" y="156731"/>
                  <a:pt x="157592" y="163087"/>
                  <a:pt x="160453" y="162970"/>
                </a:cubicBezTo>
                <a:cubicBezTo>
                  <a:pt x="160453" y="154807"/>
                  <a:pt x="158877" y="125478"/>
                  <a:pt x="158877" y="118715"/>
                </a:cubicBezTo>
                <a:cubicBezTo>
                  <a:pt x="158877" y="53177"/>
                  <a:pt x="212123" y="0"/>
                  <a:pt x="2777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4" name="Oval 72"/>
          <p:cNvSpPr/>
          <p:nvPr/>
        </p:nvSpPr>
        <p:spPr>
          <a:xfrm>
            <a:off x="5925254" y="3921473"/>
            <a:ext cx="387113" cy="418030"/>
          </a:xfrm>
          <a:custGeom>
            <a:avLst/>
            <a:gdLst>
              <a:gd name="connsiteX0" fmla="*/ 250789 w 563817"/>
              <a:gd name="connsiteY0" fmla="*/ 546529 h 608627"/>
              <a:gd name="connsiteX1" fmla="*/ 313028 w 563817"/>
              <a:gd name="connsiteY1" fmla="*/ 546529 h 608627"/>
              <a:gd name="connsiteX2" fmla="*/ 313028 w 563817"/>
              <a:gd name="connsiteY2" fmla="*/ 577578 h 608627"/>
              <a:gd name="connsiteX3" fmla="*/ 281909 w 563817"/>
              <a:gd name="connsiteY3" fmla="*/ 608627 h 608627"/>
              <a:gd name="connsiteX4" fmla="*/ 250789 w 563817"/>
              <a:gd name="connsiteY4" fmla="*/ 577578 h 608627"/>
              <a:gd name="connsiteX5" fmla="*/ 464320 w 563817"/>
              <a:gd name="connsiteY5" fmla="*/ 405681 h 608627"/>
              <a:gd name="connsiteX6" fmla="*/ 526488 w 563817"/>
              <a:gd name="connsiteY6" fmla="*/ 405681 h 608627"/>
              <a:gd name="connsiteX7" fmla="*/ 526488 w 563817"/>
              <a:gd name="connsiteY7" fmla="*/ 577572 h 608627"/>
              <a:gd name="connsiteX8" fmla="*/ 495404 w 563817"/>
              <a:gd name="connsiteY8" fmla="*/ 608627 h 608627"/>
              <a:gd name="connsiteX9" fmla="*/ 464320 w 563817"/>
              <a:gd name="connsiteY9" fmla="*/ 577572 h 608627"/>
              <a:gd name="connsiteX10" fmla="*/ 233217 w 563817"/>
              <a:gd name="connsiteY10" fmla="*/ 343583 h 608627"/>
              <a:gd name="connsiteX11" fmla="*/ 330600 w 563817"/>
              <a:gd name="connsiteY11" fmla="*/ 343583 h 608627"/>
              <a:gd name="connsiteX12" fmla="*/ 350357 w 563817"/>
              <a:gd name="connsiteY12" fmla="*/ 363308 h 608627"/>
              <a:gd name="connsiteX13" fmla="*/ 350357 w 563817"/>
              <a:gd name="connsiteY13" fmla="*/ 485538 h 608627"/>
              <a:gd name="connsiteX14" fmla="*/ 330600 w 563817"/>
              <a:gd name="connsiteY14" fmla="*/ 505107 h 608627"/>
              <a:gd name="connsiteX15" fmla="*/ 233217 w 563817"/>
              <a:gd name="connsiteY15" fmla="*/ 505107 h 608627"/>
              <a:gd name="connsiteX16" fmla="*/ 213460 w 563817"/>
              <a:gd name="connsiteY16" fmla="*/ 485538 h 608627"/>
              <a:gd name="connsiteX17" fmla="*/ 213460 w 563817"/>
              <a:gd name="connsiteY17" fmla="*/ 363308 h 608627"/>
              <a:gd name="connsiteX18" fmla="*/ 233217 w 563817"/>
              <a:gd name="connsiteY18" fmla="*/ 343583 h 608627"/>
              <a:gd name="connsiteX19" fmla="*/ 37329 w 563817"/>
              <a:gd name="connsiteY19" fmla="*/ 314722 h 608627"/>
              <a:gd name="connsiteX20" fmla="*/ 99497 w 563817"/>
              <a:gd name="connsiteY20" fmla="*/ 314722 h 608627"/>
              <a:gd name="connsiteX21" fmla="*/ 99497 w 563817"/>
              <a:gd name="connsiteY21" fmla="*/ 577575 h 608627"/>
              <a:gd name="connsiteX22" fmla="*/ 68413 w 563817"/>
              <a:gd name="connsiteY22" fmla="*/ 608627 h 608627"/>
              <a:gd name="connsiteX23" fmla="*/ 37329 w 563817"/>
              <a:gd name="connsiteY23" fmla="*/ 577575 h 608627"/>
              <a:gd name="connsiteX24" fmla="*/ 446737 w 563817"/>
              <a:gd name="connsiteY24" fmla="*/ 202946 h 608627"/>
              <a:gd name="connsiteX25" fmla="*/ 544226 w 563817"/>
              <a:gd name="connsiteY25" fmla="*/ 202946 h 608627"/>
              <a:gd name="connsiteX26" fmla="*/ 563817 w 563817"/>
              <a:gd name="connsiteY26" fmla="*/ 222507 h 608627"/>
              <a:gd name="connsiteX27" fmla="*/ 563817 w 563817"/>
              <a:gd name="connsiteY27" fmla="*/ 344684 h 608627"/>
              <a:gd name="connsiteX28" fmla="*/ 544226 w 563817"/>
              <a:gd name="connsiteY28" fmla="*/ 364400 h 608627"/>
              <a:gd name="connsiteX29" fmla="*/ 446737 w 563817"/>
              <a:gd name="connsiteY29" fmla="*/ 364400 h 608627"/>
              <a:gd name="connsiteX30" fmla="*/ 426991 w 563817"/>
              <a:gd name="connsiteY30" fmla="*/ 344684 h 608627"/>
              <a:gd name="connsiteX31" fmla="*/ 426991 w 563817"/>
              <a:gd name="connsiteY31" fmla="*/ 222507 h 608627"/>
              <a:gd name="connsiteX32" fmla="*/ 446737 w 563817"/>
              <a:gd name="connsiteY32" fmla="*/ 202946 h 608627"/>
              <a:gd name="connsiteX33" fmla="*/ 19591 w 563817"/>
              <a:gd name="connsiteY33" fmla="*/ 111776 h 608627"/>
              <a:gd name="connsiteX34" fmla="*/ 117080 w 563817"/>
              <a:gd name="connsiteY34" fmla="*/ 111776 h 608627"/>
              <a:gd name="connsiteX35" fmla="*/ 136826 w 563817"/>
              <a:gd name="connsiteY35" fmla="*/ 131501 h 608627"/>
              <a:gd name="connsiteX36" fmla="*/ 136826 w 563817"/>
              <a:gd name="connsiteY36" fmla="*/ 253576 h 608627"/>
              <a:gd name="connsiteX37" fmla="*/ 117080 w 563817"/>
              <a:gd name="connsiteY37" fmla="*/ 273300 h 608627"/>
              <a:gd name="connsiteX38" fmla="*/ 19591 w 563817"/>
              <a:gd name="connsiteY38" fmla="*/ 273300 h 608627"/>
              <a:gd name="connsiteX39" fmla="*/ 0 w 563817"/>
              <a:gd name="connsiteY39" fmla="*/ 253576 h 608627"/>
              <a:gd name="connsiteX40" fmla="*/ 0 w 563817"/>
              <a:gd name="connsiteY40" fmla="*/ 131501 h 608627"/>
              <a:gd name="connsiteX41" fmla="*/ 19591 w 563817"/>
              <a:gd name="connsiteY41" fmla="*/ 111776 h 608627"/>
              <a:gd name="connsiteX42" fmla="*/ 495404 w 563817"/>
              <a:gd name="connsiteY42" fmla="*/ 0 h 608627"/>
              <a:gd name="connsiteX43" fmla="*/ 526488 w 563817"/>
              <a:gd name="connsiteY43" fmla="*/ 31049 h 608627"/>
              <a:gd name="connsiteX44" fmla="*/ 526488 w 563817"/>
              <a:gd name="connsiteY44" fmla="*/ 161454 h 608627"/>
              <a:gd name="connsiteX45" fmla="*/ 464320 w 563817"/>
              <a:gd name="connsiteY45" fmla="*/ 161454 h 608627"/>
              <a:gd name="connsiteX46" fmla="*/ 464320 w 563817"/>
              <a:gd name="connsiteY46" fmla="*/ 31049 h 608627"/>
              <a:gd name="connsiteX47" fmla="*/ 495404 w 563817"/>
              <a:gd name="connsiteY47" fmla="*/ 0 h 608627"/>
              <a:gd name="connsiteX48" fmla="*/ 281909 w 563817"/>
              <a:gd name="connsiteY48" fmla="*/ 0 h 608627"/>
              <a:gd name="connsiteX49" fmla="*/ 313028 w 563817"/>
              <a:gd name="connsiteY49" fmla="*/ 31053 h 608627"/>
              <a:gd name="connsiteX50" fmla="*/ 313028 w 563817"/>
              <a:gd name="connsiteY50" fmla="*/ 302302 h 608627"/>
              <a:gd name="connsiteX51" fmla="*/ 250789 w 563817"/>
              <a:gd name="connsiteY51" fmla="*/ 302302 h 608627"/>
              <a:gd name="connsiteX52" fmla="*/ 250789 w 563817"/>
              <a:gd name="connsiteY52" fmla="*/ 31053 h 608627"/>
              <a:gd name="connsiteX53" fmla="*/ 281909 w 563817"/>
              <a:gd name="connsiteY53" fmla="*/ 0 h 608627"/>
              <a:gd name="connsiteX54" fmla="*/ 68413 w 563817"/>
              <a:gd name="connsiteY54" fmla="*/ 0 h 608627"/>
              <a:gd name="connsiteX55" fmla="*/ 99497 w 563817"/>
              <a:gd name="connsiteY55" fmla="*/ 31061 h 608627"/>
              <a:gd name="connsiteX56" fmla="*/ 99497 w 563817"/>
              <a:gd name="connsiteY56" fmla="*/ 70354 h 608627"/>
              <a:gd name="connsiteX57" fmla="*/ 37329 w 563817"/>
              <a:gd name="connsiteY57" fmla="*/ 70354 h 608627"/>
              <a:gd name="connsiteX58" fmla="*/ 37329 w 563817"/>
              <a:gd name="connsiteY58" fmla="*/ 31061 h 608627"/>
              <a:gd name="connsiteX59" fmla="*/ 68413 w 563817"/>
              <a:gd name="connsiteY59" fmla="*/ 0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63817" h="608627">
                <a:moveTo>
                  <a:pt x="250789" y="546529"/>
                </a:moveTo>
                <a:lnTo>
                  <a:pt x="313028" y="546529"/>
                </a:lnTo>
                <a:lnTo>
                  <a:pt x="313028" y="577578"/>
                </a:lnTo>
                <a:cubicBezTo>
                  <a:pt x="313028" y="594655"/>
                  <a:pt x="299024" y="608627"/>
                  <a:pt x="281909" y="608627"/>
                </a:cubicBezTo>
                <a:cubicBezTo>
                  <a:pt x="264793" y="608627"/>
                  <a:pt x="250789" y="594655"/>
                  <a:pt x="250789" y="577578"/>
                </a:cubicBezTo>
                <a:close/>
                <a:moveTo>
                  <a:pt x="464320" y="405681"/>
                </a:moveTo>
                <a:lnTo>
                  <a:pt x="526488" y="405681"/>
                </a:lnTo>
                <a:lnTo>
                  <a:pt x="526488" y="577572"/>
                </a:lnTo>
                <a:cubicBezTo>
                  <a:pt x="526488" y="594652"/>
                  <a:pt x="512656" y="608627"/>
                  <a:pt x="495404" y="608627"/>
                </a:cubicBezTo>
                <a:cubicBezTo>
                  <a:pt x="478308" y="608627"/>
                  <a:pt x="464320" y="594652"/>
                  <a:pt x="464320" y="577572"/>
                </a:cubicBezTo>
                <a:close/>
                <a:moveTo>
                  <a:pt x="233217" y="343583"/>
                </a:moveTo>
                <a:lnTo>
                  <a:pt x="330600" y="343583"/>
                </a:lnTo>
                <a:cubicBezTo>
                  <a:pt x="341490" y="343583"/>
                  <a:pt x="350357" y="352436"/>
                  <a:pt x="350357" y="363308"/>
                </a:cubicBezTo>
                <a:lnTo>
                  <a:pt x="350357" y="485538"/>
                </a:lnTo>
                <a:cubicBezTo>
                  <a:pt x="350357" y="496410"/>
                  <a:pt x="341490" y="505107"/>
                  <a:pt x="330600" y="505107"/>
                </a:cubicBezTo>
                <a:lnTo>
                  <a:pt x="233217" y="505107"/>
                </a:lnTo>
                <a:cubicBezTo>
                  <a:pt x="222327" y="505107"/>
                  <a:pt x="213460" y="496410"/>
                  <a:pt x="213460" y="485538"/>
                </a:cubicBezTo>
                <a:lnTo>
                  <a:pt x="213460" y="363308"/>
                </a:lnTo>
                <a:cubicBezTo>
                  <a:pt x="213460" y="352436"/>
                  <a:pt x="222327" y="343583"/>
                  <a:pt x="233217" y="343583"/>
                </a:cubicBezTo>
                <a:close/>
                <a:moveTo>
                  <a:pt x="37329" y="314722"/>
                </a:moveTo>
                <a:lnTo>
                  <a:pt x="99497" y="314722"/>
                </a:lnTo>
                <a:lnTo>
                  <a:pt x="99497" y="577575"/>
                </a:lnTo>
                <a:cubicBezTo>
                  <a:pt x="99497" y="594654"/>
                  <a:pt x="85509" y="608627"/>
                  <a:pt x="68413" y="608627"/>
                </a:cubicBezTo>
                <a:cubicBezTo>
                  <a:pt x="51161" y="608627"/>
                  <a:pt x="37329" y="594654"/>
                  <a:pt x="37329" y="577575"/>
                </a:cubicBezTo>
                <a:close/>
                <a:moveTo>
                  <a:pt x="446737" y="202946"/>
                </a:moveTo>
                <a:lnTo>
                  <a:pt x="544226" y="202946"/>
                </a:lnTo>
                <a:cubicBezTo>
                  <a:pt x="555110" y="202946"/>
                  <a:pt x="563817" y="211640"/>
                  <a:pt x="563817" y="222507"/>
                </a:cubicBezTo>
                <a:lnTo>
                  <a:pt x="563817" y="344684"/>
                </a:lnTo>
                <a:cubicBezTo>
                  <a:pt x="563817" y="355551"/>
                  <a:pt x="555110" y="364400"/>
                  <a:pt x="544226" y="364400"/>
                </a:cubicBezTo>
                <a:lnTo>
                  <a:pt x="446737" y="364400"/>
                </a:lnTo>
                <a:cubicBezTo>
                  <a:pt x="435854" y="364400"/>
                  <a:pt x="426991" y="355551"/>
                  <a:pt x="426991" y="344684"/>
                </a:cubicBezTo>
                <a:lnTo>
                  <a:pt x="426991" y="222507"/>
                </a:lnTo>
                <a:cubicBezTo>
                  <a:pt x="426991" y="211640"/>
                  <a:pt x="435854" y="202946"/>
                  <a:pt x="446737" y="202946"/>
                </a:cubicBezTo>
                <a:close/>
                <a:moveTo>
                  <a:pt x="19591" y="111776"/>
                </a:moveTo>
                <a:lnTo>
                  <a:pt x="117080" y="111776"/>
                </a:lnTo>
                <a:cubicBezTo>
                  <a:pt x="127963" y="111776"/>
                  <a:pt x="136826" y="120629"/>
                  <a:pt x="136826" y="131501"/>
                </a:cubicBezTo>
                <a:lnTo>
                  <a:pt x="136826" y="253576"/>
                </a:lnTo>
                <a:cubicBezTo>
                  <a:pt x="136826" y="264447"/>
                  <a:pt x="127963" y="273300"/>
                  <a:pt x="117080" y="273300"/>
                </a:cubicBezTo>
                <a:lnTo>
                  <a:pt x="19591" y="273300"/>
                </a:lnTo>
                <a:cubicBezTo>
                  <a:pt x="8707" y="273300"/>
                  <a:pt x="0" y="264447"/>
                  <a:pt x="0" y="253576"/>
                </a:cubicBezTo>
                <a:lnTo>
                  <a:pt x="0" y="131501"/>
                </a:lnTo>
                <a:cubicBezTo>
                  <a:pt x="0" y="120629"/>
                  <a:pt x="8707" y="111776"/>
                  <a:pt x="19591" y="111776"/>
                </a:cubicBezTo>
                <a:close/>
                <a:moveTo>
                  <a:pt x="495404" y="0"/>
                </a:moveTo>
                <a:cubicBezTo>
                  <a:pt x="512656" y="0"/>
                  <a:pt x="526488" y="13972"/>
                  <a:pt x="526488" y="31049"/>
                </a:cubicBezTo>
                <a:lnTo>
                  <a:pt x="526488" y="161454"/>
                </a:lnTo>
                <a:lnTo>
                  <a:pt x="464320" y="161454"/>
                </a:lnTo>
                <a:lnTo>
                  <a:pt x="464320" y="31049"/>
                </a:lnTo>
                <a:cubicBezTo>
                  <a:pt x="464320" y="13972"/>
                  <a:pt x="478308" y="0"/>
                  <a:pt x="495404" y="0"/>
                </a:cubicBezTo>
                <a:close/>
                <a:moveTo>
                  <a:pt x="281909" y="0"/>
                </a:moveTo>
                <a:cubicBezTo>
                  <a:pt x="299024" y="0"/>
                  <a:pt x="313028" y="13974"/>
                  <a:pt x="313028" y="31053"/>
                </a:cubicBezTo>
                <a:lnTo>
                  <a:pt x="313028" y="302302"/>
                </a:lnTo>
                <a:lnTo>
                  <a:pt x="250789" y="302302"/>
                </a:lnTo>
                <a:lnTo>
                  <a:pt x="250789" y="31053"/>
                </a:lnTo>
                <a:cubicBezTo>
                  <a:pt x="250789" y="13974"/>
                  <a:pt x="264793" y="0"/>
                  <a:pt x="281909" y="0"/>
                </a:cubicBezTo>
                <a:close/>
                <a:moveTo>
                  <a:pt x="68413" y="0"/>
                </a:moveTo>
                <a:cubicBezTo>
                  <a:pt x="85509" y="0"/>
                  <a:pt x="99497" y="13978"/>
                  <a:pt x="99497" y="31061"/>
                </a:cubicBezTo>
                <a:lnTo>
                  <a:pt x="99497" y="70354"/>
                </a:lnTo>
                <a:lnTo>
                  <a:pt x="37329" y="70354"/>
                </a:lnTo>
                <a:lnTo>
                  <a:pt x="37329" y="31061"/>
                </a:lnTo>
                <a:cubicBezTo>
                  <a:pt x="37329" y="13978"/>
                  <a:pt x="51161" y="0"/>
                  <a:pt x="684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5" name="Oval 73"/>
          <p:cNvSpPr/>
          <p:nvPr/>
        </p:nvSpPr>
        <p:spPr>
          <a:xfrm>
            <a:off x="7847227" y="3921474"/>
            <a:ext cx="348719" cy="418031"/>
          </a:xfrm>
          <a:custGeom>
            <a:avLst/>
            <a:gdLst>
              <a:gd name="connsiteX0" fmla="*/ 234347 w 506307"/>
              <a:gd name="connsiteY0" fmla="*/ 379219 h 606722"/>
              <a:gd name="connsiteX1" fmla="*/ 271960 w 506307"/>
              <a:gd name="connsiteY1" fmla="*/ 379219 h 606722"/>
              <a:gd name="connsiteX2" fmla="*/ 278451 w 506307"/>
              <a:gd name="connsiteY2" fmla="*/ 385705 h 606722"/>
              <a:gd name="connsiteX3" fmla="*/ 278451 w 506307"/>
              <a:gd name="connsiteY3" fmla="*/ 448520 h 606722"/>
              <a:gd name="connsiteX4" fmla="*/ 271960 w 506307"/>
              <a:gd name="connsiteY4" fmla="*/ 455006 h 606722"/>
              <a:gd name="connsiteX5" fmla="*/ 234347 w 506307"/>
              <a:gd name="connsiteY5" fmla="*/ 455006 h 606722"/>
              <a:gd name="connsiteX6" fmla="*/ 227856 w 506307"/>
              <a:gd name="connsiteY6" fmla="*/ 448520 h 606722"/>
              <a:gd name="connsiteX7" fmla="*/ 227856 w 506307"/>
              <a:gd name="connsiteY7" fmla="*/ 385705 h 606722"/>
              <a:gd name="connsiteX8" fmla="*/ 234347 w 506307"/>
              <a:gd name="connsiteY8" fmla="*/ 379219 h 606722"/>
              <a:gd name="connsiteX9" fmla="*/ 234331 w 506307"/>
              <a:gd name="connsiteY9" fmla="*/ 328645 h 606722"/>
              <a:gd name="connsiteX10" fmla="*/ 177194 w 506307"/>
              <a:gd name="connsiteY10" fmla="*/ 385700 h 606722"/>
              <a:gd name="connsiteX11" fmla="*/ 177194 w 506307"/>
              <a:gd name="connsiteY11" fmla="*/ 448532 h 606722"/>
              <a:gd name="connsiteX12" fmla="*/ 234331 w 506307"/>
              <a:gd name="connsiteY12" fmla="*/ 505587 h 606722"/>
              <a:gd name="connsiteX13" fmla="*/ 271977 w 506307"/>
              <a:gd name="connsiteY13" fmla="*/ 505587 h 606722"/>
              <a:gd name="connsiteX14" fmla="*/ 329113 w 506307"/>
              <a:gd name="connsiteY14" fmla="*/ 448532 h 606722"/>
              <a:gd name="connsiteX15" fmla="*/ 329113 w 506307"/>
              <a:gd name="connsiteY15" fmla="*/ 385700 h 606722"/>
              <a:gd name="connsiteX16" fmla="*/ 271977 w 506307"/>
              <a:gd name="connsiteY16" fmla="*/ 328645 h 606722"/>
              <a:gd name="connsiteX17" fmla="*/ 253109 w 506307"/>
              <a:gd name="connsiteY17" fmla="*/ 0 h 606722"/>
              <a:gd name="connsiteX18" fmla="*/ 430303 w 506307"/>
              <a:gd name="connsiteY18" fmla="*/ 176942 h 606722"/>
              <a:gd name="connsiteX19" fmla="*/ 430303 w 506307"/>
              <a:gd name="connsiteY19" fmla="*/ 252749 h 606722"/>
              <a:gd name="connsiteX20" fmla="*/ 480943 w 506307"/>
              <a:gd name="connsiteY20" fmla="*/ 252749 h 606722"/>
              <a:gd name="connsiteX21" fmla="*/ 506307 w 506307"/>
              <a:gd name="connsiteY21" fmla="*/ 278077 h 606722"/>
              <a:gd name="connsiteX22" fmla="*/ 506307 w 506307"/>
              <a:gd name="connsiteY22" fmla="*/ 581394 h 606722"/>
              <a:gd name="connsiteX23" fmla="*/ 480943 w 506307"/>
              <a:gd name="connsiteY23" fmla="*/ 606722 h 606722"/>
              <a:gd name="connsiteX24" fmla="*/ 25275 w 506307"/>
              <a:gd name="connsiteY24" fmla="*/ 606722 h 606722"/>
              <a:gd name="connsiteX25" fmla="*/ 0 w 506307"/>
              <a:gd name="connsiteY25" fmla="*/ 581394 h 606722"/>
              <a:gd name="connsiteX26" fmla="*/ 0 w 506307"/>
              <a:gd name="connsiteY26" fmla="*/ 278077 h 606722"/>
              <a:gd name="connsiteX27" fmla="*/ 25275 w 506307"/>
              <a:gd name="connsiteY27" fmla="*/ 252749 h 606722"/>
              <a:gd name="connsiteX28" fmla="*/ 379753 w 506307"/>
              <a:gd name="connsiteY28" fmla="*/ 252749 h 606722"/>
              <a:gd name="connsiteX29" fmla="*/ 379753 w 506307"/>
              <a:gd name="connsiteY29" fmla="*/ 176942 h 606722"/>
              <a:gd name="connsiteX30" fmla="*/ 253109 w 506307"/>
              <a:gd name="connsiteY30" fmla="*/ 50568 h 606722"/>
              <a:gd name="connsiteX31" fmla="*/ 126554 w 506307"/>
              <a:gd name="connsiteY31" fmla="*/ 176942 h 606722"/>
              <a:gd name="connsiteX32" fmla="*/ 101279 w 506307"/>
              <a:gd name="connsiteY32" fmla="*/ 202270 h 606722"/>
              <a:gd name="connsiteX33" fmla="*/ 75915 w 506307"/>
              <a:gd name="connsiteY33" fmla="*/ 176942 h 606722"/>
              <a:gd name="connsiteX34" fmla="*/ 253109 w 506307"/>
              <a:gd name="connsiteY34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06307" h="606722">
                <a:moveTo>
                  <a:pt x="234347" y="379219"/>
                </a:moveTo>
                <a:lnTo>
                  <a:pt x="271960" y="379219"/>
                </a:lnTo>
                <a:cubicBezTo>
                  <a:pt x="275517" y="379219"/>
                  <a:pt x="278451" y="382062"/>
                  <a:pt x="278451" y="385705"/>
                </a:cubicBezTo>
                <a:lnTo>
                  <a:pt x="278451" y="448520"/>
                </a:lnTo>
                <a:cubicBezTo>
                  <a:pt x="278451" y="452074"/>
                  <a:pt x="275517" y="455006"/>
                  <a:pt x="271960" y="455006"/>
                </a:cubicBezTo>
                <a:lnTo>
                  <a:pt x="234347" y="455006"/>
                </a:lnTo>
                <a:cubicBezTo>
                  <a:pt x="230791" y="455006"/>
                  <a:pt x="227856" y="452074"/>
                  <a:pt x="227856" y="448520"/>
                </a:cubicBezTo>
                <a:lnTo>
                  <a:pt x="227856" y="385705"/>
                </a:lnTo>
                <a:cubicBezTo>
                  <a:pt x="227856" y="382062"/>
                  <a:pt x="230791" y="379219"/>
                  <a:pt x="234347" y="379219"/>
                </a:cubicBezTo>
                <a:close/>
                <a:moveTo>
                  <a:pt x="234331" y="328645"/>
                </a:moveTo>
                <a:cubicBezTo>
                  <a:pt x="202825" y="328645"/>
                  <a:pt x="177194" y="354240"/>
                  <a:pt x="177194" y="385700"/>
                </a:cubicBezTo>
                <a:lnTo>
                  <a:pt x="177194" y="448532"/>
                </a:lnTo>
                <a:cubicBezTo>
                  <a:pt x="177194" y="479992"/>
                  <a:pt x="202825" y="505587"/>
                  <a:pt x="234331" y="505587"/>
                </a:cubicBezTo>
                <a:lnTo>
                  <a:pt x="271977" y="505587"/>
                </a:lnTo>
                <a:cubicBezTo>
                  <a:pt x="303482" y="505587"/>
                  <a:pt x="329113" y="479992"/>
                  <a:pt x="329113" y="448532"/>
                </a:cubicBezTo>
                <a:lnTo>
                  <a:pt x="329113" y="385700"/>
                </a:lnTo>
                <a:cubicBezTo>
                  <a:pt x="329113" y="354240"/>
                  <a:pt x="303482" y="328645"/>
                  <a:pt x="271977" y="328645"/>
                </a:cubicBezTo>
                <a:close/>
                <a:moveTo>
                  <a:pt x="253109" y="0"/>
                </a:moveTo>
                <a:cubicBezTo>
                  <a:pt x="350829" y="0"/>
                  <a:pt x="430303" y="79362"/>
                  <a:pt x="430303" y="176942"/>
                </a:cubicBezTo>
                <a:lnTo>
                  <a:pt x="430303" y="252749"/>
                </a:lnTo>
                <a:lnTo>
                  <a:pt x="480943" y="252749"/>
                </a:lnTo>
                <a:cubicBezTo>
                  <a:pt x="494916" y="252749"/>
                  <a:pt x="506307" y="264124"/>
                  <a:pt x="506307" y="278077"/>
                </a:cubicBezTo>
                <a:lnTo>
                  <a:pt x="506307" y="581394"/>
                </a:lnTo>
                <a:cubicBezTo>
                  <a:pt x="506307" y="595435"/>
                  <a:pt x="494916" y="606722"/>
                  <a:pt x="480943" y="606722"/>
                </a:cubicBezTo>
                <a:lnTo>
                  <a:pt x="25275" y="606722"/>
                </a:lnTo>
                <a:cubicBezTo>
                  <a:pt x="11302" y="606722"/>
                  <a:pt x="0" y="595435"/>
                  <a:pt x="0" y="581394"/>
                </a:cubicBezTo>
                <a:lnTo>
                  <a:pt x="0" y="278077"/>
                </a:lnTo>
                <a:cubicBezTo>
                  <a:pt x="0" y="264124"/>
                  <a:pt x="11302" y="252749"/>
                  <a:pt x="25275" y="252749"/>
                </a:cubicBezTo>
                <a:lnTo>
                  <a:pt x="379753" y="252749"/>
                </a:lnTo>
                <a:lnTo>
                  <a:pt x="379753" y="176942"/>
                </a:lnTo>
                <a:cubicBezTo>
                  <a:pt x="379753" y="107267"/>
                  <a:pt x="322972" y="50568"/>
                  <a:pt x="253109" y="50568"/>
                </a:cubicBezTo>
                <a:cubicBezTo>
                  <a:pt x="183335" y="50568"/>
                  <a:pt x="126554" y="107267"/>
                  <a:pt x="126554" y="176942"/>
                </a:cubicBezTo>
                <a:cubicBezTo>
                  <a:pt x="126554" y="190895"/>
                  <a:pt x="115252" y="202270"/>
                  <a:pt x="101279" y="202270"/>
                </a:cubicBezTo>
                <a:cubicBezTo>
                  <a:pt x="87306" y="202270"/>
                  <a:pt x="75915" y="190895"/>
                  <a:pt x="75915" y="176942"/>
                </a:cubicBezTo>
                <a:cubicBezTo>
                  <a:pt x="75915" y="79362"/>
                  <a:pt x="155389" y="0"/>
                  <a:pt x="2531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4768593" y="392649"/>
            <a:ext cx="2693273" cy="5233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 defTabSz="457200"/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rPr>
              <a:t>营销执行方案</a:t>
            </a:r>
            <a:endParaRPr lang="zh-CN" altLang="en-US" sz="2800" dirty="0">
              <a:solidFill>
                <a:srgbClr val="000000">
                  <a:lumMod val="85000"/>
                  <a:lumOff val="1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76" name="矩形 75"/>
          <p:cNvSpPr/>
          <p:nvPr/>
        </p:nvSpPr>
        <p:spPr bwMode="auto">
          <a:xfrm>
            <a:off x="3367624" y="992585"/>
            <a:ext cx="5495211" cy="23088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This template is exclusively designed by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 </a:t>
            </a: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creative, and copyrights belong to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</a:t>
            </a:r>
            <a:endParaRPr lang="zh-CN" altLang="en-US" sz="900" dirty="0">
              <a:solidFill>
                <a:srgbClr val="000000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77" name="组合 76"/>
          <p:cNvGrpSpPr/>
          <p:nvPr/>
        </p:nvGrpSpPr>
        <p:grpSpPr>
          <a:xfrm rot="5400000">
            <a:off x="6060986" y="795465"/>
            <a:ext cx="68440" cy="355755"/>
            <a:chOff x="11210699" y="1898510"/>
            <a:chExt cx="180000" cy="936000"/>
          </a:xfrm>
        </p:grpSpPr>
        <p:sp>
          <p:nvSpPr>
            <p:cNvPr id="78" name="矩形: 圆角 77"/>
            <p:cNvSpPr/>
            <p:nvPr/>
          </p:nvSpPr>
          <p:spPr>
            <a:xfrm>
              <a:off x="11210699" y="1898510"/>
              <a:ext cx="180000" cy="936000"/>
            </a:xfrm>
            <a:prstGeom prst="roundRect">
              <a:avLst>
                <a:gd name="adj" fmla="val 50000"/>
              </a:avLst>
            </a:prstGeom>
            <a:solidFill>
              <a:srgbClr val="2A99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9" name="任意多边形: 形状 78"/>
            <p:cNvSpPr/>
            <p:nvPr/>
          </p:nvSpPr>
          <p:spPr>
            <a:xfrm>
              <a:off x="11210699" y="1898667"/>
              <a:ext cx="90000" cy="849688"/>
            </a:xfrm>
            <a:custGeom>
              <a:avLst/>
              <a:gdLst>
                <a:gd name="connsiteX0" fmla="*/ 89224 w 90000"/>
                <a:gd name="connsiteY0" fmla="*/ 0 h 849688"/>
                <a:gd name="connsiteX1" fmla="*/ 90000 w 90000"/>
                <a:gd name="connsiteY1" fmla="*/ 3845 h 849688"/>
                <a:gd name="connsiteX2" fmla="*/ 90000 w 90000"/>
                <a:gd name="connsiteY2" fmla="*/ 759845 h 849688"/>
                <a:gd name="connsiteX3" fmla="*/ 35032 w 90000"/>
                <a:gd name="connsiteY3" fmla="*/ 842773 h 849688"/>
                <a:gd name="connsiteX4" fmla="*/ 776 w 90000"/>
                <a:gd name="connsiteY4" fmla="*/ 849688 h 849688"/>
                <a:gd name="connsiteX5" fmla="*/ 0 w 90000"/>
                <a:gd name="connsiteY5" fmla="*/ 845843 h 849688"/>
                <a:gd name="connsiteX6" fmla="*/ 0 w 90000"/>
                <a:gd name="connsiteY6" fmla="*/ 89843 h 849688"/>
                <a:gd name="connsiteX7" fmla="*/ 54968 w 90000"/>
                <a:gd name="connsiteY7" fmla="*/ 6916 h 84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000" h="849688">
                  <a:moveTo>
                    <a:pt x="89224" y="0"/>
                  </a:moveTo>
                  <a:lnTo>
                    <a:pt x="90000" y="3845"/>
                  </a:lnTo>
                  <a:lnTo>
                    <a:pt x="90000" y="759845"/>
                  </a:lnTo>
                  <a:cubicBezTo>
                    <a:pt x="90000" y="797125"/>
                    <a:pt x="67335" y="829110"/>
                    <a:pt x="35032" y="842773"/>
                  </a:cubicBezTo>
                  <a:lnTo>
                    <a:pt x="776" y="849688"/>
                  </a:lnTo>
                  <a:lnTo>
                    <a:pt x="0" y="845843"/>
                  </a:lnTo>
                  <a:lnTo>
                    <a:pt x="0" y="89843"/>
                  </a:lnTo>
                  <a:cubicBezTo>
                    <a:pt x="0" y="52564"/>
                    <a:pt x="22665" y="20578"/>
                    <a:pt x="54968" y="6916"/>
                  </a:cubicBezTo>
                  <a:close/>
                </a:path>
              </a:pathLst>
            </a:custGeom>
            <a:solidFill>
              <a:srgbClr val="33B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  <p:bldP spid="65" grpId="0"/>
      <p:bldP spid="66" grpId="0"/>
      <p:bldP spid="67" grpId="0"/>
      <p:bldP spid="68" grpId="0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453509" y="2179371"/>
            <a:ext cx="2435651" cy="938713"/>
            <a:chOff x="1985525" y="5121881"/>
            <a:chExt cx="2435968" cy="938496"/>
          </a:xfrm>
        </p:grpSpPr>
        <p:sp>
          <p:nvSpPr>
            <p:cNvPr id="16" name="矩形 15"/>
            <p:cNvSpPr/>
            <p:nvPr/>
          </p:nvSpPr>
          <p:spPr bwMode="auto">
            <a:xfrm>
              <a:off x="1985525" y="5441746"/>
              <a:ext cx="2435968" cy="6186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belong to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576633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r"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265728" y="2179371"/>
            <a:ext cx="2471176" cy="938713"/>
            <a:chOff x="845175" y="5121881"/>
            <a:chExt cx="2471498" cy="938496"/>
          </a:xfrm>
        </p:grpSpPr>
        <p:sp>
          <p:nvSpPr>
            <p:cNvPr id="19" name="矩形 18"/>
            <p:cNvSpPr/>
            <p:nvPr/>
          </p:nvSpPr>
          <p:spPr bwMode="auto">
            <a:xfrm>
              <a:off x="845175" y="5441746"/>
              <a:ext cx="2471498" cy="6186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belong to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53509" y="4859960"/>
            <a:ext cx="2435651" cy="938713"/>
            <a:chOff x="1985525" y="5121881"/>
            <a:chExt cx="2435968" cy="938496"/>
          </a:xfrm>
        </p:grpSpPr>
        <p:sp>
          <p:nvSpPr>
            <p:cNvPr id="22" name="矩形 21"/>
            <p:cNvSpPr/>
            <p:nvPr/>
          </p:nvSpPr>
          <p:spPr bwMode="auto">
            <a:xfrm>
              <a:off x="1985525" y="5441746"/>
              <a:ext cx="2435968" cy="6186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belong to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576633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r"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265728" y="4859960"/>
            <a:ext cx="2471176" cy="938713"/>
            <a:chOff x="845175" y="5121881"/>
            <a:chExt cx="2471498" cy="938496"/>
          </a:xfrm>
        </p:grpSpPr>
        <p:sp>
          <p:nvSpPr>
            <p:cNvPr id="25" name="矩形 24"/>
            <p:cNvSpPr/>
            <p:nvPr/>
          </p:nvSpPr>
          <p:spPr bwMode="auto">
            <a:xfrm>
              <a:off x="845175" y="5441746"/>
              <a:ext cx="2471498" cy="6186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belong to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46954" y="2210312"/>
            <a:ext cx="3496509" cy="3497772"/>
            <a:chOff x="4347519" y="2209800"/>
            <a:chExt cx="3496964" cy="3496962"/>
          </a:xfrm>
        </p:grpSpPr>
        <p:cxnSp>
          <p:nvCxnSpPr>
            <p:cNvPr id="2" name="直接连接符 1"/>
            <p:cNvCxnSpPr/>
            <p:nvPr/>
          </p:nvCxnSpPr>
          <p:spPr>
            <a:xfrm flipH="1" flipV="1">
              <a:off x="5137614" y="2995578"/>
              <a:ext cx="1811020" cy="1833012"/>
            </a:xfrm>
            <a:prstGeom prst="line">
              <a:avLst/>
            </a:prstGeom>
            <a:ln w="571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 flipH="1">
              <a:off x="5137615" y="2995577"/>
              <a:ext cx="1916773" cy="1921091"/>
            </a:xfrm>
            <a:prstGeom prst="line">
              <a:avLst/>
            </a:prstGeom>
            <a:ln w="571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išļiḓè"/>
            <p:cNvSpPr/>
            <p:nvPr/>
          </p:nvSpPr>
          <p:spPr>
            <a:xfrm>
              <a:off x="4347519" y="2209800"/>
              <a:ext cx="3496964" cy="3496962"/>
            </a:xfrm>
            <a:prstGeom prst="ellipse">
              <a:avLst/>
            </a:prstGeom>
            <a:noFill/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" name="îšḷîḑê"/>
            <p:cNvSpPr/>
            <p:nvPr/>
          </p:nvSpPr>
          <p:spPr>
            <a:xfrm>
              <a:off x="5243366" y="3105648"/>
              <a:ext cx="1705268" cy="1705267"/>
            </a:xfrm>
            <a:prstGeom prst="ellipse">
              <a:avLst/>
            </a:prstGeom>
            <a:blipFill>
              <a:blip r:embed="rId1" cstate="screen"/>
              <a:stretch>
                <a:fillRect/>
              </a:stretch>
            </a:blip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 defTabSz="457200"/>
              <a:endParaRPr lang="zh-CN" altLang="en-US" sz="2400" b="1" i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53" name="Group 26"/>
            <p:cNvGrpSpPr/>
            <p:nvPr/>
          </p:nvGrpSpPr>
          <p:grpSpPr>
            <a:xfrm>
              <a:off x="4347519" y="2212898"/>
              <a:ext cx="879639" cy="879638"/>
              <a:chOff x="5575299" y="1001130"/>
              <a:chExt cx="518026" cy="518026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5575299" y="1001130"/>
                <a:ext cx="518026" cy="518026"/>
                <a:chOff x="4953000" y="-1016000"/>
                <a:chExt cx="1651000" cy="1651000"/>
              </a:xfrm>
            </p:grpSpPr>
            <p:sp>
              <p:nvSpPr>
                <p:cNvPr id="56" name="椭圆 55"/>
                <p:cNvSpPr/>
                <p:nvPr/>
              </p:nvSpPr>
              <p:spPr>
                <a:xfrm>
                  <a:off x="4953000" y="-1016000"/>
                  <a:ext cx="1651000" cy="1651000"/>
                </a:xfrm>
                <a:prstGeom prst="ellipse">
                  <a:avLst/>
                </a:prstGeom>
                <a:solidFill>
                  <a:srgbClr val="EAC71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任意多边形: 形状 56"/>
                <p:cNvSpPr/>
                <p:nvPr/>
              </p:nvSpPr>
              <p:spPr>
                <a:xfrm>
                  <a:off x="4953000" y="-1015999"/>
                  <a:ext cx="1143000" cy="1354205"/>
                </a:xfrm>
                <a:custGeom>
                  <a:avLst/>
                  <a:gdLst>
                    <a:gd name="connsiteX0" fmla="*/ 825500 w 1143000"/>
                    <a:gd name="connsiteY0" fmla="*/ 0 h 1354205"/>
                    <a:gd name="connsiteX1" fmla="*/ 909903 w 1143000"/>
                    <a:gd name="connsiteY1" fmla="*/ 4262 h 1354205"/>
                    <a:gd name="connsiteX2" fmla="*/ 955916 w 1143000"/>
                    <a:gd name="connsiteY2" fmla="*/ 11285 h 1354205"/>
                    <a:gd name="connsiteX3" fmla="*/ 1002018 w 1143000"/>
                    <a:gd name="connsiteY3" fmla="*/ 67160 h 1354205"/>
                    <a:gd name="connsiteX4" fmla="*/ 1143000 w 1143000"/>
                    <a:gd name="connsiteY4" fmla="*/ 528705 h 1354205"/>
                    <a:gd name="connsiteX5" fmla="*/ 317500 w 1143000"/>
                    <a:gd name="connsiteY5" fmla="*/ 1354205 h 1354205"/>
                    <a:gd name="connsiteX6" fmla="*/ 233098 w 1143000"/>
                    <a:gd name="connsiteY6" fmla="*/ 1349943 h 1354205"/>
                    <a:gd name="connsiteX7" fmla="*/ 187084 w 1143000"/>
                    <a:gd name="connsiteY7" fmla="*/ 1342921 h 1354205"/>
                    <a:gd name="connsiteX8" fmla="*/ 140983 w 1143000"/>
                    <a:gd name="connsiteY8" fmla="*/ 1287045 h 1354205"/>
                    <a:gd name="connsiteX9" fmla="*/ 0 w 1143000"/>
                    <a:gd name="connsiteY9" fmla="*/ 825500 h 1354205"/>
                    <a:gd name="connsiteX10" fmla="*/ 825500 w 1143000"/>
                    <a:gd name="connsiteY10" fmla="*/ 0 h 1354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43000" h="1354205">
                      <a:moveTo>
                        <a:pt x="825500" y="0"/>
                      </a:moveTo>
                      <a:cubicBezTo>
                        <a:pt x="853995" y="0"/>
                        <a:pt x="882152" y="1444"/>
                        <a:pt x="909903" y="4262"/>
                      </a:cubicBezTo>
                      <a:lnTo>
                        <a:pt x="955916" y="11285"/>
                      </a:lnTo>
                      <a:lnTo>
                        <a:pt x="1002018" y="67160"/>
                      </a:lnTo>
                      <a:cubicBezTo>
                        <a:pt x="1091027" y="198911"/>
                        <a:pt x="1143000" y="357738"/>
                        <a:pt x="1143000" y="528705"/>
                      </a:cubicBezTo>
                      <a:cubicBezTo>
                        <a:pt x="1143000" y="984616"/>
                        <a:pt x="773411" y="1354205"/>
                        <a:pt x="317500" y="1354205"/>
                      </a:cubicBezTo>
                      <a:cubicBezTo>
                        <a:pt x="289006" y="1354205"/>
                        <a:pt x="260849" y="1352761"/>
                        <a:pt x="233098" y="1349943"/>
                      </a:cubicBezTo>
                      <a:lnTo>
                        <a:pt x="187084" y="1342921"/>
                      </a:lnTo>
                      <a:lnTo>
                        <a:pt x="140983" y="1287045"/>
                      </a:lnTo>
                      <a:cubicBezTo>
                        <a:pt x="51974" y="1155294"/>
                        <a:pt x="0" y="996467"/>
                        <a:pt x="0" y="825500"/>
                      </a:cubicBezTo>
                      <a:cubicBezTo>
                        <a:pt x="0" y="369589"/>
                        <a:pt x="369589" y="0"/>
                        <a:pt x="825500" y="0"/>
                      </a:cubicBezTo>
                      <a:close/>
                    </a:path>
                  </a:pathLst>
                </a:custGeom>
                <a:solidFill>
                  <a:srgbClr val="F5E3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5" name="Oval 28"/>
              <p:cNvSpPr/>
              <p:nvPr/>
            </p:nvSpPr>
            <p:spPr>
              <a:xfrm>
                <a:off x="5731457" y="1157443"/>
                <a:ext cx="205710" cy="205399"/>
              </a:xfrm>
              <a:custGeom>
                <a:avLst/>
                <a:gdLst>
                  <a:gd name="T0" fmla="*/ 6894 w 7804"/>
                  <a:gd name="T1" fmla="*/ 3038 h 7804"/>
                  <a:gd name="T2" fmla="*/ 6614 w 7804"/>
                  <a:gd name="T3" fmla="*/ 2704 h 7804"/>
                  <a:gd name="T4" fmla="*/ 6826 w 7804"/>
                  <a:gd name="T5" fmla="*/ 2200 h 7804"/>
                  <a:gd name="T6" fmla="*/ 6496 w 7804"/>
                  <a:gd name="T7" fmla="*/ 978 h 7804"/>
                  <a:gd name="T8" fmla="*/ 5604 w 7804"/>
                  <a:gd name="T9" fmla="*/ 978 h 7804"/>
                  <a:gd name="T10" fmla="*/ 5254 w 7804"/>
                  <a:gd name="T11" fmla="*/ 1222 h 7804"/>
                  <a:gd name="T12" fmla="*/ 4973 w 7804"/>
                  <a:gd name="T13" fmla="*/ 1137 h 7804"/>
                  <a:gd name="T14" fmla="*/ 4766 w 7804"/>
                  <a:gd name="T15" fmla="*/ 631 h 7804"/>
                  <a:gd name="T16" fmla="*/ 3668 w 7804"/>
                  <a:gd name="T17" fmla="*/ 0 h 7804"/>
                  <a:gd name="T18" fmla="*/ 3038 w 7804"/>
                  <a:gd name="T19" fmla="*/ 910 h 7804"/>
                  <a:gd name="T20" fmla="*/ 2704 w 7804"/>
                  <a:gd name="T21" fmla="*/ 1190 h 7804"/>
                  <a:gd name="T22" fmla="*/ 2398 w 7804"/>
                  <a:gd name="T23" fmla="*/ 1175 h 7804"/>
                  <a:gd name="T24" fmla="*/ 1754 w 7804"/>
                  <a:gd name="T25" fmla="*/ 793 h 7804"/>
                  <a:gd name="T26" fmla="*/ 978 w 7804"/>
                  <a:gd name="T27" fmla="*/ 1308 h 7804"/>
                  <a:gd name="T28" fmla="*/ 1175 w 7804"/>
                  <a:gd name="T29" fmla="*/ 2398 h 7804"/>
                  <a:gd name="T30" fmla="*/ 1137 w 7804"/>
                  <a:gd name="T31" fmla="*/ 2831 h 7804"/>
                  <a:gd name="T32" fmla="*/ 631 w 7804"/>
                  <a:gd name="T33" fmla="*/ 3038 h 7804"/>
                  <a:gd name="T34" fmla="*/ 0 w 7804"/>
                  <a:gd name="T35" fmla="*/ 4136 h 7804"/>
                  <a:gd name="T36" fmla="*/ 910 w 7804"/>
                  <a:gd name="T37" fmla="*/ 4766 h 7804"/>
                  <a:gd name="T38" fmla="*/ 1190 w 7804"/>
                  <a:gd name="T39" fmla="*/ 5100 h 7804"/>
                  <a:gd name="T40" fmla="*/ 978 w 7804"/>
                  <a:gd name="T41" fmla="*/ 5604 h 7804"/>
                  <a:gd name="T42" fmla="*/ 1308 w 7804"/>
                  <a:gd name="T43" fmla="*/ 6826 h 7804"/>
                  <a:gd name="T44" fmla="*/ 2200 w 7804"/>
                  <a:gd name="T45" fmla="*/ 6826 h 7804"/>
                  <a:gd name="T46" fmla="*/ 2550 w 7804"/>
                  <a:gd name="T47" fmla="*/ 6582 h 7804"/>
                  <a:gd name="T48" fmla="*/ 2831 w 7804"/>
                  <a:gd name="T49" fmla="*/ 6667 h 7804"/>
                  <a:gd name="T50" fmla="*/ 3038 w 7804"/>
                  <a:gd name="T51" fmla="*/ 7173 h 7804"/>
                  <a:gd name="T52" fmla="*/ 4136 w 7804"/>
                  <a:gd name="T53" fmla="*/ 7804 h 7804"/>
                  <a:gd name="T54" fmla="*/ 4766 w 7804"/>
                  <a:gd name="T55" fmla="*/ 6894 h 7804"/>
                  <a:gd name="T56" fmla="*/ 5100 w 7804"/>
                  <a:gd name="T57" fmla="*/ 6614 h 7804"/>
                  <a:gd name="T58" fmla="*/ 5406 w 7804"/>
                  <a:gd name="T59" fmla="*/ 6629 h 7804"/>
                  <a:gd name="T60" fmla="*/ 6050 w 7804"/>
                  <a:gd name="T61" fmla="*/ 7011 h 7804"/>
                  <a:gd name="T62" fmla="*/ 6647 w 7804"/>
                  <a:gd name="T63" fmla="*/ 6675 h 7804"/>
                  <a:gd name="T64" fmla="*/ 6826 w 7804"/>
                  <a:gd name="T65" fmla="*/ 6496 h 7804"/>
                  <a:gd name="T66" fmla="*/ 6629 w 7804"/>
                  <a:gd name="T67" fmla="*/ 5406 h 7804"/>
                  <a:gd name="T68" fmla="*/ 6667 w 7804"/>
                  <a:gd name="T69" fmla="*/ 4972 h 7804"/>
                  <a:gd name="T70" fmla="*/ 7173 w 7804"/>
                  <a:gd name="T71" fmla="*/ 4766 h 7804"/>
                  <a:gd name="T72" fmla="*/ 7804 w 7804"/>
                  <a:gd name="T73" fmla="*/ 3668 h 7804"/>
                  <a:gd name="T74" fmla="*/ 5608 w 7804"/>
                  <a:gd name="T75" fmla="*/ 3902 h 7804"/>
                  <a:gd name="T76" fmla="*/ 2196 w 7804"/>
                  <a:gd name="T77" fmla="*/ 3902 h 7804"/>
                  <a:gd name="T78" fmla="*/ 5608 w 7804"/>
                  <a:gd name="T79" fmla="*/ 3902 h 7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804" h="7804">
                    <a:moveTo>
                      <a:pt x="7173" y="3038"/>
                    </a:moveTo>
                    <a:lnTo>
                      <a:pt x="6894" y="3038"/>
                    </a:lnTo>
                    <a:cubicBezTo>
                      <a:pt x="6824" y="3038"/>
                      <a:pt x="6714" y="2953"/>
                      <a:pt x="6667" y="2831"/>
                    </a:cubicBezTo>
                    <a:cubicBezTo>
                      <a:pt x="6650" y="2789"/>
                      <a:pt x="6632" y="2746"/>
                      <a:pt x="6614" y="2704"/>
                    </a:cubicBezTo>
                    <a:cubicBezTo>
                      <a:pt x="6561" y="2585"/>
                      <a:pt x="6579" y="2447"/>
                      <a:pt x="6629" y="2398"/>
                    </a:cubicBezTo>
                    <a:lnTo>
                      <a:pt x="6826" y="2200"/>
                    </a:lnTo>
                    <a:cubicBezTo>
                      <a:pt x="7072" y="1954"/>
                      <a:pt x="7072" y="1554"/>
                      <a:pt x="6826" y="1308"/>
                    </a:cubicBezTo>
                    <a:lnTo>
                      <a:pt x="6496" y="978"/>
                    </a:lnTo>
                    <a:cubicBezTo>
                      <a:pt x="6377" y="859"/>
                      <a:pt x="6218" y="793"/>
                      <a:pt x="6050" y="793"/>
                    </a:cubicBezTo>
                    <a:cubicBezTo>
                      <a:pt x="5882" y="793"/>
                      <a:pt x="5723" y="859"/>
                      <a:pt x="5604" y="978"/>
                    </a:cubicBezTo>
                    <a:lnTo>
                      <a:pt x="5406" y="1176"/>
                    </a:lnTo>
                    <a:cubicBezTo>
                      <a:pt x="5378" y="1204"/>
                      <a:pt x="5319" y="1222"/>
                      <a:pt x="5254" y="1222"/>
                    </a:cubicBezTo>
                    <a:cubicBezTo>
                      <a:pt x="5201" y="1222"/>
                      <a:pt x="5147" y="1211"/>
                      <a:pt x="5100" y="1190"/>
                    </a:cubicBezTo>
                    <a:cubicBezTo>
                      <a:pt x="5058" y="1172"/>
                      <a:pt x="5015" y="1154"/>
                      <a:pt x="4973" y="1137"/>
                    </a:cubicBezTo>
                    <a:cubicBezTo>
                      <a:pt x="4851" y="1090"/>
                      <a:pt x="4766" y="980"/>
                      <a:pt x="4766" y="910"/>
                    </a:cubicBezTo>
                    <a:lnTo>
                      <a:pt x="4766" y="631"/>
                    </a:lnTo>
                    <a:cubicBezTo>
                      <a:pt x="4766" y="283"/>
                      <a:pt x="4483" y="0"/>
                      <a:pt x="4136" y="0"/>
                    </a:cubicBezTo>
                    <a:lnTo>
                      <a:pt x="3668" y="0"/>
                    </a:lnTo>
                    <a:cubicBezTo>
                      <a:pt x="3321" y="0"/>
                      <a:pt x="3038" y="283"/>
                      <a:pt x="3038" y="631"/>
                    </a:cubicBezTo>
                    <a:lnTo>
                      <a:pt x="3038" y="910"/>
                    </a:lnTo>
                    <a:cubicBezTo>
                      <a:pt x="3038" y="980"/>
                      <a:pt x="2953" y="1090"/>
                      <a:pt x="2831" y="1137"/>
                    </a:cubicBezTo>
                    <a:cubicBezTo>
                      <a:pt x="2789" y="1154"/>
                      <a:pt x="2746" y="1172"/>
                      <a:pt x="2704" y="1190"/>
                    </a:cubicBezTo>
                    <a:cubicBezTo>
                      <a:pt x="2657" y="1211"/>
                      <a:pt x="2603" y="1222"/>
                      <a:pt x="2550" y="1222"/>
                    </a:cubicBezTo>
                    <a:cubicBezTo>
                      <a:pt x="2485" y="1222"/>
                      <a:pt x="2426" y="1204"/>
                      <a:pt x="2398" y="1175"/>
                    </a:cubicBezTo>
                    <a:lnTo>
                      <a:pt x="2200" y="978"/>
                    </a:lnTo>
                    <a:cubicBezTo>
                      <a:pt x="2081" y="859"/>
                      <a:pt x="1922" y="793"/>
                      <a:pt x="1754" y="793"/>
                    </a:cubicBezTo>
                    <a:cubicBezTo>
                      <a:pt x="1585" y="793"/>
                      <a:pt x="1427" y="859"/>
                      <a:pt x="1308" y="978"/>
                    </a:cubicBezTo>
                    <a:lnTo>
                      <a:pt x="978" y="1308"/>
                    </a:lnTo>
                    <a:cubicBezTo>
                      <a:pt x="732" y="1554"/>
                      <a:pt x="732" y="1954"/>
                      <a:pt x="978" y="2200"/>
                    </a:cubicBezTo>
                    <a:lnTo>
                      <a:pt x="1175" y="2398"/>
                    </a:lnTo>
                    <a:cubicBezTo>
                      <a:pt x="1225" y="2447"/>
                      <a:pt x="1243" y="2585"/>
                      <a:pt x="1190" y="2704"/>
                    </a:cubicBezTo>
                    <a:cubicBezTo>
                      <a:pt x="1172" y="2746"/>
                      <a:pt x="1154" y="2789"/>
                      <a:pt x="1137" y="2831"/>
                    </a:cubicBezTo>
                    <a:cubicBezTo>
                      <a:pt x="1090" y="2953"/>
                      <a:pt x="980" y="3038"/>
                      <a:pt x="910" y="3038"/>
                    </a:cubicBezTo>
                    <a:lnTo>
                      <a:pt x="631" y="3038"/>
                    </a:lnTo>
                    <a:cubicBezTo>
                      <a:pt x="283" y="3038"/>
                      <a:pt x="0" y="3321"/>
                      <a:pt x="0" y="3668"/>
                    </a:cubicBezTo>
                    <a:lnTo>
                      <a:pt x="0" y="4136"/>
                    </a:lnTo>
                    <a:cubicBezTo>
                      <a:pt x="0" y="4483"/>
                      <a:pt x="283" y="4766"/>
                      <a:pt x="631" y="4766"/>
                    </a:cubicBezTo>
                    <a:lnTo>
                      <a:pt x="910" y="4766"/>
                    </a:lnTo>
                    <a:cubicBezTo>
                      <a:pt x="980" y="4766"/>
                      <a:pt x="1090" y="4851"/>
                      <a:pt x="1137" y="4972"/>
                    </a:cubicBezTo>
                    <a:cubicBezTo>
                      <a:pt x="1154" y="5015"/>
                      <a:pt x="1172" y="5058"/>
                      <a:pt x="1190" y="5100"/>
                    </a:cubicBezTo>
                    <a:cubicBezTo>
                      <a:pt x="1243" y="5219"/>
                      <a:pt x="1225" y="5357"/>
                      <a:pt x="1175" y="5406"/>
                    </a:cubicBezTo>
                    <a:lnTo>
                      <a:pt x="978" y="5604"/>
                    </a:lnTo>
                    <a:cubicBezTo>
                      <a:pt x="732" y="5850"/>
                      <a:pt x="732" y="6250"/>
                      <a:pt x="978" y="6496"/>
                    </a:cubicBezTo>
                    <a:lnTo>
                      <a:pt x="1308" y="6826"/>
                    </a:lnTo>
                    <a:cubicBezTo>
                      <a:pt x="1427" y="6945"/>
                      <a:pt x="1586" y="7011"/>
                      <a:pt x="1754" y="7011"/>
                    </a:cubicBezTo>
                    <a:cubicBezTo>
                      <a:pt x="1922" y="7011"/>
                      <a:pt x="2081" y="6945"/>
                      <a:pt x="2200" y="6826"/>
                    </a:cubicBezTo>
                    <a:lnTo>
                      <a:pt x="2398" y="6628"/>
                    </a:lnTo>
                    <a:cubicBezTo>
                      <a:pt x="2427" y="6599"/>
                      <a:pt x="2484" y="6582"/>
                      <a:pt x="2550" y="6582"/>
                    </a:cubicBezTo>
                    <a:cubicBezTo>
                      <a:pt x="2602" y="6582"/>
                      <a:pt x="2657" y="6593"/>
                      <a:pt x="2704" y="6614"/>
                    </a:cubicBezTo>
                    <a:cubicBezTo>
                      <a:pt x="2745" y="6632"/>
                      <a:pt x="2788" y="6650"/>
                      <a:pt x="2831" y="6667"/>
                    </a:cubicBezTo>
                    <a:cubicBezTo>
                      <a:pt x="2953" y="6714"/>
                      <a:pt x="3038" y="6824"/>
                      <a:pt x="3038" y="6894"/>
                    </a:cubicBezTo>
                    <a:lnTo>
                      <a:pt x="3038" y="7173"/>
                    </a:lnTo>
                    <a:cubicBezTo>
                      <a:pt x="3038" y="7521"/>
                      <a:pt x="3321" y="7804"/>
                      <a:pt x="3668" y="7804"/>
                    </a:cubicBezTo>
                    <a:lnTo>
                      <a:pt x="4136" y="7804"/>
                    </a:lnTo>
                    <a:cubicBezTo>
                      <a:pt x="4483" y="7804"/>
                      <a:pt x="4766" y="7521"/>
                      <a:pt x="4766" y="7173"/>
                    </a:cubicBezTo>
                    <a:lnTo>
                      <a:pt x="4766" y="6894"/>
                    </a:lnTo>
                    <a:cubicBezTo>
                      <a:pt x="4766" y="6824"/>
                      <a:pt x="4851" y="6714"/>
                      <a:pt x="4972" y="6667"/>
                    </a:cubicBezTo>
                    <a:cubicBezTo>
                      <a:pt x="5015" y="6650"/>
                      <a:pt x="5058" y="6632"/>
                      <a:pt x="5100" y="6614"/>
                    </a:cubicBezTo>
                    <a:cubicBezTo>
                      <a:pt x="5146" y="6593"/>
                      <a:pt x="5201" y="6582"/>
                      <a:pt x="5254" y="6582"/>
                    </a:cubicBezTo>
                    <a:cubicBezTo>
                      <a:pt x="5319" y="6582"/>
                      <a:pt x="5377" y="6600"/>
                      <a:pt x="5406" y="6629"/>
                    </a:cubicBezTo>
                    <a:lnTo>
                      <a:pt x="5604" y="6826"/>
                    </a:lnTo>
                    <a:cubicBezTo>
                      <a:pt x="5723" y="6945"/>
                      <a:pt x="5882" y="7011"/>
                      <a:pt x="6050" y="7011"/>
                    </a:cubicBezTo>
                    <a:cubicBezTo>
                      <a:pt x="6068" y="7011"/>
                      <a:pt x="6087" y="7010"/>
                      <a:pt x="6105" y="7009"/>
                    </a:cubicBezTo>
                    <a:cubicBezTo>
                      <a:pt x="6335" y="6989"/>
                      <a:pt x="6538" y="6785"/>
                      <a:pt x="6647" y="6675"/>
                    </a:cubicBezTo>
                    <a:lnTo>
                      <a:pt x="6661" y="6661"/>
                    </a:lnTo>
                    <a:lnTo>
                      <a:pt x="6826" y="6496"/>
                    </a:lnTo>
                    <a:cubicBezTo>
                      <a:pt x="7072" y="6250"/>
                      <a:pt x="7072" y="5850"/>
                      <a:pt x="6826" y="5604"/>
                    </a:cubicBezTo>
                    <a:lnTo>
                      <a:pt x="6629" y="5406"/>
                    </a:lnTo>
                    <a:cubicBezTo>
                      <a:pt x="6579" y="5357"/>
                      <a:pt x="6561" y="5219"/>
                      <a:pt x="6614" y="5100"/>
                    </a:cubicBezTo>
                    <a:cubicBezTo>
                      <a:pt x="6632" y="5058"/>
                      <a:pt x="6650" y="5015"/>
                      <a:pt x="6667" y="4972"/>
                    </a:cubicBezTo>
                    <a:cubicBezTo>
                      <a:pt x="6714" y="4851"/>
                      <a:pt x="6824" y="4766"/>
                      <a:pt x="6894" y="4766"/>
                    </a:cubicBezTo>
                    <a:lnTo>
                      <a:pt x="7173" y="4766"/>
                    </a:lnTo>
                    <a:cubicBezTo>
                      <a:pt x="7521" y="4766"/>
                      <a:pt x="7804" y="4483"/>
                      <a:pt x="7804" y="4135"/>
                    </a:cubicBezTo>
                    <a:lnTo>
                      <a:pt x="7804" y="3668"/>
                    </a:lnTo>
                    <a:cubicBezTo>
                      <a:pt x="7804" y="3321"/>
                      <a:pt x="7521" y="3038"/>
                      <a:pt x="7173" y="3038"/>
                    </a:cubicBezTo>
                    <a:close/>
                    <a:moveTo>
                      <a:pt x="5608" y="3902"/>
                    </a:moveTo>
                    <a:cubicBezTo>
                      <a:pt x="5608" y="4843"/>
                      <a:pt x="4843" y="5608"/>
                      <a:pt x="3902" y="5608"/>
                    </a:cubicBezTo>
                    <a:cubicBezTo>
                      <a:pt x="2961" y="5608"/>
                      <a:pt x="2196" y="4843"/>
                      <a:pt x="2196" y="3902"/>
                    </a:cubicBezTo>
                    <a:cubicBezTo>
                      <a:pt x="2196" y="2961"/>
                      <a:pt x="2961" y="2196"/>
                      <a:pt x="3902" y="2196"/>
                    </a:cubicBezTo>
                    <a:cubicBezTo>
                      <a:pt x="4843" y="2196"/>
                      <a:pt x="5608" y="2961"/>
                      <a:pt x="5608" y="390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3" name="Group 31"/>
            <p:cNvGrpSpPr/>
            <p:nvPr/>
          </p:nvGrpSpPr>
          <p:grpSpPr>
            <a:xfrm>
              <a:off x="6956738" y="2212898"/>
              <a:ext cx="879639" cy="879638"/>
              <a:chOff x="6300536" y="1001130"/>
              <a:chExt cx="518026" cy="518026"/>
            </a:xfrm>
          </p:grpSpPr>
          <p:grpSp>
            <p:nvGrpSpPr>
              <p:cNvPr id="64" name="组合 63"/>
              <p:cNvGrpSpPr/>
              <p:nvPr/>
            </p:nvGrpSpPr>
            <p:grpSpPr>
              <a:xfrm>
                <a:off x="6300536" y="1001130"/>
                <a:ext cx="518026" cy="518026"/>
                <a:chOff x="4953000" y="-1016000"/>
                <a:chExt cx="1651000" cy="1651000"/>
              </a:xfrm>
            </p:grpSpPr>
            <p:sp>
              <p:nvSpPr>
                <p:cNvPr id="66" name="椭圆 65"/>
                <p:cNvSpPr/>
                <p:nvPr/>
              </p:nvSpPr>
              <p:spPr>
                <a:xfrm>
                  <a:off x="4953000" y="-1016000"/>
                  <a:ext cx="1651000" cy="1651000"/>
                </a:xfrm>
                <a:prstGeom prst="ellipse">
                  <a:avLst/>
                </a:prstGeom>
                <a:solidFill>
                  <a:srgbClr val="2A99B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任意多边形: 形状 66"/>
                <p:cNvSpPr/>
                <p:nvPr/>
              </p:nvSpPr>
              <p:spPr>
                <a:xfrm>
                  <a:off x="4953000" y="-1015999"/>
                  <a:ext cx="1143000" cy="1354205"/>
                </a:xfrm>
                <a:custGeom>
                  <a:avLst/>
                  <a:gdLst>
                    <a:gd name="connsiteX0" fmla="*/ 825500 w 1143000"/>
                    <a:gd name="connsiteY0" fmla="*/ 0 h 1354205"/>
                    <a:gd name="connsiteX1" fmla="*/ 909903 w 1143000"/>
                    <a:gd name="connsiteY1" fmla="*/ 4262 h 1354205"/>
                    <a:gd name="connsiteX2" fmla="*/ 955916 w 1143000"/>
                    <a:gd name="connsiteY2" fmla="*/ 11285 h 1354205"/>
                    <a:gd name="connsiteX3" fmla="*/ 1002018 w 1143000"/>
                    <a:gd name="connsiteY3" fmla="*/ 67160 h 1354205"/>
                    <a:gd name="connsiteX4" fmla="*/ 1143000 w 1143000"/>
                    <a:gd name="connsiteY4" fmla="*/ 528705 h 1354205"/>
                    <a:gd name="connsiteX5" fmla="*/ 317500 w 1143000"/>
                    <a:gd name="connsiteY5" fmla="*/ 1354205 h 1354205"/>
                    <a:gd name="connsiteX6" fmla="*/ 233098 w 1143000"/>
                    <a:gd name="connsiteY6" fmla="*/ 1349943 h 1354205"/>
                    <a:gd name="connsiteX7" fmla="*/ 187084 w 1143000"/>
                    <a:gd name="connsiteY7" fmla="*/ 1342921 h 1354205"/>
                    <a:gd name="connsiteX8" fmla="*/ 140983 w 1143000"/>
                    <a:gd name="connsiteY8" fmla="*/ 1287045 h 1354205"/>
                    <a:gd name="connsiteX9" fmla="*/ 0 w 1143000"/>
                    <a:gd name="connsiteY9" fmla="*/ 825500 h 1354205"/>
                    <a:gd name="connsiteX10" fmla="*/ 825500 w 1143000"/>
                    <a:gd name="connsiteY10" fmla="*/ 0 h 1354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43000" h="1354205">
                      <a:moveTo>
                        <a:pt x="825500" y="0"/>
                      </a:moveTo>
                      <a:cubicBezTo>
                        <a:pt x="853995" y="0"/>
                        <a:pt x="882152" y="1444"/>
                        <a:pt x="909903" y="4262"/>
                      </a:cubicBezTo>
                      <a:lnTo>
                        <a:pt x="955916" y="11285"/>
                      </a:lnTo>
                      <a:lnTo>
                        <a:pt x="1002018" y="67160"/>
                      </a:lnTo>
                      <a:cubicBezTo>
                        <a:pt x="1091027" y="198911"/>
                        <a:pt x="1143000" y="357738"/>
                        <a:pt x="1143000" y="528705"/>
                      </a:cubicBezTo>
                      <a:cubicBezTo>
                        <a:pt x="1143000" y="984616"/>
                        <a:pt x="773411" y="1354205"/>
                        <a:pt x="317500" y="1354205"/>
                      </a:cubicBezTo>
                      <a:cubicBezTo>
                        <a:pt x="289006" y="1354205"/>
                        <a:pt x="260849" y="1352761"/>
                        <a:pt x="233098" y="1349943"/>
                      </a:cubicBezTo>
                      <a:lnTo>
                        <a:pt x="187084" y="1342921"/>
                      </a:lnTo>
                      <a:lnTo>
                        <a:pt x="140983" y="1287045"/>
                      </a:lnTo>
                      <a:cubicBezTo>
                        <a:pt x="51974" y="1155294"/>
                        <a:pt x="0" y="996467"/>
                        <a:pt x="0" y="825500"/>
                      </a:cubicBezTo>
                      <a:cubicBezTo>
                        <a:pt x="0" y="369589"/>
                        <a:pt x="369589" y="0"/>
                        <a:pt x="825500" y="0"/>
                      </a:cubicBezTo>
                      <a:close/>
                    </a:path>
                  </a:pathLst>
                </a:custGeom>
                <a:solidFill>
                  <a:srgbClr val="33B6C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5" name="Oval 33"/>
              <p:cNvSpPr/>
              <p:nvPr/>
            </p:nvSpPr>
            <p:spPr>
              <a:xfrm>
                <a:off x="6456694" y="1157455"/>
                <a:ext cx="205710" cy="205374"/>
              </a:xfrm>
              <a:custGeom>
                <a:avLst/>
                <a:gdLst>
                  <a:gd name="connsiteX0" fmla="*/ 140017 w 606581"/>
                  <a:gd name="connsiteY0" fmla="*/ 411043 h 605592"/>
                  <a:gd name="connsiteX1" fmla="*/ 178821 w 606581"/>
                  <a:gd name="connsiteY1" fmla="*/ 427078 h 605592"/>
                  <a:gd name="connsiteX2" fmla="*/ 178821 w 606581"/>
                  <a:gd name="connsiteY2" fmla="*/ 504564 h 605592"/>
                  <a:gd name="connsiteX3" fmla="*/ 93692 w 606581"/>
                  <a:gd name="connsiteY3" fmla="*/ 589557 h 605592"/>
                  <a:gd name="connsiteX4" fmla="*/ 54887 w 606581"/>
                  <a:gd name="connsiteY4" fmla="*/ 605592 h 605592"/>
                  <a:gd name="connsiteX5" fmla="*/ 16083 w 606581"/>
                  <a:gd name="connsiteY5" fmla="*/ 589557 h 605592"/>
                  <a:gd name="connsiteX6" fmla="*/ 16083 w 606581"/>
                  <a:gd name="connsiteY6" fmla="*/ 511979 h 605592"/>
                  <a:gd name="connsiteX7" fmla="*/ 101212 w 606581"/>
                  <a:gd name="connsiteY7" fmla="*/ 427078 h 605592"/>
                  <a:gd name="connsiteX8" fmla="*/ 140017 w 606581"/>
                  <a:gd name="connsiteY8" fmla="*/ 411043 h 605592"/>
                  <a:gd name="connsiteX9" fmla="*/ 382501 w 606581"/>
                  <a:gd name="connsiteY9" fmla="*/ 49537 h 605592"/>
                  <a:gd name="connsiteX10" fmla="*/ 557044 w 606581"/>
                  <a:gd name="connsiteY10" fmla="*/ 223798 h 605592"/>
                  <a:gd name="connsiteX11" fmla="*/ 382501 w 606581"/>
                  <a:gd name="connsiteY11" fmla="*/ 398059 h 605592"/>
                  <a:gd name="connsiteX12" fmla="*/ 207957 w 606581"/>
                  <a:gd name="connsiteY12" fmla="*/ 223798 h 605592"/>
                  <a:gd name="connsiteX13" fmla="*/ 382501 w 606581"/>
                  <a:gd name="connsiteY13" fmla="*/ 49537 h 605592"/>
                  <a:gd name="connsiteX14" fmla="*/ 382536 w 606581"/>
                  <a:gd name="connsiteY14" fmla="*/ 24750 h 605592"/>
                  <a:gd name="connsiteX15" fmla="*/ 304914 w 606581"/>
                  <a:gd name="connsiteY15" fmla="*/ 40417 h 605592"/>
                  <a:gd name="connsiteX16" fmla="*/ 241591 w 606581"/>
                  <a:gd name="connsiteY16" fmla="*/ 83058 h 605592"/>
                  <a:gd name="connsiteX17" fmla="*/ 198880 w 606581"/>
                  <a:gd name="connsiteY17" fmla="*/ 146278 h 605592"/>
                  <a:gd name="connsiteX18" fmla="*/ 183189 w 606581"/>
                  <a:gd name="connsiteY18" fmla="*/ 223774 h 605592"/>
                  <a:gd name="connsiteX19" fmla="*/ 198880 w 606581"/>
                  <a:gd name="connsiteY19" fmla="*/ 301177 h 605592"/>
                  <a:gd name="connsiteX20" fmla="*/ 241591 w 606581"/>
                  <a:gd name="connsiteY20" fmla="*/ 364490 h 605592"/>
                  <a:gd name="connsiteX21" fmla="*/ 304914 w 606581"/>
                  <a:gd name="connsiteY21" fmla="*/ 407131 h 605592"/>
                  <a:gd name="connsiteX22" fmla="*/ 382536 w 606581"/>
                  <a:gd name="connsiteY22" fmla="*/ 422705 h 605592"/>
                  <a:gd name="connsiteX23" fmla="*/ 460158 w 606581"/>
                  <a:gd name="connsiteY23" fmla="*/ 407131 h 605592"/>
                  <a:gd name="connsiteX24" fmla="*/ 523481 w 606581"/>
                  <a:gd name="connsiteY24" fmla="*/ 364490 h 605592"/>
                  <a:gd name="connsiteX25" fmla="*/ 566192 w 606581"/>
                  <a:gd name="connsiteY25" fmla="*/ 301177 h 605592"/>
                  <a:gd name="connsiteX26" fmla="*/ 581883 w 606581"/>
                  <a:gd name="connsiteY26" fmla="*/ 223774 h 605592"/>
                  <a:gd name="connsiteX27" fmla="*/ 566192 w 606581"/>
                  <a:gd name="connsiteY27" fmla="*/ 146278 h 605592"/>
                  <a:gd name="connsiteX28" fmla="*/ 523481 w 606581"/>
                  <a:gd name="connsiteY28" fmla="*/ 83058 h 605592"/>
                  <a:gd name="connsiteX29" fmla="*/ 460158 w 606581"/>
                  <a:gd name="connsiteY29" fmla="*/ 40417 h 605592"/>
                  <a:gd name="connsiteX30" fmla="*/ 382536 w 606581"/>
                  <a:gd name="connsiteY30" fmla="*/ 24750 h 605592"/>
                  <a:gd name="connsiteX31" fmla="*/ 382536 w 606581"/>
                  <a:gd name="connsiteY31" fmla="*/ 0 h 605592"/>
                  <a:gd name="connsiteX32" fmla="*/ 469721 w 606581"/>
                  <a:gd name="connsiteY32" fmla="*/ 17613 h 605592"/>
                  <a:gd name="connsiteX33" fmla="*/ 540937 w 606581"/>
                  <a:gd name="connsiteY33" fmla="*/ 65538 h 605592"/>
                  <a:gd name="connsiteX34" fmla="*/ 588940 w 606581"/>
                  <a:gd name="connsiteY34" fmla="*/ 136637 h 605592"/>
                  <a:gd name="connsiteX35" fmla="*/ 606581 w 606581"/>
                  <a:gd name="connsiteY35" fmla="*/ 223774 h 605592"/>
                  <a:gd name="connsiteX36" fmla="*/ 588940 w 606581"/>
                  <a:gd name="connsiteY36" fmla="*/ 310818 h 605592"/>
                  <a:gd name="connsiteX37" fmla="*/ 540937 w 606581"/>
                  <a:gd name="connsiteY37" fmla="*/ 381917 h 605592"/>
                  <a:gd name="connsiteX38" fmla="*/ 469721 w 606581"/>
                  <a:gd name="connsiteY38" fmla="*/ 429842 h 605592"/>
                  <a:gd name="connsiteX39" fmla="*/ 382536 w 606581"/>
                  <a:gd name="connsiteY39" fmla="*/ 447455 h 605592"/>
                  <a:gd name="connsiteX40" fmla="*/ 295258 w 606581"/>
                  <a:gd name="connsiteY40" fmla="*/ 429842 h 605592"/>
                  <a:gd name="connsiteX41" fmla="*/ 240105 w 606581"/>
                  <a:gd name="connsiteY41" fmla="*/ 396471 h 605592"/>
                  <a:gd name="connsiteX42" fmla="*/ 209558 w 606581"/>
                  <a:gd name="connsiteY42" fmla="*/ 427061 h 605592"/>
                  <a:gd name="connsiteX43" fmla="*/ 196373 w 606581"/>
                  <a:gd name="connsiteY43" fmla="*/ 409541 h 605592"/>
                  <a:gd name="connsiteX44" fmla="*/ 178918 w 606581"/>
                  <a:gd name="connsiteY44" fmla="*/ 396378 h 605592"/>
                  <a:gd name="connsiteX45" fmla="*/ 209465 w 606581"/>
                  <a:gd name="connsiteY45" fmla="*/ 365880 h 605592"/>
                  <a:gd name="connsiteX46" fmla="*/ 176040 w 606581"/>
                  <a:gd name="connsiteY46" fmla="*/ 310818 h 605592"/>
                  <a:gd name="connsiteX47" fmla="*/ 158491 w 606581"/>
                  <a:gd name="connsiteY47" fmla="*/ 223774 h 605592"/>
                  <a:gd name="connsiteX48" fmla="*/ 176040 w 606581"/>
                  <a:gd name="connsiteY48" fmla="*/ 136637 h 605592"/>
                  <a:gd name="connsiteX49" fmla="*/ 224043 w 606581"/>
                  <a:gd name="connsiteY49" fmla="*/ 65538 h 605592"/>
                  <a:gd name="connsiteX50" fmla="*/ 295258 w 606581"/>
                  <a:gd name="connsiteY50" fmla="*/ 17613 h 605592"/>
                  <a:gd name="connsiteX51" fmla="*/ 382536 w 606581"/>
                  <a:gd name="connsiteY51" fmla="*/ 0 h 60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6581" h="605592">
                    <a:moveTo>
                      <a:pt x="140017" y="411043"/>
                    </a:moveTo>
                    <a:cubicBezTo>
                      <a:pt x="154035" y="411043"/>
                      <a:pt x="168053" y="416326"/>
                      <a:pt x="178821" y="427078"/>
                    </a:cubicBezTo>
                    <a:cubicBezTo>
                      <a:pt x="200266" y="448488"/>
                      <a:pt x="200266" y="483153"/>
                      <a:pt x="178821" y="504564"/>
                    </a:cubicBezTo>
                    <a:lnTo>
                      <a:pt x="93692" y="589557"/>
                    </a:lnTo>
                    <a:cubicBezTo>
                      <a:pt x="83016" y="600216"/>
                      <a:pt x="68905" y="605592"/>
                      <a:pt x="54887" y="605592"/>
                    </a:cubicBezTo>
                    <a:cubicBezTo>
                      <a:pt x="40870" y="605592"/>
                      <a:pt x="26759" y="600216"/>
                      <a:pt x="16083" y="589557"/>
                    </a:cubicBezTo>
                    <a:cubicBezTo>
                      <a:pt x="-5362" y="568147"/>
                      <a:pt x="-5362" y="533389"/>
                      <a:pt x="16083" y="511979"/>
                    </a:cubicBezTo>
                    <a:lnTo>
                      <a:pt x="101212" y="427078"/>
                    </a:lnTo>
                    <a:cubicBezTo>
                      <a:pt x="111888" y="416326"/>
                      <a:pt x="125999" y="411043"/>
                      <a:pt x="140017" y="411043"/>
                    </a:cubicBezTo>
                    <a:close/>
                    <a:moveTo>
                      <a:pt x="382501" y="49537"/>
                    </a:moveTo>
                    <a:cubicBezTo>
                      <a:pt x="478871" y="49537"/>
                      <a:pt x="557044" y="127491"/>
                      <a:pt x="557044" y="223798"/>
                    </a:cubicBezTo>
                    <a:cubicBezTo>
                      <a:pt x="557044" y="320012"/>
                      <a:pt x="478871" y="398059"/>
                      <a:pt x="382501" y="398059"/>
                    </a:cubicBezTo>
                    <a:cubicBezTo>
                      <a:pt x="286130" y="398059"/>
                      <a:pt x="207957" y="320012"/>
                      <a:pt x="207957" y="223798"/>
                    </a:cubicBezTo>
                    <a:cubicBezTo>
                      <a:pt x="207957" y="127491"/>
                      <a:pt x="286130" y="49537"/>
                      <a:pt x="382501" y="49537"/>
                    </a:cubicBezTo>
                    <a:close/>
                    <a:moveTo>
                      <a:pt x="382536" y="24750"/>
                    </a:moveTo>
                    <a:cubicBezTo>
                      <a:pt x="355610" y="24750"/>
                      <a:pt x="329519" y="30034"/>
                      <a:pt x="304914" y="40417"/>
                    </a:cubicBezTo>
                    <a:cubicBezTo>
                      <a:pt x="281238" y="50428"/>
                      <a:pt x="259882" y="64796"/>
                      <a:pt x="241591" y="83058"/>
                    </a:cubicBezTo>
                    <a:cubicBezTo>
                      <a:pt x="223300" y="101319"/>
                      <a:pt x="208908" y="122547"/>
                      <a:pt x="198880" y="146278"/>
                    </a:cubicBezTo>
                    <a:cubicBezTo>
                      <a:pt x="188481" y="170843"/>
                      <a:pt x="183189" y="196891"/>
                      <a:pt x="183189" y="223774"/>
                    </a:cubicBezTo>
                    <a:cubicBezTo>
                      <a:pt x="183189" y="250564"/>
                      <a:pt x="188481" y="276705"/>
                      <a:pt x="198880" y="301177"/>
                    </a:cubicBezTo>
                    <a:cubicBezTo>
                      <a:pt x="208908" y="324908"/>
                      <a:pt x="223300" y="346228"/>
                      <a:pt x="241591" y="364490"/>
                    </a:cubicBezTo>
                    <a:cubicBezTo>
                      <a:pt x="259882" y="382752"/>
                      <a:pt x="281238" y="397027"/>
                      <a:pt x="304914" y="407131"/>
                    </a:cubicBezTo>
                    <a:cubicBezTo>
                      <a:pt x="329519" y="417513"/>
                      <a:pt x="355610" y="422705"/>
                      <a:pt x="382536" y="422705"/>
                    </a:cubicBezTo>
                    <a:cubicBezTo>
                      <a:pt x="409462" y="422705"/>
                      <a:pt x="435553" y="417513"/>
                      <a:pt x="460158" y="407131"/>
                    </a:cubicBezTo>
                    <a:cubicBezTo>
                      <a:pt x="483834" y="397027"/>
                      <a:pt x="505190" y="382752"/>
                      <a:pt x="523481" y="364490"/>
                    </a:cubicBezTo>
                    <a:cubicBezTo>
                      <a:pt x="541772" y="346228"/>
                      <a:pt x="556164" y="324908"/>
                      <a:pt x="566192" y="301177"/>
                    </a:cubicBezTo>
                    <a:cubicBezTo>
                      <a:pt x="576591" y="276705"/>
                      <a:pt x="581883" y="250564"/>
                      <a:pt x="581883" y="223774"/>
                    </a:cubicBezTo>
                    <a:cubicBezTo>
                      <a:pt x="581883" y="196891"/>
                      <a:pt x="576591" y="170843"/>
                      <a:pt x="566192" y="146278"/>
                    </a:cubicBezTo>
                    <a:cubicBezTo>
                      <a:pt x="556164" y="122547"/>
                      <a:pt x="541772" y="101319"/>
                      <a:pt x="523481" y="83058"/>
                    </a:cubicBezTo>
                    <a:cubicBezTo>
                      <a:pt x="505190" y="64796"/>
                      <a:pt x="483834" y="50428"/>
                      <a:pt x="460158" y="40417"/>
                    </a:cubicBezTo>
                    <a:cubicBezTo>
                      <a:pt x="435553" y="30034"/>
                      <a:pt x="409462" y="24750"/>
                      <a:pt x="382536" y="24750"/>
                    </a:cubicBezTo>
                    <a:close/>
                    <a:moveTo>
                      <a:pt x="382536" y="0"/>
                    </a:moveTo>
                    <a:cubicBezTo>
                      <a:pt x="412712" y="0"/>
                      <a:pt x="442145" y="5933"/>
                      <a:pt x="469721" y="17613"/>
                    </a:cubicBezTo>
                    <a:cubicBezTo>
                      <a:pt x="496462" y="28922"/>
                      <a:pt x="520417" y="45051"/>
                      <a:pt x="540937" y="65538"/>
                    </a:cubicBezTo>
                    <a:cubicBezTo>
                      <a:pt x="561549" y="86117"/>
                      <a:pt x="577705" y="110033"/>
                      <a:pt x="588940" y="136637"/>
                    </a:cubicBezTo>
                    <a:cubicBezTo>
                      <a:pt x="600639" y="164262"/>
                      <a:pt x="606581" y="193554"/>
                      <a:pt x="606581" y="223774"/>
                    </a:cubicBezTo>
                    <a:cubicBezTo>
                      <a:pt x="606581" y="253901"/>
                      <a:pt x="600639" y="283194"/>
                      <a:pt x="588940" y="310818"/>
                    </a:cubicBezTo>
                    <a:cubicBezTo>
                      <a:pt x="577705" y="337515"/>
                      <a:pt x="561549" y="361431"/>
                      <a:pt x="540937" y="381917"/>
                    </a:cubicBezTo>
                    <a:cubicBezTo>
                      <a:pt x="520417" y="402496"/>
                      <a:pt x="496462" y="418626"/>
                      <a:pt x="469721" y="429842"/>
                    </a:cubicBezTo>
                    <a:cubicBezTo>
                      <a:pt x="442145" y="441522"/>
                      <a:pt x="412805" y="447455"/>
                      <a:pt x="382536" y="447455"/>
                    </a:cubicBezTo>
                    <a:cubicBezTo>
                      <a:pt x="352267" y="447455"/>
                      <a:pt x="322927" y="441522"/>
                      <a:pt x="295258" y="429842"/>
                    </a:cubicBezTo>
                    <a:cubicBezTo>
                      <a:pt x="275295" y="421407"/>
                      <a:pt x="256818" y="410190"/>
                      <a:pt x="240105" y="396471"/>
                    </a:cubicBezTo>
                    <a:lnTo>
                      <a:pt x="209558" y="427061"/>
                    </a:lnTo>
                    <a:cubicBezTo>
                      <a:pt x="206030" y="420758"/>
                      <a:pt x="201666" y="414918"/>
                      <a:pt x="196373" y="409541"/>
                    </a:cubicBezTo>
                    <a:cubicBezTo>
                      <a:pt x="191081" y="404350"/>
                      <a:pt x="185232" y="399901"/>
                      <a:pt x="178918" y="396378"/>
                    </a:cubicBezTo>
                    <a:lnTo>
                      <a:pt x="209465" y="365880"/>
                    </a:lnTo>
                    <a:cubicBezTo>
                      <a:pt x="195724" y="349287"/>
                      <a:pt x="184582" y="330840"/>
                      <a:pt x="176040" y="310818"/>
                    </a:cubicBezTo>
                    <a:cubicBezTo>
                      <a:pt x="164341" y="283194"/>
                      <a:pt x="158491" y="253901"/>
                      <a:pt x="158491" y="223774"/>
                    </a:cubicBezTo>
                    <a:cubicBezTo>
                      <a:pt x="158491" y="193554"/>
                      <a:pt x="164341" y="164262"/>
                      <a:pt x="176040" y="136637"/>
                    </a:cubicBezTo>
                    <a:cubicBezTo>
                      <a:pt x="187367" y="110033"/>
                      <a:pt x="203523" y="86117"/>
                      <a:pt x="224043" y="65538"/>
                    </a:cubicBezTo>
                    <a:cubicBezTo>
                      <a:pt x="244655" y="45051"/>
                      <a:pt x="268610" y="28922"/>
                      <a:pt x="295258" y="17613"/>
                    </a:cubicBezTo>
                    <a:cubicBezTo>
                      <a:pt x="322927" y="5933"/>
                      <a:pt x="352267" y="0"/>
                      <a:pt x="38253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8" name="Group 36"/>
            <p:cNvGrpSpPr/>
            <p:nvPr/>
          </p:nvGrpSpPr>
          <p:grpSpPr>
            <a:xfrm>
              <a:off x="4347519" y="4823381"/>
              <a:ext cx="879639" cy="879638"/>
              <a:chOff x="5575299" y="1001130"/>
              <a:chExt cx="518026" cy="518026"/>
            </a:xfrm>
          </p:grpSpPr>
          <p:grpSp>
            <p:nvGrpSpPr>
              <p:cNvPr id="59" name="组合 58"/>
              <p:cNvGrpSpPr/>
              <p:nvPr/>
            </p:nvGrpSpPr>
            <p:grpSpPr>
              <a:xfrm>
                <a:off x="5575299" y="1001130"/>
                <a:ext cx="518026" cy="518026"/>
                <a:chOff x="4953000" y="-1016000"/>
                <a:chExt cx="1651000" cy="1651000"/>
              </a:xfrm>
            </p:grpSpPr>
            <p:sp>
              <p:nvSpPr>
                <p:cNvPr id="61" name="椭圆 60"/>
                <p:cNvSpPr/>
                <p:nvPr/>
              </p:nvSpPr>
              <p:spPr>
                <a:xfrm>
                  <a:off x="4953000" y="-1016000"/>
                  <a:ext cx="1651000" cy="1651000"/>
                </a:xfrm>
                <a:prstGeom prst="ellipse">
                  <a:avLst/>
                </a:prstGeom>
                <a:solidFill>
                  <a:srgbClr val="EAC71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任意多边形: 形状 61"/>
                <p:cNvSpPr/>
                <p:nvPr/>
              </p:nvSpPr>
              <p:spPr>
                <a:xfrm>
                  <a:off x="4953000" y="-1015999"/>
                  <a:ext cx="1143000" cy="1354205"/>
                </a:xfrm>
                <a:custGeom>
                  <a:avLst/>
                  <a:gdLst>
                    <a:gd name="connsiteX0" fmla="*/ 825500 w 1143000"/>
                    <a:gd name="connsiteY0" fmla="*/ 0 h 1354205"/>
                    <a:gd name="connsiteX1" fmla="*/ 909903 w 1143000"/>
                    <a:gd name="connsiteY1" fmla="*/ 4262 h 1354205"/>
                    <a:gd name="connsiteX2" fmla="*/ 955916 w 1143000"/>
                    <a:gd name="connsiteY2" fmla="*/ 11285 h 1354205"/>
                    <a:gd name="connsiteX3" fmla="*/ 1002018 w 1143000"/>
                    <a:gd name="connsiteY3" fmla="*/ 67160 h 1354205"/>
                    <a:gd name="connsiteX4" fmla="*/ 1143000 w 1143000"/>
                    <a:gd name="connsiteY4" fmla="*/ 528705 h 1354205"/>
                    <a:gd name="connsiteX5" fmla="*/ 317500 w 1143000"/>
                    <a:gd name="connsiteY5" fmla="*/ 1354205 h 1354205"/>
                    <a:gd name="connsiteX6" fmla="*/ 233098 w 1143000"/>
                    <a:gd name="connsiteY6" fmla="*/ 1349943 h 1354205"/>
                    <a:gd name="connsiteX7" fmla="*/ 187084 w 1143000"/>
                    <a:gd name="connsiteY7" fmla="*/ 1342921 h 1354205"/>
                    <a:gd name="connsiteX8" fmla="*/ 140983 w 1143000"/>
                    <a:gd name="connsiteY8" fmla="*/ 1287045 h 1354205"/>
                    <a:gd name="connsiteX9" fmla="*/ 0 w 1143000"/>
                    <a:gd name="connsiteY9" fmla="*/ 825500 h 1354205"/>
                    <a:gd name="connsiteX10" fmla="*/ 825500 w 1143000"/>
                    <a:gd name="connsiteY10" fmla="*/ 0 h 1354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43000" h="1354205">
                      <a:moveTo>
                        <a:pt x="825500" y="0"/>
                      </a:moveTo>
                      <a:cubicBezTo>
                        <a:pt x="853995" y="0"/>
                        <a:pt x="882152" y="1444"/>
                        <a:pt x="909903" y="4262"/>
                      </a:cubicBezTo>
                      <a:lnTo>
                        <a:pt x="955916" y="11285"/>
                      </a:lnTo>
                      <a:lnTo>
                        <a:pt x="1002018" y="67160"/>
                      </a:lnTo>
                      <a:cubicBezTo>
                        <a:pt x="1091027" y="198911"/>
                        <a:pt x="1143000" y="357738"/>
                        <a:pt x="1143000" y="528705"/>
                      </a:cubicBezTo>
                      <a:cubicBezTo>
                        <a:pt x="1143000" y="984616"/>
                        <a:pt x="773411" y="1354205"/>
                        <a:pt x="317500" y="1354205"/>
                      </a:cubicBezTo>
                      <a:cubicBezTo>
                        <a:pt x="289006" y="1354205"/>
                        <a:pt x="260849" y="1352761"/>
                        <a:pt x="233098" y="1349943"/>
                      </a:cubicBezTo>
                      <a:lnTo>
                        <a:pt x="187084" y="1342921"/>
                      </a:lnTo>
                      <a:lnTo>
                        <a:pt x="140983" y="1287045"/>
                      </a:lnTo>
                      <a:cubicBezTo>
                        <a:pt x="51974" y="1155294"/>
                        <a:pt x="0" y="996467"/>
                        <a:pt x="0" y="825500"/>
                      </a:cubicBezTo>
                      <a:cubicBezTo>
                        <a:pt x="0" y="369589"/>
                        <a:pt x="369589" y="0"/>
                        <a:pt x="825500" y="0"/>
                      </a:cubicBezTo>
                      <a:close/>
                    </a:path>
                  </a:pathLst>
                </a:custGeom>
                <a:solidFill>
                  <a:srgbClr val="F5E3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0" name="Oval 38"/>
              <p:cNvSpPr/>
              <p:nvPr/>
            </p:nvSpPr>
            <p:spPr>
              <a:xfrm>
                <a:off x="5739511" y="1157288"/>
                <a:ext cx="189600" cy="205710"/>
              </a:xfrm>
              <a:custGeom>
                <a:avLst/>
                <a:gdLst>
                  <a:gd name="connsiteX0" fmla="*/ 191479 w 561065"/>
                  <a:gd name="connsiteY0" fmla="*/ 375902 h 608735"/>
                  <a:gd name="connsiteX1" fmla="*/ 245437 w 561065"/>
                  <a:gd name="connsiteY1" fmla="*/ 535655 h 608735"/>
                  <a:gd name="connsiteX2" fmla="*/ 250809 w 561065"/>
                  <a:gd name="connsiteY2" fmla="*/ 420563 h 608735"/>
                  <a:gd name="connsiteX3" fmla="*/ 246371 w 561065"/>
                  <a:gd name="connsiteY3" fmla="*/ 411817 h 608735"/>
                  <a:gd name="connsiteX4" fmla="*/ 228911 w 561065"/>
                  <a:gd name="connsiteY4" fmla="*/ 377418 h 608735"/>
                  <a:gd name="connsiteX5" fmla="*/ 280299 w 561065"/>
                  <a:gd name="connsiteY5" fmla="*/ 393743 h 608735"/>
                  <a:gd name="connsiteX6" fmla="*/ 332563 w 561065"/>
                  <a:gd name="connsiteY6" fmla="*/ 376718 h 608735"/>
                  <a:gd name="connsiteX7" fmla="*/ 314811 w 561065"/>
                  <a:gd name="connsiteY7" fmla="*/ 411817 h 608735"/>
                  <a:gd name="connsiteX8" fmla="*/ 310373 w 561065"/>
                  <a:gd name="connsiteY8" fmla="*/ 420563 h 608735"/>
                  <a:gd name="connsiteX9" fmla="*/ 315745 w 561065"/>
                  <a:gd name="connsiteY9" fmla="*/ 535655 h 608735"/>
                  <a:gd name="connsiteX10" fmla="*/ 369644 w 561065"/>
                  <a:gd name="connsiteY10" fmla="*/ 375960 h 608735"/>
                  <a:gd name="connsiteX11" fmla="*/ 443223 w 561065"/>
                  <a:gd name="connsiteY11" fmla="*/ 403946 h 608735"/>
                  <a:gd name="connsiteX12" fmla="*/ 506290 w 561065"/>
                  <a:gd name="connsiteY12" fmla="*/ 430241 h 608735"/>
                  <a:gd name="connsiteX13" fmla="*/ 507925 w 561065"/>
                  <a:gd name="connsiteY13" fmla="*/ 430999 h 608735"/>
                  <a:gd name="connsiteX14" fmla="*/ 510728 w 561065"/>
                  <a:gd name="connsiteY14" fmla="*/ 432573 h 608735"/>
                  <a:gd name="connsiteX15" fmla="*/ 528831 w 561065"/>
                  <a:gd name="connsiteY15" fmla="*/ 452630 h 608735"/>
                  <a:gd name="connsiteX16" fmla="*/ 528831 w 561065"/>
                  <a:gd name="connsiteY16" fmla="*/ 452688 h 608735"/>
                  <a:gd name="connsiteX17" fmla="*/ 532042 w 561065"/>
                  <a:gd name="connsiteY17" fmla="*/ 462308 h 608735"/>
                  <a:gd name="connsiteX18" fmla="*/ 558671 w 561065"/>
                  <a:gd name="connsiteY18" fmla="*/ 548307 h 608735"/>
                  <a:gd name="connsiteX19" fmla="*/ 560539 w 561065"/>
                  <a:gd name="connsiteY19" fmla="*/ 555828 h 608735"/>
                  <a:gd name="connsiteX20" fmla="*/ 561065 w 561065"/>
                  <a:gd name="connsiteY20" fmla="*/ 562824 h 608735"/>
                  <a:gd name="connsiteX21" fmla="*/ 515166 w 561065"/>
                  <a:gd name="connsiteY21" fmla="*/ 608710 h 608735"/>
                  <a:gd name="connsiteX22" fmla="*/ 471311 w 561065"/>
                  <a:gd name="connsiteY22" fmla="*/ 608710 h 608735"/>
                  <a:gd name="connsiteX23" fmla="*/ 283044 w 561065"/>
                  <a:gd name="connsiteY23" fmla="*/ 608710 h 608735"/>
                  <a:gd name="connsiteX24" fmla="*/ 280532 w 561065"/>
                  <a:gd name="connsiteY24" fmla="*/ 608710 h 608735"/>
                  <a:gd name="connsiteX25" fmla="*/ 278080 w 561065"/>
                  <a:gd name="connsiteY25" fmla="*/ 608710 h 608735"/>
                  <a:gd name="connsiteX26" fmla="*/ 89812 w 561065"/>
                  <a:gd name="connsiteY26" fmla="*/ 608710 h 608735"/>
                  <a:gd name="connsiteX27" fmla="*/ 45957 w 561065"/>
                  <a:gd name="connsiteY27" fmla="*/ 608710 h 608735"/>
                  <a:gd name="connsiteX28" fmla="*/ 0 w 561065"/>
                  <a:gd name="connsiteY28" fmla="*/ 562824 h 608735"/>
                  <a:gd name="connsiteX29" fmla="*/ 584 w 561065"/>
                  <a:gd name="connsiteY29" fmla="*/ 555828 h 608735"/>
                  <a:gd name="connsiteX30" fmla="*/ 2453 w 561065"/>
                  <a:gd name="connsiteY30" fmla="*/ 548307 h 608735"/>
                  <a:gd name="connsiteX31" fmla="*/ 29081 w 561065"/>
                  <a:gd name="connsiteY31" fmla="*/ 462308 h 608735"/>
                  <a:gd name="connsiteX32" fmla="*/ 32234 w 561065"/>
                  <a:gd name="connsiteY32" fmla="*/ 452688 h 608735"/>
                  <a:gd name="connsiteX33" fmla="*/ 32234 w 561065"/>
                  <a:gd name="connsiteY33" fmla="*/ 452630 h 608735"/>
                  <a:gd name="connsiteX34" fmla="*/ 50395 w 561065"/>
                  <a:gd name="connsiteY34" fmla="*/ 432457 h 608735"/>
                  <a:gd name="connsiteX35" fmla="*/ 53198 w 561065"/>
                  <a:gd name="connsiteY35" fmla="*/ 430941 h 608735"/>
                  <a:gd name="connsiteX36" fmla="*/ 54833 w 561065"/>
                  <a:gd name="connsiteY36" fmla="*/ 430125 h 608735"/>
                  <a:gd name="connsiteX37" fmla="*/ 117901 w 561065"/>
                  <a:gd name="connsiteY37" fmla="*/ 403888 h 608735"/>
                  <a:gd name="connsiteX38" fmla="*/ 191479 w 561065"/>
                  <a:gd name="connsiteY38" fmla="*/ 375902 h 608735"/>
                  <a:gd name="connsiteX39" fmla="*/ 277747 w 561065"/>
                  <a:gd name="connsiteY39" fmla="*/ 0 h 608735"/>
                  <a:gd name="connsiteX40" fmla="*/ 277980 w 561065"/>
                  <a:gd name="connsiteY40" fmla="*/ 0 h 608735"/>
                  <a:gd name="connsiteX41" fmla="*/ 278214 w 561065"/>
                  <a:gd name="connsiteY41" fmla="*/ 0 h 608735"/>
                  <a:gd name="connsiteX42" fmla="*/ 280491 w 561065"/>
                  <a:gd name="connsiteY42" fmla="*/ 0 h 608735"/>
                  <a:gd name="connsiteX43" fmla="*/ 282768 w 561065"/>
                  <a:gd name="connsiteY43" fmla="*/ 0 h 608735"/>
                  <a:gd name="connsiteX44" fmla="*/ 283001 w 561065"/>
                  <a:gd name="connsiteY44" fmla="*/ 0 h 608735"/>
                  <a:gd name="connsiteX45" fmla="*/ 283235 w 561065"/>
                  <a:gd name="connsiteY45" fmla="*/ 0 h 608735"/>
                  <a:gd name="connsiteX46" fmla="*/ 401988 w 561065"/>
                  <a:gd name="connsiteY46" fmla="*/ 118656 h 608735"/>
                  <a:gd name="connsiteX47" fmla="*/ 400470 w 561065"/>
                  <a:gd name="connsiteY47" fmla="*/ 162854 h 608735"/>
                  <a:gd name="connsiteX48" fmla="*/ 427093 w 561065"/>
                  <a:gd name="connsiteY48" fmla="*/ 188509 h 608735"/>
                  <a:gd name="connsiteX49" fmla="*/ 394456 w 561065"/>
                  <a:gd name="connsiteY49" fmla="*/ 242969 h 608735"/>
                  <a:gd name="connsiteX50" fmla="*/ 342436 w 561065"/>
                  <a:gd name="connsiteY50" fmla="*/ 326465 h 608735"/>
                  <a:gd name="connsiteX51" fmla="*/ 283001 w 561065"/>
                  <a:gd name="connsiteY51" fmla="*/ 354745 h 608735"/>
                  <a:gd name="connsiteX52" fmla="*/ 280491 w 561065"/>
                  <a:gd name="connsiteY52" fmla="*/ 354803 h 608735"/>
                  <a:gd name="connsiteX53" fmla="*/ 277980 w 561065"/>
                  <a:gd name="connsiteY53" fmla="*/ 354745 h 608735"/>
                  <a:gd name="connsiteX54" fmla="*/ 218136 w 561065"/>
                  <a:gd name="connsiteY54" fmla="*/ 326116 h 608735"/>
                  <a:gd name="connsiteX55" fmla="*/ 166467 w 561065"/>
                  <a:gd name="connsiteY55" fmla="*/ 242969 h 608735"/>
                  <a:gd name="connsiteX56" fmla="*/ 133830 w 561065"/>
                  <a:gd name="connsiteY56" fmla="*/ 188509 h 608735"/>
                  <a:gd name="connsiteX57" fmla="*/ 160453 w 561065"/>
                  <a:gd name="connsiteY57" fmla="*/ 162970 h 608735"/>
                  <a:gd name="connsiteX58" fmla="*/ 158877 w 561065"/>
                  <a:gd name="connsiteY58" fmla="*/ 118715 h 608735"/>
                  <a:gd name="connsiteX59" fmla="*/ 277747 w 561065"/>
                  <a:gd name="connsiteY59" fmla="*/ 0 h 608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561065" h="608735">
                    <a:moveTo>
                      <a:pt x="191479" y="375902"/>
                    </a:moveTo>
                    <a:cubicBezTo>
                      <a:pt x="195917" y="394559"/>
                      <a:pt x="238604" y="518455"/>
                      <a:pt x="245437" y="535655"/>
                    </a:cubicBezTo>
                    <a:lnTo>
                      <a:pt x="250809" y="420563"/>
                    </a:lnTo>
                    <a:cubicBezTo>
                      <a:pt x="248999" y="417881"/>
                      <a:pt x="247773" y="414732"/>
                      <a:pt x="246371" y="411817"/>
                    </a:cubicBezTo>
                    <a:lnTo>
                      <a:pt x="228911" y="377418"/>
                    </a:lnTo>
                    <a:cubicBezTo>
                      <a:pt x="241466" y="387446"/>
                      <a:pt x="259860" y="393743"/>
                      <a:pt x="280299" y="393743"/>
                    </a:cubicBezTo>
                    <a:cubicBezTo>
                      <a:pt x="301263" y="393743"/>
                      <a:pt x="320008" y="387155"/>
                      <a:pt x="332563" y="376718"/>
                    </a:cubicBezTo>
                    <a:lnTo>
                      <a:pt x="314811" y="411817"/>
                    </a:lnTo>
                    <a:cubicBezTo>
                      <a:pt x="313409" y="414732"/>
                      <a:pt x="312183" y="417881"/>
                      <a:pt x="310373" y="420563"/>
                    </a:cubicBezTo>
                    <a:lnTo>
                      <a:pt x="315745" y="535655"/>
                    </a:lnTo>
                    <a:cubicBezTo>
                      <a:pt x="322519" y="518455"/>
                      <a:pt x="365089" y="394618"/>
                      <a:pt x="369644" y="375960"/>
                    </a:cubicBezTo>
                    <a:cubicBezTo>
                      <a:pt x="394754" y="384881"/>
                      <a:pt x="419397" y="393685"/>
                      <a:pt x="443223" y="403946"/>
                    </a:cubicBezTo>
                    <a:cubicBezTo>
                      <a:pt x="443223" y="403946"/>
                      <a:pt x="490757" y="422895"/>
                      <a:pt x="506290" y="430241"/>
                    </a:cubicBezTo>
                    <a:cubicBezTo>
                      <a:pt x="506815" y="430475"/>
                      <a:pt x="507341" y="430766"/>
                      <a:pt x="507925" y="430999"/>
                    </a:cubicBezTo>
                    <a:cubicBezTo>
                      <a:pt x="509210" y="431699"/>
                      <a:pt x="510261" y="432224"/>
                      <a:pt x="510728" y="432573"/>
                    </a:cubicBezTo>
                    <a:cubicBezTo>
                      <a:pt x="518553" y="437238"/>
                      <a:pt x="524976" y="444234"/>
                      <a:pt x="528831" y="452630"/>
                    </a:cubicBezTo>
                    <a:lnTo>
                      <a:pt x="528831" y="452688"/>
                    </a:lnTo>
                    <a:cubicBezTo>
                      <a:pt x="530232" y="455720"/>
                      <a:pt x="531342" y="458985"/>
                      <a:pt x="532042" y="462308"/>
                    </a:cubicBezTo>
                    <a:cubicBezTo>
                      <a:pt x="538408" y="481607"/>
                      <a:pt x="552539" y="524694"/>
                      <a:pt x="558671" y="548307"/>
                    </a:cubicBezTo>
                    <a:cubicBezTo>
                      <a:pt x="559547" y="550697"/>
                      <a:pt x="560131" y="553204"/>
                      <a:pt x="560539" y="555828"/>
                    </a:cubicBezTo>
                    <a:cubicBezTo>
                      <a:pt x="560831" y="558102"/>
                      <a:pt x="561065" y="560492"/>
                      <a:pt x="561065" y="562824"/>
                    </a:cubicBezTo>
                    <a:cubicBezTo>
                      <a:pt x="561065" y="588187"/>
                      <a:pt x="540510" y="608710"/>
                      <a:pt x="515166" y="608710"/>
                    </a:cubicBezTo>
                    <a:lnTo>
                      <a:pt x="471311" y="608710"/>
                    </a:lnTo>
                    <a:lnTo>
                      <a:pt x="283044" y="608710"/>
                    </a:lnTo>
                    <a:lnTo>
                      <a:pt x="280532" y="608710"/>
                    </a:lnTo>
                    <a:lnTo>
                      <a:pt x="278080" y="608710"/>
                    </a:lnTo>
                    <a:cubicBezTo>
                      <a:pt x="215305" y="608768"/>
                      <a:pt x="152529" y="608710"/>
                      <a:pt x="89812" y="608710"/>
                    </a:cubicBezTo>
                    <a:lnTo>
                      <a:pt x="45957" y="608710"/>
                    </a:lnTo>
                    <a:cubicBezTo>
                      <a:pt x="20555" y="608710"/>
                      <a:pt x="0" y="588187"/>
                      <a:pt x="0" y="562824"/>
                    </a:cubicBezTo>
                    <a:cubicBezTo>
                      <a:pt x="0" y="560492"/>
                      <a:pt x="175" y="558102"/>
                      <a:pt x="584" y="555828"/>
                    </a:cubicBezTo>
                    <a:cubicBezTo>
                      <a:pt x="934" y="553263"/>
                      <a:pt x="1577" y="550697"/>
                      <a:pt x="2453" y="548307"/>
                    </a:cubicBezTo>
                    <a:cubicBezTo>
                      <a:pt x="8584" y="524577"/>
                      <a:pt x="22657" y="481607"/>
                      <a:pt x="29081" y="462308"/>
                    </a:cubicBezTo>
                    <a:cubicBezTo>
                      <a:pt x="29782" y="458985"/>
                      <a:pt x="30833" y="455720"/>
                      <a:pt x="32234" y="452688"/>
                    </a:cubicBezTo>
                    <a:lnTo>
                      <a:pt x="32234" y="452630"/>
                    </a:lnTo>
                    <a:cubicBezTo>
                      <a:pt x="36147" y="444234"/>
                      <a:pt x="42512" y="437238"/>
                      <a:pt x="50395" y="432457"/>
                    </a:cubicBezTo>
                    <a:cubicBezTo>
                      <a:pt x="50863" y="432107"/>
                      <a:pt x="51855" y="431524"/>
                      <a:pt x="53198" y="430941"/>
                    </a:cubicBezTo>
                    <a:cubicBezTo>
                      <a:pt x="53724" y="430591"/>
                      <a:pt x="54308" y="430358"/>
                      <a:pt x="54833" y="430125"/>
                    </a:cubicBezTo>
                    <a:cubicBezTo>
                      <a:pt x="70308" y="422895"/>
                      <a:pt x="117901" y="403888"/>
                      <a:pt x="117901" y="403888"/>
                    </a:cubicBezTo>
                    <a:cubicBezTo>
                      <a:pt x="141726" y="393626"/>
                      <a:pt x="166311" y="384823"/>
                      <a:pt x="191479" y="375902"/>
                    </a:cubicBezTo>
                    <a:close/>
                    <a:moveTo>
                      <a:pt x="277747" y="0"/>
                    </a:moveTo>
                    <a:lnTo>
                      <a:pt x="277980" y="0"/>
                    </a:lnTo>
                    <a:lnTo>
                      <a:pt x="278214" y="0"/>
                    </a:lnTo>
                    <a:lnTo>
                      <a:pt x="280491" y="0"/>
                    </a:lnTo>
                    <a:lnTo>
                      <a:pt x="282768" y="0"/>
                    </a:lnTo>
                    <a:lnTo>
                      <a:pt x="283001" y="0"/>
                    </a:lnTo>
                    <a:lnTo>
                      <a:pt x="283235" y="0"/>
                    </a:lnTo>
                    <a:cubicBezTo>
                      <a:pt x="348858" y="0"/>
                      <a:pt x="402105" y="53118"/>
                      <a:pt x="401988" y="118656"/>
                    </a:cubicBezTo>
                    <a:cubicBezTo>
                      <a:pt x="401988" y="125420"/>
                      <a:pt x="400470" y="154807"/>
                      <a:pt x="400470" y="162854"/>
                    </a:cubicBezTo>
                    <a:cubicBezTo>
                      <a:pt x="403331" y="163029"/>
                      <a:pt x="429954" y="156673"/>
                      <a:pt x="427093" y="188509"/>
                    </a:cubicBezTo>
                    <a:cubicBezTo>
                      <a:pt x="421021" y="256030"/>
                      <a:pt x="395215" y="242969"/>
                      <a:pt x="394456" y="242969"/>
                    </a:cubicBezTo>
                    <a:cubicBezTo>
                      <a:pt x="381670" y="283901"/>
                      <a:pt x="361820" y="309964"/>
                      <a:pt x="342436" y="326465"/>
                    </a:cubicBezTo>
                    <a:cubicBezTo>
                      <a:pt x="312485" y="351946"/>
                      <a:pt x="283468" y="354745"/>
                      <a:pt x="283001" y="354745"/>
                    </a:cubicBezTo>
                    <a:cubicBezTo>
                      <a:pt x="282125" y="354803"/>
                      <a:pt x="281250" y="354803"/>
                      <a:pt x="280491" y="354803"/>
                    </a:cubicBezTo>
                    <a:cubicBezTo>
                      <a:pt x="279615" y="354803"/>
                      <a:pt x="278856" y="354745"/>
                      <a:pt x="277980" y="354745"/>
                    </a:cubicBezTo>
                    <a:cubicBezTo>
                      <a:pt x="277455" y="354745"/>
                      <a:pt x="248263" y="351946"/>
                      <a:pt x="218136" y="326116"/>
                    </a:cubicBezTo>
                    <a:cubicBezTo>
                      <a:pt x="198811" y="309556"/>
                      <a:pt x="179136" y="283609"/>
                      <a:pt x="166467" y="242969"/>
                    </a:cubicBezTo>
                    <a:cubicBezTo>
                      <a:pt x="165649" y="242969"/>
                      <a:pt x="139902" y="256030"/>
                      <a:pt x="133830" y="188509"/>
                    </a:cubicBezTo>
                    <a:cubicBezTo>
                      <a:pt x="130969" y="156731"/>
                      <a:pt x="157592" y="163087"/>
                      <a:pt x="160453" y="162970"/>
                    </a:cubicBezTo>
                    <a:cubicBezTo>
                      <a:pt x="160453" y="154807"/>
                      <a:pt x="158877" y="125478"/>
                      <a:pt x="158877" y="118715"/>
                    </a:cubicBezTo>
                    <a:cubicBezTo>
                      <a:pt x="158877" y="53177"/>
                      <a:pt x="212123" y="0"/>
                      <a:pt x="2777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8" name="Group 41"/>
            <p:cNvGrpSpPr/>
            <p:nvPr/>
          </p:nvGrpSpPr>
          <p:grpSpPr>
            <a:xfrm>
              <a:off x="6956738" y="4823381"/>
              <a:ext cx="879639" cy="879638"/>
              <a:chOff x="6300536" y="1001130"/>
              <a:chExt cx="518026" cy="518026"/>
            </a:xfrm>
          </p:grpSpPr>
          <p:grpSp>
            <p:nvGrpSpPr>
              <p:cNvPr id="69" name="组合 68"/>
              <p:cNvGrpSpPr/>
              <p:nvPr/>
            </p:nvGrpSpPr>
            <p:grpSpPr>
              <a:xfrm>
                <a:off x="6300536" y="1001130"/>
                <a:ext cx="518026" cy="518026"/>
                <a:chOff x="4953000" y="-1016000"/>
                <a:chExt cx="1651000" cy="1651000"/>
              </a:xfrm>
            </p:grpSpPr>
            <p:sp>
              <p:nvSpPr>
                <p:cNvPr id="71" name="椭圆 70"/>
                <p:cNvSpPr/>
                <p:nvPr/>
              </p:nvSpPr>
              <p:spPr>
                <a:xfrm>
                  <a:off x="4953000" y="-1016000"/>
                  <a:ext cx="1651000" cy="1651000"/>
                </a:xfrm>
                <a:prstGeom prst="ellipse">
                  <a:avLst/>
                </a:prstGeom>
                <a:solidFill>
                  <a:srgbClr val="2A99B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任意多边形: 形状 71"/>
                <p:cNvSpPr/>
                <p:nvPr/>
              </p:nvSpPr>
              <p:spPr>
                <a:xfrm>
                  <a:off x="4953000" y="-1015999"/>
                  <a:ext cx="1143000" cy="1354205"/>
                </a:xfrm>
                <a:custGeom>
                  <a:avLst/>
                  <a:gdLst>
                    <a:gd name="connsiteX0" fmla="*/ 825500 w 1143000"/>
                    <a:gd name="connsiteY0" fmla="*/ 0 h 1354205"/>
                    <a:gd name="connsiteX1" fmla="*/ 909903 w 1143000"/>
                    <a:gd name="connsiteY1" fmla="*/ 4262 h 1354205"/>
                    <a:gd name="connsiteX2" fmla="*/ 955916 w 1143000"/>
                    <a:gd name="connsiteY2" fmla="*/ 11285 h 1354205"/>
                    <a:gd name="connsiteX3" fmla="*/ 1002018 w 1143000"/>
                    <a:gd name="connsiteY3" fmla="*/ 67160 h 1354205"/>
                    <a:gd name="connsiteX4" fmla="*/ 1143000 w 1143000"/>
                    <a:gd name="connsiteY4" fmla="*/ 528705 h 1354205"/>
                    <a:gd name="connsiteX5" fmla="*/ 317500 w 1143000"/>
                    <a:gd name="connsiteY5" fmla="*/ 1354205 h 1354205"/>
                    <a:gd name="connsiteX6" fmla="*/ 233098 w 1143000"/>
                    <a:gd name="connsiteY6" fmla="*/ 1349943 h 1354205"/>
                    <a:gd name="connsiteX7" fmla="*/ 187084 w 1143000"/>
                    <a:gd name="connsiteY7" fmla="*/ 1342921 h 1354205"/>
                    <a:gd name="connsiteX8" fmla="*/ 140983 w 1143000"/>
                    <a:gd name="connsiteY8" fmla="*/ 1287045 h 1354205"/>
                    <a:gd name="connsiteX9" fmla="*/ 0 w 1143000"/>
                    <a:gd name="connsiteY9" fmla="*/ 825500 h 1354205"/>
                    <a:gd name="connsiteX10" fmla="*/ 825500 w 1143000"/>
                    <a:gd name="connsiteY10" fmla="*/ 0 h 1354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43000" h="1354205">
                      <a:moveTo>
                        <a:pt x="825500" y="0"/>
                      </a:moveTo>
                      <a:cubicBezTo>
                        <a:pt x="853995" y="0"/>
                        <a:pt x="882152" y="1444"/>
                        <a:pt x="909903" y="4262"/>
                      </a:cubicBezTo>
                      <a:lnTo>
                        <a:pt x="955916" y="11285"/>
                      </a:lnTo>
                      <a:lnTo>
                        <a:pt x="1002018" y="67160"/>
                      </a:lnTo>
                      <a:cubicBezTo>
                        <a:pt x="1091027" y="198911"/>
                        <a:pt x="1143000" y="357738"/>
                        <a:pt x="1143000" y="528705"/>
                      </a:cubicBezTo>
                      <a:cubicBezTo>
                        <a:pt x="1143000" y="984616"/>
                        <a:pt x="773411" y="1354205"/>
                        <a:pt x="317500" y="1354205"/>
                      </a:cubicBezTo>
                      <a:cubicBezTo>
                        <a:pt x="289006" y="1354205"/>
                        <a:pt x="260849" y="1352761"/>
                        <a:pt x="233098" y="1349943"/>
                      </a:cubicBezTo>
                      <a:lnTo>
                        <a:pt x="187084" y="1342921"/>
                      </a:lnTo>
                      <a:lnTo>
                        <a:pt x="140983" y="1287045"/>
                      </a:lnTo>
                      <a:cubicBezTo>
                        <a:pt x="51974" y="1155294"/>
                        <a:pt x="0" y="996467"/>
                        <a:pt x="0" y="825500"/>
                      </a:cubicBezTo>
                      <a:cubicBezTo>
                        <a:pt x="0" y="369589"/>
                        <a:pt x="369589" y="0"/>
                        <a:pt x="825500" y="0"/>
                      </a:cubicBezTo>
                      <a:close/>
                    </a:path>
                  </a:pathLst>
                </a:custGeom>
                <a:solidFill>
                  <a:srgbClr val="33B6C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0" name="Oval 43"/>
              <p:cNvSpPr/>
              <p:nvPr/>
            </p:nvSpPr>
            <p:spPr>
              <a:xfrm>
                <a:off x="6459243" y="1157288"/>
                <a:ext cx="200610" cy="205710"/>
              </a:xfrm>
              <a:custGeom>
                <a:avLst/>
                <a:gdLst>
                  <a:gd name="connsiteX0" fmla="*/ 289142 w 593263"/>
                  <a:gd name="connsiteY0" fmla="*/ 515850 h 608344"/>
                  <a:gd name="connsiteX1" fmla="*/ 227765 w 593263"/>
                  <a:gd name="connsiteY1" fmla="*/ 563478 h 608344"/>
                  <a:gd name="connsiteX2" fmla="*/ 365576 w 593263"/>
                  <a:gd name="connsiteY2" fmla="*/ 563478 h 608344"/>
                  <a:gd name="connsiteX3" fmla="*/ 304122 w 593263"/>
                  <a:gd name="connsiteY3" fmla="*/ 515850 h 608344"/>
                  <a:gd name="connsiteX4" fmla="*/ 289175 w 593263"/>
                  <a:gd name="connsiteY4" fmla="*/ 515431 h 608344"/>
                  <a:gd name="connsiteX5" fmla="*/ 304155 w 593263"/>
                  <a:gd name="connsiteY5" fmla="*/ 515431 h 608344"/>
                  <a:gd name="connsiteX6" fmla="*/ 366070 w 593263"/>
                  <a:gd name="connsiteY6" fmla="*/ 564057 h 608344"/>
                  <a:gd name="connsiteX7" fmla="*/ 227259 w 593263"/>
                  <a:gd name="connsiteY7" fmla="*/ 564057 h 608344"/>
                  <a:gd name="connsiteX8" fmla="*/ 289175 w 593263"/>
                  <a:gd name="connsiteY8" fmla="*/ 515431 h 608344"/>
                  <a:gd name="connsiteX9" fmla="*/ 289142 w 593263"/>
                  <a:gd name="connsiteY9" fmla="*/ 514853 h 608344"/>
                  <a:gd name="connsiteX10" fmla="*/ 226767 w 593263"/>
                  <a:gd name="connsiteY10" fmla="*/ 564014 h 608344"/>
                  <a:gd name="connsiteX11" fmla="*/ 226767 w 593263"/>
                  <a:gd name="connsiteY11" fmla="*/ 564475 h 608344"/>
                  <a:gd name="connsiteX12" fmla="*/ 366574 w 593263"/>
                  <a:gd name="connsiteY12" fmla="*/ 564475 h 608344"/>
                  <a:gd name="connsiteX13" fmla="*/ 366574 w 593263"/>
                  <a:gd name="connsiteY13" fmla="*/ 564014 h 608344"/>
                  <a:gd name="connsiteX14" fmla="*/ 304122 w 593263"/>
                  <a:gd name="connsiteY14" fmla="*/ 514853 h 608344"/>
                  <a:gd name="connsiteX15" fmla="*/ 530681 w 593263"/>
                  <a:gd name="connsiteY15" fmla="*/ 143537 h 608344"/>
                  <a:gd name="connsiteX16" fmla="*/ 530416 w 593263"/>
                  <a:gd name="connsiteY16" fmla="*/ 144771 h 608344"/>
                  <a:gd name="connsiteX17" fmla="*/ 530089 w 593263"/>
                  <a:gd name="connsiteY17" fmla="*/ 145272 h 608344"/>
                  <a:gd name="connsiteX18" fmla="*/ 62599 w 593263"/>
                  <a:gd name="connsiteY18" fmla="*/ 143295 h 608344"/>
                  <a:gd name="connsiteX19" fmla="*/ 63310 w 593263"/>
                  <a:gd name="connsiteY19" fmla="*/ 145377 h 608344"/>
                  <a:gd name="connsiteX20" fmla="*/ 62916 w 593263"/>
                  <a:gd name="connsiteY20" fmla="*/ 144771 h 608344"/>
                  <a:gd name="connsiteX21" fmla="*/ 151870 w 593263"/>
                  <a:gd name="connsiteY21" fmla="*/ 44867 h 608344"/>
                  <a:gd name="connsiteX22" fmla="*/ 151870 w 593263"/>
                  <a:gd name="connsiteY22" fmla="*/ 247725 h 608344"/>
                  <a:gd name="connsiteX23" fmla="*/ 151870 w 593263"/>
                  <a:gd name="connsiteY23" fmla="*/ 248568 h 608344"/>
                  <a:gd name="connsiteX24" fmla="*/ 163623 w 593263"/>
                  <a:gd name="connsiteY24" fmla="*/ 303712 h 608344"/>
                  <a:gd name="connsiteX25" fmla="*/ 290756 w 593263"/>
                  <a:gd name="connsiteY25" fmla="*/ 386466 h 608344"/>
                  <a:gd name="connsiteX26" fmla="*/ 302509 w 593263"/>
                  <a:gd name="connsiteY26" fmla="*/ 386466 h 608344"/>
                  <a:gd name="connsiteX27" fmla="*/ 429718 w 593263"/>
                  <a:gd name="connsiteY27" fmla="*/ 303712 h 608344"/>
                  <a:gd name="connsiteX28" fmla="*/ 441471 w 593263"/>
                  <a:gd name="connsiteY28" fmla="*/ 248568 h 608344"/>
                  <a:gd name="connsiteX29" fmla="*/ 441471 w 593263"/>
                  <a:gd name="connsiteY29" fmla="*/ 247725 h 608344"/>
                  <a:gd name="connsiteX30" fmla="*/ 441471 w 593263"/>
                  <a:gd name="connsiteY30" fmla="*/ 44867 h 608344"/>
                  <a:gd name="connsiteX31" fmla="*/ 485907 w 593263"/>
                  <a:gd name="connsiteY31" fmla="*/ 44359 h 608344"/>
                  <a:gd name="connsiteX32" fmla="*/ 533074 w 593263"/>
                  <a:gd name="connsiteY32" fmla="*/ 44359 h 608344"/>
                  <a:gd name="connsiteX33" fmla="*/ 548899 w 593263"/>
                  <a:gd name="connsiteY33" fmla="*/ 60926 h 608344"/>
                  <a:gd name="connsiteX34" fmla="*/ 547924 w 593263"/>
                  <a:gd name="connsiteY34" fmla="*/ 67809 h 608344"/>
                  <a:gd name="connsiteX35" fmla="*/ 533150 w 593263"/>
                  <a:gd name="connsiteY35" fmla="*/ 136289 h 608344"/>
                  <a:gd name="connsiteX36" fmla="*/ 530681 w 593263"/>
                  <a:gd name="connsiteY36" fmla="*/ 143537 h 608344"/>
                  <a:gd name="connsiteX37" fmla="*/ 548401 w 593263"/>
                  <a:gd name="connsiteY37" fmla="*/ 60896 h 608344"/>
                  <a:gd name="connsiteX38" fmla="*/ 544176 w 593263"/>
                  <a:gd name="connsiteY38" fmla="*/ 49622 h 608344"/>
                  <a:gd name="connsiteX39" fmla="*/ 533037 w 593263"/>
                  <a:gd name="connsiteY39" fmla="*/ 44867 h 608344"/>
                  <a:gd name="connsiteX40" fmla="*/ 486332 w 593263"/>
                  <a:gd name="connsiteY40" fmla="*/ 44867 h 608344"/>
                  <a:gd name="connsiteX41" fmla="*/ 486332 w 593263"/>
                  <a:gd name="connsiteY41" fmla="*/ 212368 h 608344"/>
                  <a:gd name="connsiteX42" fmla="*/ 530089 w 593263"/>
                  <a:gd name="connsiteY42" fmla="*/ 145272 h 608344"/>
                  <a:gd name="connsiteX43" fmla="*/ 528649 w 593263"/>
                  <a:gd name="connsiteY43" fmla="*/ 149497 h 608344"/>
                  <a:gd name="connsiteX44" fmla="*/ 502008 w 593263"/>
                  <a:gd name="connsiteY44" fmla="*/ 190019 h 608344"/>
                  <a:gd name="connsiteX45" fmla="*/ 485907 w 593263"/>
                  <a:gd name="connsiteY45" fmla="*/ 213629 h 608344"/>
                  <a:gd name="connsiteX46" fmla="*/ 151362 w 593263"/>
                  <a:gd name="connsiteY46" fmla="*/ 44359 h 608344"/>
                  <a:gd name="connsiteX47" fmla="*/ 220576 w 593263"/>
                  <a:gd name="connsiteY47" fmla="*/ 44359 h 608344"/>
                  <a:gd name="connsiteX48" fmla="*/ 264900 w 593263"/>
                  <a:gd name="connsiteY48" fmla="*/ 44359 h 608344"/>
                  <a:gd name="connsiteX49" fmla="*/ 328429 w 593263"/>
                  <a:gd name="connsiteY49" fmla="*/ 44359 h 608344"/>
                  <a:gd name="connsiteX50" fmla="*/ 372830 w 593263"/>
                  <a:gd name="connsiteY50" fmla="*/ 44359 h 608344"/>
                  <a:gd name="connsiteX51" fmla="*/ 442044 w 593263"/>
                  <a:gd name="connsiteY51" fmla="*/ 44359 h 608344"/>
                  <a:gd name="connsiteX52" fmla="*/ 442044 w 593263"/>
                  <a:gd name="connsiteY52" fmla="*/ 247759 h 608344"/>
                  <a:gd name="connsiteX53" fmla="*/ 441967 w 593263"/>
                  <a:gd name="connsiteY53" fmla="*/ 248603 h 608344"/>
                  <a:gd name="connsiteX54" fmla="*/ 430214 w 593263"/>
                  <a:gd name="connsiteY54" fmla="*/ 303978 h 608344"/>
                  <a:gd name="connsiteX55" fmla="*/ 302541 w 593263"/>
                  <a:gd name="connsiteY55" fmla="*/ 386964 h 608344"/>
                  <a:gd name="connsiteX56" fmla="*/ 290788 w 593263"/>
                  <a:gd name="connsiteY56" fmla="*/ 386964 h 608344"/>
                  <a:gd name="connsiteX57" fmla="*/ 163192 w 593263"/>
                  <a:gd name="connsiteY57" fmla="*/ 303978 h 608344"/>
                  <a:gd name="connsiteX58" fmla="*/ 151362 w 593263"/>
                  <a:gd name="connsiteY58" fmla="*/ 248603 h 608344"/>
                  <a:gd name="connsiteX59" fmla="*/ 151362 w 593263"/>
                  <a:gd name="connsiteY59" fmla="*/ 247759 h 608344"/>
                  <a:gd name="connsiteX60" fmla="*/ 60332 w 593263"/>
                  <a:gd name="connsiteY60" fmla="*/ 44359 h 608344"/>
                  <a:gd name="connsiteX61" fmla="*/ 107499 w 593263"/>
                  <a:gd name="connsiteY61" fmla="*/ 44359 h 608344"/>
                  <a:gd name="connsiteX62" fmla="*/ 107499 w 593263"/>
                  <a:gd name="connsiteY62" fmla="*/ 213629 h 608344"/>
                  <a:gd name="connsiteX63" fmla="*/ 89716 w 593263"/>
                  <a:gd name="connsiteY63" fmla="*/ 187576 h 608344"/>
                  <a:gd name="connsiteX64" fmla="*/ 64773 w 593263"/>
                  <a:gd name="connsiteY64" fmla="*/ 149662 h 608344"/>
                  <a:gd name="connsiteX65" fmla="*/ 63310 w 593263"/>
                  <a:gd name="connsiteY65" fmla="*/ 145377 h 608344"/>
                  <a:gd name="connsiteX66" fmla="*/ 106932 w 593263"/>
                  <a:gd name="connsiteY66" fmla="*/ 212368 h 608344"/>
                  <a:gd name="connsiteX67" fmla="*/ 106932 w 593263"/>
                  <a:gd name="connsiteY67" fmla="*/ 44867 h 608344"/>
                  <a:gd name="connsiteX68" fmla="*/ 60304 w 593263"/>
                  <a:gd name="connsiteY68" fmla="*/ 44867 h 608344"/>
                  <a:gd name="connsiteX69" fmla="*/ 49089 w 593263"/>
                  <a:gd name="connsiteY69" fmla="*/ 49622 h 608344"/>
                  <a:gd name="connsiteX70" fmla="*/ 44940 w 593263"/>
                  <a:gd name="connsiteY70" fmla="*/ 60896 h 608344"/>
                  <a:gd name="connsiteX71" fmla="*/ 62599 w 593263"/>
                  <a:gd name="connsiteY71" fmla="*/ 143295 h 608344"/>
                  <a:gd name="connsiteX72" fmla="*/ 60093 w 593263"/>
                  <a:gd name="connsiteY72" fmla="*/ 135955 h 608344"/>
                  <a:gd name="connsiteX73" fmla="*/ 45391 w 593263"/>
                  <a:gd name="connsiteY73" fmla="*/ 67700 h 608344"/>
                  <a:gd name="connsiteX74" fmla="*/ 44431 w 593263"/>
                  <a:gd name="connsiteY74" fmla="*/ 60926 h 608344"/>
                  <a:gd name="connsiteX75" fmla="*/ 60332 w 593263"/>
                  <a:gd name="connsiteY75" fmla="*/ 44359 h 608344"/>
                  <a:gd name="connsiteX76" fmla="*/ 485334 w 593263"/>
                  <a:gd name="connsiteY76" fmla="*/ 43793 h 608344"/>
                  <a:gd name="connsiteX77" fmla="*/ 485334 w 593263"/>
                  <a:gd name="connsiteY77" fmla="*/ 214899 h 608344"/>
                  <a:gd name="connsiteX78" fmla="*/ 486256 w 593263"/>
                  <a:gd name="connsiteY78" fmla="*/ 213979 h 608344"/>
                  <a:gd name="connsiteX79" fmla="*/ 502008 w 593263"/>
                  <a:gd name="connsiteY79" fmla="*/ 190019 h 608344"/>
                  <a:gd name="connsiteX80" fmla="*/ 527658 w 593263"/>
                  <a:gd name="connsiteY80" fmla="*/ 152406 h 608344"/>
                  <a:gd name="connsiteX81" fmla="*/ 528649 w 593263"/>
                  <a:gd name="connsiteY81" fmla="*/ 149497 h 608344"/>
                  <a:gd name="connsiteX82" fmla="*/ 531107 w 593263"/>
                  <a:gd name="connsiteY82" fmla="*/ 145759 h 608344"/>
                  <a:gd name="connsiteX83" fmla="*/ 533150 w 593263"/>
                  <a:gd name="connsiteY83" fmla="*/ 136289 h 608344"/>
                  <a:gd name="connsiteX84" fmla="*/ 541843 w 593263"/>
                  <a:gd name="connsiteY84" fmla="*/ 110778 h 608344"/>
                  <a:gd name="connsiteX85" fmla="*/ 547924 w 593263"/>
                  <a:gd name="connsiteY85" fmla="*/ 67809 h 608344"/>
                  <a:gd name="connsiteX86" fmla="*/ 549399 w 593263"/>
                  <a:gd name="connsiteY86" fmla="*/ 60973 h 608344"/>
                  <a:gd name="connsiteX87" fmla="*/ 544944 w 593263"/>
                  <a:gd name="connsiteY87" fmla="*/ 48931 h 608344"/>
                  <a:gd name="connsiteX88" fmla="*/ 533037 w 593263"/>
                  <a:gd name="connsiteY88" fmla="*/ 43793 h 608344"/>
                  <a:gd name="connsiteX89" fmla="*/ 150795 w 593263"/>
                  <a:gd name="connsiteY89" fmla="*/ 43793 h 608344"/>
                  <a:gd name="connsiteX90" fmla="*/ 150795 w 593263"/>
                  <a:gd name="connsiteY90" fmla="*/ 247725 h 608344"/>
                  <a:gd name="connsiteX91" fmla="*/ 150871 w 593263"/>
                  <a:gd name="connsiteY91" fmla="*/ 248568 h 608344"/>
                  <a:gd name="connsiteX92" fmla="*/ 162701 w 593263"/>
                  <a:gd name="connsiteY92" fmla="*/ 304095 h 608344"/>
                  <a:gd name="connsiteX93" fmla="*/ 290756 w 593263"/>
                  <a:gd name="connsiteY93" fmla="*/ 387463 h 608344"/>
                  <a:gd name="connsiteX94" fmla="*/ 302509 w 593263"/>
                  <a:gd name="connsiteY94" fmla="*/ 387463 h 608344"/>
                  <a:gd name="connsiteX95" fmla="*/ 430640 w 593263"/>
                  <a:gd name="connsiteY95" fmla="*/ 304095 h 608344"/>
                  <a:gd name="connsiteX96" fmla="*/ 442470 w 593263"/>
                  <a:gd name="connsiteY96" fmla="*/ 248568 h 608344"/>
                  <a:gd name="connsiteX97" fmla="*/ 442470 w 593263"/>
                  <a:gd name="connsiteY97" fmla="*/ 43793 h 608344"/>
                  <a:gd name="connsiteX98" fmla="*/ 60304 w 593263"/>
                  <a:gd name="connsiteY98" fmla="*/ 43793 h 608344"/>
                  <a:gd name="connsiteX99" fmla="*/ 48397 w 593263"/>
                  <a:gd name="connsiteY99" fmla="*/ 48931 h 608344"/>
                  <a:gd name="connsiteX100" fmla="*/ 43942 w 593263"/>
                  <a:gd name="connsiteY100" fmla="*/ 60973 h 608344"/>
                  <a:gd name="connsiteX101" fmla="*/ 45391 w 593263"/>
                  <a:gd name="connsiteY101" fmla="*/ 67700 h 608344"/>
                  <a:gd name="connsiteX102" fmla="*/ 51498 w 593263"/>
                  <a:gd name="connsiteY102" fmla="*/ 110778 h 608344"/>
                  <a:gd name="connsiteX103" fmla="*/ 60093 w 593263"/>
                  <a:gd name="connsiteY103" fmla="*/ 135955 h 608344"/>
                  <a:gd name="connsiteX104" fmla="*/ 62205 w 593263"/>
                  <a:gd name="connsiteY104" fmla="*/ 145759 h 608344"/>
                  <a:gd name="connsiteX105" fmla="*/ 64773 w 593263"/>
                  <a:gd name="connsiteY105" fmla="*/ 149662 h 608344"/>
                  <a:gd name="connsiteX106" fmla="*/ 65710 w 593263"/>
                  <a:gd name="connsiteY106" fmla="*/ 152406 h 608344"/>
                  <a:gd name="connsiteX107" fmla="*/ 89716 w 593263"/>
                  <a:gd name="connsiteY107" fmla="*/ 187576 h 608344"/>
                  <a:gd name="connsiteX108" fmla="*/ 107086 w 593263"/>
                  <a:gd name="connsiteY108" fmla="*/ 213979 h 608344"/>
                  <a:gd name="connsiteX109" fmla="*/ 108007 w 593263"/>
                  <a:gd name="connsiteY109" fmla="*/ 214899 h 608344"/>
                  <a:gd name="connsiteX110" fmla="*/ 108007 w 593263"/>
                  <a:gd name="connsiteY110" fmla="*/ 43793 h 608344"/>
                  <a:gd name="connsiteX111" fmla="*/ 60304 w 593263"/>
                  <a:gd name="connsiteY111" fmla="*/ 997 h 608344"/>
                  <a:gd name="connsiteX112" fmla="*/ 533037 w 593263"/>
                  <a:gd name="connsiteY112" fmla="*/ 997 h 608344"/>
                  <a:gd name="connsiteX113" fmla="*/ 575978 w 593263"/>
                  <a:gd name="connsiteY113" fmla="*/ 19481 h 608344"/>
                  <a:gd name="connsiteX114" fmla="*/ 592187 w 593263"/>
                  <a:gd name="connsiteY114" fmla="*/ 63197 h 608344"/>
                  <a:gd name="connsiteX115" fmla="*/ 559539 w 593263"/>
                  <a:gd name="connsiteY115" fmla="*/ 185678 h 608344"/>
                  <a:gd name="connsiteX116" fmla="*/ 496933 w 593263"/>
                  <a:gd name="connsiteY116" fmla="*/ 262297 h 608344"/>
                  <a:gd name="connsiteX117" fmla="*/ 483797 w 593263"/>
                  <a:gd name="connsiteY117" fmla="*/ 272650 h 608344"/>
                  <a:gd name="connsiteX118" fmla="*/ 483644 w 593263"/>
                  <a:gd name="connsiteY118" fmla="*/ 272727 h 608344"/>
                  <a:gd name="connsiteX119" fmla="*/ 483567 w 593263"/>
                  <a:gd name="connsiteY119" fmla="*/ 272957 h 608344"/>
                  <a:gd name="connsiteX120" fmla="*/ 470969 w 593263"/>
                  <a:gd name="connsiteY120" fmla="*/ 318821 h 608344"/>
                  <a:gd name="connsiteX121" fmla="*/ 431792 w 593263"/>
                  <a:gd name="connsiteY121" fmla="*/ 376802 h 608344"/>
                  <a:gd name="connsiteX122" fmla="*/ 373718 w 593263"/>
                  <a:gd name="connsiteY122" fmla="*/ 415917 h 608344"/>
                  <a:gd name="connsiteX123" fmla="*/ 318563 w 593263"/>
                  <a:gd name="connsiteY123" fmla="*/ 429568 h 608344"/>
                  <a:gd name="connsiteX124" fmla="*/ 318103 w 593263"/>
                  <a:gd name="connsiteY124" fmla="*/ 429568 h 608344"/>
                  <a:gd name="connsiteX125" fmla="*/ 318103 w 593263"/>
                  <a:gd name="connsiteY125" fmla="*/ 473438 h 608344"/>
                  <a:gd name="connsiteX126" fmla="*/ 318487 w 593263"/>
                  <a:gd name="connsiteY126" fmla="*/ 473438 h 608344"/>
                  <a:gd name="connsiteX127" fmla="*/ 370722 w 593263"/>
                  <a:gd name="connsiteY127" fmla="*/ 494069 h 608344"/>
                  <a:gd name="connsiteX128" fmla="*/ 409438 w 593263"/>
                  <a:gd name="connsiteY128" fmla="*/ 564014 h 608344"/>
                  <a:gd name="connsiteX129" fmla="*/ 409438 w 593263"/>
                  <a:gd name="connsiteY129" fmla="*/ 607270 h 608344"/>
                  <a:gd name="connsiteX130" fmla="*/ 183903 w 593263"/>
                  <a:gd name="connsiteY130" fmla="*/ 607270 h 608344"/>
                  <a:gd name="connsiteX131" fmla="*/ 183903 w 593263"/>
                  <a:gd name="connsiteY131" fmla="*/ 564014 h 608344"/>
                  <a:gd name="connsiteX132" fmla="*/ 222542 w 593263"/>
                  <a:gd name="connsiteY132" fmla="*/ 494069 h 608344"/>
                  <a:gd name="connsiteX133" fmla="*/ 274778 w 593263"/>
                  <a:gd name="connsiteY133" fmla="*/ 473438 h 608344"/>
                  <a:gd name="connsiteX134" fmla="*/ 275239 w 593263"/>
                  <a:gd name="connsiteY134" fmla="*/ 473438 h 608344"/>
                  <a:gd name="connsiteX135" fmla="*/ 275239 w 593263"/>
                  <a:gd name="connsiteY135" fmla="*/ 429568 h 608344"/>
                  <a:gd name="connsiteX136" fmla="*/ 274778 w 593263"/>
                  <a:gd name="connsiteY136" fmla="*/ 429568 h 608344"/>
                  <a:gd name="connsiteX137" fmla="*/ 219623 w 593263"/>
                  <a:gd name="connsiteY137" fmla="*/ 415917 h 608344"/>
                  <a:gd name="connsiteX138" fmla="*/ 161549 w 593263"/>
                  <a:gd name="connsiteY138" fmla="*/ 376802 h 608344"/>
                  <a:gd name="connsiteX139" fmla="*/ 122372 w 593263"/>
                  <a:gd name="connsiteY139" fmla="*/ 318821 h 608344"/>
                  <a:gd name="connsiteX140" fmla="*/ 109697 w 593263"/>
                  <a:gd name="connsiteY140" fmla="*/ 272957 h 608344"/>
                  <a:gd name="connsiteX141" fmla="*/ 109697 w 593263"/>
                  <a:gd name="connsiteY141" fmla="*/ 272727 h 608344"/>
                  <a:gd name="connsiteX142" fmla="*/ 109544 w 593263"/>
                  <a:gd name="connsiteY142" fmla="*/ 272650 h 608344"/>
                  <a:gd name="connsiteX143" fmla="*/ 96331 w 593263"/>
                  <a:gd name="connsiteY143" fmla="*/ 262297 h 608344"/>
                  <a:gd name="connsiteX144" fmla="*/ 33802 w 593263"/>
                  <a:gd name="connsiteY144" fmla="*/ 185678 h 608344"/>
                  <a:gd name="connsiteX145" fmla="*/ 1155 w 593263"/>
                  <a:gd name="connsiteY145" fmla="*/ 63197 h 608344"/>
                  <a:gd name="connsiteX146" fmla="*/ 17286 w 593263"/>
                  <a:gd name="connsiteY146" fmla="*/ 19481 h 608344"/>
                  <a:gd name="connsiteX147" fmla="*/ 60304 w 593263"/>
                  <a:gd name="connsiteY147" fmla="*/ 997 h 608344"/>
                  <a:gd name="connsiteX148" fmla="*/ 60332 w 593263"/>
                  <a:gd name="connsiteY148" fmla="*/ 565 h 608344"/>
                  <a:gd name="connsiteX149" fmla="*/ 16930 w 593263"/>
                  <a:gd name="connsiteY149" fmla="*/ 19126 h 608344"/>
                  <a:gd name="connsiteX150" fmla="*/ 644 w 593263"/>
                  <a:gd name="connsiteY150" fmla="*/ 63226 h 608344"/>
                  <a:gd name="connsiteX151" fmla="*/ 33369 w 593263"/>
                  <a:gd name="connsiteY151" fmla="*/ 185941 h 608344"/>
                  <a:gd name="connsiteX152" fmla="*/ 96053 w 593263"/>
                  <a:gd name="connsiteY152" fmla="*/ 262715 h 608344"/>
                  <a:gd name="connsiteX153" fmla="*/ 109266 w 593263"/>
                  <a:gd name="connsiteY153" fmla="*/ 273069 h 608344"/>
                  <a:gd name="connsiteX154" fmla="*/ 121941 w 593263"/>
                  <a:gd name="connsiteY154" fmla="*/ 319011 h 608344"/>
                  <a:gd name="connsiteX155" fmla="*/ 161195 w 593263"/>
                  <a:gd name="connsiteY155" fmla="*/ 377224 h 608344"/>
                  <a:gd name="connsiteX156" fmla="*/ 219424 w 593263"/>
                  <a:gd name="connsiteY156" fmla="*/ 416416 h 608344"/>
                  <a:gd name="connsiteX157" fmla="*/ 274733 w 593263"/>
                  <a:gd name="connsiteY157" fmla="*/ 430068 h 608344"/>
                  <a:gd name="connsiteX158" fmla="*/ 274733 w 593263"/>
                  <a:gd name="connsiteY158" fmla="*/ 473018 h 608344"/>
                  <a:gd name="connsiteX159" fmla="*/ 222343 w 593263"/>
                  <a:gd name="connsiteY159" fmla="*/ 493649 h 608344"/>
                  <a:gd name="connsiteX160" fmla="*/ 183396 w 593263"/>
                  <a:gd name="connsiteY160" fmla="*/ 564057 h 608344"/>
                  <a:gd name="connsiteX161" fmla="*/ 183396 w 593263"/>
                  <a:gd name="connsiteY161" fmla="*/ 607851 h 608344"/>
                  <a:gd name="connsiteX162" fmla="*/ 227259 w 593263"/>
                  <a:gd name="connsiteY162" fmla="*/ 607851 h 608344"/>
                  <a:gd name="connsiteX163" fmla="*/ 366070 w 593263"/>
                  <a:gd name="connsiteY163" fmla="*/ 607851 h 608344"/>
                  <a:gd name="connsiteX164" fmla="*/ 409934 w 593263"/>
                  <a:gd name="connsiteY164" fmla="*/ 607851 h 608344"/>
                  <a:gd name="connsiteX165" fmla="*/ 409934 w 593263"/>
                  <a:gd name="connsiteY165" fmla="*/ 564057 h 608344"/>
                  <a:gd name="connsiteX166" fmla="*/ 371064 w 593263"/>
                  <a:gd name="connsiteY166" fmla="*/ 493649 h 608344"/>
                  <a:gd name="connsiteX167" fmla="*/ 318596 w 593263"/>
                  <a:gd name="connsiteY167" fmla="*/ 473018 h 608344"/>
                  <a:gd name="connsiteX168" fmla="*/ 318596 w 593263"/>
                  <a:gd name="connsiteY168" fmla="*/ 430068 h 608344"/>
                  <a:gd name="connsiteX169" fmla="*/ 373906 w 593263"/>
                  <a:gd name="connsiteY169" fmla="*/ 416416 h 608344"/>
                  <a:gd name="connsiteX170" fmla="*/ 432211 w 593263"/>
                  <a:gd name="connsiteY170" fmla="*/ 377224 h 608344"/>
                  <a:gd name="connsiteX171" fmla="*/ 471466 w 593263"/>
                  <a:gd name="connsiteY171" fmla="*/ 319011 h 608344"/>
                  <a:gd name="connsiteX172" fmla="*/ 484141 w 593263"/>
                  <a:gd name="connsiteY172" fmla="*/ 273069 h 608344"/>
                  <a:gd name="connsiteX173" fmla="*/ 497353 w 593263"/>
                  <a:gd name="connsiteY173" fmla="*/ 262715 h 608344"/>
                  <a:gd name="connsiteX174" fmla="*/ 560037 w 593263"/>
                  <a:gd name="connsiteY174" fmla="*/ 185941 h 608344"/>
                  <a:gd name="connsiteX175" fmla="*/ 592762 w 593263"/>
                  <a:gd name="connsiteY175" fmla="*/ 63226 h 608344"/>
                  <a:gd name="connsiteX176" fmla="*/ 576400 w 593263"/>
                  <a:gd name="connsiteY176" fmla="*/ 19126 h 608344"/>
                  <a:gd name="connsiteX177" fmla="*/ 533074 w 593263"/>
                  <a:gd name="connsiteY177" fmla="*/ 565 h 608344"/>
                  <a:gd name="connsiteX178" fmla="*/ 485907 w 593263"/>
                  <a:gd name="connsiteY178" fmla="*/ 565 h 608344"/>
                  <a:gd name="connsiteX179" fmla="*/ 442044 w 593263"/>
                  <a:gd name="connsiteY179" fmla="*/ 565 h 608344"/>
                  <a:gd name="connsiteX180" fmla="*/ 372830 w 593263"/>
                  <a:gd name="connsiteY180" fmla="*/ 565 h 608344"/>
                  <a:gd name="connsiteX181" fmla="*/ 335036 w 593263"/>
                  <a:gd name="connsiteY181" fmla="*/ 565 h 608344"/>
                  <a:gd name="connsiteX182" fmla="*/ 258294 w 593263"/>
                  <a:gd name="connsiteY182" fmla="*/ 565 h 608344"/>
                  <a:gd name="connsiteX183" fmla="*/ 220576 w 593263"/>
                  <a:gd name="connsiteY183" fmla="*/ 565 h 608344"/>
                  <a:gd name="connsiteX184" fmla="*/ 151362 w 593263"/>
                  <a:gd name="connsiteY184" fmla="*/ 565 h 608344"/>
                  <a:gd name="connsiteX185" fmla="*/ 107499 w 593263"/>
                  <a:gd name="connsiteY185" fmla="*/ 565 h 608344"/>
                  <a:gd name="connsiteX186" fmla="*/ 60304 w 593263"/>
                  <a:gd name="connsiteY186" fmla="*/ 0 h 608344"/>
                  <a:gd name="connsiteX187" fmla="*/ 533037 w 593263"/>
                  <a:gd name="connsiteY187" fmla="*/ 0 h 608344"/>
                  <a:gd name="connsiteX188" fmla="*/ 576746 w 593263"/>
                  <a:gd name="connsiteY188" fmla="*/ 18790 h 608344"/>
                  <a:gd name="connsiteX189" fmla="*/ 593185 w 593263"/>
                  <a:gd name="connsiteY189" fmla="*/ 63273 h 608344"/>
                  <a:gd name="connsiteX190" fmla="*/ 560384 w 593263"/>
                  <a:gd name="connsiteY190" fmla="*/ 186139 h 608344"/>
                  <a:gd name="connsiteX191" fmla="*/ 497624 w 593263"/>
                  <a:gd name="connsiteY191" fmla="*/ 263064 h 608344"/>
                  <a:gd name="connsiteX192" fmla="*/ 484566 w 593263"/>
                  <a:gd name="connsiteY192" fmla="*/ 273341 h 608344"/>
                  <a:gd name="connsiteX193" fmla="*/ 471891 w 593263"/>
                  <a:gd name="connsiteY193" fmla="*/ 319204 h 608344"/>
                  <a:gd name="connsiteX194" fmla="*/ 432560 w 593263"/>
                  <a:gd name="connsiteY194" fmla="*/ 377492 h 608344"/>
                  <a:gd name="connsiteX195" fmla="*/ 374102 w 593263"/>
                  <a:gd name="connsiteY195" fmla="*/ 416837 h 608344"/>
                  <a:gd name="connsiteX196" fmla="*/ 319101 w 593263"/>
                  <a:gd name="connsiteY196" fmla="*/ 430565 h 608344"/>
                  <a:gd name="connsiteX197" fmla="*/ 319101 w 593263"/>
                  <a:gd name="connsiteY197" fmla="*/ 472517 h 608344"/>
                  <a:gd name="connsiteX198" fmla="*/ 371337 w 593263"/>
                  <a:gd name="connsiteY198" fmla="*/ 493225 h 608344"/>
                  <a:gd name="connsiteX199" fmla="*/ 410437 w 593263"/>
                  <a:gd name="connsiteY199" fmla="*/ 564014 h 608344"/>
                  <a:gd name="connsiteX200" fmla="*/ 410437 w 593263"/>
                  <a:gd name="connsiteY200" fmla="*/ 608344 h 608344"/>
                  <a:gd name="connsiteX201" fmla="*/ 182904 w 593263"/>
                  <a:gd name="connsiteY201" fmla="*/ 608344 h 608344"/>
                  <a:gd name="connsiteX202" fmla="*/ 182904 w 593263"/>
                  <a:gd name="connsiteY202" fmla="*/ 564014 h 608344"/>
                  <a:gd name="connsiteX203" fmla="*/ 222004 w 593263"/>
                  <a:gd name="connsiteY203" fmla="*/ 493225 h 608344"/>
                  <a:gd name="connsiteX204" fmla="*/ 274240 w 593263"/>
                  <a:gd name="connsiteY204" fmla="*/ 472517 h 608344"/>
                  <a:gd name="connsiteX205" fmla="*/ 274240 w 593263"/>
                  <a:gd name="connsiteY205" fmla="*/ 430565 h 608344"/>
                  <a:gd name="connsiteX206" fmla="*/ 219239 w 593263"/>
                  <a:gd name="connsiteY206" fmla="*/ 416837 h 608344"/>
                  <a:gd name="connsiteX207" fmla="*/ 160781 w 593263"/>
                  <a:gd name="connsiteY207" fmla="*/ 377492 h 608344"/>
                  <a:gd name="connsiteX208" fmla="*/ 121450 w 593263"/>
                  <a:gd name="connsiteY208" fmla="*/ 319204 h 608344"/>
                  <a:gd name="connsiteX209" fmla="*/ 108699 w 593263"/>
                  <a:gd name="connsiteY209" fmla="*/ 273341 h 608344"/>
                  <a:gd name="connsiteX210" fmla="*/ 95717 w 593263"/>
                  <a:gd name="connsiteY210" fmla="*/ 263064 h 608344"/>
                  <a:gd name="connsiteX211" fmla="*/ 32880 w 593263"/>
                  <a:gd name="connsiteY211" fmla="*/ 186139 h 608344"/>
                  <a:gd name="connsiteX212" fmla="*/ 79 w 593263"/>
                  <a:gd name="connsiteY212" fmla="*/ 63273 h 608344"/>
                  <a:gd name="connsiteX213" fmla="*/ 16595 w 593263"/>
                  <a:gd name="connsiteY213" fmla="*/ 18790 h 608344"/>
                  <a:gd name="connsiteX214" fmla="*/ 60304 w 593263"/>
                  <a:gd name="connsiteY214" fmla="*/ 0 h 608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</a:cxnLst>
                <a:rect l="l" t="t" r="r" b="b"/>
                <a:pathLst>
                  <a:path w="593263" h="608344">
                    <a:moveTo>
                      <a:pt x="289142" y="515850"/>
                    </a:moveTo>
                    <a:cubicBezTo>
                      <a:pt x="254421" y="518458"/>
                      <a:pt x="228150" y="538935"/>
                      <a:pt x="227765" y="563478"/>
                    </a:cubicBezTo>
                    <a:lnTo>
                      <a:pt x="365576" y="563478"/>
                    </a:lnTo>
                    <a:cubicBezTo>
                      <a:pt x="365192" y="538935"/>
                      <a:pt x="338920" y="518458"/>
                      <a:pt x="304122" y="515850"/>
                    </a:cubicBezTo>
                    <a:close/>
                    <a:moveTo>
                      <a:pt x="289175" y="515431"/>
                    </a:moveTo>
                    <a:lnTo>
                      <a:pt x="304155" y="515431"/>
                    </a:lnTo>
                    <a:cubicBezTo>
                      <a:pt x="338953" y="518039"/>
                      <a:pt x="366070" y="538824"/>
                      <a:pt x="366070" y="564057"/>
                    </a:cubicBezTo>
                    <a:lnTo>
                      <a:pt x="227259" y="564057"/>
                    </a:lnTo>
                    <a:cubicBezTo>
                      <a:pt x="227259" y="538824"/>
                      <a:pt x="254376" y="518039"/>
                      <a:pt x="289175" y="515431"/>
                    </a:cubicBezTo>
                    <a:close/>
                    <a:moveTo>
                      <a:pt x="289142" y="514853"/>
                    </a:moveTo>
                    <a:cubicBezTo>
                      <a:pt x="253576" y="517537"/>
                      <a:pt x="226767" y="538705"/>
                      <a:pt x="226767" y="564014"/>
                    </a:cubicBezTo>
                    <a:lnTo>
                      <a:pt x="226767" y="564475"/>
                    </a:lnTo>
                    <a:lnTo>
                      <a:pt x="366574" y="564475"/>
                    </a:lnTo>
                    <a:lnTo>
                      <a:pt x="366574" y="564014"/>
                    </a:lnTo>
                    <a:cubicBezTo>
                      <a:pt x="366574" y="538705"/>
                      <a:pt x="339765" y="517537"/>
                      <a:pt x="304122" y="514853"/>
                    </a:cubicBezTo>
                    <a:close/>
                    <a:moveTo>
                      <a:pt x="530681" y="143537"/>
                    </a:moveTo>
                    <a:lnTo>
                      <a:pt x="530416" y="144771"/>
                    </a:lnTo>
                    <a:lnTo>
                      <a:pt x="530089" y="145272"/>
                    </a:lnTo>
                    <a:close/>
                    <a:moveTo>
                      <a:pt x="62599" y="143295"/>
                    </a:moveTo>
                    <a:lnTo>
                      <a:pt x="63310" y="145377"/>
                    </a:lnTo>
                    <a:lnTo>
                      <a:pt x="62916" y="144771"/>
                    </a:lnTo>
                    <a:close/>
                    <a:moveTo>
                      <a:pt x="151870" y="44867"/>
                    </a:moveTo>
                    <a:lnTo>
                      <a:pt x="151870" y="247725"/>
                    </a:lnTo>
                    <a:lnTo>
                      <a:pt x="151870" y="248568"/>
                    </a:lnTo>
                    <a:cubicBezTo>
                      <a:pt x="151947" y="267742"/>
                      <a:pt x="155941" y="286302"/>
                      <a:pt x="163623" y="303712"/>
                    </a:cubicBezTo>
                    <a:cubicBezTo>
                      <a:pt x="185900" y="353947"/>
                      <a:pt x="235754" y="386466"/>
                      <a:pt x="290756" y="386466"/>
                    </a:cubicBezTo>
                    <a:lnTo>
                      <a:pt x="302509" y="386466"/>
                    </a:lnTo>
                    <a:cubicBezTo>
                      <a:pt x="357510" y="386466"/>
                      <a:pt x="407441" y="353947"/>
                      <a:pt x="429718" y="303712"/>
                    </a:cubicBezTo>
                    <a:cubicBezTo>
                      <a:pt x="437400" y="286302"/>
                      <a:pt x="441317" y="267742"/>
                      <a:pt x="441471" y="248568"/>
                    </a:cubicBezTo>
                    <a:lnTo>
                      <a:pt x="441471" y="247725"/>
                    </a:lnTo>
                    <a:lnTo>
                      <a:pt x="441471" y="44867"/>
                    </a:lnTo>
                    <a:close/>
                    <a:moveTo>
                      <a:pt x="485907" y="44359"/>
                    </a:moveTo>
                    <a:lnTo>
                      <a:pt x="533074" y="44359"/>
                    </a:lnTo>
                    <a:cubicBezTo>
                      <a:pt x="542139" y="44359"/>
                      <a:pt x="549360" y="51952"/>
                      <a:pt x="548899" y="60926"/>
                    </a:cubicBezTo>
                    <a:lnTo>
                      <a:pt x="547924" y="67809"/>
                    </a:lnTo>
                    <a:lnTo>
                      <a:pt x="533150" y="136289"/>
                    </a:lnTo>
                    <a:lnTo>
                      <a:pt x="530681" y="143537"/>
                    </a:lnTo>
                    <a:lnTo>
                      <a:pt x="548401" y="60896"/>
                    </a:lnTo>
                    <a:cubicBezTo>
                      <a:pt x="548554" y="56678"/>
                      <a:pt x="547095" y="52689"/>
                      <a:pt x="544176" y="49622"/>
                    </a:cubicBezTo>
                    <a:cubicBezTo>
                      <a:pt x="541257" y="46554"/>
                      <a:pt x="537262" y="44867"/>
                      <a:pt x="533037" y="44867"/>
                    </a:cubicBezTo>
                    <a:lnTo>
                      <a:pt x="486332" y="44867"/>
                    </a:lnTo>
                    <a:lnTo>
                      <a:pt x="486332" y="212368"/>
                    </a:lnTo>
                    <a:lnTo>
                      <a:pt x="530089" y="145272"/>
                    </a:lnTo>
                    <a:lnTo>
                      <a:pt x="528649" y="149497"/>
                    </a:lnTo>
                    <a:lnTo>
                      <a:pt x="502008" y="190019"/>
                    </a:lnTo>
                    <a:lnTo>
                      <a:pt x="485907" y="213629"/>
                    </a:lnTo>
                    <a:close/>
                    <a:moveTo>
                      <a:pt x="151362" y="44359"/>
                    </a:moveTo>
                    <a:lnTo>
                      <a:pt x="220576" y="44359"/>
                    </a:lnTo>
                    <a:lnTo>
                      <a:pt x="264900" y="44359"/>
                    </a:lnTo>
                    <a:lnTo>
                      <a:pt x="328429" y="44359"/>
                    </a:lnTo>
                    <a:lnTo>
                      <a:pt x="372830" y="44359"/>
                    </a:lnTo>
                    <a:lnTo>
                      <a:pt x="442044" y="44359"/>
                    </a:lnTo>
                    <a:lnTo>
                      <a:pt x="442044" y="247759"/>
                    </a:lnTo>
                    <a:cubicBezTo>
                      <a:pt x="442044" y="248066"/>
                      <a:pt x="441967" y="248373"/>
                      <a:pt x="441967" y="248603"/>
                    </a:cubicBezTo>
                    <a:cubicBezTo>
                      <a:pt x="441890" y="268314"/>
                      <a:pt x="437665" y="287028"/>
                      <a:pt x="430214" y="303978"/>
                    </a:cubicBezTo>
                    <a:cubicBezTo>
                      <a:pt x="408551" y="352834"/>
                      <a:pt x="359541" y="386964"/>
                      <a:pt x="302541" y="386964"/>
                    </a:cubicBezTo>
                    <a:lnTo>
                      <a:pt x="290788" y="386964"/>
                    </a:lnTo>
                    <a:cubicBezTo>
                      <a:pt x="233789" y="386964"/>
                      <a:pt x="184855" y="352834"/>
                      <a:pt x="163192" y="303978"/>
                    </a:cubicBezTo>
                    <a:cubicBezTo>
                      <a:pt x="155741" y="287028"/>
                      <a:pt x="151516" y="268314"/>
                      <a:pt x="151362" y="248603"/>
                    </a:cubicBezTo>
                    <a:cubicBezTo>
                      <a:pt x="151362" y="248373"/>
                      <a:pt x="151362" y="248066"/>
                      <a:pt x="151362" y="247759"/>
                    </a:cubicBezTo>
                    <a:close/>
                    <a:moveTo>
                      <a:pt x="60332" y="44359"/>
                    </a:moveTo>
                    <a:lnTo>
                      <a:pt x="107499" y="44359"/>
                    </a:lnTo>
                    <a:lnTo>
                      <a:pt x="107499" y="213629"/>
                    </a:lnTo>
                    <a:lnTo>
                      <a:pt x="89716" y="187576"/>
                    </a:lnTo>
                    <a:lnTo>
                      <a:pt x="64773" y="149662"/>
                    </a:lnTo>
                    <a:lnTo>
                      <a:pt x="63310" y="145377"/>
                    </a:lnTo>
                    <a:lnTo>
                      <a:pt x="106932" y="212368"/>
                    </a:lnTo>
                    <a:lnTo>
                      <a:pt x="106932" y="44867"/>
                    </a:lnTo>
                    <a:lnTo>
                      <a:pt x="60304" y="44867"/>
                    </a:lnTo>
                    <a:cubicBezTo>
                      <a:pt x="56002" y="44867"/>
                      <a:pt x="52084" y="46554"/>
                      <a:pt x="49089" y="49622"/>
                    </a:cubicBezTo>
                    <a:cubicBezTo>
                      <a:pt x="46246" y="52689"/>
                      <a:pt x="44710" y="56678"/>
                      <a:pt x="44940" y="60896"/>
                    </a:cubicBezTo>
                    <a:lnTo>
                      <a:pt x="62599" y="143295"/>
                    </a:lnTo>
                    <a:lnTo>
                      <a:pt x="60093" y="135955"/>
                    </a:lnTo>
                    <a:lnTo>
                      <a:pt x="45391" y="67700"/>
                    </a:lnTo>
                    <a:lnTo>
                      <a:pt x="44431" y="60926"/>
                    </a:lnTo>
                    <a:cubicBezTo>
                      <a:pt x="43970" y="51952"/>
                      <a:pt x="51268" y="44359"/>
                      <a:pt x="60332" y="44359"/>
                    </a:cubicBezTo>
                    <a:close/>
                    <a:moveTo>
                      <a:pt x="485334" y="43793"/>
                    </a:moveTo>
                    <a:lnTo>
                      <a:pt x="485334" y="214899"/>
                    </a:lnTo>
                    <a:lnTo>
                      <a:pt x="486256" y="213979"/>
                    </a:lnTo>
                    <a:lnTo>
                      <a:pt x="502008" y="190019"/>
                    </a:lnTo>
                    <a:lnTo>
                      <a:pt x="527658" y="152406"/>
                    </a:lnTo>
                    <a:lnTo>
                      <a:pt x="528649" y="149497"/>
                    </a:lnTo>
                    <a:lnTo>
                      <a:pt x="531107" y="145759"/>
                    </a:lnTo>
                    <a:lnTo>
                      <a:pt x="533150" y="136289"/>
                    </a:lnTo>
                    <a:lnTo>
                      <a:pt x="541843" y="110778"/>
                    </a:lnTo>
                    <a:lnTo>
                      <a:pt x="547924" y="67809"/>
                    </a:lnTo>
                    <a:lnTo>
                      <a:pt x="549399" y="60973"/>
                    </a:lnTo>
                    <a:cubicBezTo>
                      <a:pt x="549630" y="56448"/>
                      <a:pt x="548017" y="52229"/>
                      <a:pt x="544944" y="48931"/>
                    </a:cubicBezTo>
                    <a:cubicBezTo>
                      <a:pt x="541794" y="45634"/>
                      <a:pt x="537569" y="43793"/>
                      <a:pt x="533037" y="43793"/>
                    </a:cubicBezTo>
                    <a:close/>
                    <a:moveTo>
                      <a:pt x="150795" y="43793"/>
                    </a:moveTo>
                    <a:lnTo>
                      <a:pt x="150795" y="247725"/>
                    </a:lnTo>
                    <a:lnTo>
                      <a:pt x="150871" y="248568"/>
                    </a:lnTo>
                    <a:cubicBezTo>
                      <a:pt x="150948" y="267895"/>
                      <a:pt x="154943" y="286609"/>
                      <a:pt x="162701" y="304095"/>
                    </a:cubicBezTo>
                    <a:cubicBezTo>
                      <a:pt x="185055" y="354714"/>
                      <a:pt x="235370" y="387463"/>
                      <a:pt x="290756" y="387463"/>
                    </a:cubicBezTo>
                    <a:lnTo>
                      <a:pt x="302509" y="387463"/>
                    </a:lnTo>
                    <a:cubicBezTo>
                      <a:pt x="357971" y="387463"/>
                      <a:pt x="408209" y="354714"/>
                      <a:pt x="430640" y="304095"/>
                    </a:cubicBezTo>
                    <a:cubicBezTo>
                      <a:pt x="438398" y="286609"/>
                      <a:pt x="442393" y="267895"/>
                      <a:pt x="442470" y="248568"/>
                    </a:cubicBezTo>
                    <a:lnTo>
                      <a:pt x="442470" y="43793"/>
                    </a:lnTo>
                    <a:close/>
                    <a:moveTo>
                      <a:pt x="60304" y="43793"/>
                    </a:moveTo>
                    <a:cubicBezTo>
                      <a:pt x="55772" y="43793"/>
                      <a:pt x="51547" y="45634"/>
                      <a:pt x="48397" y="48931"/>
                    </a:cubicBezTo>
                    <a:cubicBezTo>
                      <a:pt x="45248" y="52229"/>
                      <a:pt x="43711" y="56448"/>
                      <a:pt x="43942" y="60973"/>
                    </a:cubicBezTo>
                    <a:lnTo>
                      <a:pt x="45391" y="67700"/>
                    </a:lnTo>
                    <a:lnTo>
                      <a:pt x="51498" y="110778"/>
                    </a:lnTo>
                    <a:lnTo>
                      <a:pt x="60093" y="135955"/>
                    </a:lnTo>
                    <a:lnTo>
                      <a:pt x="62205" y="145759"/>
                    </a:lnTo>
                    <a:lnTo>
                      <a:pt x="64773" y="149662"/>
                    </a:lnTo>
                    <a:lnTo>
                      <a:pt x="65710" y="152406"/>
                    </a:lnTo>
                    <a:lnTo>
                      <a:pt x="89716" y="187576"/>
                    </a:lnTo>
                    <a:lnTo>
                      <a:pt x="107086" y="213979"/>
                    </a:lnTo>
                    <a:lnTo>
                      <a:pt x="108007" y="214899"/>
                    </a:lnTo>
                    <a:lnTo>
                      <a:pt x="108007" y="43793"/>
                    </a:lnTo>
                    <a:close/>
                    <a:moveTo>
                      <a:pt x="60304" y="997"/>
                    </a:moveTo>
                    <a:lnTo>
                      <a:pt x="533037" y="997"/>
                    </a:lnTo>
                    <a:cubicBezTo>
                      <a:pt x="549169" y="997"/>
                      <a:pt x="564840" y="7746"/>
                      <a:pt x="575978" y="19481"/>
                    </a:cubicBezTo>
                    <a:cubicBezTo>
                      <a:pt x="587117" y="31138"/>
                      <a:pt x="593032" y="47091"/>
                      <a:pt x="592187" y="63197"/>
                    </a:cubicBezTo>
                    <a:cubicBezTo>
                      <a:pt x="589805" y="108370"/>
                      <a:pt x="578820" y="149555"/>
                      <a:pt x="559539" y="185678"/>
                    </a:cubicBezTo>
                    <a:cubicBezTo>
                      <a:pt x="543868" y="214976"/>
                      <a:pt x="522821" y="240745"/>
                      <a:pt x="496933" y="262297"/>
                    </a:cubicBezTo>
                    <a:cubicBezTo>
                      <a:pt x="492708" y="265825"/>
                      <a:pt x="488330" y="269353"/>
                      <a:pt x="483797" y="272650"/>
                    </a:cubicBezTo>
                    <a:lnTo>
                      <a:pt x="483644" y="272727"/>
                    </a:lnTo>
                    <a:lnTo>
                      <a:pt x="483567" y="272957"/>
                    </a:lnTo>
                    <a:cubicBezTo>
                      <a:pt x="481416" y="288680"/>
                      <a:pt x="477191" y="304172"/>
                      <a:pt x="470969" y="318821"/>
                    </a:cubicBezTo>
                    <a:cubicBezTo>
                      <a:pt x="461751" y="340525"/>
                      <a:pt x="448538" y="360083"/>
                      <a:pt x="431792" y="376802"/>
                    </a:cubicBezTo>
                    <a:cubicBezTo>
                      <a:pt x="415046" y="393522"/>
                      <a:pt x="395458" y="406713"/>
                      <a:pt x="373718" y="415917"/>
                    </a:cubicBezTo>
                    <a:cubicBezTo>
                      <a:pt x="356127" y="423279"/>
                      <a:pt x="337614" y="427881"/>
                      <a:pt x="318563" y="429568"/>
                    </a:cubicBezTo>
                    <a:lnTo>
                      <a:pt x="318103" y="429568"/>
                    </a:lnTo>
                    <a:lnTo>
                      <a:pt x="318103" y="473438"/>
                    </a:lnTo>
                    <a:lnTo>
                      <a:pt x="318487" y="473438"/>
                    </a:lnTo>
                    <a:cubicBezTo>
                      <a:pt x="337921" y="476506"/>
                      <a:pt x="355973" y="483638"/>
                      <a:pt x="370722" y="494069"/>
                    </a:cubicBezTo>
                    <a:cubicBezTo>
                      <a:pt x="395304" y="511325"/>
                      <a:pt x="409438" y="536864"/>
                      <a:pt x="409438" y="564014"/>
                    </a:cubicBezTo>
                    <a:lnTo>
                      <a:pt x="409438" y="607270"/>
                    </a:lnTo>
                    <a:lnTo>
                      <a:pt x="183903" y="607270"/>
                    </a:lnTo>
                    <a:lnTo>
                      <a:pt x="183903" y="564014"/>
                    </a:lnTo>
                    <a:cubicBezTo>
                      <a:pt x="183903" y="536864"/>
                      <a:pt x="197960" y="511325"/>
                      <a:pt x="222542" y="494069"/>
                    </a:cubicBezTo>
                    <a:cubicBezTo>
                      <a:pt x="237291" y="483638"/>
                      <a:pt x="255343" y="476506"/>
                      <a:pt x="274778" y="473438"/>
                    </a:cubicBezTo>
                    <a:lnTo>
                      <a:pt x="275239" y="473438"/>
                    </a:lnTo>
                    <a:lnTo>
                      <a:pt x="275239" y="429568"/>
                    </a:lnTo>
                    <a:lnTo>
                      <a:pt x="274778" y="429568"/>
                    </a:lnTo>
                    <a:cubicBezTo>
                      <a:pt x="255727" y="427881"/>
                      <a:pt x="237214" y="423279"/>
                      <a:pt x="219623" y="415917"/>
                    </a:cubicBezTo>
                    <a:cubicBezTo>
                      <a:pt x="197807" y="406713"/>
                      <a:pt x="178295" y="393522"/>
                      <a:pt x="161549" y="376802"/>
                    </a:cubicBezTo>
                    <a:cubicBezTo>
                      <a:pt x="144726" y="360083"/>
                      <a:pt x="131590" y="340525"/>
                      <a:pt x="122372" y="318821"/>
                    </a:cubicBezTo>
                    <a:cubicBezTo>
                      <a:pt x="116150" y="304095"/>
                      <a:pt x="111925" y="288680"/>
                      <a:pt x="109697" y="272957"/>
                    </a:cubicBezTo>
                    <a:lnTo>
                      <a:pt x="109697" y="272727"/>
                    </a:lnTo>
                    <a:lnTo>
                      <a:pt x="109544" y="272650"/>
                    </a:lnTo>
                    <a:cubicBezTo>
                      <a:pt x="105011" y="269353"/>
                      <a:pt x="100556" y="265825"/>
                      <a:pt x="96331" y="262297"/>
                    </a:cubicBezTo>
                    <a:cubicBezTo>
                      <a:pt x="70521" y="240745"/>
                      <a:pt x="49473" y="214976"/>
                      <a:pt x="33802" y="185678"/>
                    </a:cubicBezTo>
                    <a:cubicBezTo>
                      <a:pt x="14444" y="149555"/>
                      <a:pt x="3459" y="108370"/>
                      <a:pt x="1155" y="63197"/>
                    </a:cubicBezTo>
                    <a:cubicBezTo>
                      <a:pt x="310" y="47091"/>
                      <a:pt x="6148" y="31138"/>
                      <a:pt x="17286" y="19481"/>
                    </a:cubicBezTo>
                    <a:cubicBezTo>
                      <a:pt x="28425" y="7746"/>
                      <a:pt x="44095" y="997"/>
                      <a:pt x="60304" y="997"/>
                    </a:cubicBezTo>
                    <a:close/>
                    <a:moveTo>
                      <a:pt x="60332" y="565"/>
                    </a:moveTo>
                    <a:cubicBezTo>
                      <a:pt x="43970" y="565"/>
                      <a:pt x="28222" y="7314"/>
                      <a:pt x="16930" y="19126"/>
                    </a:cubicBezTo>
                    <a:cubicBezTo>
                      <a:pt x="5714" y="30937"/>
                      <a:pt x="-201" y="47043"/>
                      <a:pt x="644" y="63226"/>
                    </a:cubicBezTo>
                    <a:cubicBezTo>
                      <a:pt x="3026" y="108478"/>
                      <a:pt x="14011" y="149741"/>
                      <a:pt x="33369" y="185941"/>
                    </a:cubicBezTo>
                    <a:cubicBezTo>
                      <a:pt x="49117" y="215316"/>
                      <a:pt x="70165" y="241163"/>
                      <a:pt x="96053" y="262715"/>
                    </a:cubicBezTo>
                    <a:cubicBezTo>
                      <a:pt x="100508" y="266397"/>
                      <a:pt x="104887" y="269848"/>
                      <a:pt x="109266" y="273069"/>
                    </a:cubicBezTo>
                    <a:cubicBezTo>
                      <a:pt x="111417" y="288869"/>
                      <a:pt x="115642" y="304208"/>
                      <a:pt x="121941" y="319011"/>
                    </a:cubicBezTo>
                    <a:cubicBezTo>
                      <a:pt x="131159" y="340792"/>
                      <a:pt x="144372" y="360427"/>
                      <a:pt x="161195" y="377224"/>
                    </a:cubicBezTo>
                    <a:cubicBezTo>
                      <a:pt x="178018" y="394020"/>
                      <a:pt x="197607" y="407212"/>
                      <a:pt x="219424" y="416416"/>
                    </a:cubicBezTo>
                    <a:cubicBezTo>
                      <a:pt x="237169" y="423855"/>
                      <a:pt x="255682" y="428457"/>
                      <a:pt x="274733" y="430068"/>
                    </a:cubicBezTo>
                    <a:lnTo>
                      <a:pt x="274733" y="473018"/>
                    </a:lnTo>
                    <a:cubicBezTo>
                      <a:pt x="255375" y="476086"/>
                      <a:pt x="237246" y="483142"/>
                      <a:pt x="222343" y="493649"/>
                    </a:cubicBezTo>
                    <a:cubicBezTo>
                      <a:pt x="197607" y="511060"/>
                      <a:pt x="183396" y="536753"/>
                      <a:pt x="183396" y="564057"/>
                    </a:cubicBezTo>
                    <a:lnTo>
                      <a:pt x="183396" y="607851"/>
                    </a:lnTo>
                    <a:lnTo>
                      <a:pt x="227259" y="607851"/>
                    </a:lnTo>
                    <a:lnTo>
                      <a:pt x="366070" y="607851"/>
                    </a:lnTo>
                    <a:lnTo>
                      <a:pt x="409934" y="607851"/>
                    </a:lnTo>
                    <a:lnTo>
                      <a:pt x="409934" y="564057"/>
                    </a:lnTo>
                    <a:cubicBezTo>
                      <a:pt x="409934" y="536753"/>
                      <a:pt x="395799" y="511060"/>
                      <a:pt x="371064" y="493649"/>
                    </a:cubicBezTo>
                    <a:cubicBezTo>
                      <a:pt x="356161" y="483142"/>
                      <a:pt x="338032" y="476086"/>
                      <a:pt x="318596" y="473018"/>
                    </a:cubicBezTo>
                    <a:lnTo>
                      <a:pt x="318596" y="430068"/>
                    </a:lnTo>
                    <a:cubicBezTo>
                      <a:pt x="337724" y="428457"/>
                      <a:pt x="356238" y="423855"/>
                      <a:pt x="373906" y="416416"/>
                    </a:cubicBezTo>
                    <a:cubicBezTo>
                      <a:pt x="395799" y="407212"/>
                      <a:pt x="415388" y="394020"/>
                      <a:pt x="432211" y="377224"/>
                    </a:cubicBezTo>
                    <a:cubicBezTo>
                      <a:pt x="449034" y="360427"/>
                      <a:pt x="462247" y="340792"/>
                      <a:pt x="471466" y="319011"/>
                    </a:cubicBezTo>
                    <a:cubicBezTo>
                      <a:pt x="477765" y="304208"/>
                      <a:pt x="481990" y="288869"/>
                      <a:pt x="484141" y="273069"/>
                    </a:cubicBezTo>
                    <a:cubicBezTo>
                      <a:pt x="488519" y="269848"/>
                      <a:pt x="492898" y="266397"/>
                      <a:pt x="497353" y="262715"/>
                    </a:cubicBezTo>
                    <a:cubicBezTo>
                      <a:pt x="523241" y="241163"/>
                      <a:pt x="544290" y="215316"/>
                      <a:pt x="560037" y="185941"/>
                    </a:cubicBezTo>
                    <a:cubicBezTo>
                      <a:pt x="579396" y="149741"/>
                      <a:pt x="590381" y="108478"/>
                      <a:pt x="592762" y="63226"/>
                    </a:cubicBezTo>
                    <a:cubicBezTo>
                      <a:pt x="593607" y="47043"/>
                      <a:pt x="587615" y="30937"/>
                      <a:pt x="576400" y="19126"/>
                    </a:cubicBezTo>
                    <a:cubicBezTo>
                      <a:pt x="565184" y="7314"/>
                      <a:pt x="549360" y="565"/>
                      <a:pt x="533074" y="565"/>
                    </a:cubicBezTo>
                    <a:lnTo>
                      <a:pt x="485907" y="565"/>
                    </a:lnTo>
                    <a:lnTo>
                      <a:pt x="442044" y="565"/>
                    </a:lnTo>
                    <a:lnTo>
                      <a:pt x="372830" y="565"/>
                    </a:lnTo>
                    <a:lnTo>
                      <a:pt x="335036" y="565"/>
                    </a:lnTo>
                    <a:lnTo>
                      <a:pt x="258294" y="565"/>
                    </a:lnTo>
                    <a:lnTo>
                      <a:pt x="220576" y="565"/>
                    </a:lnTo>
                    <a:lnTo>
                      <a:pt x="151362" y="565"/>
                    </a:lnTo>
                    <a:lnTo>
                      <a:pt x="107499" y="565"/>
                    </a:lnTo>
                    <a:close/>
                    <a:moveTo>
                      <a:pt x="60304" y="0"/>
                    </a:moveTo>
                    <a:lnTo>
                      <a:pt x="533037" y="0"/>
                    </a:lnTo>
                    <a:cubicBezTo>
                      <a:pt x="549476" y="0"/>
                      <a:pt x="565454" y="6826"/>
                      <a:pt x="576746" y="18790"/>
                    </a:cubicBezTo>
                    <a:cubicBezTo>
                      <a:pt x="588038" y="30678"/>
                      <a:pt x="594030" y="46861"/>
                      <a:pt x="593185" y="63273"/>
                    </a:cubicBezTo>
                    <a:cubicBezTo>
                      <a:pt x="590881" y="108523"/>
                      <a:pt x="579819" y="149939"/>
                      <a:pt x="560384" y="186139"/>
                    </a:cubicBezTo>
                    <a:cubicBezTo>
                      <a:pt x="544637" y="215589"/>
                      <a:pt x="523512" y="241436"/>
                      <a:pt x="497624" y="263064"/>
                    </a:cubicBezTo>
                    <a:cubicBezTo>
                      <a:pt x="493400" y="266592"/>
                      <a:pt x="489021" y="270043"/>
                      <a:pt x="484566" y="273341"/>
                    </a:cubicBezTo>
                    <a:cubicBezTo>
                      <a:pt x="482415" y="289063"/>
                      <a:pt x="478113" y="304556"/>
                      <a:pt x="471891" y="319204"/>
                    </a:cubicBezTo>
                    <a:cubicBezTo>
                      <a:pt x="462673" y="341062"/>
                      <a:pt x="449383" y="360696"/>
                      <a:pt x="432560" y="377492"/>
                    </a:cubicBezTo>
                    <a:cubicBezTo>
                      <a:pt x="415660" y="394365"/>
                      <a:pt x="395995" y="407557"/>
                      <a:pt x="374102" y="416837"/>
                    </a:cubicBezTo>
                    <a:cubicBezTo>
                      <a:pt x="356588" y="424200"/>
                      <a:pt x="338075" y="428801"/>
                      <a:pt x="319101" y="430565"/>
                    </a:cubicBezTo>
                    <a:lnTo>
                      <a:pt x="319101" y="472517"/>
                    </a:lnTo>
                    <a:cubicBezTo>
                      <a:pt x="338536" y="475662"/>
                      <a:pt x="356588" y="482795"/>
                      <a:pt x="371337" y="493225"/>
                    </a:cubicBezTo>
                    <a:cubicBezTo>
                      <a:pt x="396226" y="510711"/>
                      <a:pt x="410437" y="536558"/>
                      <a:pt x="410437" y="564014"/>
                    </a:cubicBezTo>
                    <a:lnTo>
                      <a:pt x="410437" y="608344"/>
                    </a:lnTo>
                    <a:lnTo>
                      <a:pt x="182904" y="608344"/>
                    </a:lnTo>
                    <a:lnTo>
                      <a:pt x="182904" y="564014"/>
                    </a:lnTo>
                    <a:cubicBezTo>
                      <a:pt x="182904" y="536558"/>
                      <a:pt x="197115" y="510711"/>
                      <a:pt x="222004" y="493225"/>
                    </a:cubicBezTo>
                    <a:cubicBezTo>
                      <a:pt x="236753" y="482795"/>
                      <a:pt x="254805" y="475662"/>
                      <a:pt x="274240" y="472517"/>
                    </a:cubicBezTo>
                    <a:lnTo>
                      <a:pt x="274240" y="430565"/>
                    </a:lnTo>
                    <a:cubicBezTo>
                      <a:pt x="255266" y="428801"/>
                      <a:pt x="236753" y="424200"/>
                      <a:pt x="219239" y="416837"/>
                    </a:cubicBezTo>
                    <a:cubicBezTo>
                      <a:pt x="197346" y="407557"/>
                      <a:pt x="177681" y="394365"/>
                      <a:pt x="160781" y="377492"/>
                    </a:cubicBezTo>
                    <a:cubicBezTo>
                      <a:pt x="143958" y="360696"/>
                      <a:pt x="130668" y="341062"/>
                      <a:pt x="121450" y="319204"/>
                    </a:cubicBezTo>
                    <a:cubicBezTo>
                      <a:pt x="115228" y="304479"/>
                      <a:pt x="110926" y="289063"/>
                      <a:pt x="108699" y="273341"/>
                    </a:cubicBezTo>
                    <a:cubicBezTo>
                      <a:pt x="104243" y="270043"/>
                      <a:pt x="99865" y="266592"/>
                      <a:pt x="95717" y="263064"/>
                    </a:cubicBezTo>
                    <a:cubicBezTo>
                      <a:pt x="69752" y="241436"/>
                      <a:pt x="48628" y="215589"/>
                      <a:pt x="32880" y="186139"/>
                    </a:cubicBezTo>
                    <a:cubicBezTo>
                      <a:pt x="13522" y="149939"/>
                      <a:pt x="2460" y="108523"/>
                      <a:pt x="79" y="63273"/>
                    </a:cubicBezTo>
                    <a:cubicBezTo>
                      <a:pt x="-766" y="46861"/>
                      <a:pt x="5226" y="30678"/>
                      <a:pt x="16595" y="18790"/>
                    </a:cubicBezTo>
                    <a:cubicBezTo>
                      <a:pt x="27887" y="6826"/>
                      <a:pt x="43865" y="0"/>
                      <a:pt x="6030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7" name="文本框 46"/>
          <p:cNvSpPr txBox="1"/>
          <p:nvPr/>
        </p:nvSpPr>
        <p:spPr>
          <a:xfrm>
            <a:off x="4768593" y="392649"/>
            <a:ext cx="2693273" cy="5233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 defTabSz="457200"/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rPr>
              <a:t>营销执行方案</a:t>
            </a:r>
            <a:endParaRPr lang="zh-CN" altLang="en-US" sz="2800" dirty="0">
              <a:solidFill>
                <a:srgbClr val="000000">
                  <a:lumMod val="85000"/>
                  <a:lumOff val="1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 bwMode="auto">
          <a:xfrm>
            <a:off x="3367624" y="992585"/>
            <a:ext cx="5495211" cy="23088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This template is exclusively designed by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 </a:t>
            </a: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creative, and copyrights belong to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</a:t>
            </a:r>
            <a:endParaRPr lang="zh-CN" altLang="en-US" sz="900" dirty="0">
              <a:solidFill>
                <a:srgbClr val="000000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 rot="5400000">
            <a:off x="6060986" y="795465"/>
            <a:ext cx="68440" cy="355755"/>
            <a:chOff x="11210699" y="1898510"/>
            <a:chExt cx="180000" cy="936000"/>
          </a:xfrm>
        </p:grpSpPr>
        <p:sp>
          <p:nvSpPr>
            <p:cNvPr id="50" name="矩形: 圆角 49"/>
            <p:cNvSpPr/>
            <p:nvPr/>
          </p:nvSpPr>
          <p:spPr>
            <a:xfrm>
              <a:off x="11210699" y="1898510"/>
              <a:ext cx="180000" cy="936000"/>
            </a:xfrm>
            <a:prstGeom prst="roundRect">
              <a:avLst>
                <a:gd name="adj" fmla="val 50000"/>
              </a:avLst>
            </a:prstGeom>
            <a:solidFill>
              <a:srgbClr val="2A99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11210699" y="1898667"/>
              <a:ext cx="90000" cy="849688"/>
            </a:xfrm>
            <a:custGeom>
              <a:avLst/>
              <a:gdLst>
                <a:gd name="connsiteX0" fmla="*/ 89224 w 90000"/>
                <a:gd name="connsiteY0" fmla="*/ 0 h 849688"/>
                <a:gd name="connsiteX1" fmla="*/ 90000 w 90000"/>
                <a:gd name="connsiteY1" fmla="*/ 3845 h 849688"/>
                <a:gd name="connsiteX2" fmla="*/ 90000 w 90000"/>
                <a:gd name="connsiteY2" fmla="*/ 759845 h 849688"/>
                <a:gd name="connsiteX3" fmla="*/ 35032 w 90000"/>
                <a:gd name="connsiteY3" fmla="*/ 842773 h 849688"/>
                <a:gd name="connsiteX4" fmla="*/ 776 w 90000"/>
                <a:gd name="connsiteY4" fmla="*/ 849688 h 849688"/>
                <a:gd name="connsiteX5" fmla="*/ 0 w 90000"/>
                <a:gd name="connsiteY5" fmla="*/ 845843 h 849688"/>
                <a:gd name="connsiteX6" fmla="*/ 0 w 90000"/>
                <a:gd name="connsiteY6" fmla="*/ 89843 h 849688"/>
                <a:gd name="connsiteX7" fmla="*/ 54968 w 90000"/>
                <a:gd name="connsiteY7" fmla="*/ 6916 h 84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000" h="849688">
                  <a:moveTo>
                    <a:pt x="89224" y="0"/>
                  </a:moveTo>
                  <a:lnTo>
                    <a:pt x="90000" y="3845"/>
                  </a:lnTo>
                  <a:lnTo>
                    <a:pt x="90000" y="759845"/>
                  </a:lnTo>
                  <a:cubicBezTo>
                    <a:pt x="90000" y="797125"/>
                    <a:pt x="67335" y="829110"/>
                    <a:pt x="35032" y="842773"/>
                  </a:cubicBezTo>
                  <a:lnTo>
                    <a:pt x="776" y="849688"/>
                  </a:lnTo>
                  <a:lnTo>
                    <a:pt x="0" y="845843"/>
                  </a:lnTo>
                  <a:lnTo>
                    <a:pt x="0" y="89843"/>
                  </a:lnTo>
                  <a:cubicBezTo>
                    <a:pt x="0" y="52564"/>
                    <a:pt x="22665" y="20578"/>
                    <a:pt x="54968" y="6916"/>
                  </a:cubicBezTo>
                  <a:close/>
                </a:path>
              </a:pathLst>
            </a:custGeom>
            <a:solidFill>
              <a:srgbClr val="33B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19043" y="2965561"/>
            <a:ext cx="7325584" cy="26985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787261" y="2078234"/>
            <a:ext cx="3384109" cy="3005153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801124" y="3354160"/>
            <a:ext cx="5204055" cy="1027617"/>
            <a:chOff x="2221452" y="5008193"/>
            <a:chExt cx="5204732" cy="1027379"/>
          </a:xfrm>
        </p:grpSpPr>
        <p:sp>
          <p:nvSpPr>
            <p:cNvPr id="5" name="矩形 4"/>
            <p:cNvSpPr/>
            <p:nvPr/>
          </p:nvSpPr>
          <p:spPr bwMode="auto">
            <a:xfrm>
              <a:off x="2221452" y="5366158"/>
              <a:ext cx="5204732" cy="66941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25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1PPTThis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template is exclusively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designed This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1PPTThis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template is exclusively designed</a:t>
              </a:r>
              <a:endParaRPr lang="en-US" altLang="zh-CN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221452" y="5008193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Group 6"/>
          <p:cNvGrpSpPr/>
          <p:nvPr/>
        </p:nvGrpSpPr>
        <p:grpSpPr>
          <a:xfrm>
            <a:off x="2711098" y="4687420"/>
            <a:ext cx="517959" cy="518146"/>
            <a:chOff x="5575299" y="1001130"/>
            <a:chExt cx="518026" cy="518026"/>
          </a:xfrm>
        </p:grpSpPr>
        <p:grpSp>
          <p:nvGrpSpPr>
            <p:cNvPr id="33" name="组合 32"/>
            <p:cNvGrpSpPr/>
            <p:nvPr/>
          </p:nvGrpSpPr>
          <p:grpSpPr>
            <a:xfrm>
              <a:off x="5575299" y="1001130"/>
              <a:ext cx="518026" cy="518026"/>
              <a:chOff x="4953000" y="-1016000"/>
              <a:chExt cx="1651000" cy="165100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4953000" y="-1016000"/>
                <a:ext cx="1651000" cy="1651000"/>
              </a:xfrm>
              <a:prstGeom prst="ellipse">
                <a:avLst/>
              </a:prstGeom>
              <a:solidFill>
                <a:srgbClr val="EAC7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4953000" y="-1015999"/>
                <a:ext cx="1143000" cy="1354205"/>
              </a:xfrm>
              <a:custGeom>
                <a:avLst/>
                <a:gdLst>
                  <a:gd name="connsiteX0" fmla="*/ 825500 w 1143000"/>
                  <a:gd name="connsiteY0" fmla="*/ 0 h 1354205"/>
                  <a:gd name="connsiteX1" fmla="*/ 909903 w 1143000"/>
                  <a:gd name="connsiteY1" fmla="*/ 4262 h 1354205"/>
                  <a:gd name="connsiteX2" fmla="*/ 955916 w 1143000"/>
                  <a:gd name="connsiteY2" fmla="*/ 11285 h 1354205"/>
                  <a:gd name="connsiteX3" fmla="*/ 1002018 w 1143000"/>
                  <a:gd name="connsiteY3" fmla="*/ 67160 h 1354205"/>
                  <a:gd name="connsiteX4" fmla="*/ 1143000 w 1143000"/>
                  <a:gd name="connsiteY4" fmla="*/ 528705 h 1354205"/>
                  <a:gd name="connsiteX5" fmla="*/ 317500 w 1143000"/>
                  <a:gd name="connsiteY5" fmla="*/ 1354205 h 1354205"/>
                  <a:gd name="connsiteX6" fmla="*/ 233098 w 1143000"/>
                  <a:gd name="connsiteY6" fmla="*/ 1349943 h 1354205"/>
                  <a:gd name="connsiteX7" fmla="*/ 187084 w 1143000"/>
                  <a:gd name="connsiteY7" fmla="*/ 1342921 h 1354205"/>
                  <a:gd name="connsiteX8" fmla="*/ 140983 w 1143000"/>
                  <a:gd name="connsiteY8" fmla="*/ 1287045 h 1354205"/>
                  <a:gd name="connsiteX9" fmla="*/ 0 w 1143000"/>
                  <a:gd name="connsiteY9" fmla="*/ 825500 h 1354205"/>
                  <a:gd name="connsiteX10" fmla="*/ 825500 w 1143000"/>
                  <a:gd name="connsiteY10" fmla="*/ 0 h 1354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3000" h="1354205">
                    <a:moveTo>
                      <a:pt x="825500" y="0"/>
                    </a:moveTo>
                    <a:cubicBezTo>
                      <a:pt x="853995" y="0"/>
                      <a:pt x="882152" y="1444"/>
                      <a:pt x="909903" y="4262"/>
                    </a:cubicBezTo>
                    <a:lnTo>
                      <a:pt x="955916" y="11285"/>
                    </a:lnTo>
                    <a:lnTo>
                      <a:pt x="1002018" y="67160"/>
                    </a:lnTo>
                    <a:cubicBezTo>
                      <a:pt x="1091027" y="198911"/>
                      <a:pt x="1143000" y="357738"/>
                      <a:pt x="1143000" y="528705"/>
                    </a:cubicBezTo>
                    <a:cubicBezTo>
                      <a:pt x="1143000" y="984616"/>
                      <a:pt x="773411" y="1354205"/>
                      <a:pt x="317500" y="1354205"/>
                    </a:cubicBezTo>
                    <a:cubicBezTo>
                      <a:pt x="289006" y="1354205"/>
                      <a:pt x="260849" y="1352761"/>
                      <a:pt x="233098" y="1349943"/>
                    </a:cubicBezTo>
                    <a:lnTo>
                      <a:pt x="187084" y="1342921"/>
                    </a:lnTo>
                    <a:lnTo>
                      <a:pt x="140983" y="1287045"/>
                    </a:lnTo>
                    <a:cubicBezTo>
                      <a:pt x="51974" y="1155294"/>
                      <a:pt x="0" y="996467"/>
                      <a:pt x="0" y="825500"/>
                    </a:cubicBezTo>
                    <a:cubicBezTo>
                      <a:pt x="0" y="369589"/>
                      <a:pt x="369589" y="0"/>
                      <a:pt x="825500" y="0"/>
                    </a:cubicBezTo>
                    <a:close/>
                  </a:path>
                </a:pathLst>
              </a:custGeom>
              <a:solidFill>
                <a:srgbClr val="F5E3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4" name="Oval 8"/>
            <p:cNvSpPr/>
            <p:nvPr/>
          </p:nvSpPr>
          <p:spPr>
            <a:xfrm>
              <a:off x="5740508" y="1157288"/>
              <a:ext cx="187606" cy="205710"/>
            </a:xfrm>
            <a:custGeom>
              <a:avLst/>
              <a:gdLst>
                <a:gd name="connsiteX0" fmla="*/ 130776 w 510187"/>
                <a:gd name="connsiteY0" fmla="*/ 398252 h 559418"/>
                <a:gd name="connsiteX1" fmla="*/ 180826 w 510187"/>
                <a:gd name="connsiteY1" fmla="*/ 398252 h 559418"/>
                <a:gd name="connsiteX2" fmla="*/ 195356 w 510187"/>
                <a:gd name="connsiteY2" fmla="*/ 420815 h 559418"/>
                <a:gd name="connsiteX3" fmla="*/ 140463 w 510187"/>
                <a:gd name="connsiteY3" fmla="*/ 420815 h 559418"/>
                <a:gd name="connsiteX4" fmla="*/ 48435 w 510187"/>
                <a:gd name="connsiteY4" fmla="*/ 535243 h 559418"/>
                <a:gd name="connsiteX5" fmla="*/ 461752 w 510187"/>
                <a:gd name="connsiteY5" fmla="*/ 535243 h 559418"/>
                <a:gd name="connsiteX6" fmla="*/ 369724 w 510187"/>
                <a:gd name="connsiteY6" fmla="*/ 420815 h 559418"/>
                <a:gd name="connsiteX7" fmla="*/ 316445 w 510187"/>
                <a:gd name="connsiteY7" fmla="*/ 420815 h 559418"/>
                <a:gd name="connsiteX8" fmla="*/ 329361 w 510187"/>
                <a:gd name="connsiteY8" fmla="*/ 398252 h 559418"/>
                <a:gd name="connsiteX9" fmla="*/ 381026 w 510187"/>
                <a:gd name="connsiteY9" fmla="*/ 398252 h 559418"/>
                <a:gd name="connsiteX10" fmla="*/ 510187 w 510187"/>
                <a:gd name="connsiteY10" fmla="*/ 559418 h 559418"/>
                <a:gd name="connsiteX11" fmla="*/ 0 w 510187"/>
                <a:gd name="connsiteY11" fmla="*/ 559418 h 559418"/>
                <a:gd name="connsiteX12" fmla="*/ 254964 w 510187"/>
                <a:gd name="connsiteY12" fmla="*/ 79000 h 559418"/>
                <a:gd name="connsiteX13" fmla="*/ 175836 w 510187"/>
                <a:gd name="connsiteY13" fmla="*/ 159612 h 559418"/>
                <a:gd name="connsiteX14" fmla="*/ 254964 w 510187"/>
                <a:gd name="connsiteY14" fmla="*/ 238611 h 559418"/>
                <a:gd name="connsiteX15" fmla="*/ 335706 w 510187"/>
                <a:gd name="connsiteY15" fmla="*/ 159612 h 559418"/>
                <a:gd name="connsiteX16" fmla="*/ 254964 w 510187"/>
                <a:gd name="connsiteY16" fmla="*/ 79000 h 559418"/>
                <a:gd name="connsiteX17" fmla="*/ 254964 w 510187"/>
                <a:gd name="connsiteY17" fmla="*/ 0 h 559418"/>
                <a:gd name="connsiteX18" fmla="*/ 414834 w 510187"/>
                <a:gd name="connsiteY18" fmla="*/ 159612 h 559418"/>
                <a:gd name="connsiteX19" fmla="*/ 254964 w 510187"/>
                <a:gd name="connsiteY19" fmla="*/ 478835 h 559418"/>
                <a:gd name="connsiteX20" fmla="*/ 95093 w 510187"/>
                <a:gd name="connsiteY20" fmla="*/ 159612 h 559418"/>
                <a:gd name="connsiteX21" fmla="*/ 254964 w 510187"/>
                <a:gd name="connsiteY21" fmla="*/ 0 h 55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10187" h="559418">
                  <a:moveTo>
                    <a:pt x="130776" y="398252"/>
                  </a:moveTo>
                  <a:lnTo>
                    <a:pt x="180826" y="398252"/>
                  </a:lnTo>
                  <a:cubicBezTo>
                    <a:pt x="185669" y="404699"/>
                    <a:pt x="190513" y="412757"/>
                    <a:pt x="195356" y="420815"/>
                  </a:cubicBezTo>
                  <a:lnTo>
                    <a:pt x="140463" y="420815"/>
                  </a:lnTo>
                  <a:lnTo>
                    <a:pt x="48435" y="535243"/>
                  </a:lnTo>
                  <a:lnTo>
                    <a:pt x="461752" y="535243"/>
                  </a:lnTo>
                  <a:lnTo>
                    <a:pt x="369724" y="420815"/>
                  </a:lnTo>
                  <a:lnTo>
                    <a:pt x="316445" y="420815"/>
                  </a:lnTo>
                  <a:cubicBezTo>
                    <a:pt x="319674" y="412757"/>
                    <a:pt x="324518" y="404699"/>
                    <a:pt x="329361" y="398252"/>
                  </a:cubicBezTo>
                  <a:lnTo>
                    <a:pt x="381026" y="398252"/>
                  </a:lnTo>
                  <a:lnTo>
                    <a:pt x="510187" y="559418"/>
                  </a:lnTo>
                  <a:lnTo>
                    <a:pt x="0" y="559418"/>
                  </a:lnTo>
                  <a:close/>
                  <a:moveTo>
                    <a:pt x="254964" y="79000"/>
                  </a:moveTo>
                  <a:cubicBezTo>
                    <a:pt x="211363" y="79000"/>
                    <a:pt x="175836" y="116081"/>
                    <a:pt x="175836" y="159612"/>
                  </a:cubicBezTo>
                  <a:cubicBezTo>
                    <a:pt x="175836" y="203142"/>
                    <a:pt x="211363" y="238611"/>
                    <a:pt x="254964" y="238611"/>
                  </a:cubicBezTo>
                  <a:cubicBezTo>
                    <a:pt x="300179" y="238611"/>
                    <a:pt x="335706" y="203142"/>
                    <a:pt x="335706" y="159612"/>
                  </a:cubicBezTo>
                  <a:cubicBezTo>
                    <a:pt x="335706" y="116081"/>
                    <a:pt x="300179" y="79000"/>
                    <a:pt x="254964" y="79000"/>
                  </a:cubicBezTo>
                  <a:close/>
                  <a:moveTo>
                    <a:pt x="254964" y="0"/>
                  </a:moveTo>
                  <a:cubicBezTo>
                    <a:pt x="343781" y="0"/>
                    <a:pt x="414834" y="70939"/>
                    <a:pt x="414834" y="159612"/>
                  </a:cubicBezTo>
                  <a:cubicBezTo>
                    <a:pt x="414834" y="246673"/>
                    <a:pt x="254964" y="478835"/>
                    <a:pt x="254964" y="478835"/>
                  </a:cubicBezTo>
                  <a:cubicBezTo>
                    <a:pt x="254964" y="478835"/>
                    <a:pt x="95093" y="246673"/>
                    <a:pt x="95093" y="159612"/>
                  </a:cubicBezTo>
                  <a:cubicBezTo>
                    <a:pt x="95093" y="70939"/>
                    <a:pt x="167761" y="0"/>
                    <a:pt x="25496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Group 11"/>
          <p:cNvGrpSpPr/>
          <p:nvPr/>
        </p:nvGrpSpPr>
        <p:grpSpPr>
          <a:xfrm>
            <a:off x="1910295" y="4687420"/>
            <a:ext cx="517959" cy="518146"/>
            <a:chOff x="6300536" y="1001130"/>
            <a:chExt cx="518026" cy="518026"/>
          </a:xfrm>
        </p:grpSpPr>
        <p:grpSp>
          <p:nvGrpSpPr>
            <p:cNvPr id="28" name="组合 27"/>
            <p:cNvGrpSpPr/>
            <p:nvPr/>
          </p:nvGrpSpPr>
          <p:grpSpPr>
            <a:xfrm>
              <a:off x="6300536" y="1001130"/>
              <a:ext cx="518026" cy="518026"/>
              <a:chOff x="4953000" y="-1016000"/>
              <a:chExt cx="1651000" cy="1651000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4953000" y="-1016000"/>
                <a:ext cx="1651000" cy="1651000"/>
              </a:xfrm>
              <a:prstGeom prst="ellipse">
                <a:avLst/>
              </a:prstGeom>
              <a:solidFill>
                <a:srgbClr val="2A99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任意多边形: 形状 30"/>
              <p:cNvSpPr/>
              <p:nvPr/>
            </p:nvSpPr>
            <p:spPr>
              <a:xfrm>
                <a:off x="4953000" y="-1015999"/>
                <a:ext cx="1143000" cy="1354205"/>
              </a:xfrm>
              <a:custGeom>
                <a:avLst/>
                <a:gdLst>
                  <a:gd name="connsiteX0" fmla="*/ 825500 w 1143000"/>
                  <a:gd name="connsiteY0" fmla="*/ 0 h 1354205"/>
                  <a:gd name="connsiteX1" fmla="*/ 909903 w 1143000"/>
                  <a:gd name="connsiteY1" fmla="*/ 4262 h 1354205"/>
                  <a:gd name="connsiteX2" fmla="*/ 955916 w 1143000"/>
                  <a:gd name="connsiteY2" fmla="*/ 11285 h 1354205"/>
                  <a:gd name="connsiteX3" fmla="*/ 1002018 w 1143000"/>
                  <a:gd name="connsiteY3" fmla="*/ 67160 h 1354205"/>
                  <a:gd name="connsiteX4" fmla="*/ 1143000 w 1143000"/>
                  <a:gd name="connsiteY4" fmla="*/ 528705 h 1354205"/>
                  <a:gd name="connsiteX5" fmla="*/ 317500 w 1143000"/>
                  <a:gd name="connsiteY5" fmla="*/ 1354205 h 1354205"/>
                  <a:gd name="connsiteX6" fmla="*/ 233098 w 1143000"/>
                  <a:gd name="connsiteY6" fmla="*/ 1349943 h 1354205"/>
                  <a:gd name="connsiteX7" fmla="*/ 187084 w 1143000"/>
                  <a:gd name="connsiteY7" fmla="*/ 1342921 h 1354205"/>
                  <a:gd name="connsiteX8" fmla="*/ 140983 w 1143000"/>
                  <a:gd name="connsiteY8" fmla="*/ 1287045 h 1354205"/>
                  <a:gd name="connsiteX9" fmla="*/ 0 w 1143000"/>
                  <a:gd name="connsiteY9" fmla="*/ 825500 h 1354205"/>
                  <a:gd name="connsiteX10" fmla="*/ 825500 w 1143000"/>
                  <a:gd name="connsiteY10" fmla="*/ 0 h 1354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3000" h="1354205">
                    <a:moveTo>
                      <a:pt x="825500" y="0"/>
                    </a:moveTo>
                    <a:cubicBezTo>
                      <a:pt x="853995" y="0"/>
                      <a:pt x="882152" y="1444"/>
                      <a:pt x="909903" y="4262"/>
                    </a:cubicBezTo>
                    <a:lnTo>
                      <a:pt x="955916" y="11285"/>
                    </a:lnTo>
                    <a:lnTo>
                      <a:pt x="1002018" y="67160"/>
                    </a:lnTo>
                    <a:cubicBezTo>
                      <a:pt x="1091027" y="198911"/>
                      <a:pt x="1143000" y="357738"/>
                      <a:pt x="1143000" y="528705"/>
                    </a:cubicBezTo>
                    <a:cubicBezTo>
                      <a:pt x="1143000" y="984616"/>
                      <a:pt x="773411" y="1354205"/>
                      <a:pt x="317500" y="1354205"/>
                    </a:cubicBezTo>
                    <a:cubicBezTo>
                      <a:pt x="289006" y="1354205"/>
                      <a:pt x="260849" y="1352761"/>
                      <a:pt x="233098" y="1349943"/>
                    </a:cubicBezTo>
                    <a:lnTo>
                      <a:pt x="187084" y="1342921"/>
                    </a:lnTo>
                    <a:lnTo>
                      <a:pt x="140983" y="1287045"/>
                    </a:lnTo>
                    <a:cubicBezTo>
                      <a:pt x="51974" y="1155294"/>
                      <a:pt x="0" y="996467"/>
                      <a:pt x="0" y="825500"/>
                    </a:cubicBezTo>
                    <a:cubicBezTo>
                      <a:pt x="0" y="369589"/>
                      <a:pt x="369589" y="0"/>
                      <a:pt x="825500" y="0"/>
                    </a:cubicBezTo>
                    <a:close/>
                  </a:path>
                </a:pathLst>
              </a:custGeom>
              <a:solidFill>
                <a:srgbClr val="33B6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9" name="Oval 13"/>
            <p:cNvSpPr/>
            <p:nvPr/>
          </p:nvSpPr>
          <p:spPr>
            <a:xfrm>
              <a:off x="6464748" y="1157288"/>
              <a:ext cx="189600" cy="205710"/>
            </a:xfrm>
            <a:custGeom>
              <a:avLst/>
              <a:gdLst>
                <a:gd name="connsiteX0" fmla="*/ 191479 w 561065"/>
                <a:gd name="connsiteY0" fmla="*/ 375902 h 608735"/>
                <a:gd name="connsiteX1" fmla="*/ 245437 w 561065"/>
                <a:gd name="connsiteY1" fmla="*/ 535655 h 608735"/>
                <a:gd name="connsiteX2" fmla="*/ 250809 w 561065"/>
                <a:gd name="connsiteY2" fmla="*/ 420563 h 608735"/>
                <a:gd name="connsiteX3" fmla="*/ 246371 w 561065"/>
                <a:gd name="connsiteY3" fmla="*/ 411817 h 608735"/>
                <a:gd name="connsiteX4" fmla="*/ 228911 w 561065"/>
                <a:gd name="connsiteY4" fmla="*/ 377418 h 608735"/>
                <a:gd name="connsiteX5" fmla="*/ 280299 w 561065"/>
                <a:gd name="connsiteY5" fmla="*/ 393743 h 608735"/>
                <a:gd name="connsiteX6" fmla="*/ 332563 w 561065"/>
                <a:gd name="connsiteY6" fmla="*/ 376718 h 608735"/>
                <a:gd name="connsiteX7" fmla="*/ 314811 w 561065"/>
                <a:gd name="connsiteY7" fmla="*/ 411817 h 608735"/>
                <a:gd name="connsiteX8" fmla="*/ 310373 w 561065"/>
                <a:gd name="connsiteY8" fmla="*/ 420563 h 608735"/>
                <a:gd name="connsiteX9" fmla="*/ 315745 w 561065"/>
                <a:gd name="connsiteY9" fmla="*/ 535655 h 608735"/>
                <a:gd name="connsiteX10" fmla="*/ 369644 w 561065"/>
                <a:gd name="connsiteY10" fmla="*/ 375960 h 608735"/>
                <a:gd name="connsiteX11" fmla="*/ 443223 w 561065"/>
                <a:gd name="connsiteY11" fmla="*/ 403946 h 608735"/>
                <a:gd name="connsiteX12" fmla="*/ 506290 w 561065"/>
                <a:gd name="connsiteY12" fmla="*/ 430241 h 608735"/>
                <a:gd name="connsiteX13" fmla="*/ 507925 w 561065"/>
                <a:gd name="connsiteY13" fmla="*/ 430999 h 608735"/>
                <a:gd name="connsiteX14" fmla="*/ 510728 w 561065"/>
                <a:gd name="connsiteY14" fmla="*/ 432573 h 608735"/>
                <a:gd name="connsiteX15" fmla="*/ 528831 w 561065"/>
                <a:gd name="connsiteY15" fmla="*/ 452630 h 608735"/>
                <a:gd name="connsiteX16" fmla="*/ 528831 w 561065"/>
                <a:gd name="connsiteY16" fmla="*/ 452688 h 608735"/>
                <a:gd name="connsiteX17" fmla="*/ 532042 w 561065"/>
                <a:gd name="connsiteY17" fmla="*/ 462308 h 608735"/>
                <a:gd name="connsiteX18" fmla="*/ 558671 w 561065"/>
                <a:gd name="connsiteY18" fmla="*/ 548307 h 608735"/>
                <a:gd name="connsiteX19" fmla="*/ 560539 w 561065"/>
                <a:gd name="connsiteY19" fmla="*/ 555828 h 608735"/>
                <a:gd name="connsiteX20" fmla="*/ 561065 w 561065"/>
                <a:gd name="connsiteY20" fmla="*/ 562824 h 608735"/>
                <a:gd name="connsiteX21" fmla="*/ 515166 w 561065"/>
                <a:gd name="connsiteY21" fmla="*/ 608710 h 608735"/>
                <a:gd name="connsiteX22" fmla="*/ 471311 w 561065"/>
                <a:gd name="connsiteY22" fmla="*/ 608710 h 608735"/>
                <a:gd name="connsiteX23" fmla="*/ 283044 w 561065"/>
                <a:gd name="connsiteY23" fmla="*/ 608710 h 608735"/>
                <a:gd name="connsiteX24" fmla="*/ 280532 w 561065"/>
                <a:gd name="connsiteY24" fmla="*/ 608710 h 608735"/>
                <a:gd name="connsiteX25" fmla="*/ 278080 w 561065"/>
                <a:gd name="connsiteY25" fmla="*/ 608710 h 608735"/>
                <a:gd name="connsiteX26" fmla="*/ 89812 w 561065"/>
                <a:gd name="connsiteY26" fmla="*/ 608710 h 608735"/>
                <a:gd name="connsiteX27" fmla="*/ 45957 w 561065"/>
                <a:gd name="connsiteY27" fmla="*/ 608710 h 608735"/>
                <a:gd name="connsiteX28" fmla="*/ 0 w 561065"/>
                <a:gd name="connsiteY28" fmla="*/ 562824 h 608735"/>
                <a:gd name="connsiteX29" fmla="*/ 584 w 561065"/>
                <a:gd name="connsiteY29" fmla="*/ 555828 h 608735"/>
                <a:gd name="connsiteX30" fmla="*/ 2453 w 561065"/>
                <a:gd name="connsiteY30" fmla="*/ 548307 h 608735"/>
                <a:gd name="connsiteX31" fmla="*/ 29081 w 561065"/>
                <a:gd name="connsiteY31" fmla="*/ 462308 h 608735"/>
                <a:gd name="connsiteX32" fmla="*/ 32234 w 561065"/>
                <a:gd name="connsiteY32" fmla="*/ 452688 h 608735"/>
                <a:gd name="connsiteX33" fmla="*/ 32234 w 561065"/>
                <a:gd name="connsiteY33" fmla="*/ 452630 h 608735"/>
                <a:gd name="connsiteX34" fmla="*/ 50395 w 561065"/>
                <a:gd name="connsiteY34" fmla="*/ 432457 h 608735"/>
                <a:gd name="connsiteX35" fmla="*/ 53198 w 561065"/>
                <a:gd name="connsiteY35" fmla="*/ 430941 h 608735"/>
                <a:gd name="connsiteX36" fmla="*/ 54833 w 561065"/>
                <a:gd name="connsiteY36" fmla="*/ 430125 h 608735"/>
                <a:gd name="connsiteX37" fmla="*/ 117901 w 561065"/>
                <a:gd name="connsiteY37" fmla="*/ 403888 h 608735"/>
                <a:gd name="connsiteX38" fmla="*/ 191479 w 561065"/>
                <a:gd name="connsiteY38" fmla="*/ 375902 h 608735"/>
                <a:gd name="connsiteX39" fmla="*/ 277747 w 561065"/>
                <a:gd name="connsiteY39" fmla="*/ 0 h 608735"/>
                <a:gd name="connsiteX40" fmla="*/ 277980 w 561065"/>
                <a:gd name="connsiteY40" fmla="*/ 0 h 608735"/>
                <a:gd name="connsiteX41" fmla="*/ 278214 w 561065"/>
                <a:gd name="connsiteY41" fmla="*/ 0 h 608735"/>
                <a:gd name="connsiteX42" fmla="*/ 280491 w 561065"/>
                <a:gd name="connsiteY42" fmla="*/ 0 h 608735"/>
                <a:gd name="connsiteX43" fmla="*/ 282768 w 561065"/>
                <a:gd name="connsiteY43" fmla="*/ 0 h 608735"/>
                <a:gd name="connsiteX44" fmla="*/ 283001 w 561065"/>
                <a:gd name="connsiteY44" fmla="*/ 0 h 608735"/>
                <a:gd name="connsiteX45" fmla="*/ 283235 w 561065"/>
                <a:gd name="connsiteY45" fmla="*/ 0 h 608735"/>
                <a:gd name="connsiteX46" fmla="*/ 401988 w 561065"/>
                <a:gd name="connsiteY46" fmla="*/ 118656 h 608735"/>
                <a:gd name="connsiteX47" fmla="*/ 400470 w 561065"/>
                <a:gd name="connsiteY47" fmla="*/ 162854 h 608735"/>
                <a:gd name="connsiteX48" fmla="*/ 427093 w 561065"/>
                <a:gd name="connsiteY48" fmla="*/ 188509 h 608735"/>
                <a:gd name="connsiteX49" fmla="*/ 394456 w 561065"/>
                <a:gd name="connsiteY49" fmla="*/ 242969 h 608735"/>
                <a:gd name="connsiteX50" fmla="*/ 342436 w 561065"/>
                <a:gd name="connsiteY50" fmla="*/ 326465 h 608735"/>
                <a:gd name="connsiteX51" fmla="*/ 283001 w 561065"/>
                <a:gd name="connsiteY51" fmla="*/ 354745 h 608735"/>
                <a:gd name="connsiteX52" fmla="*/ 280491 w 561065"/>
                <a:gd name="connsiteY52" fmla="*/ 354803 h 608735"/>
                <a:gd name="connsiteX53" fmla="*/ 277980 w 561065"/>
                <a:gd name="connsiteY53" fmla="*/ 354745 h 608735"/>
                <a:gd name="connsiteX54" fmla="*/ 218136 w 561065"/>
                <a:gd name="connsiteY54" fmla="*/ 326116 h 608735"/>
                <a:gd name="connsiteX55" fmla="*/ 166467 w 561065"/>
                <a:gd name="connsiteY55" fmla="*/ 242969 h 608735"/>
                <a:gd name="connsiteX56" fmla="*/ 133830 w 561065"/>
                <a:gd name="connsiteY56" fmla="*/ 188509 h 608735"/>
                <a:gd name="connsiteX57" fmla="*/ 160453 w 561065"/>
                <a:gd name="connsiteY57" fmla="*/ 162970 h 608735"/>
                <a:gd name="connsiteX58" fmla="*/ 158877 w 561065"/>
                <a:gd name="connsiteY58" fmla="*/ 118715 h 608735"/>
                <a:gd name="connsiteX59" fmla="*/ 277747 w 561065"/>
                <a:gd name="connsiteY59" fmla="*/ 0 h 608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1065" h="608735">
                  <a:moveTo>
                    <a:pt x="191479" y="375902"/>
                  </a:moveTo>
                  <a:cubicBezTo>
                    <a:pt x="195917" y="394559"/>
                    <a:pt x="238604" y="518455"/>
                    <a:pt x="245437" y="535655"/>
                  </a:cubicBezTo>
                  <a:lnTo>
                    <a:pt x="250809" y="420563"/>
                  </a:lnTo>
                  <a:cubicBezTo>
                    <a:pt x="248999" y="417881"/>
                    <a:pt x="247773" y="414732"/>
                    <a:pt x="246371" y="411817"/>
                  </a:cubicBezTo>
                  <a:lnTo>
                    <a:pt x="228911" y="377418"/>
                  </a:lnTo>
                  <a:cubicBezTo>
                    <a:pt x="241466" y="387446"/>
                    <a:pt x="259860" y="393743"/>
                    <a:pt x="280299" y="393743"/>
                  </a:cubicBezTo>
                  <a:cubicBezTo>
                    <a:pt x="301263" y="393743"/>
                    <a:pt x="320008" y="387155"/>
                    <a:pt x="332563" y="376718"/>
                  </a:cubicBezTo>
                  <a:lnTo>
                    <a:pt x="314811" y="411817"/>
                  </a:lnTo>
                  <a:cubicBezTo>
                    <a:pt x="313409" y="414732"/>
                    <a:pt x="312183" y="417881"/>
                    <a:pt x="310373" y="420563"/>
                  </a:cubicBezTo>
                  <a:lnTo>
                    <a:pt x="315745" y="535655"/>
                  </a:lnTo>
                  <a:cubicBezTo>
                    <a:pt x="322519" y="518455"/>
                    <a:pt x="365089" y="394618"/>
                    <a:pt x="369644" y="375960"/>
                  </a:cubicBezTo>
                  <a:cubicBezTo>
                    <a:pt x="394754" y="384881"/>
                    <a:pt x="419397" y="393685"/>
                    <a:pt x="443223" y="403946"/>
                  </a:cubicBezTo>
                  <a:cubicBezTo>
                    <a:pt x="443223" y="403946"/>
                    <a:pt x="490757" y="422895"/>
                    <a:pt x="506290" y="430241"/>
                  </a:cubicBezTo>
                  <a:cubicBezTo>
                    <a:pt x="506815" y="430475"/>
                    <a:pt x="507341" y="430766"/>
                    <a:pt x="507925" y="430999"/>
                  </a:cubicBezTo>
                  <a:cubicBezTo>
                    <a:pt x="509210" y="431699"/>
                    <a:pt x="510261" y="432224"/>
                    <a:pt x="510728" y="432573"/>
                  </a:cubicBezTo>
                  <a:cubicBezTo>
                    <a:pt x="518553" y="437238"/>
                    <a:pt x="524976" y="444234"/>
                    <a:pt x="528831" y="452630"/>
                  </a:cubicBezTo>
                  <a:lnTo>
                    <a:pt x="528831" y="452688"/>
                  </a:lnTo>
                  <a:cubicBezTo>
                    <a:pt x="530232" y="455720"/>
                    <a:pt x="531342" y="458985"/>
                    <a:pt x="532042" y="462308"/>
                  </a:cubicBezTo>
                  <a:cubicBezTo>
                    <a:pt x="538408" y="481607"/>
                    <a:pt x="552539" y="524694"/>
                    <a:pt x="558671" y="548307"/>
                  </a:cubicBezTo>
                  <a:cubicBezTo>
                    <a:pt x="559547" y="550697"/>
                    <a:pt x="560131" y="553204"/>
                    <a:pt x="560539" y="555828"/>
                  </a:cubicBezTo>
                  <a:cubicBezTo>
                    <a:pt x="560831" y="558102"/>
                    <a:pt x="561065" y="560492"/>
                    <a:pt x="561065" y="562824"/>
                  </a:cubicBezTo>
                  <a:cubicBezTo>
                    <a:pt x="561065" y="588187"/>
                    <a:pt x="540510" y="608710"/>
                    <a:pt x="515166" y="608710"/>
                  </a:cubicBezTo>
                  <a:lnTo>
                    <a:pt x="471311" y="608710"/>
                  </a:lnTo>
                  <a:lnTo>
                    <a:pt x="283044" y="608710"/>
                  </a:lnTo>
                  <a:lnTo>
                    <a:pt x="280532" y="608710"/>
                  </a:lnTo>
                  <a:lnTo>
                    <a:pt x="278080" y="608710"/>
                  </a:lnTo>
                  <a:cubicBezTo>
                    <a:pt x="215305" y="608768"/>
                    <a:pt x="152529" y="608710"/>
                    <a:pt x="89812" y="608710"/>
                  </a:cubicBezTo>
                  <a:lnTo>
                    <a:pt x="45957" y="608710"/>
                  </a:lnTo>
                  <a:cubicBezTo>
                    <a:pt x="20555" y="608710"/>
                    <a:pt x="0" y="588187"/>
                    <a:pt x="0" y="562824"/>
                  </a:cubicBezTo>
                  <a:cubicBezTo>
                    <a:pt x="0" y="560492"/>
                    <a:pt x="175" y="558102"/>
                    <a:pt x="584" y="555828"/>
                  </a:cubicBezTo>
                  <a:cubicBezTo>
                    <a:pt x="934" y="553263"/>
                    <a:pt x="1577" y="550697"/>
                    <a:pt x="2453" y="548307"/>
                  </a:cubicBezTo>
                  <a:cubicBezTo>
                    <a:pt x="8584" y="524577"/>
                    <a:pt x="22657" y="481607"/>
                    <a:pt x="29081" y="462308"/>
                  </a:cubicBezTo>
                  <a:cubicBezTo>
                    <a:pt x="29782" y="458985"/>
                    <a:pt x="30833" y="455720"/>
                    <a:pt x="32234" y="452688"/>
                  </a:cubicBezTo>
                  <a:lnTo>
                    <a:pt x="32234" y="452630"/>
                  </a:lnTo>
                  <a:cubicBezTo>
                    <a:pt x="36147" y="444234"/>
                    <a:pt x="42512" y="437238"/>
                    <a:pt x="50395" y="432457"/>
                  </a:cubicBezTo>
                  <a:cubicBezTo>
                    <a:pt x="50863" y="432107"/>
                    <a:pt x="51855" y="431524"/>
                    <a:pt x="53198" y="430941"/>
                  </a:cubicBezTo>
                  <a:cubicBezTo>
                    <a:pt x="53724" y="430591"/>
                    <a:pt x="54308" y="430358"/>
                    <a:pt x="54833" y="430125"/>
                  </a:cubicBezTo>
                  <a:cubicBezTo>
                    <a:pt x="70308" y="422895"/>
                    <a:pt x="117901" y="403888"/>
                    <a:pt x="117901" y="403888"/>
                  </a:cubicBezTo>
                  <a:cubicBezTo>
                    <a:pt x="141726" y="393626"/>
                    <a:pt x="166311" y="384823"/>
                    <a:pt x="191479" y="375902"/>
                  </a:cubicBezTo>
                  <a:close/>
                  <a:moveTo>
                    <a:pt x="277747" y="0"/>
                  </a:moveTo>
                  <a:lnTo>
                    <a:pt x="277980" y="0"/>
                  </a:lnTo>
                  <a:lnTo>
                    <a:pt x="278214" y="0"/>
                  </a:lnTo>
                  <a:lnTo>
                    <a:pt x="280491" y="0"/>
                  </a:lnTo>
                  <a:lnTo>
                    <a:pt x="282768" y="0"/>
                  </a:lnTo>
                  <a:lnTo>
                    <a:pt x="283001" y="0"/>
                  </a:lnTo>
                  <a:lnTo>
                    <a:pt x="283235" y="0"/>
                  </a:lnTo>
                  <a:cubicBezTo>
                    <a:pt x="348858" y="0"/>
                    <a:pt x="402105" y="53118"/>
                    <a:pt x="401988" y="118656"/>
                  </a:cubicBezTo>
                  <a:cubicBezTo>
                    <a:pt x="401988" y="125420"/>
                    <a:pt x="400470" y="154807"/>
                    <a:pt x="400470" y="162854"/>
                  </a:cubicBezTo>
                  <a:cubicBezTo>
                    <a:pt x="403331" y="163029"/>
                    <a:pt x="429954" y="156673"/>
                    <a:pt x="427093" y="188509"/>
                  </a:cubicBezTo>
                  <a:cubicBezTo>
                    <a:pt x="421021" y="256030"/>
                    <a:pt x="395215" y="242969"/>
                    <a:pt x="394456" y="242969"/>
                  </a:cubicBezTo>
                  <a:cubicBezTo>
                    <a:pt x="381670" y="283901"/>
                    <a:pt x="361820" y="309964"/>
                    <a:pt x="342436" y="326465"/>
                  </a:cubicBezTo>
                  <a:cubicBezTo>
                    <a:pt x="312485" y="351946"/>
                    <a:pt x="283468" y="354745"/>
                    <a:pt x="283001" y="354745"/>
                  </a:cubicBezTo>
                  <a:cubicBezTo>
                    <a:pt x="282125" y="354803"/>
                    <a:pt x="281250" y="354803"/>
                    <a:pt x="280491" y="354803"/>
                  </a:cubicBezTo>
                  <a:cubicBezTo>
                    <a:pt x="279615" y="354803"/>
                    <a:pt x="278856" y="354745"/>
                    <a:pt x="277980" y="354745"/>
                  </a:cubicBezTo>
                  <a:cubicBezTo>
                    <a:pt x="277455" y="354745"/>
                    <a:pt x="248263" y="351946"/>
                    <a:pt x="218136" y="326116"/>
                  </a:cubicBezTo>
                  <a:cubicBezTo>
                    <a:pt x="198811" y="309556"/>
                    <a:pt x="179136" y="283609"/>
                    <a:pt x="166467" y="242969"/>
                  </a:cubicBezTo>
                  <a:cubicBezTo>
                    <a:pt x="165649" y="242969"/>
                    <a:pt x="139902" y="256030"/>
                    <a:pt x="133830" y="188509"/>
                  </a:cubicBezTo>
                  <a:cubicBezTo>
                    <a:pt x="130969" y="156731"/>
                    <a:pt x="157592" y="163087"/>
                    <a:pt x="160453" y="162970"/>
                  </a:cubicBezTo>
                  <a:cubicBezTo>
                    <a:pt x="160453" y="154807"/>
                    <a:pt x="158877" y="125478"/>
                    <a:pt x="158877" y="118715"/>
                  </a:cubicBezTo>
                  <a:cubicBezTo>
                    <a:pt x="158877" y="53177"/>
                    <a:pt x="212123" y="0"/>
                    <a:pt x="27774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Group 16"/>
          <p:cNvGrpSpPr/>
          <p:nvPr/>
        </p:nvGrpSpPr>
        <p:grpSpPr>
          <a:xfrm>
            <a:off x="3511900" y="4687420"/>
            <a:ext cx="517959" cy="518146"/>
            <a:chOff x="7025774" y="1001130"/>
            <a:chExt cx="518026" cy="518026"/>
          </a:xfrm>
        </p:grpSpPr>
        <p:grpSp>
          <p:nvGrpSpPr>
            <p:cNvPr id="38" name="组合 37"/>
            <p:cNvGrpSpPr/>
            <p:nvPr/>
          </p:nvGrpSpPr>
          <p:grpSpPr>
            <a:xfrm>
              <a:off x="7025774" y="1001130"/>
              <a:ext cx="518026" cy="518026"/>
              <a:chOff x="4953000" y="-1016000"/>
              <a:chExt cx="1651000" cy="165100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4953000" y="-1016000"/>
                <a:ext cx="1651000" cy="1651000"/>
              </a:xfrm>
              <a:prstGeom prst="ellipse">
                <a:avLst/>
              </a:prstGeom>
              <a:solidFill>
                <a:srgbClr val="1232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>
                <a:off x="4953000" y="-1015999"/>
                <a:ext cx="1143000" cy="1354205"/>
              </a:xfrm>
              <a:custGeom>
                <a:avLst/>
                <a:gdLst>
                  <a:gd name="connsiteX0" fmla="*/ 825500 w 1143000"/>
                  <a:gd name="connsiteY0" fmla="*/ 0 h 1354205"/>
                  <a:gd name="connsiteX1" fmla="*/ 909903 w 1143000"/>
                  <a:gd name="connsiteY1" fmla="*/ 4262 h 1354205"/>
                  <a:gd name="connsiteX2" fmla="*/ 955916 w 1143000"/>
                  <a:gd name="connsiteY2" fmla="*/ 11285 h 1354205"/>
                  <a:gd name="connsiteX3" fmla="*/ 1002018 w 1143000"/>
                  <a:gd name="connsiteY3" fmla="*/ 67160 h 1354205"/>
                  <a:gd name="connsiteX4" fmla="*/ 1143000 w 1143000"/>
                  <a:gd name="connsiteY4" fmla="*/ 528705 h 1354205"/>
                  <a:gd name="connsiteX5" fmla="*/ 317500 w 1143000"/>
                  <a:gd name="connsiteY5" fmla="*/ 1354205 h 1354205"/>
                  <a:gd name="connsiteX6" fmla="*/ 233098 w 1143000"/>
                  <a:gd name="connsiteY6" fmla="*/ 1349943 h 1354205"/>
                  <a:gd name="connsiteX7" fmla="*/ 187084 w 1143000"/>
                  <a:gd name="connsiteY7" fmla="*/ 1342921 h 1354205"/>
                  <a:gd name="connsiteX8" fmla="*/ 140983 w 1143000"/>
                  <a:gd name="connsiteY8" fmla="*/ 1287045 h 1354205"/>
                  <a:gd name="connsiteX9" fmla="*/ 0 w 1143000"/>
                  <a:gd name="connsiteY9" fmla="*/ 825500 h 1354205"/>
                  <a:gd name="connsiteX10" fmla="*/ 825500 w 1143000"/>
                  <a:gd name="connsiteY10" fmla="*/ 0 h 1354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3000" h="1354205">
                    <a:moveTo>
                      <a:pt x="825500" y="0"/>
                    </a:moveTo>
                    <a:cubicBezTo>
                      <a:pt x="853995" y="0"/>
                      <a:pt x="882152" y="1444"/>
                      <a:pt x="909903" y="4262"/>
                    </a:cubicBezTo>
                    <a:lnTo>
                      <a:pt x="955916" y="11285"/>
                    </a:lnTo>
                    <a:lnTo>
                      <a:pt x="1002018" y="67160"/>
                    </a:lnTo>
                    <a:cubicBezTo>
                      <a:pt x="1091027" y="198911"/>
                      <a:pt x="1143000" y="357738"/>
                      <a:pt x="1143000" y="528705"/>
                    </a:cubicBezTo>
                    <a:cubicBezTo>
                      <a:pt x="1143000" y="984616"/>
                      <a:pt x="773411" y="1354205"/>
                      <a:pt x="317500" y="1354205"/>
                    </a:cubicBezTo>
                    <a:cubicBezTo>
                      <a:pt x="289006" y="1354205"/>
                      <a:pt x="260849" y="1352761"/>
                      <a:pt x="233098" y="1349943"/>
                    </a:cubicBezTo>
                    <a:lnTo>
                      <a:pt x="187084" y="1342921"/>
                    </a:lnTo>
                    <a:lnTo>
                      <a:pt x="140983" y="1287045"/>
                    </a:lnTo>
                    <a:cubicBezTo>
                      <a:pt x="51974" y="1155294"/>
                      <a:pt x="0" y="996467"/>
                      <a:pt x="0" y="825500"/>
                    </a:cubicBezTo>
                    <a:cubicBezTo>
                      <a:pt x="0" y="369589"/>
                      <a:pt x="369589" y="0"/>
                      <a:pt x="825500" y="0"/>
                    </a:cubicBezTo>
                    <a:close/>
                  </a:path>
                </a:pathLst>
              </a:custGeom>
              <a:solidFill>
                <a:srgbClr val="1741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9" name="Oval 18"/>
            <p:cNvSpPr/>
            <p:nvPr/>
          </p:nvSpPr>
          <p:spPr>
            <a:xfrm>
              <a:off x="7181932" y="1157455"/>
              <a:ext cx="205710" cy="205374"/>
            </a:xfrm>
            <a:custGeom>
              <a:avLst/>
              <a:gdLst>
                <a:gd name="connsiteX0" fmla="*/ 140017 w 606581"/>
                <a:gd name="connsiteY0" fmla="*/ 411043 h 605592"/>
                <a:gd name="connsiteX1" fmla="*/ 178821 w 606581"/>
                <a:gd name="connsiteY1" fmla="*/ 427078 h 605592"/>
                <a:gd name="connsiteX2" fmla="*/ 178821 w 606581"/>
                <a:gd name="connsiteY2" fmla="*/ 504564 h 605592"/>
                <a:gd name="connsiteX3" fmla="*/ 93692 w 606581"/>
                <a:gd name="connsiteY3" fmla="*/ 589557 h 605592"/>
                <a:gd name="connsiteX4" fmla="*/ 54887 w 606581"/>
                <a:gd name="connsiteY4" fmla="*/ 605592 h 605592"/>
                <a:gd name="connsiteX5" fmla="*/ 16083 w 606581"/>
                <a:gd name="connsiteY5" fmla="*/ 589557 h 605592"/>
                <a:gd name="connsiteX6" fmla="*/ 16083 w 606581"/>
                <a:gd name="connsiteY6" fmla="*/ 511979 h 605592"/>
                <a:gd name="connsiteX7" fmla="*/ 101212 w 606581"/>
                <a:gd name="connsiteY7" fmla="*/ 427078 h 605592"/>
                <a:gd name="connsiteX8" fmla="*/ 140017 w 606581"/>
                <a:gd name="connsiteY8" fmla="*/ 411043 h 605592"/>
                <a:gd name="connsiteX9" fmla="*/ 382501 w 606581"/>
                <a:gd name="connsiteY9" fmla="*/ 49537 h 605592"/>
                <a:gd name="connsiteX10" fmla="*/ 557044 w 606581"/>
                <a:gd name="connsiteY10" fmla="*/ 223798 h 605592"/>
                <a:gd name="connsiteX11" fmla="*/ 382501 w 606581"/>
                <a:gd name="connsiteY11" fmla="*/ 398059 h 605592"/>
                <a:gd name="connsiteX12" fmla="*/ 207957 w 606581"/>
                <a:gd name="connsiteY12" fmla="*/ 223798 h 605592"/>
                <a:gd name="connsiteX13" fmla="*/ 382501 w 606581"/>
                <a:gd name="connsiteY13" fmla="*/ 49537 h 605592"/>
                <a:gd name="connsiteX14" fmla="*/ 382536 w 606581"/>
                <a:gd name="connsiteY14" fmla="*/ 24750 h 605592"/>
                <a:gd name="connsiteX15" fmla="*/ 304914 w 606581"/>
                <a:gd name="connsiteY15" fmla="*/ 40417 h 605592"/>
                <a:gd name="connsiteX16" fmla="*/ 241591 w 606581"/>
                <a:gd name="connsiteY16" fmla="*/ 83058 h 605592"/>
                <a:gd name="connsiteX17" fmla="*/ 198880 w 606581"/>
                <a:gd name="connsiteY17" fmla="*/ 146278 h 605592"/>
                <a:gd name="connsiteX18" fmla="*/ 183189 w 606581"/>
                <a:gd name="connsiteY18" fmla="*/ 223774 h 605592"/>
                <a:gd name="connsiteX19" fmla="*/ 198880 w 606581"/>
                <a:gd name="connsiteY19" fmla="*/ 301177 h 605592"/>
                <a:gd name="connsiteX20" fmla="*/ 241591 w 606581"/>
                <a:gd name="connsiteY20" fmla="*/ 364490 h 605592"/>
                <a:gd name="connsiteX21" fmla="*/ 304914 w 606581"/>
                <a:gd name="connsiteY21" fmla="*/ 407131 h 605592"/>
                <a:gd name="connsiteX22" fmla="*/ 382536 w 606581"/>
                <a:gd name="connsiteY22" fmla="*/ 422705 h 605592"/>
                <a:gd name="connsiteX23" fmla="*/ 460158 w 606581"/>
                <a:gd name="connsiteY23" fmla="*/ 407131 h 605592"/>
                <a:gd name="connsiteX24" fmla="*/ 523481 w 606581"/>
                <a:gd name="connsiteY24" fmla="*/ 364490 h 605592"/>
                <a:gd name="connsiteX25" fmla="*/ 566192 w 606581"/>
                <a:gd name="connsiteY25" fmla="*/ 301177 h 605592"/>
                <a:gd name="connsiteX26" fmla="*/ 581883 w 606581"/>
                <a:gd name="connsiteY26" fmla="*/ 223774 h 605592"/>
                <a:gd name="connsiteX27" fmla="*/ 566192 w 606581"/>
                <a:gd name="connsiteY27" fmla="*/ 146278 h 605592"/>
                <a:gd name="connsiteX28" fmla="*/ 523481 w 606581"/>
                <a:gd name="connsiteY28" fmla="*/ 83058 h 605592"/>
                <a:gd name="connsiteX29" fmla="*/ 460158 w 606581"/>
                <a:gd name="connsiteY29" fmla="*/ 40417 h 605592"/>
                <a:gd name="connsiteX30" fmla="*/ 382536 w 606581"/>
                <a:gd name="connsiteY30" fmla="*/ 24750 h 605592"/>
                <a:gd name="connsiteX31" fmla="*/ 382536 w 606581"/>
                <a:gd name="connsiteY31" fmla="*/ 0 h 605592"/>
                <a:gd name="connsiteX32" fmla="*/ 469721 w 606581"/>
                <a:gd name="connsiteY32" fmla="*/ 17613 h 605592"/>
                <a:gd name="connsiteX33" fmla="*/ 540937 w 606581"/>
                <a:gd name="connsiteY33" fmla="*/ 65538 h 605592"/>
                <a:gd name="connsiteX34" fmla="*/ 588940 w 606581"/>
                <a:gd name="connsiteY34" fmla="*/ 136637 h 605592"/>
                <a:gd name="connsiteX35" fmla="*/ 606581 w 606581"/>
                <a:gd name="connsiteY35" fmla="*/ 223774 h 605592"/>
                <a:gd name="connsiteX36" fmla="*/ 588940 w 606581"/>
                <a:gd name="connsiteY36" fmla="*/ 310818 h 605592"/>
                <a:gd name="connsiteX37" fmla="*/ 540937 w 606581"/>
                <a:gd name="connsiteY37" fmla="*/ 381917 h 605592"/>
                <a:gd name="connsiteX38" fmla="*/ 469721 w 606581"/>
                <a:gd name="connsiteY38" fmla="*/ 429842 h 605592"/>
                <a:gd name="connsiteX39" fmla="*/ 382536 w 606581"/>
                <a:gd name="connsiteY39" fmla="*/ 447455 h 605592"/>
                <a:gd name="connsiteX40" fmla="*/ 295258 w 606581"/>
                <a:gd name="connsiteY40" fmla="*/ 429842 h 605592"/>
                <a:gd name="connsiteX41" fmla="*/ 240105 w 606581"/>
                <a:gd name="connsiteY41" fmla="*/ 396471 h 605592"/>
                <a:gd name="connsiteX42" fmla="*/ 209558 w 606581"/>
                <a:gd name="connsiteY42" fmla="*/ 427061 h 605592"/>
                <a:gd name="connsiteX43" fmla="*/ 196373 w 606581"/>
                <a:gd name="connsiteY43" fmla="*/ 409541 h 605592"/>
                <a:gd name="connsiteX44" fmla="*/ 178918 w 606581"/>
                <a:gd name="connsiteY44" fmla="*/ 396378 h 605592"/>
                <a:gd name="connsiteX45" fmla="*/ 209465 w 606581"/>
                <a:gd name="connsiteY45" fmla="*/ 365880 h 605592"/>
                <a:gd name="connsiteX46" fmla="*/ 176040 w 606581"/>
                <a:gd name="connsiteY46" fmla="*/ 310818 h 605592"/>
                <a:gd name="connsiteX47" fmla="*/ 158491 w 606581"/>
                <a:gd name="connsiteY47" fmla="*/ 223774 h 605592"/>
                <a:gd name="connsiteX48" fmla="*/ 176040 w 606581"/>
                <a:gd name="connsiteY48" fmla="*/ 136637 h 605592"/>
                <a:gd name="connsiteX49" fmla="*/ 224043 w 606581"/>
                <a:gd name="connsiteY49" fmla="*/ 65538 h 605592"/>
                <a:gd name="connsiteX50" fmla="*/ 295258 w 606581"/>
                <a:gd name="connsiteY50" fmla="*/ 17613 h 605592"/>
                <a:gd name="connsiteX51" fmla="*/ 382536 w 606581"/>
                <a:gd name="connsiteY51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581" h="605592">
                  <a:moveTo>
                    <a:pt x="140017" y="411043"/>
                  </a:moveTo>
                  <a:cubicBezTo>
                    <a:pt x="154035" y="411043"/>
                    <a:pt x="168053" y="416326"/>
                    <a:pt x="178821" y="427078"/>
                  </a:cubicBezTo>
                  <a:cubicBezTo>
                    <a:pt x="200266" y="448488"/>
                    <a:pt x="200266" y="483153"/>
                    <a:pt x="178821" y="504564"/>
                  </a:cubicBezTo>
                  <a:lnTo>
                    <a:pt x="93692" y="589557"/>
                  </a:lnTo>
                  <a:cubicBezTo>
                    <a:pt x="83016" y="600216"/>
                    <a:pt x="68905" y="605592"/>
                    <a:pt x="54887" y="605592"/>
                  </a:cubicBezTo>
                  <a:cubicBezTo>
                    <a:pt x="40870" y="605592"/>
                    <a:pt x="26759" y="600216"/>
                    <a:pt x="16083" y="589557"/>
                  </a:cubicBezTo>
                  <a:cubicBezTo>
                    <a:pt x="-5362" y="568147"/>
                    <a:pt x="-5362" y="533389"/>
                    <a:pt x="16083" y="511979"/>
                  </a:cubicBezTo>
                  <a:lnTo>
                    <a:pt x="101212" y="427078"/>
                  </a:lnTo>
                  <a:cubicBezTo>
                    <a:pt x="111888" y="416326"/>
                    <a:pt x="125999" y="411043"/>
                    <a:pt x="140017" y="411043"/>
                  </a:cubicBezTo>
                  <a:close/>
                  <a:moveTo>
                    <a:pt x="382501" y="49537"/>
                  </a:moveTo>
                  <a:cubicBezTo>
                    <a:pt x="478871" y="49537"/>
                    <a:pt x="557044" y="127491"/>
                    <a:pt x="557044" y="223798"/>
                  </a:cubicBezTo>
                  <a:cubicBezTo>
                    <a:pt x="557044" y="320012"/>
                    <a:pt x="478871" y="398059"/>
                    <a:pt x="382501" y="398059"/>
                  </a:cubicBezTo>
                  <a:cubicBezTo>
                    <a:pt x="286130" y="398059"/>
                    <a:pt x="207957" y="320012"/>
                    <a:pt x="207957" y="223798"/>
                  </a:cubicBezTo>
                  <a:cubicBezTo>
                    <a:pt x="207957" y="127491"/>
                    <a:pt x="286130" y="49537"/>
                    <a:pt x="382501" y="49537"/>
                  </a:cubicBezTo>
                  <a:close/>
                  <a:moveTo>
                    <a:pt x="382536" y="24750"/>
                  </a:moveTo>
                  <a:cubicBezTo>
                    <a:pt x="355610" y="24750"/>
                    <a:pt x="329519" y="30034"/>
                    <a:pt x="304914" y="40417"/>
                  </a:cubicBezTo>
                  <a:cubicBezTo>
                    <a:pt x="281238" y="50428"/>
                    <a:pt x="259882" y="64796"/>
                    <a:pt x="241591" y="83058"/>
                  </a:cubicBezTo>
                  <a:cubicBezTo>
                    <a:pt x="223300" y="101319"/>
                    <a:pt x="208908" y="122547"/>
                    <a:pt x="198880" y="146278"/>
                  </a:cubicBezTo>
                  <a:cubicBezTo>
                    <a:pt x="188481" y="170843"/>
                    <a:pt x="183189" y="196891"/>
                    <a:pt x="183189" y="223774"/>
                  </a:cubicBezTo>
                  <a:cubicBezTo>
                    <a:pt x="183189" y="250564"/>
                    <a:pt x="188481" y="276705"/>
                    <a:pt x="198880" y="301177"/>
                  </a:cubicBezTo>
                  <a:cubicBezTo>
                    <a:pt x="208908" y="324908"/>
                    <a:pt x="223300" y="346228"/>
                    <a:pt x="241591" y="364490"/>
                  </a:cubicBezTo>
                  <a:cubicBezTo>
                    <a:pt x="259882" y="382752"/>
                    <a:pt x="281238" y="397027"/>
                    <a:pt x="304914" y="407131"/>
                  </a:cubicBezTo>
                  <a:cubicBezTo>
                    <a:pt x="329519" y="417513"/>
                    <a:pt x="355610" y="422705"/>
                    <a:pt x="382536" y="422705"/>
                  </a:cubicBezTo>
                  <a:cubicBezTo>
                    <a:pt x="409462" y="422705"/>
                    <a:pt x="435553" y="417513"/>
                    <a:pt x="460158" y="407131"/>
                  </a:cubicBezTo>
                  <a:cubicBezTo>
                    <a:pt x="483834" y="397027"/>
                    <a:pt x="505190" y="382752"/>
                    <a:pt x="523481" y="364490"/>
                  </a:cubicBezTo>
                  <a:cubicBezTo>
                    <a:pt x="541772" y="346228"/>
                    <a:pt x="556164" y="324908"/>
                    <a:pt x="566192" y="301177"/>
                  </a:cubicBezTo>
                  <a:cubicBezTo>
                    <a:pt x="576591" y="276705"/>
                    <a:pt x="581883" y="250564"/>
                    <a:pt x="581883" y="223774"/>
                  </a:cubicBezTo>
                  <a:cubicBezTo>
                    <a:pt x="581883" y="196891"/>
                    <a:pt x="576591" y="170843"/>
                    <a:pt x="566192" y="146278"/>
                  </a:cubicBezTo>
                  <a:cubicBezTo>
                    <a:pt x="556164" y="122547"/>
                    <a:pt x="541772" y="101319"/>
                    <a:pt x="523481" y="83058"/>
                  </a:cubicBezTo>
                  <a:cubicBezTo>
                    <a:pt x="505190" y="64796"/>
                    <a:pt x="483834" y="50428"/>
                    <a:pt x="460158" y="40417"/>
                  </a:cubicBezTo>
                  <a:cubicBezTo>
                    <a:pt x="435553" y="30034"/>
                    <a:pt x="409462" y="24750"/>
                    <a:pt x="382536" y="24750"/>
                  </a:cubicBezTo>
                  <a:close/>
                  <a:moveTo>
                    <a:pt x="382536" y="0"/>
                  </a:moveTo>
                  <a:cubicBezTo>
                    <a:pt x="412712" y="0"/>
                    <a:pt x="442145" y="5933"/>
                    <a:pt x="469721" y="17613"/>
                  </a:cubicBezTo>
                  <a:cubicBezTo>
                    <a:pt x="496462" y="28922"/>
                    <a:pt x="520417" y="45051"/>
                    <a:pt x="540937" y="65538"/>
                  </a:cubicBezTo>
                  <a:cubicBezTo>
                    <a:pt x="561549" y="86117"/>
                    <a:pt x="577705" y="110033"/>
                    <a:pt x="588940" y="136637"/>
                  </a:cubicBezTo>
                  <a:cubicBezTo>
                    <a:pt x="600639" y="164262"/>
                    <a:pt x="606581" y="193554"/>
                    <a:pt x="606581" y="223774"/>
                  </a:cubicBezTo>
                  <a:cubicBezTo>
                    <a:pt x="606581" y="253901"/>
                    <a:pt x="600639" y="283194"/>
                    <a:pt x="588940" y="310818"/>
                  </a:cubicBezTo>
                  <a:cubicBezTo>
                    <a:pt x="577705" y="337515"/>
                    <a:pt x="561549" y="361431"/>
                    <a:pt x="540937" y="381917"/>
                  </a:cubicBezTo>
                  <a:cubicBezTo>
                    <a:pt x="520417" y="402496"/>
                    <a:pt x="496462" y="418626"/>
                    <a:pt x="469721" y="429842"/>
                  </a:cubicBezTo>
                  <a:cubicBezTo>
                    <a:pt x="442145" y="441522"/>
                    <a:pt x="412805" y="447455"/>
                    <a:pt x="382536" y="447455"/>
                  </a:cubicBezTo>
                  <a:cubicBezTo>
                    <a:pt x="352267" y="447455"/>
                    <a:pt x="322927" y="441522"/>
                    <a:pt x="295258" y="429842"/>
                  </a:cubicBezTo>
                  <a:cubicBezTo>
                    <a:pt x="275295" y="421407"/>
                    <a:pt x="256818" y="410190"/>
                    <a:pt x="240105" y="396471"/>
                  </a:cubicBezTo>
                  <a:lnTo>
                    <a:pt x="209558" y="427061"/>
                  </a:lnTo>
                  <a:cubicBezTo>
                    <a:pt x="206030" y="420758"/>
                    <a:pt x="201666" y="414918"/>
                    <a:pt x="196373" y="409541"/>
                  </a:cubicBezTo>
                  <a:cubicBezTo>
                    <a:pt x="191081" y="404350"/>
                    <a:pt x="185232" y="399901"/>
                    <a:pt x="178918" y="396378"/>
                  </a:cubicBezTo>
                  <a:lnTo>
                    <a:pt x="209465" y="365880"/>
                  </a:lnTo>
                  <a:cubicBezTo>
                    <a:pt x="195724" y="349287"/>
                    <a:pt x="184582" y="330840"/>
                    <a:pt x="176040" y="310818"/>
                  </a:cubicBezTo>
                  <a:cubicBezTo>
                    <a:pt x="164341" y="283194"/>
                    <a:pt x="158491" y="253901"/>
                    <a:pt x="158491" y="223774"/>
                  </a:cubicBezTo>
                  <a:cubicBezTo>
                    <a:pt x="158491" y="193554"/>
                    <a:pt x="164341" y="164262"/>
                    <a:pt x="176040" y="136637"/>
                  </a:cubicBezTo>
                  <a:cubicBezTo>
                    <a:pt x="187367" y="110033"/>
                    <a:pt x="203523" y="86117"/>
                    <a:pt x="224043" y="65538"/>
                  </a:cubicBezTo>
                  <a:cubicBezTo>
                    <a:pt x="244655" y="45051"/>
                    <a:pt x="268610" y="28922"/>
                    <a:pt x="295258" y="17613"/>
                  </a:cubicBezTo>
                  <a:cubicBezTo>
                    <a:pt x="322927" y="5933"/>
                    <a:pt x="352267" y="0"/>
                    <a:pt x="3825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768593" y="392649"/>
            <a:ext cx="2693273" cy="5233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 defTabSz="457200"/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rPr>
              <a:t>营销执行方案</a:t>
            </a:r>
            <a:endParaRPr lang="zh-CN" altLang="en-US" sz="2800" dirty="0">
              <a:solidFill>
                <a:srgbClr val="000000">
                  <a:lumMod val="85000"/>
                  <a:lumOff val="1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3367624" y="992585"/>
            <a:ext cx="5495211" cy="23088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This template is exclusively designed by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 </a:t>
            </a: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creative, and copyrights belong to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</a:t>
            </a:r>
            <a:endParaRPr lang="zh-CN" altLang="en-US" sz="900" dirty="0">
              <a:solidFill>
                <a:srgbClr val="000000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 rot="5400000">
            <a:off x="6060986" y="795465"/>
            <a:ext cx="68440" cy="355755"/>
            <a:chOff x="11210699" y="1898510"/>
            <a:chExt cx="180000" cy="936000"/>
          </a:xfrm>
        </p:grpSpPr>
        <p:sp>
          <p:nvSpPr>
            <p:cNvPr id="25" name="矩形: 圆角 24"/>
            <p:cNvSpPr/>
            <p:nvPr/>
          </p:nvSpPr>
          <p:spPr>
            <a:xfrm>
              <a:off x="11210699" y="1898510"/>
              <a:ext cx="180000" cy="936000"/>
            </a:xfrm>
            <a:prstGeom prst="roundRect">
              <a:avLst>
                <a:gd name="adj" fmla="val 50000"/>
              </a:avLst>
            </a:prstGeom>
            <a:solidFill>
              <a:srgbClr val="2A99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11210699" y="1898667"/>
              <a:ext cx="90000" cy="849688"/>
            </a:xfrm>
            <a:custGeom>
              <a:avLst/>
              <a:gdLst>
                <a:gd name="connsiteX0" fmla="*/ 89224 w 90000"/>
                <a:gd name="connsiteY0" fmla="*/ 0 h 849688"/>
                <a:gd name="connsiteX1" fmla="*/ 90000 w 90000"/>
                <a:gd name="connsiteY1" fmla="*/ 3845 h 849688"/>
                <a:gd name="connsiteX2" fmla="*/ 90000 w 90000"/>
                <a:gd name="connsiteY2" fmla="*/ 759845 h 849688"/>
                <a:gd name="connsiteX3" fmla="*/ 35032 w 90000"/>
                <a:gd name="connsiteY3" fmla="*/ 842773 h 849688"/>
                <a:gd name="connsiteX4" fmla="*/ 776 w 90000"/>
                <a:gd name="connsiteY4" fmla="*/ 849688 h 849688"/>
                <a:gd name="connsiteX5" fmla="*/ 0 w 90000"/>
                <a:gd name="connsiteY5" fmla="*/ 845843 h 849688"/>
                <a:gd name="connsiteX6" fmla="*/ 0 w 90000"/>
                <a:gd name="connsiteY6" fmla="*/ 89843 h 849688"/>
                <a:gd name="connsiteX7" fmla="*/ 54968 w 90000"/>
                <a:gd name="connsiteY7" fmla="*/ 6916 h 84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000" h="849688">
                  <a:moveTo>
                    <a:pt x="89224" y="0"/>
                  </a:moveTo>
                  <a:lnTo>
                    <a:pt x="90000" y="3845"/>
                  </a:lnTo>
                  <a:lnTo>
                    <a:pt x="90000" y="759845"/>
                  </a:lnTo>
                  <a:cubicBezTo>
                    <a:pt x="90000" y="797125"/>
                    <a:pt x="67335" y="829110"/>
                    <a:pt x="35032" y="842773"/>
                  </a:cubicBezTo>
                  <a:lnTo>
                    <a:pt x="776" y="849688"/>
                  </a:lnTo>
                  <a:lnTo>
                    <a:pt x="0" y="845843"/>
                  </a:lnTo>
                  <a:lnTo>
                    <a:pt x="0" y="89843"/>
                  </a:lnTo>
                  <a:cubicBezTo>
                    <a:pt x="0" y="52564"/>
                    <a:pt x="22665" y="20578"/>
                    <a:pt x="54968" y="6916"/>
                  </a:cubicBezTo>
                  <a:close/>
                </a:path>
              </a:pathLst>
            </a:custGeom>
            <a:solidFill>
              <a:srgbClr val="33B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 cstate="screen"/>
          <a:srcRect l="17084" t="161" r="19411" b="14664"/>
          <a:stretch>
            <a:fillRect/>
          </a:stretch>
        </p:blipFill>
        <p:spPr>
          <a:xfrm>
            <a:off x="1" y="0"/>
            <a:ext cx="12190413" cy="6859588"/>
          </a:xfrm>
          <a:custGeom>
            <a:avLst/>
            <a:gdLst>
              <a:gd name="connsiteX0" fmla="*/ 0 w 12192000"/>
              <a:gd name="connsiteY0" fmla="*/ 0 h 6946470"/>
              <a:gd name="connsiteX1" fmla="*/ 12192000 w 12192000"/>
              <a:gd name="connsiteY1" fmla="*/ 0 h 6946470"/>
              <a:gd name="connsiteX2" fmla="*/ 12192000 w 12192000"/>
              <a:gd name="connsiteY2" fmla="*/ 6946470 h 6946470"/>
              <a:gd name="connsiteX3" fmla="*/ 0 w 12192000"/>
              <a:gd name="connsiteY3" fmla="*/ 6946470 h 6946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946470">
                <a:moveTo>
                  <a:pt x="0" y="0"/>
                </a:moveTo>
                <a:lnTo>
                  <a:pt x="12192000" y="0"/>
                </a:lnTo>
                <a:lnTo>
                  <a:pt x="12192000" y="6946470"/>
                </a:lnTo>
                <a:lnTo>
                  <a:pt x="0" y="6946470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11209241" y="1898949"/>
            <a:ext cx="179977" cy="936217"/>
            <a:chOff x="11210699" y="1898510"/>
            <a:chExt cx="180000" cy="936000"/>
          </a:xfrm>
        </p:grpSpPr>
        <p:sp>
          <p:nvSpPr>
            <p:cNvPr id="5" name="矩形: 圆角 4"/>
            <p:cNvSpPr/>
            <p:nvPr/>
          </p:nvSpPr>
          <p:spPr>
            <a:xfrm>
              <a:off x="11210699" y="1898510"/>
              <a:ext cx="180000" cy="936000"/>
            </a:xfrm>
            <a:prstGeom prst="roundRect">
              <a:avLst>
                <a:gd name="adj" fmla="val 50000"/>
              </a:avLst>
            </a:prstGeom>
            <a:solidFill>
              <a:srgbClr val="2A99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11210699" y="1898667"/>
              <a:ext cx="90000" cy="849688"/>
            </a:xfrm>
            <a:custGeom>
              <a:avLst/>
              <a:gdLst>
                <a:gd name="connsiteX0" fmla="*/ 89224 w 90000"/>
                <a:gd name="connsiteY0" fmla="*/ 0 h 849688"/>
                <a:gd name="connsiteX1" fmla="*/ 90000 w 90000"/>
                <a:gd name="connsiteY1" fmla="*/ 3845 h 849688"/>
                <a:gd name="connsiteX2" fmla="*/ 90000 w 90000"/>
                <a:gd name="connsiteY2" fmla="*/ 759845 h 849688"/>
                <a:gd name="connsiteX3" fmla="*/ 35032 w 90000"/>
                <a:gd name="connsiteY3" fmla="*/ 842773 h 849688"/>
                <a:gd name="connsiteX4" fmla="*/ 776 w 90000"/>
                <a:gd name="connsiteY4" fmla="*/ 849688 h 849688"/>
                <a:gd name="connsiteX5" fmla="*/ 0 w 90000"/>
                <a:gd name="connsiteY5" fmla="*/ 845843 h 849688"/>
                <a:gd name="connsiteX6" fmla="*/ 0 w 90000"/>
                <a:gd name="connsiteY6" fmla="*/ 89843 h 849688"/>
                <a:gd name="connsiteX7" fmla="*/ 54968 w 90000"/>
                <a:gd name="connsiteY7" fmla="*/ 6916 h 84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000" h="849688">
                  <a:moveTo>
                    <a:pt x="89224" y="0"/>
                  </a:moveTo>
                  <a:lnTo>
                    <a:pt x="90000" y="3845"/>
                  </a:lnTo>
                  <a:lnTo>
                    <a:pt x="90000" y="759845"/>
                  </a:lnTo>
                  <a:cubicBezTo>
                    <a:pt x="90000" y="797125"/>
                    <a:pt x="67335" y="829110"/>
                    <a:pt x="35032" y="842773"/>
                  </a:cubicBezTo>
                  <a:lnTo>
                    <a:pt x="776" y="849688"/>
                  </a:lnTo>
                  <a:lnTo>
                    <a:pt x="0" y="845843"/>
                  </a:lnTo>
                  <a:lnTo>
                    <a:pt x="0" y="89843"/>
                  </a:lnTo>
                  <a:cubicBezTo>
                    <a:pt x="0" y="52564"/>
                    <a:pt x="22665" y="20578"/>
                    <a:pt x="54968" y="6916"/>
                  </a:cubicBezTo>
                  <a:close/>
                </a:path>
              </a:pathLst>
            </a:custGeom>
            <a:solidFill>
              <a:srgbClr val="33B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456662" y="1812931"/>
            <a:ext cx="5613123" cy="11082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/>
            <a:r>
              <a:rPr lang="zh-CN" altLang="en-US" sz="6600" b="1" dirty="0">
                <a:solidFill>
                  <a:srgbClr val="000000"/>
                </a:solidFill>
                <a:cs typeface="+mn-ea"/>
                <a:sym typeface="+mn-lt"/>
              </a:rPr>
              <a:t>感谢您的观看</a:t>
            </a:r>
            <a:endParaRPr lang="zh-CN" altLang="en-US" sz="66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1" name="Group 22"/>
          <p:cNvGrpSpPr/>
          <p:nvPr/>
        </p:nvGrpSpPr>
        <p:grpSpPr>
          <a:xfrm>
            <a:off x="6381428" y="1001362"/>
            <a:ext cx="517959" cy="518146"/>
            <a:chOff x="5575299" y="1001130"/>
            <a:chExt cx="518026" cy="518026"/>
          </a:xfrm>
        </p:grpSpPr>
        <p:grpSp>
          <p:nvGrpSpPr>
            <p:cNvPr id="32" name="组合 31"/>
            <p:cNvGrpSpPr/>
            <p:nvPr/>
          </p:nvGrpSpPr>
          <p:grpSpPr>
            <a:xfrm>
              <a:off x="5575299" y="1001130"/>
              <a:ext cx="518026" cy="518026"/>
              <a:chOff x="4953000" y="-1016000"/>
              <a:chExt cx="1651000" cy="1651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4953000" y="-1016000"/>
                <a:ext cx="1651000" cy="1651000"/>
              </a:xfrm>
              <a:prstGeom prst="ellipse">
                <a:avLst/>
              </a:prstGeom>
              <a:solidFill>
                <a:srgbClr val="EAC7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4953000" y="-1015999"/>
                <a:ext cx="1143000" cy="1354205"/>
              </a:xfrm>
              <a:custGeom>
                <a:avLst/>
                <a:gdLst>
                  <a:gd name="connsiteX0" fmla="*/ 825500 w 1143000"/>
                  <a:gd name="connsiteY0" fmla="*/ 0 h 1354205"/>
                  <a:gd name="connsiteX1" fmla="*/ 909903 w 1143000"/>
                  <a:gd name="connsiteY1" fmla="*/ 4262 h 1354205"/>
                  <a:gd name="connsiteX2" fmla="*/ 955916 w 1143000"/>
                  <a:gd name="connsiteY2" fmla="*/ 11285 h 1354205"/>
                  <a:gd name="connsiteX3" fmla="*/ 1002018 w 1143000"/>
                  <a:gd name="connsiteY3" fmla="*/ 67160 h 1354205"/>
                  <a:gd name="connsiteX4" fmla="*/ 1143000 w 1143000"/>
                  <a:gd name="connsiteY4" fmla="*/ 528705 h 1354205"/>
                  <a:gd name="connsiteX5" fmla="*/ 317500 w 1143000"/>
                  <a:gd name="connsiteY5" fmla="*/ 1354205 h 1354205"/>
                  <a:gd name="connsiteX6" fmla="*/ 233098 w 1143000"/>
                  <a:gd name="connsiteY6" fmla="*/ 1349943 h 1354205"/>
                  <a:gd name="connsiteX7" fmla="*/ 187084 w 1143000"/>
                  <a:gd name="connsiteY7" fmla="*/ 1342921 h 1354205"/>
                  <a:gd name="connsiteX8" fmla="*/ 140983 w 1143000"/>
                  <a:gd name="connsiteY8" fmla="*/ 1287045 h 1354205"/>
                  <a:gd name="connsiteX9" fmla="*/ 0 w 1143000"/>
                  <a:gd name="connsiteY9" fmla="*/ 825500 h 1354205"/>
                  <a:gd name="connsiteX10" fmla="*/ 825500 w 1143000"/>
                  <a:gd name="connsiteY10" fmla="*/ 0 h 1354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3000" h="1354205">
                    <a:moveTo>
                      <a:pt x="825500" y="0"/>
                    </a:moveTo>
                    <a:cubicBezTo>
                      <a:pt x="853995" y="0"/>
                      <a:pt x="882152" y="1444"/>
                      <a:pt x="909903" y="4262"/>
                    </a:cubicBezTo>
                    <a:lnTo>
                      <a:pt x="955916" y="11285"/>
                    </a:lnTo>
                    <a:lnTo>
                      <a:pt x="1002018" y="67160"/>
                    </a:lnTo>
                    <a:cubicBezTo>
                      <a:pt x="1091027" y="198911"/>
                      <a:pt x="1143000" y="357738"/>
                      <a:pt x="1143000" y="528705"/>
                    </a:cubicBezTo>
                    <a:cubicBezTo>
                      <a:pt x="1143000" y="984616"/>
                      <a:pt x="773411" y="1354205"/>
                      <a:pt x="317500" y="1354205"/>
                    </a:cubicBezTo>
                    <a:cubicBezTo>
                      <a:pt x="289006" y="1354205"/>
                      <a:pt x="260849" y="1352761"/>
                      <a:pt x="233098" y="1349943"/>
                    </a:cubicBezTo>
                    <a:lnTo>
                      <a:pt x="187084" y="1342921"/>
                    </a:lnTo>
                    <a:lnTo>
                      <a:pt x="140983" y="1287045"/>
                    </a:lnTo>
                    <a:cubicBezTo>
                      <a:pt x="51974" y="1155294"/>
                      <a:pt x="0" y="996467"/>
                      <a:pt x="0" y="825500"/>
                    </a:cubicBezTo>
                    <a:cubicBezTo>
                      <a:pt x="0" y="369589"/>
                      <a:pt x="369589" y="0"/>
                      <a:pt x="825500" y="0"/>
                    </a:cubicBezTo>
                    <a:close/>
                  </a:path>
                </a:pathLst>
              </a:custGeom>
              <a:solidFill>
                <a:srgbClr val="F5E3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3" name="Oval 18"/>
            <p:cNvSpPr/>
            <p:nvPr/>
          </p:nvSpPr>
          <p:spPr>
            <a:xfrm>
              <a:off x="5731457" y="1157443"/>
              <a:ext cx="205710" cy="205399"/>
            </a:xfrm>
            <a:custGeom>
              <a:avLst/>
              <a:gdLst>
                <a:gd name="T0" fmla="*/ 6894 w 7804"/>
                <a:gd name="T1" fmla="*/ 3038 h 7804"/>
                <a:gd name="T2" fmla="*/ 6614 w 7804"/>
                <a:gd name="T3" fmla="*/ 2704 h 7804"/>
                <a:gd name="T4" fmla="*/ 6826 w 7804"/>
                <a:gd name="T5" fmla="*/ 2200 h 7804"/>
                <a:gd name="T6" fmla="*/ 6496 w 7804"/>
                <a:gd name="T7" fmla="*/ 978 h 7804"/>
                <a:gd name="T8" fmla="*/ 5604 w 7804"/>
                <a:gd name="T9" fmla="*/ 978 h 7804"/>
                <a:gd name="T10" fmla="*/ 5254 w 7804"/>
                <a:gd name="T11" fmla="*/ 1222 h 7804"/>
                <a:gd name="T12" fmla="*/ 4973 w 7804"/>
                <a:gd name="T13" fmla="*/ 1137 h 7804"/>
                <a:gd name="T14" fmla="*/ 4766 w 7804"/>
                <a:gd name="T15" fmla="*/ 631 h 7804"/>
                <a:gd name="T16" fmla="*/ 3668 w 7804"/>
                <a:gd name="T17" fmla="*/ 0 h 7804"/>
                <a:gd name="T18" fmla="*/ 3038 w 7804"/>
                <a:gd name="T19" fmla="*/ 910 h 7804"/>
                <a:gd name="T20" fmla="*/ 2704 w 7804"/>
                <a:gd name="T21" fmla="*/ 1190 h 7804"/>
                <a:gd name="T22" fmla="*/ 2398 w 7804"/>
                <a:gd name="T23" fmla="*/ 1175 h 7804"/>
                <a:gd name="T24" fmla="*/ 1754 w 7804"/>
                <a:gd name="T25" fmla="*/ 793 h 7804"/>
                <a:gd name="T26" fmla="*/ 978 w 7804"/>
                <a:gd name="T27" fmla="*/ 1308 h 7804"/>
                <a:gd name="T28" fmla="*/ 1175 w 7804"/>
                <a:gd name="T29" fmla="*/ 2398 h 7804"/>
                <a:gd name="T30" fmla="*/ 1137 w 7804"/>
                <a:gd name="T31" fmla="*/ 2831 h 7804"/>
                <a:gd name="T32" fmla="*/ 631 w 7804"/>
                <a:gd name="T33" fmla="*/ 3038 h 7804"/>
                <a:gd name="T34" fmla="*/ 0 w 7804"/>
                <a:gd name="T35" fmla="*/ 4136 h 7804"/>
                <a:gd name="T36" fmla="*/ 910 w 7804"/>
                <a:gd name="T37" fmla="*/ 4766 h 7804"/>
                <a:gd name="T38" fmla="*/ 1190 w 7804"/>
                <a:gd name="T39" fmla="*/ 5100 h 7804"/>
                <a:gd name="T40" fmla="*/ 978 w 7804"/>
                <a:gd name="T41" fmla="*/ 5604 h 7804"/>
                <a:gd name="T42" fmla="*/ 1308 w 7804"/>
                <a:gd name="T43" fmla="*/ 6826 h 7804"/>
                <a:gd name="T44" fmla="*/ 2200 w 7804"/>
                <a:gd name="T45" fmla="*/ 6826 h 7804"/>
                <a:gd name="T46" fmla="*/ 2550 w 7804"/>
                <a:gd name="T47" fmla="*/ 6582 h 7804"/>
                <a:gd name="T48" fmla="*/ 2831 w 7804"/>
                <a:gd name="T49" fmla="*/ 6667 h 7804"/>
                <a:gd name="T50" fmla="*/ 3038 w 7804"/>
                <a:gd name="T51" fmla="*/ 7173 h 7804"/>
                <a:gd name="T52" fmla="*/ 4136 w 7804"/>
                <a:gd name="T53" fmla="*/ 7804 h 7804"/>
                <a:gd name="T54" fmla="*/ 4766 w 7804"/>
                <a:gd name="T55" fmla="*/ 6894 h 7804"/>
                <a:gd name="T56" fmla="*/ 5100 w 7804"/>
                <a:gd name="T57" fmla="*/ 6614 h 7804"/>
                <a:gd name="T58" fmla="*/ 5406 w 7804"/>
                <a:gd name="T59" fmla="*/ 6629 h 7804"/>
                <a:gd name="T60" fmla="*/ 6050 w 7804"/>
                <a:gd name="T61" fmla="*/ 7011 h 7804"/>
                <a:gd name="T62" fmla="*/ 6647 w 7804"/>
                <a:gd name="T63" fmla="*/ 6675 h 7804"/>
                <a:gd name="T64" fmla="*/ 6826 w 7804"/>
                <a:gd name="T65" fmla="*/ 6496 h 7804"/>
                <a:gd name="T66" fmla="*/ 6629 w 7804"/>
                <a:gd name="T67" fmla="*/ 5406 h 7804"/>
                <a:gd name="T68" fmla="*/ 6667 w 7804"/>
                <a:gd name="T69" fmla="*/ 4972 h 7804"/>
                <a:gd name="T70" fmla="*/ 7173 w 7804"/>
                <a:gd name="T71" fmla="*/ 4766 h 7804"/>
                <a:gd name="T72" fmla="*/ 7804 w 7804"/>
                <a:gd name="T73" fmla="*/ 3668 h 7804"/>
                <a:gd name="T74" fmla="*/ 5608 w 7804"/>
                <a:gd name="T75" fmla="*/ 3902 h 7804"/>
                <a:gd name="T76" fmla="*/ 2196 w 7804"/>
                <a:gd name="T77" fmla="*/ 3902 h 7804"/>
                <a:gd name="T78" fmla="*/ 5608 w 7804"/>
                <a:gd name="T79" fmla="*/ 3902 h 7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804" h="7804">
                  <a:moveTo>
                    <a:pt x="7173" y="3038"/>
                  </a:moveTo>
                  <a:lnTo>
                    <a:pt x="6894" y="3038"/>
                  </a:lnTo>
                  <a:cubicBezTo>
                    <a:pt x="6824" y="3038"/>
                    <a:pt x="6714" y="2953"/>
                    <a:pt x="6667" y="2831"/>
                  </a:cubicBezTo>
                  <a:cubicBezTo>
                    <a:pt x="6650" y="2789"/>
                    <a:pt x="6632" y="2746"/>
                    <a:pt x="6614" y="2704"/>
                  </a:cubicBezTo>
                  <a:cubicBezTo>
                    <a:pt x="6561" y="2585"/>
                    <a:pt x="6579" y="2447"/>
                    <a:pt x="6629" y="2398"/>
                  </a:cubicBezTo>
                  <a:lnTo>
                    <a:pt x="6826" y="2200"/>
                  </a:lnTo>
                  <a:cubicBezTo>
                    <a:pt x="7072" y="1954"/>
                    <a:pt x="7072" y="1554"/>
                    <a:pt x="6826" y="1308"/>
                  </a:cubicBezTo>
                  <a:lnTo>
                    <a:pt x="6496" y="978"/>
                  </a:lnTo>
                  <a:cubicBezTo>
                    <a:pt x="6377" y="859"/>
                    <a:pt x="6218" y="793"/>
                    <a:pt x="6050" y="793"/>
                  </a:cubicBezTo>
                  <a:cubicBezTo>
                    <a:pt x="5882" y="793"/>
                    <a:pt x="5723" y="859"/>
                    <a:pt x="5604" y="978"/>
                  </a:cubicBezTo>
                  <a:lnTo>
                    <a:pt x="5406" y="1176"/>
                  </a:lnTo>
                  <a:cubicBezTo>
                    <a:pt x="5378" y="1204"/>
                    <a:pt x="5319" y="1222"/>
                    <a:pt x="5254" y="1222"/>
                  </a:cubicBezTo>
                  <a:cubicBezTo>
                    <a:pt x="5201" y="1222"/>
                    <a:pt x="5147" y="1211"/>
                    <a:pt x="5100" y="1190"/>
                  </a:cubicBezTo>
                  <a:cubicBezTo>
                    <a:pt x="5058" y="1172"/>
                    <a:pt x="5015" y="1154"/>
                    <a:pt x="4973" y="1137"/>
                  </a:cubicBezTo>
                  <a:cubicBezTo>
                    <a:pt x="4851" y="1090"/>
                    <a:pt x="4766" y="980"/>
                    <a:pt x="4766" y="910"/>
                  </a:cubicBezTo>
                  <a:lnTo>
                    <a:pt x="4766" y="631"/>
                  </a:lnTo>
                  <a:cubicBezTo>
                    <a:pt x="4766" y="283"/>
                    <a:pt x="4483" y="0"/>
                    <a:pt x="4136" y="0"/>
                  </a:cubicBezTo>
                  <a:lnTo>
                    <a:pt x="3668" y="0"/>
                  </a:lnTo>
                  <a:cubicBezTo>
                    <a:pt x="3321" y="0"/>
                    <a:pt x="3038" y="283"/>
                    <a:pt x="3038" y="631"/>
                  </a:cubicBezTo>
                  <a:lnTo>
                    <a:pt x="3038" y="910"/>
                  </a:lnTo>
                  <a:cubicBezTo>
                    <a:pt x="3038" y="980"/>
                    <a:pt x="2953" y="1090"/>
                    <a:pt x="2831" y="1137"/>
                  </a:cubicBezTo>
                  <a:cubicBezTo>
                    <a:pt x="2789" y="1154"/>
                    <a:pt x="2746" y="1172"/>
                    <a:pt x="2704" y="1190"/>
                  </a:cubicBezTo>
                  <a:cubicBezTo>
                    <a:pt x="2657" y="1211"/>
                    <a:pt x="2603" y="1222"/>
                    <a:pt x="2550" y="1222"/>
                  </a:cubicBezTo>
                  <a:cubicBezTo>
                    <a:pt x="2485" y="1222"/>
                    <a:pt x="2426" y="1204"/>
                    <a:pt x="2398" y="1175"/>
                  </a:cubicBezTo>
                  <a:lnTo>
                    <a:pt x="2200" y="978"/>
                  </a:lnTo>
                  <a:cubicBezTo>
                    <a:pt x="2081" y="859"/>
                    <a:pt x="1922" y="793"/>
                    <a:pt x="1754" y="793"/>
                  </a:cubicBezTo>
                  <a:cubicBezTo>
                    <a:pt x="1585" y="793"/>
                    <a:pt x="1427" y="859"/>
                    <a:pt x="1308" y="978"/>
                  </a:cubicBezTo>
                  <a:lnTo>
                    <a:pt x="978" y="1308"/>
                  </a:lnTo>
                  <a:cubicBezTo>
                    <a:pt x="732" y="1554"/>
                    <a:pt x="732" y="1954"/>
                    <a:pt x="978" y="2200"/>
                  </a:cubicBezTo>
                  <a:lnTo>
                    <a:pt x="1175" y="2398"/>
                  </a:lnTo>
                  <a:cubicBezTo>
                    <a:pt x="1225" y="2447"/>
                    <a:pt x="1243" y="2585"/>
                    <a:pt x="1190" y="2704"/>
                  </a:cubicBezTo>
                  <a:cubicBezTo>
                    <a:pt x="1172" y="2746"/>
                    <a:pt x="1154" y="2789"/>
                    <a:pt x="1137" y="2831"/>
                  </a:cubicBezTo>
                  <a:cubicBezTo>
                    <a:pt x="1090" y="2953"/>
                    <a:pt x="980" y="3038"/>
                    <a:pt x="910" y="3038"/>
                  </a:cubicBezTo>
                  <a:lnTo>
                    <a:pt x="631" y="3038"/>
                  </a:lnTo>
                  <a:cubicBezTo>
                    <a:pt x="283" y="3038"/>
                    <a:pt x="0" y="3321"/>
                    <a:pt x="0" y="3668"/>
                  </a:cubicBezTo>
                  <a:lnTo>
                    <a:pt x="0" y="4136"/>
                  </a:lnTo>
                  <a:cubicBezTo>
                    <a:pt x="0" y="4483"/>
                    <a:pt x="283" y="4766"/>
                    <a:pt x="631" y="4766"/>
                  </a:cubicBezTo>
                  <a:lnTo>
                    <a:pt x="910" y="4766"/>
                  </a:lnTo>
                  <a:cubicBezTo>
                    <a:pt x="980" y="4766"/>
                    <a:pt x="1090" y="4851"/>
                    <a:pt x="1137" y="4972"/>
                  </a:cubicBezTo>
                  <a:cubicBezTo>
                    <a:pt x="1154" y="5015"/>
                    <a:pt x="1172" y="5058"/>
                    <a:pt x="1190" y="5100"/>
                  </a:cubicBezTo>
                  <a:cubicBezTo>
                    <a:pt x="1243" y="5219"/>
                    <a:pt x="1225" y="5357"/>
                    <a:pt x="1175" y="5406"/>
                  </a:cubicBezTo>
                  <a:lnTo>
                    <a:pt x="978" y="5604"/>
                  </a:lnTo>
                  <a:cubicBezTo>
                    <a:pt x="732" y="5850"/>
                    <a:pt x="732" y="6250"/>
                    <a:pt x="978" y="6496"/>
                  </a:cubicBezTo>
                  <a:lnTo>
                    <a:pt x="1308" y="6826"/>
                  </a:lnTo>
                  <a:cubicBezTo>
                    <a:pt x="1427" y="6945"/>
                    <a:pt x="1586" y="7011"/>
                    <a:pt x="1754" y="7011"/>
                  </a:cubicBezTo>
                  <a:cubicBezTo>
                    <a:pt x="1922" y="7011"/>
                    <a:pt x="2081" y="6945"/>
                    <a:pt x="2200" y="6826"/>
                  </a:cubicBezTo>
                  <a:lnTo>
                    <a:pt x="2398" y="6628"/>
                  </a:lnTo>
                  <a:cubicBezTo>
                    <a:pt x="2427" y="6599"/>
                    <a:pt x="2484" y="6582"/>
                    <a:pt x="2550" y="6582"/>
                  </a:cubicBezTo>
                  <a:cubicBezTo>
                    <a:pt x="2602" y="6582"/>
                    <a:pt x="2657" y="6593"/>
                    <a:pt x="2704" y="6614"/>
                  </a:cubicBezTo>
                  <a:cubicBezTo>
                    <a:pt x="2745" y="6632"/>
                    <a:pt x="2788" y="6650"/>
                    <a:pt x="2831" y="6667"/>
                  </a:cubicBezTo>
                  <a:cubicBezTo>
                    <a:pt x="2953" y="6714"/>
                    <a:pt x="3038" y="6824"/>
                    <a:pt x="3038" y="6894"/>
                  </a:cubicBezTo>
                  <a:lnTo>
                    <a:pt x="3038" y="7173"/>
                  </a:lnTo>
                  <a:cubicBezTo>
                    <a:pt x="3038" y="7521"/>
                    <a:pt x="3321" y="7804"/>
                    <a:pt x="3668" y="7804"/>
                  </a:cubicBezTo>
                  <a:lnTo>
                    <a:pt x="4136" y="7804"/>
                  </a:lnTo>
                  <a:cubicBezTo>
                    <a:pt x="4483" y="7804"/>
                    <a:pt x="4766" y="7521"/>
                    <a:pt x="4766" y="7173"/>
                  </a:cubicBezTo>
                  <a:lnTo>
                    <a:pt x="4766" y="6894"/>
                  </a:lnTo>
                  <a:cubicBezTo>
                    <a:pt x="4766" y="6824"/>
                    <a:pt x="4851" y="6714"/>
                    <a:pt x="4972" y="6667"/>
                  </a:cubicBezTo>
                  <a:cubicBezTo>
                    <a:pt x="5015" y="6650"/>
                    <a:pt x="5058" y="6632"/>
                    <a:pt x="5100" y="6614"/>
                  </a:cubicBezTo>
                  <a:cubicBezTo>
                    <a:pt x="5146" y="6593"/>
                    <a:pt x="5201" y="6582"/>
                    <a:pt x="5254" y="6582"/>
                  </a:cubicBezTo>
                  <a:cubicBezTo>
                    <a:pt x="5319" y="6582"/>
                    <a:pt x="5377" y="6600"/>
                    <a:pt x="5406" y="6629"/>
                  </a:cubicBezTo>
                  <a:lnTo>
                    <a:pt x="5604" y="6826"/>
                  </a:lnTo>
                  <a:cubicBezTo>
                    <a:pt x="5723" y="6945"/>
                    <a:pt x="5882" y="7011"/>
                    <a:pt x="6050" y="7011"/>
                  </a:cubicBezTo>
                  <a:cubicBezTo>
                    <a:pt x="6068" y="7011"/>
                    <a:pt x="6087" y="7010"/>
                    <a:pt x="6105" y="7009"/>
                  </a:cubicBezTo>
                  <a:cubicBezTo>
                    <a:pt x="6335" y="6989"/>
                    <a:pt x="6538" y="6785"/>
                    <a:pt x="6647" y="6675"/>
                  </a:cubicBezTo>
                  <a:lnTo>
                    <a:pt x="6661" y="6661"/>
                  </a:lnTo>
                  <a:lnTo>
                    <a:pt x="6826" y="6496"/>
                  </a:lnTo>
                  <a:cubicBezTo>
                    <a:pt x="7072" y="6250"/>
                    <a:pt x="7072" y="5850"/>
                    <a:pt x="6826" y="5604"/>
                  </a:cubicBezTo>
                  <a:lnTo>
                    <a:pt x="6629" y="5406"/>
                  </a:lnTo>
                  <a:cubicBezTo>
                    <a:pt x="6579" y="5357"/>
                    <a:pt x="6561" y="5219"/>
                    <a:pt x="6614" y="5100"/>
                  </a:cubicBezTo>
                  <a:cubicBezTo>
                    <a:pt x="6632" y="5058"/>
                    <a:pt x="6650" y="5015"/>
                    <a:pt x="6667" y="4972"/>
                  </a:cubicBezTo>
                  <a:cubicBezTo>
                    <a:pt x="6714" y="4851"/>
                    <a:pt x="6824" y="4766"/>
                    <a:pt x="6894" y="4766"/>
                  </a:cubicBezTo>
                  <a:lnTo>
                    <a:pt x="7173" y="4766"/>
                  </a:lnTo>
                  <a:cubicBezTo>
                    <a:pt x="7521" y="4766"/>
                    <a:pt x="7804" y="4483"/>
                    <a:pt x="7804" y="4135"/>
                  </a:cubicBezTo>
                  <a:lnTo>
                    <a:pt x="7804" y="3668"/>
                  </a:lnTo>
                  <a:cubicBezTo>
                    <a:pt x="7804" y="3321"/>
                    <a:pt x="7521" y="3038"/>
                    <a:pt x="7173" y="3038"/>
                  </a:cubicBezTo>
                  <a:close/>
                  <a:moveTo>
                    <a:pt x="5608" y="3902"/>
                  </a:moveTo>
                  <a:cubicBezTo>
                    <a:pt x="5608" y="4843"/>
                    <a:pt x="4843" y="5608"/>
                    <a:pt x="3902" y="5608"/>
                  </a:cubicBezTo>
                  <a:cubicBezTo>
                    <a:pt x="2961" y="5608"/>
                    <a:pt x="2196" y="4843"/>
                    <a:pt x="2196" y="3902"/>
                  </a:cubicBezTo>
                  <a:cubicBezTo>
                    <a:pt x="2196" y="2961"/>
                    <a:pt x="2961" y="2196"/>
                    <a:pt x="3902" y="2196"/>
                  </a:cubicBezTo>
                  <a:cubicBezTo>
                    <a:pt x="4843" y="2196"/>
                    <a:pt x="5608" y="2961"/>
                    <a:pt x="5608" y="39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Group 23"/>
          <p:cNvGrpSpPr/>
          <p:nvPr/>
        </p:nvGrpSpPr>
        <p:grpSpPr>
          <a:xfrm>
            <a:off x="5580626" y="1001362"/>
            <a:ext cx="517959" cy="518146"/>
            <a:chOff x="6300536" y="1001130"/>
            <a:chExt cx="518026" cy="518026"/>
          </a:xfrm>
        </p:grpSpPr>
        <p:grpSp>
          <p:nvGrpSpPr>
            <p:cNvPr id="27" name="组合 26"/>
            <p:cNvGrpSpPr/>
            <p:nvPr/>
          </p:nvGrpSpPr>
          <p:grpSpPr>
            <a:xfrm>
              <a:off x="6300536" y="1001130"/>
              <a:ext cx="518026" cy="518026"/>
              <a:chOff x="4953000" y="-1016000"/>
              <a:chExt cx="1651000" cy="1651000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4953000" y="-1016000"/>
                <a:ext cx="1651000" cy="1651000"/>
              </a:xfrm>
              <a:prstGeom prst="ellipse">
                <a:avLst/>
              </a:prstGeom>
              <a:solidFill>
                <a:srgbClr val="2A99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>
                <a:off x="4953000" y="-1015999"/>
                <a:ext cx="1143000" cy="1354205"/>
              </a:xfrm>
              <a:custGeom>
                <a:avLst/>
                <a:gdLst>
                  <a:gd name="connsiteX0" fmla="*/ 825500 w 1143000"/>
                  <a:gd name="connsiteY0" fmla="*/ 0 h 1354205"/>
                  <a:gd name="connsiteX1" fmla="*/ 909903 w 1143000"/>
                  <a:gd name="connsiteY1" fmla="*/ 4262 h 1354205"/>
                  <a:gd name="connsiteX2" fmla="*/ 955916 w 1143000"/>
                  <a:gd name="connsiteY2" fmla="*/ 11285 h 1354205"/>
                  <a:gd name="connsiteX3" fmla="*/ 1002018 w 1143000"/>
                  <a:gd name="connsiteY3" fmla="*/ 67160 h 1354205"/>
                  <a:gd name="connsiteX4" fmla="*/ 1143000 w 1143000"/>
                  <a:gd name="connsiteY4" fmla="*/ 528705 h 1354205"/>
                  <a:gd name="connsiteX5" fmla="*/ 317500 w 1143000"/>
                  <a:gd name="connsiteY5" fmla="*/ 1354205 h 1354205"/>
                  <a:gd name="connsiteX6" fmla="*/ 233098 w 1143000"/>
                  <a:gd name="connsiteY6" fmla="*/ 1349943 h 1354205"/>
                  <a:gd name="connsiteX7" fmla="*/ 187084 w 1143000"/>
                  <a:gd name="connsiteY7" fmla="*/ 1342921 h 1354205"/>
                  <a:gd name="connsiteX8" fmla="*/ 140983 w 1143000"/>
                  <a:gd name="connsiteY8" fmla="*/ 1287045 h 1354205"/>
                  <a:gd name="connsiteX9" fmla="*/ 0 w 1143000"/>
                  <a:gd name="connsiteY9" fmla="*/ 825500 h 1354205"/>
                  <a:gd name="connsiteX10" fmla="*/ 825500 w 1143000"/>
                  <a:gd name="connsiteY10" fmla="*/ 0 h 1354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3000" h="1354205">
                    <a:moveTo>
                      <a:pt x="825500" y="0"/>
                    </a:moveTo>
                    <a:cubicBezTo>
                      <a:pt x="853995" y="0"/>
                      <a:pt x="882152" y="1444"/>
                      <a:pt x="909903" y="4262"/>
                    </a:cubicBezTo>
                    <a:lnTo>
                      <a:pt x="955916" y="11285"/>
                    </a:lnTo>
                    <a:lnTo>
                      <a:pt x="1002018" y="67160"/>
                    </a:lnTo>
                    <a:cubicBezTo>
                      <a:pt x="1091027" y="198911"/>
                      <a:pt x="1143000" y="357738"/>
                      <a:pt x="1143000" y="528705"/>
                    </a:cubicBezTo>
                    <a:cubicBezTo>
                      <a:pt x="1143000" y="984616"/>
                      <a:pt x="773411" y="1354205"/>
                      <a:pt x="317500" y="1354205"/>
                    </a:cubicBezTo>
                    <a:cubicBezTo>
                      <a:pt x="289006" y="1354205"/>
                      <a:pt x="260849" y="1352761"/>
                      <a:pt x="233098" y="1349943"/>
                    </a:cubicBezTo>
                    <a:lnTo>
                      <a:pt x="187084" y="1342921"/>
                    </a:lnTo>
                    <a:lnTo>
                      <a:pt x="140983" y="1287045"/>
                    </a:lnTo>
                    <a:cubicBezTo>
                      <a:pt x="51974" y="1155294"/>
                      <a:pt x="0" y="996467"/>
                      <a:pt x="0" y="825500"/>
                    </a:cubicBezTo>
                    <a:cubicBezTo>
                      <a:pt x="0" y="369589"/>
                      <a:pt x="369589" y="0"/>
                      <a:pt x="825500" y="0"/>
                    </a:cubicBezTo>
                    <a:close/>
                  </a:path>
                </a:pathLst>
              </a:custGeom>
              <a:solidFill>
                <a:srgbClr val="33B6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8" name="Oval 19"/>
            <p:cNvSpPr/>
            <p:nvPr/>
          </p:nvSpPr>
          <p:spPr>
            <a:xfrm>
              <a:off x="6465745" y="1157288"/>
              <a:ext cx="187606" cy="205710"/>
            </a:xfrm>
            <a:custGeom>
              <a:avLst/>
              <a:gdLst>
                <a:gd name="connsiteX0" fmla="*/ 130776 w 510187"/>
                <a:gd name="connsiteY0" fmla="*/ 398252 h 559418"/>
                <a:gd name="connsiteX1" fmla="*/ 180826 w 510187"/>
                <a:gd name="connsiteY1" fmla="*/ 398252 h 559418"/>
                <a:gd name="connsiteX2" fmla="*/ 195356 w 510187"/>
                <a:gd name="connsiteY2" fmla="*/ 420815 h 559418"/>
                <a:gd name="connsiteX3" fmla="*/ 140463 w 510187"/>
                <a:gd name="connsiteY3" fmla="*/ 420815 h 559418"/>
                <a:gd name="connsiteX4" fmla="*/ 48435 w 510187"/>
                <a:gd name="connsiteY4" fmla="*/ 535243 h 559418"/>
                <a:gd name="connsiteX5" fmla="*/ 461752 w 510187"/>
                <a:gd name="connsiteY5" fmla="*/ 535243 h 559418"/>
                <a:gd name="connsiteX6" fmla="*/ 369724 w 510187"/>
                <a:gd name="connsiteY6" fmla="*/ 420815 h 559418"/>
                <a:gd name="connsiteX7" fmla="*/ 316445 w 510187"/>
                <a:gd name="connsiteY7" fmla="*/ 420815 h 559418"/>
                <a:gd name="connsiteX8" fmla="*/ 329361 w 510187"/>
                <a:gd name="connsiteY8" fmla="*/ 398252 h 559418"/>
                <a:gd name="connsiteX9" fmla="*/ 381026 w 510187"/>
                <a:gd name="connsiteY9" fmla="*/ 398252 h 559418"/>
                <a:gd name="connsiteX10" fmla="*/ 510187 w 510187"/>
                <a:gd name="connsiteY10" fmla="*/ 559418 h 559418"/>
                <a:gd name="connsiteX11" fmla="*/ 0 w 510187"/>
                <a:gd name="connsiteY11" fmla="*/ 559418 h 559418"/>
                <a:gd name="connsiteX12" fmla="*/ 254964 w 510187"/>
                <a:gd name="connsiteY12" fmla="*/ 79000 h 559418"/>
                <a:gd name="connsiteX13" fmla="*/ 175836 w 510187"/>
                <a:gd name="connsiteY13" fmla="*/ 159612 h 559418"/>
                <a:gd name="connsiteX14" fmla="*/ 254964 w 510187"/>
                <a:gd name="connsiteY14" fmla="*/ 238611 h 559418"/>
                <a:gd name="connsiteX15" fmla="*/ 335706 w 510187"/>
                <a:gd name="connsiteY15" fmla="*/ 159612 h 559418"/>
                <a:gd name="connsiteX16" fmla="*/ 254964 w 510187"/>
                <a:gd name="connsiteY16" fmla="*/ 79000 h 559418"/>
                <a:gd name="connsiteX17" fmla="*/ 254964 w 510187"/>
                <a:gd name="connsiteY17" fmla="*/ 0 h 559418"/>
                <a:gd name="connsiteX18" fmla="*/ 414834 w 510187"/>
                <a:gd name="connsiteY18" fmla="*/ 159612 h 559418"/>
                <a:gd name="connsiteX19" fmla="*/ 254964 w 510187"/>
                <a:gd name="connsiteY19" fmla="*/ 478835 h 559418"/>
                <a:gd name="connsiteX20" fmla="*/ 95093 w 510187"/>
                <a:gd name="connsiteY20" fmla="*/ 159612 h 559418"/>
                <a:gd name="connsiteX21" fmla="*/ 254964 w 510187"/>
                <a:gd name="connsiteY21" fmla="*/ 0 h 55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10187" h="559418">
                  <a:moveTo>
                    <a:pt x="130776" y="398252"/>
                  </a:moveTo>
                  <a:lnTo>
                    <a:pt x="180826" y="398252"/>
                  </a:lnTo>
                  <a:cubicBezTo>
                    <a:pt x="185669" y="404699"/>
                    <a:pt x="190513" y="412757"/>
                    <a:pt x="195356" y="420815"/>
                  </a:cubicBezTo>
                  <a:lnTo>
                    <a:pt x="140463" y="420815"/>
                  </a:lnTo>
                  <a:lnTo>
                    <a:pt x="48435" y="535243"/>
                  </a:lnTo>
                  <a:lnTo>
                    <a:pt x="461752" y="535243"/>
                  </a:lnTo>
                  <a:lnTo>
                    <a:pt x="369724" y="420815"/>
                  </a:lnTo>
                  <a:lnTo>
                    <a:pt x="316445" y="420815"/>
                  </a:lnTo>
                  <a:cubicBezTo>
                    <a:pt x="319674" y="412757"/>
                    <a:pt x="324518" y="404699"/>
                    <a:pt x="329361" y="398252"/>
                  </a:cubicBezTo>
                  <a:lnTo>
                    <a:pt x="381026" y="398252"/>
                  </a:lnTo>
                  <a:lnTo>
                    <a:pt x="510187" y="559418"/>
                  </a:lnTo>
                  <a:lnTo>
                    <a:pt x="0" y="559418"/>
                  </a:lnTo>
                  <a:close/>
                  <a:moveTo>
                    <a:pt x="254964" y="79000"/>
                  </a:moveTo>
                  <a:cubicBezTo>
                    <a:pt x="211363" y="79000"/>
                    <a:pt x="175836" y="116081"/>
                    <a:pt x="175836" y="159612"/>
                  </a:cubicBezTo>
                  <a:cubicBezTo>
                    <a:pt x="175836" y="203142"/>
                    <a:pt x="211363" y="238611"/>
                    <a:pt x="254964" y="238611"/>
                  </a:cubicBezTo>
                  <a:cubicBezTo>
                    <a:pt x="300179" y="238611"/>
                    <a:pt x="335706" y="203142"/>
                    <a:pt x="335706" y="159612"/>
                  </a:cubicBezTo>
                  <a:cubicBezTo>
                    <a:pt x="335706" y="116081"/>
                    <a:pt x="300179" y="79000"/>
                    <a:pt x="254964" y="79000"/>
                  </a:cubicBezTo>
                  <a:close/>
                  <a:moveTo>
                    <a:pt x="254964" y="0"/>
                  </a:moveTo>
                  <a:cubicBezTo>
                    <a:pt x="343781" y="0"/>
                    <a:pt x="414834" y="70939"/>
                    <a:pt x="414834" y="159612"/>
                  </a:cubicBezTo>
                  <a:cubicBezTo>
                    <a:pt x="414834" y="246673"/>
                    <a:pt x="254964" y="478835"/>
                    <a:pt x="254964" y="478835"/>
                  </a:cubicBezTo>
                  <a:cubicBezTo>
                    <a:pt x="254964" y="478835"/>
                    <a:pt x="95093" y="246673"/>
                    <a:pt x="95093" y="159612"/>
                  </a:cubicBezTo>
                  <a:cubicBezTo>
                    <a:pt x="95093" y="70939"/>
                    <a:pt x="167761" y="0"/>
                    <a:pt x="25496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Group 24"/>
          <p:cNvGrpSpPr/>
          <p:nvPr/>
        </p:nvGrpSpPr>
        <p:grpSpPr>
          <a:xfrm>
            <a:off x="7182231" y="1001362"/>
            <a:ext cx="517959" cy="518146"/>
            <a:chOff x="7025774" y="1001130"/>
            <a:chExt cx="518026" cy="518026"/>
          </a:xfrm>
        </p:grpSpPr>
        <p:grpSp>
          <p:nvGrpSpPr>
            <p:cNvPr id="37" name="组合 36"/>
            <p:cNvGrpSpPr/>
            <p:nvPr/>
          </p:nvGrpSpPr>
          <p:grpSpPr>
            <a:xfrm>
              <a:off x="7025774" y="1001130"/>
              <a:ext cx="518026" cy="518026"/>
              <a:chOff x="4953000" y="-1016000"/>
              <a:chExt cx="1651000" cy="165100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4953000" y="-1016000"/>
                <a:ext cx="1651000" cy="1651000"/>
              </a:xfrm>
              <a:prstGeom prst="ellipse">
                <a:avLst/>
              </a:prstGeom>
              <a:solidFill>
                <a:srgbClr val="1232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>
                <a:off x="4953000" y="-1015999"/>
                <a:ext cx="1143000" cy="1354205"/>
              </a:xfrm>
              <a:custGeom>
                <a:avLst/>
                <a:gdLst>
                  <a:gd name="connsiteX0" fmla="*/ 825500 w 1143000"/>
                  <a:gd name="connsiteY0" fmla="*/ 0 h 1354205"/>
                  <a:gd name="connsiteX1" fmla="*/ 909903 w 1143000"/>
                  <a:gd name="connsiteY1" fmla="*/ 4262 h 1354205"/>
                  <a:gd name="connsiteX2" fmla="*/ 955916 w 1143000"/>
                  <a:gd name="connsiteY2" fmla="*/ 11285 h 1354205"/>
                  <a:gd name="connsiteX3" fmla="*/ 1002018 w 1143000"/>
                  <a:gd name="connsiteY3" fmla="*/ 67160 h 1354205"/>
                  <a:gd name="connsiteX4" fmla="*/ 1143000 w 1143000"/>
                  <a:gd name="connsiteY4" fmla="*/ 528705 h 1354205"/>
                  <a:gd name="connsiteX5" fmla="*/ 317500 w 1143000"/>
                  <a:gd name="connsiteY5" fmla="*/ 1354205 h 1354205"/>
                  <a:gd name="connsiteX6" fmla="*/ 233098 w 1143000"/>
                  <a:gd name="connsiteY6" fmla="*/ 1349943 h 1354205"/>
                  <a:gd name="connsiteX7" fmla="*/ 187084 w 1143000"/>
                  <a:gd name="connsiteY7" fmla="*/ 1342921 h 1354205"/>
                  <a:gd name="connsiteX8" fmla="*/ 140983 w 1143000"/>
                  <a:gd name="connsiteY8" fmla="*/ 1287045 h 1354205"/>
                  <a:gd name="connsiteX9" fmla="*/ 0 w 1143000"/>
                  <a:gd name="connsiteY9" fmla="*/ 825500 h 1354205"/>
                  <a:gd name="connsiteX10" fmla="*/ 825500 w 1143000"/>
                  <a:gd name="connsiteY10" fmla="*/ 0 h 1354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3000" h="1354205">
                    <a:moveTo>
                      <a:pt x="825500" y="0"/>
                    </a:moveTo>
                    <a:cubicBezTo>
                      <a:pt x="853995" y="0"/>
                      <a:pt x="882152" y="1444"/>
                      <a:pt x="909903" y="4262"/>
                    </a:cubicBezTo>
                    <a:lnTo>
                      <a:pt x="955916" y="11285"/>
                    </a:lnTo>
                    <a:lnTo>
                      <a:pt x="1002018" y="67160"/>
                    </a:lnTo>
                    <a:cubicBezTo>
                      <a:pt x="1091027" y="198911"/>
                      <a:pt x="1143000" y="357738"/>
                      <a:pt x="1143000" y="528705"/>
                    </a:cubicBezTo>
                    <a:cubicBezTo>
                      <a:pt x="1143000" y="984616"/>
                      <a:pt x="773411" y="1354205"/>
                      <a:pt x="317500" y="1354205"/>
                    </a:cubicBezTo>
                    <a:cubicBezTo>
                      <a:pt x="289006" y="1354205"/>
                      <a:pt x="260849" y="1352761"/>
                      <a:pt x="233098" y="1349943"/>
                    </a:cubicBezTo>
                    <a:lnTo>
                      <a:pt x="187084" y="1342921"/>
                    </a:lnTo>
                    <a:lnTo>
                      <a:pt x="140983" y="1287045"/>
                    </a:lnTo>
                    <a:cubicBezTo>
                      <a:pt x="51974" y="1155294"/>
                      <a:pt x="0" y="996467"/>
                      <a:pt x="0" y="825500"/>
                    </a:cubicBezTo>
                    <a:cubicBezTo>
                      <a:pt x="0" y="369589"/>
                      <a:pt x="369589" y="0"/>
                      <a:pt x="825500" y="0"/>
                    </a:cubicBezTo>
                    <a:close/>
                  </a:path>
                </a:pathLst>
              </a:custGeom>
              <a:solidFill>
                <a:srgbClr val="1741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8" name="Oval 20"/>
            <p:cNvSpPr/>
            <p:nvPr/>
          </p:nvSpPr>
          <p:spPr>
            <a:xfrm>
              <a:off x="7181932" y="1160384"/>
              <a:ext cx="205710" cy="199517"/>
            </a:xfrm>
            <a:custGeom>
              <a:avLst/>
              <a:gdLst>
                <a:gd name="connsiteX0" fmla="*/ 35700 w 578738"/>
                <a:gd name="connsiteY0" fmla="*/ 243554 h 561315"/>
                <a:gd name="connsiteX1" fmla="*/ 30383 w 578738"/>
                <a:gd name="connsiteY1" fmla="*/ 254930 h 561315"/>
                <a:gd name="connsiteX2" fmla="*/ 30383 w 578738"/>
                <a:gd name="connsiteY2" fmla="*/ 519604 h 561315"/>
                <a:gd name="connsiteX3" fmla="*/ 35700 w 578738"/>
                <a:gd name="connsiteY3" fmla="*/ 530980 h 561315"/>
                <a:gd name="connsiteX4" fmla="*/ 132926 w 578738"/>
                <a:gd name="connsiteY4" fmla="*/ 530980 h 561315"/>
                <a:gd name="connsiteX5" fmla="*/ 138243 w 578738"/>
                <a:gd name="connsiteY5" fmla="*/ 519604 h 561315"/>
                <a:gd name="connsiteX6" fmla="*/ 138243 w 578738"/>
                <a:gd name="connsiteY6" fmla="*/ 254930 h 561315"/>
                <a:gd name="connsiteX7" fmla="*/ 132926 w 578738"/>
                <a:gd name="connsiteY7" fmla="*/ 243554 h 561315"/>
                <a:gd name="connsiteX8" fmla="*/ 35700 w 578738"/>
                <a:gd name="connsiteY8" fmla="*/ 213219 h 561315"/>
                <a:gd name="connsiteX9" fmla="*/ 132926 w 578738"/>
                <a:gd name="connsiteY9" fmla="*/ 213219 h 561315"/>
                <a:gd name="connsiteX10" fmla="*/ 168626 w 578738"/>
                <a:gd name="connsiteY10" fmla="*/ 254930 h 561315"/>
                <a:gd name="connsiteX11" fmla="*/ 168626 w 578738"/>
                <a:gd name="connsiteY11" fmla="*/ 519604 h 561315"/>
                <a:gd name="connsiteX12" fmla="*/ 132926 w 578738"/>
                <a:gd name="connsiteY12" fmla="*/ 561315 h 561315"/>
                <a:gd name="connsiteX13" fmla="*/ 35700 w 578738"/>
                <a:gd name="connsiteY13" fmla="*/ 561315 h 561315"/>
                <a:gd name="connsiteX14" fmla="*/ 0 w 578738"/>
                <a:gd name="connsiteY14" fmla="*/ 519604 h 561315"/>
                <a:gd name="connsiteX15" fmla="*/ 0 w 578738"/>
                <a:gd name="connsiteY15" fmla="*/ 254930 h 561315"/>
                <a:gd name="connsiteX16" fmla="*/ 35700 w 578738"/>
                <a:gd name="connsiteY16" fmla="*/ 213219 h 561315"/>
                <a:gd name="connsiteX17" fmla="*/ 321281 w 578738"/>
                <a:gd name="connsiteY17" fmla="*/ 30341 h 561315"/>
                <a:gd name="connsiteX18" fmla="*/ 296219 w 578738"/>
                <a:gd name="connsiteY18" fmla="*/ 55373 h 561315"/>
                <a:gd name="connsiteX19" fmla="*/ 296979 w 578738"/>
                <a:gd name="connsiteY19" fmla="*/ 60683 h 561315"/>
                <a:gd name="connsiteX20" fmla="*/ 296979 w 578738"/>
                <a:gd name="connsiteY20" fmla="*/ 65992 h 561315"/>
                <a:gd name="connsiteX21" fmla="*/ 268119 w 578738"/>
                <a:gd name="connsiteY21" fmla="*/ 212389 h 561315"/>
                <a:gd name="connsiteX22" fmla="*/ 263563 w 578738"/>
                <a:gd name="connsiteY22" fmla="*/ 221492 h 561315"/>
                <a:gd name="connsiteX23" fmla="*/ 262044 w 578738"/>
                <a:gd name="connsiteY23" fmla="*/ 223009 h 561315"/>
                <a:gd name="connsiteX24" fmla="*/ 232425 w 578738"/>
                <a:gd name="connsiteY24" fmla="*/ 240455 h 561315"/>
                <a:gd name="connsiteX25" fmla="*/ 230146 w 578738"/>
                <a:gd name="connsiteY25" fmla="*/ 240455 h 561315"/>
                <a:gd name="connsiteX26" fmla="*/ 225590 w 578738"/>
                <a:gd name="connsiteY26" fmla="*/ 240455 h 561315"/>
                <a:gd name="connsiteX27" fmla="*/ 224071 w 578738"/>
                <a:gd name="connsiteY27" fmla="*/ 241214 h 561315"/>
                <a:gd name="connsiteX28" fmla="*/ 211919 w 578738"/>
                <a:gd name="connsiteY28" fmla="*/ 253350 h 561315"/>
                <a:gd name="connsiteX29" fmla="*/ 211919 w 578738"/>
                <a:gd name="connsiteY29" fmla="*/ 518079 h 561315"/>
                <a:gd name="connsiteX30" fmla="*/ 224830 w 578738"/>
                <a:gd name="connsiteY30" fmla="*/ 530974 h 561315"/>
                <a:gd name="connsiteX31" fmla="*/ 521019 w 578738"/>
                <a:gd name="connsiteY31" fmla="*/ 530974 h 561315"/>
                <a:gd name="connsiteX32" fmla="*/ 522538 w 578738"/>
                <a:gd name="connsiteY32" fmla="*/ 530215 h 561315"/>
                <a:gd name="connsiteX33" fmla="*/ 546081 w 578738"/>
                <a:gd name="connsiteY33" fmla="*/ 505942 h 561315"/>
                <a:gd name="connsiteX34" fmla="*/ 522538 w 578738"/>
                <a:gd name="connsiteY34" fmla="*/ 480910 h 561315"/>
                <a:gd name="connsiteX35" fmla="*/ 508108 w 578738"/>
                <a:gd name="connsiteY35" fmla="*/ 465740 h 561315"/>
                <a:gd name="connsiteX36" fmla="*/ 523298 w 578738"/>
                <a:gd name="connsiteY36" fmla="*/ 450569 h 561315"/>
                <a:gd name="connsiteX37" fmla="*/ 548360 w 578738"/>
                <a:gd name="connsiteY37" fmla="*/ 425537 h 561315"/>
                <a:gd name="connsiteX38" fmla="*/ 523298 w 578738"/>
                <a:gd name="connsiteY38" fmla="*/ 401264 h 561315"/>
                <a:gd name="connsiteX39" fmla="*/ 508108 w 578738"/>
                <a:gd name="connsiteY39" fmla="*/ 386094 h 561315"/>
                <a:gd name="connsiteX40" fmla="*/ 523298 w 578738"/>
                <a:gd name="connsiteY40" fmla="*/ 370923 h 561315"/>
                <a:gd name="connsiteX41" fmla="*/ 548360 w 578738"/>
                <a:gd name="connsiteY41" fmla="*/ 345891 h 561315"/>
                <a:gd name="connsiteX42" fmla="*/ 523298 w 578738"/>
                <a:gd name="connsiteY42" fmla="*/ 320860 h 561315"/>
                <a:gd name="connsiteX43" fmla="*/ 508108 w 578738"/>
                <a:gd name="connsiteY43" fmla="*/ 305689 h 561315"/>
                <a:gd name="connsiteX44" fmla="*/ 523298 w 578738"/>
                <a:gd name="connsiteY44" fmla="*/ 290518 h 561315"/>
                <a:gd name="connsiteX45" fmla="*/ 548360 w 578738"/>
                <a:gd name="connsiteY45" fmla="*/ 265487 h 561315"/>
                <a:gd name="connsiteX46" fmla="*/ 523298 w 578738"/>
                <a:gd name="connsiteY46" fmla="*/ 240455 h 561315"/>
                <a:gd name="connsiteX47" fmla="*/ 373684 w 578738"/>
                <a:gd name="connsiteY47" fmla="*/ 240455 h 561315"/>
                <a:gd name="connsiteX48" fmla="*/ 361533 w 578738"/>
                <a:gd name="connsiteY48" fmla="*/ 234387 h 561315"/>
                <a:gd name="connsiteX49" fmla="*/ 360014 w 578738"/>
                <a:gd name="connsiteY49" fmla="*/ 219975 h 561315"/>
                <a:gd name="connsiteX50" fmla="*/ 343306 w 578738"/>
                <a:gd name="connsiteY50" fmla="*/ 42478 h 561315"/>
                <a:gd name="connsiteX51" fmla="*/ 341787 w 578738"/>
                <a:gd name="connsiteY51" fmla="*/ 40961 h 561315"/>
                <a:gd name="connsiteX52" fmla="*/ 321281 w 578738"/>
                <a:gd name="connsiteY52" fmla="*/ 30341 h 561315"/>
                <a:gd name="connsiteX53" fmla="*/ 321281 w 578738"/>
                <a:gd name="connsiteY53" fmla="*/ 0 h 561315"/>
                <a:gd name="connsiteX54" fmla="*/ 365330 w 578738"/>
                <a:gd name="connsiteY54" fmla="*/ 21997 h 561315"/>
                <a:gd name="connsiteX55" fmla="*/ 395708 w 578738"/>
                <a:gd name="connsiteY55" fmla="*/ 210114 h 561315"/>
                <a:gd name="connsiteX56" fmla="*/ 523298 w 578738"/>
                <a:gd name="connsiteY56" fmla="*/ 210114 h 561315"/>
                <a:gd name="connsiteX57" fmla="*/ 562789 w 578738"/>
                <a:gd name="connsiteY57" fmla="*/ 226802 h 561315"/>
                <a:gd name="connsiteX58" fmla="*/ 578738 w 578738"/>
                <a:gd name="connsiteY58" fmla="*/ 265487 h 561315"/>
                <a:gd name="connsiteX59" fmla="*/ 561270 w 578738"/>
                <a:gd name="connsiteY59" fmla="*/ 305689 h 561315"/>
                <a:gd name="connsiteX60" fmla="*/ 578738 w 578738"/>
                <a:gd name="connsiteY60" fmla="*/ 345891 h 561315"/>
                <a:gd name="connsiteX61" fmla="*/ 561270 w 578738"/>
                <a:gd name="connsiteY61" fmla="*/ 386094 h 561315"/>
                <a:gd name="connsiteX62" fmla="*/ 578738 w 578738"/>
                <a:gd name="connsiteY62" fmla="*/ 425537 h 561315"/>
                <a:gd name="connsiteX63" fmla="*/ 560511 w 578738"/>
                <a:gd name="connsiteY63" fmla="*/ 466498 h 561315"/>
                <a:gd name="connsiteX64" fmla="*/ 576460 w 578738"/>
                <a:gd name="connsiteY64" fmla="*/ 505942 h 561315"/>
                <a:gd name="connsiteX65" fmla="*/ 527095 w 578738"/>
                <a:gd name="connsiteY65" fmla="*/ 560556 h 561315"/>
                <a:gd name="connsiteX66" fmla="*/ 523298 w 578738"/>
                <a:gd name="connsiteY66" fmla="*/ 561315 h 561315"/>
                <a:gd name="connsiteX67" fmla="*/ 224830 w 578738"/>
                <a:gd name="connsiteY67" fmla="*/ 561315 h 561315"/>
                <a:gd name="connsiteX68" fmla="*/ 181541 w 578738"/>
                <a:gd name="connsiteY68" fmla="*/ 518079 h 561315"/>
                <a:gd name="connsiteX69" fmla="*/ 181541 w 578738"/>
                <a:gd name="connsiteY69" fmla="*/ 253350 h 561315"/>
                <a:gd name="connsiteX70" fmla="*/ 222552 w 578738"/>
                <a:gd name="connsiteY70" fmla="*/ 210872 h 561315"/>
                <a:gd name="connsiteX71" fmla="*/ 224830 w 578738"/>
                <a:gd name="connsiteY71" fmla="*/ 210114 h 561315"/>
                <a:gd name="connsiteX72" fmla="*/ 229387 w 578738"/>
                <a:gd name="connsiteY72" fmla="*/ 210114 h 561315"/>
                <a:gd name="connsiteX73" fmla="*/ 237741 w 578738"/>
                <a:gd name="connsiteY73" fmla="*/ 205563 h 561315"/>
                <a:gd name="connsiteX74" fmla="*/ 240779 w 578738"/>
                <a:gd name="connsiteY74" fmla="*/ 198736 h 561315"/>
                <a:gd name="connsiteX75" fmla="*/ 266600 w 578738"/>
                <a:gd name="connsiteY75" fmla="*/ 66751 h 561315"/>
                <a:gd name="connsiteX76" fmla="*/ 266600 w 578738"/>
                <a:gd name="connsiteY76" fmla="*/ 60683 h 561315"/>
                <a:gd name="connsiteX77" fmla="*/ 265841 w 578738"/>
                <a:gd name="connsiteY77" fmla="*/ 55373 h 561315"/>
                <a:gd name="connsiteX78" fmla="*/ 321281 w 578738"/>
                <a:gd name="connsiteY78" fmla="*/ 0 h 56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78738" h="561315">
                  <a:moveTo>
                    <a:pt x="35700" y="243554"/>
                  </a:moveTo>
                  <a:cubicBezTo>
                    <a:pt x="34181" y="243554"/>
                    <a:pt x="30383" y="248104"/>
                    <a:pt x="30383" y="254930"/>
                  </a:cubicBezTo>
                  <a:lnTo>
                    <a:pt x="30383" y="519604"/>
                  </a:lnTo>
                  <a:cubicBezTo>
                    <a:pt x="30383" y="526430"/>
                    <a:pt x="34181" y="530980"/>
                    <a:pt x="35700" y="530980"/>
                  </a:cubicBezTo>
                  <a:lnTo>
                    <a:pt x="132926" y="530980"/>
                  </a:lnTo>
                  <a:cubicBezTo>
                    <a:pt x="134445" y="530980"/>
                    <a:pt x="138243" y="526430"/>
                    <a:pt x="138243" y="519604"/>
                  </a:cubicBezTo>
                  <a:lnTo>
                    <a:pt x="138243" y="254930"/>
                  </a:lnTo>
                  <a:cubicBezTo>
                    <a:pt x="138243" y="248104"/>
                    <a:pt x="134445" y="243554"/>
                    <a:pt x="132926" y="243554"/>
                  </a:cubicBezTo>
                  <a:close/>
                  <a:moveTo>
                    <a:pt x="35700" y="213219"/>
                  </a:moveTo>
                  <a:lnTo>
                    <a:pt x="132926" y="213219"/>
                  </a:lnTo>
                  <a:cubicBezTo>
                    <a:pt x="152675" y="213219"/>
                    <a:pt x="168626" y="231420"/>
                    <a:pt x="168626" y="254930"/>
                  </a:cubicBezTo>
                  <a:lnTo>
                    <a:pt x="168626" y="519604"/>
                  </a:lnTo>
                  <a:cubicBezTo>
                    <a:pt x="168626" y="542356"/>
                    <a:pt x="152675" y="561315"/>
                    <a:pt x="132926" y="561315"/>
                  </a:cubicBezTo>
                  <a:lnTo>
                    <a:pt x="35700" y="561315"/>
                  </a:lnTo>
                  <a:cubicBezTo>
                    <a:pt x="15951" y="561315"/>
                    <a:pt x="0" y="542356"/>
                    <a:pt x="0" y="519604"/>
                  </a:cubicBezTo>
                  <a:lnTo>
                    <a:pt x="0" y="254930"/>
                  </a:lnTo>
                  <a:cubicBezTo>
                    <a:pt x="0" y="231420"/>
                    <a:pt x="15951" y="213219"/>
                    <a:pt x="35700" y="213219"/>
                  </a:cubicBezTo>
                  <a:close/>
                  <a:moveTo>
                    <a:pt x="321281" y="30341"/>
                  </a:moveTo>
                  <a:cubicBezTo>
                    <a:pt x="307611" y="30341"/>
                    <a:pt x="296219" y="41719"/>
                    <a:pt x="296219" y="55373"/>
                  </a:cubicBezTo>
                  <a:cubicBezTo>
                    <a:pt x="296219" y="56890"/>
                    <a:pt x="296979" y="59166"/>
                    <a:pt x="296979" y="60683"/>
                  </a:cubicBezTo>
                  <a:cubicBezTo>
                    <a:pt x="297738" y="62200"/>
                    <a:pt x="297738" y="64475"/>
                    <a:pt x="296979" y="65992"/>
                  </a:cubicBezTo>
                  <a:cubicBezTo>
                    <a:pt x="306852" y="119090"/>
                    <a:pt x="287106" y="174463"/>
                    <a:pt x="268119" y="212389"/>
                  </a:cubicBezTo>
                  <a:cubicBezTo>
                    <a:pt x="266600" y="215424"/>
                    <a:pt x="265081" y="218458"/>
                    <a:pt x="263563" y="221492"/>
                  </a:cubicBezTo>
                  <a:cubicBezTo>
                    <a:pt x="263563" y="221492"/>
                    <a:pt x="262803" y="222250"/>
                    <a:pt x="262044" y="223009"/>
                  </a:cubicBezTo>
                  <a:cubicBezTo>
                    <a:pt x="255209" y="232870"/>
                    <a:pt x="244576" y="238938"/>
                    <a:pt x="232425" y="240455"/>
                  </a:cubicBezTo>
                  <a:cubicBezTo>
                    <a:pt x="231665" y="240455"/>
                    <a:pt x="230906" y="240455"/>
                    <a:pt x="230146" y="240455"/>
                  </a:cubicBezTo>
                  <a:lnTo>
                    <a:pt x="225590" y="240455"/>
                  </a:lnTo>
                  <a:cubicBezTo>
                    <a:pt x="225590" y="241214"/>
                    <a:pt x="224830" y="241214"/>
                    <a:pt x="224071" y="241214"/>
                  </a:cubicBezTo>
                  <a:cubicBezTo>
                    <a:pt x="217236" y="241214"/>
                    <a:pt x="211919" y="246524"/>
                    <a:pt x="211919" y="253350"/>
                  </a:cubicBezTo>
                  <a:lnTo>
                    <a:pt x="211919" y="518079"/>
                  </a:lnTo>
                  <a:cubicBezTo>
                    <a:pt x="211919" y="524905"/>
                    <a:pt x="217995" y="530974"/>
                    <a:pt x="224830" y="530974"/>
                  </a:cubicBezTo>
                  <a:lnTo>
                    <a:pt x="521019" y="530974"/>
                  </a:lnTo>
                  <a:cubicBezTo>
                    <a:pt x="521779" y="530974"/>
                    <a:pt x="521779" y="530215"/>
                    <a:pt x="522538" y="530215"/>
                  </a:cubicBezTo>
                  <a:cubicBezTo>
                    <a:pt x="536208" y="530215"/>
                    <a:pt x="546081" y="518837"/>
                    <a:pt x="546081" y="505942"/>
                  </a:cubicBezTo>
                  <a:cubicBezTo>
                    <a:pt x="546081" y="493047"/>
                    <a:pt x="536208" y="481669"/>
                    <a:pt x="522538" y="480910"/>
                  </a:cubicBezTo>
                  <a:cubicBezTo>
                    <a:pt x="514943" y="480910"/>
                    <a:pt x="508108" y="474084"/>
                    <a:pt x="508108" y="465740"/>
                  </a:cubicBezTo>
                  <a:cubicBezTo>
                    <a:pt x="508108" y="457396"/>
                    <a:pt x="514943" y="450569"/>
                    <a:pt x="523298" y="450569"/>
                  </a:cubicBezTo>
                  <a:cubicBezTo>
                    <a:pt x="536968" y="450569"/>
                    <a:pt x="548360" y="439191"/>
                    <a:pt x="548360" y="425537"/>
                  </a:cubicBezTo>
                  <a:cubicBezTo>
                    <a:pt x="548360" y="411884"/>
                    <a:pt x="536968" y="401264"/>
                    <a:pt x="523298" y="401264"/>
                  </a:cubicBezTo>
                  <a:cubicBezTo>
                    <a:pt x="514943" y="401264"/>
                    <a:pt x="508108" y="394438"/>
                    <a:pt x="508108" y="386094"/>
                  </a:cubicBezTo>
                  <a:cubicBezTo>
                    <a:pt x="508108" y="377750"/>
                    <a:pt x="514943" y="370923"/>
                    <a:pt x="523298" y="370923"/>
                  </a:cubicBezTo>
                  <a:cubicBezTo>
                    <a:pt x="536968" y="370923"/>
                    <a:pt x="548360" y="359545"/>
                    <a:pt x="548360" y="345891"/>
                  </a:cubicBezTo>
                  <a:cubicBezTo>
                    <a:pt x="548360" y="332238"/>
                    <a:pt x="536968" y="320860"/>
                    <a:pt x="523298" y="320860"/>
                  </a:cubicBezTo>
                  <a:cubicBezTo>
                    <a:pt x="514943" y="320860"/>
                    <a:pt x="508108" y="314033"/>
                    <a:pt x="508108" y="305689"/>
                  </a:cubicBezTo>
                  <a:cubicBezTo>
                    <a:pt x="508108" y="297345"/>
                    <a:pt x="514943" y="290518"/>
                    <a:pt x="523298" y="290518"/>
                  </a:cubicBezTo>
                  <a:cubicBezTo>
                    <a:pt x="536968" y="290518"/>
                    <a:pt x="548360" y="279140"/>
                    <a:pt x="548360" y="265487"/>
                  </a:cubicBezTo>
                  <a:cubicBezTo>
                    <a:pt x="548360" y="251833"/>
                    <a:pt x="536968" y="240455"/>
                    <a:pt x="523298" y="240455"/>
                  </a:cubicBezTo>
                  <a:lnTo>
                    <a:pt x="373684" y="240455"/>
                  </a:lnTo>
                  <a:cubicBezTo>
                    <a:pt x="369127" y="240455"/>
                    <a:pt x="363811" y="238180"/>
                    <a:pt x="361533" y="234387"/>
                  </a:cubicBezTo>
                  <a:cubicBezTo>
                    <a:pt x="358495" y="229836"/>
                    <a:pt x="357735" y="224526"/>
                    <a:pt x="360014" y="219975"/>
                  </a:cubicBezTo>
                  <a:cubicBezTo>
                    <a:pt x="401784" y="120607"/>
                    <a:pt x="349381" y="50822"/>
                    <a:pt x="343306" y="42478"/>
                  </a:cubicBezTo>
                  <a:cubicBezTo>
                    <a:pt x="342546" y="42478"/>
                    <a:pt x="341787" y="41719"/>
                    <a:pt x="341787" y="40961"/>
                  </a:cubicBezTo>
                  <a:cubicBezTo>
                    <a:pt x="336471" y="34134"/>
                    <a:pt x="329635" y="30341"/>
                    <a:pt x="321281" y="30341"/>
                  </a:cubicBezTo>
                  <a:close/>
                  <a:moveTo>
                    <a:pt x="321281" y="0"/>
                  </a:moveTo>
                  <a:cubicBezTo>
                    <a:pt x="338749" y="0"/>
                    <a:pt x="354698" y="8344"/>
                    <a:pt x="365330" y="21997"/>
                  </a:cubicBezTo>
                  <a:cubicBezTo>
                    <a:pt x="368368" y="25032"/>
                    <a:pt x="431403" y="99368"/>
                    <a:pt x="395708" y="210114"/>
                  </a:cubicBezTo>
                  <a:lnTo>
                    <a:pt x="523298" y="210114"/>
                  </a:lnTo>
                  <a:cubicBezTo>
                    <a:pt x="538487" y="210114"/>
                    <a:pt x="552157" y="216182"/>
                    <a:pt x="562789" y="226802"/>
                  </a:cubicBezTo>
                  <a:cubicBezTo>
                    <a:pt x="572662" y="237421"/>
                    <a:pt x="578738" y="251075"/>
                    <a:pt x="578738" y="265487"/>
                  </a:cubicBezTo>
                  <a:cubicBezTo>
                    <a:pt x="578738" y="281416"/>
                    <a:pt x="571903" y="295828"/>
                    <a:pt x="561270" y="305689"/>
                  </a:cubicBezTo>
                  <a:cubicBezTo>
                    <a:pt x="571903" y="315550"/>
                    <a:pt x="578738" y="329962"/>
                    <a:pt x="578738" y="345891"/>
                  </a:cubicBezTo>
                  <a:cubicBezTo>
                    <a:pt x="578738" y="361821"/>
                    <a:pt x="571903" y="375474"/>
                    <a:pt x="561270" y="386094"/>
                  </a:cubicBezTo>
                  <a:cubicBezTo>
                    <a:pt x="571903" y="395955"/>
                    <a:pt x="578738" y="410367"/>
                    <a:pt x="578738" y="425537"/>
                  </a:cubicBezTo>
                  <a:cubicBezTo>
                    <a:pt x="578738" y="442225"/>
                    <a:pt x="571903" y="456637"/>
                    <a:pt x="560511" y="466498"/>
                  </a:cubicBezTo>
                  <a:cubicBezTo>
                    <a:pt x="570384" y="477118"/>
                    <a:pt x="576460" y="490771"/>
                    <a:pt x="576460" y="505942"/>
                  </a:cubicBezTo>
                  <a:cubicBezTo>
                    <a:pt x="576460" y="534008"/>
                    <a:pt x="555195" y="557522"/>
                    <a:pt x="527095" y="560556"/>
                  </a:cubicBezTo>
                  <a:cubicBezTo>
                    <a:pt x="525576" y="560556"/>
                    <a:pt x="524816" y="561315"/>
                    <a:pt x="523298" y="561315"/>
                  </a:cubicBezTo>
                  <a:lnTo>
                    <a:pt x="224830" y="561315"/>
                  </a:lnTo>
                  <a:cubicBezTo>
                    <a:pt x="201287" y="561315"/>
                    <a:pt x="181541" y="541593"/>
                    <a:pt x="181541" y="518079"/>
                  </a:cubicBezTo>
                  <a:lnTo>
                    <a:pt x="181541" y="253350"/>
                  </a:lnTo>
                  <a:cubicBezTo>
                    <a:pt x="181541" y="230594"/>
                    <a:pt x="199768" y="211631"/>
                    <a:pt x="222552" y="210872"/>
                  </a:cubicBezTo>
                  <a:cubicBezTo>
                    <a:pt x="223311" y="210872"/>
                    <a:pt x="224071" y="210114"/>
                    <a:pt x="224830" y="210114"/>
                  </a:cubicBezTo>
                  <a:lnTo>
                    <a:pt x="229387" y="210114"/>
                  </a:lnTo>
                  <a:cubicBezTo>
                    <a:pt x="232425" y="210114"/>
                    <a:pt x="235463" y="208597"/>
                    <a:pt x="237741" y="205563"/>
                  </a:cubicBezTo>
                  <a:cubicBezTo>
                    <a:pt x="238500" y="203287"/>
                    <a:pt x="240019" y="201011"/>
                    <a:pt x="240779" y="198736"/>
                  </a:cubicBezTo>
                  <a:cubicBezTo>
                    <a:pt x="255209" y="170670"/>
                    <a:pt x="277233" y="115297"/>
                    <a:pt x="266600" y="66751"/>
                  </a:cubicBezTo>
                  <a:cubicBezTo>
                    <a:pt x="265841" y="65234"/>
                    <a:pt x="265841" y="62958"/>
                    <a:pt x="266600" y="60683"/>
                  </a:cubicBezTo>
                  <a:cubicBezTo>
                    <a:pt x="265841" y="59166"/>
                    <a:pt x="265841" y="56890"/>
                    <a:pt x="265841" y="55373"/>
                  </a:cubicBezTo>
                  <a:cubicBezTo>
                    <a:pt x="265841" y="25032"/>
                    <a:pt x="290903" y="0"/>
                    <a:pt x="3212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矩形 21"/>
          <p:cNvSpPr/>
          <p:nvPr/>
        </p:nvSpPr>
        <p:spPr bwMode="auto">
          <a:xfrm>
            <a:off x="5574573" y="2969539"/>
            <a:ext cx="5495211" cy="5233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defRPr/>
            </a:pPr>
            <a:r>
              <a:rPr lang="en-US" altLang="zh-CN" sz="14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This template is exclusively designed by </a:t>
            </a:r>
            <a:r>
              <a:rPr lang="en-US" altLang="zh-CN" sz="14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 </a:t>
            </a:r>
            <a:r>
              <a:rPr lang="en-US" altLang="zh-CN" sz="14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creative, and copyrights belong to </a:t>
            </a:r>
            <a:r>
              <a:rPr lang="en-US" altLang="zh-CN" sz="14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</a:t>
            </a:r>
            <a:endParaRPr lang="zh-CN" altLang="en-US" sz="1400" dirty="0">
              <a:solidFill>
                <a:srgbClr val="000000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4070" y="6218555"/>
            <a:ext cx="2042160" cy="3835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lt"/>
              </a:rPr>
              <a:t>www.92ppt.net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" y="0"/>
            <a:ext cx="12190413" cy="6859588"/>
          </a:xfrm>
          <a:prstGeom prst="rect">
            <a:avLst/>
          </a:prstGeom>
          <a:solidFill>
            <a:srgbClr val="123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" y="0"/>
            <a:ext cx="5804959" cy="6859588"/>
          </a:xfrm>
          <a:custGeom>
            <a:avLst/>
            <a:gdLst>
              <a:gd name="connsiteX0" fmla="*/ 0 w 7912101"/>
              <a:gd name="connsiteY0" fmla="*/ 0 h 6858000"/>
              <a:gd name="connsiteX1" fmla="*/ 7912101 w 7912101"/>
              <a:gd name="connsiteY1" fmla="*/ 0 h 6858000"/>
              <a:gd name="connsiteX2" fmla="*/ 7912101 w 7912101"/>
              <a:gd name="connsiteY2" fmla="*/ 6858000 h 6858000"/>
              <a:gd name="connsiteX3" fmla="*/ 0 w 7912101"/>
              <a:gd name="connsiteY3" fmla="*/ 6858000 h 6858000"/>
              <a:gd name="connsiteX4" fmla="*/ 0 w 7912101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2101" h="6858000">
                <a:moveTo>
                  <a:pt x="0" y="0"/>
                </a:moveTo>
                <a:lnTo>
                  <a:pt x="7912101" y="0"/>
                </a:lnTo>
                <a:lnTo>
                  <a:pt x="7912101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7707787" y="0"/>
            <a:ext cx="4482626" cy="6859588"/>
          </a:xfrm>
          <a:custGeom>
            <a:avLst/>
            <a:gdLst>
              <a:gd name="connsiteX0" fmla="*/ 0 w 4483210"/>
              <a:gd name="connsiteY0" fmla="*/ 0 h 6858000"/>
              <a:gd name="connsiteX1" fmla="*/ 4483210 w 4483210"/>
              <a:gd name="connsiteY1" fmla="*/ 0 h 6858000"/>
              <a:gd name="connsiteX2" fmla="*/ 4483210 w 4483210"/>
              <a:gd name="connsiteY2" fmla="*/ 6858000 h 6858000"/>
              <a:gd name="connsiteX3" fmla="*/ 0 w 4483210"/>
              <a:gd name="connsiteY3" fmla="*/ 6858000 h 6858000"/>
              <a:gd name="connsiteX4" fmla="*/ 0 w 448321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3210" h="6858000">
                <a:moveTo>
                  <a:pt x="0" y="0"/>
                </a:moveTo>
                <a:lnTo>
                  <a:pt x="4483210" y="0"/>
                </a:lnTo>
                <a:lnTo>
                  <a:pt x="448321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0" name="文本框 9"/>
          <p:cNvSpPr txBox="1"/>
          <p:nvPr/>
        </p:nvSpPr>
        <p:spPr>
          <a:xfrm>
            <a:off x="2094663" y="2722101"/>
            <a:ext cx="5613123" cy="11082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/>
            <a:r>
              <a:rPr lang="zh-CN" altLang="en-US" sz="6600" b="1" dirty="0">
                <a:solidFill>
                  <a:srgbClr val="FFFFFF"/>
                </a:solidFill>
                <a:cs typeface="+mn-ea"/>
                <a:sym typeface="+mn-lt"/>
              </a:rPr>
              <a:t>阶段营销目标</a:t>
            </a:r>
            <a:endParaRPr lang="zh-CN" altLang="en-US" sz="6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22625" y="2833812"/>
            <a:ext cx="179977" cy="936217"/>
            <a:chOff x="1822861" y="2833155"/>
            <a:chExt cx="180000" cy="936000"/>
          </a:xfrm>
        </p:grpSpPr>
        <p:sp>
          <p:nvSpPr>
            <p:cNvPr id="11" name="矩形: 圆角 10"/>
            <p:cNvSpPr/>
            <p:nvPr/>
          </p:nvSpPr>
          <p:spPr>
            <a:xfrm>
              <a:off x="1822861" y="2833155"/>
              <a:ext cx="180000" cy="936000"/>
            </a:xfrm>
            <a:prstGeom prst="roundRect">
              <a:avLst>
                <a:gd name="adj" fmla="val 50000"/>
              </a:avLst>
            </a:prstGeom>
            <a:solidFill>
              <a:srgbClr val="EAC7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1822861" y="2833312"/>
              <a:ext cx="90000" cy="849688"/>
            </a:xfrm>
            <a:custGeom>
              <a:avLst/>
              <a:gdLst>
                <a:gd name="connsiteX0" fmla="*/ 89224 w 90000"/>
                <a:gd name="connsiteY0" fmla="*/ 0 h 849688"/>
                <a:gd name="connsiteX1" fmla="*/ 90000 w 90000"/>
                <a:gd name="connsiteY1" fmla="*/ 3845 h 849688"/>
                <a:gd name="connsiteX2" fmla="*/ 90000 w 90000"/>
                <a:gd name="connsiteY2" fmla="*/ 759845 h 849688"/>
                <a:gd name="connsiteX3" fmla="*/ 35032 w 90000"/>
                <a:gd name="connsiteY3" fmla="*/ 842773 h 849688"/>
                <a:gd name="connsiteX4" fmla="*/ 776 w 90000"/>
                <a:gd name="connsiteY4" fmla="*/ 849688 h 849688"/>
                <a:gd name="connsiteX5" fmla="*/ 0 w 90000"/>
                <a:gd name="connsiteY5" fmla="*/ 845843 h 849688"/>
                <a:gd name="connsiteX6" fmla="*/ 0 w 90000"/>
                <a:gd name="connsiteY6" fmla="*/ 89843 h 849688"/>
                <a:gd name="connsiteX7" fmla="*/ 54968 w 90000"/>
                <a:gd name="connsiteY7" fmla="*/ 6916 h 84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000" h="849688">
                  <a:moveTo>
                    <a:pt x="89224" y="0"/>
                  </a:moveTo>
                  <a:lnTo>
                    <a:pt x="90000" y="3845"/>
                  </a:lnTo>
                  <a:lnTo>
                    <a:pt x="90000" y="759845"/>
                  </a:lnTo>
                  <a:cubicBezTo>
                    <a:pt x="90000" y="797125"/>
                    <a:pt x="67335" y="829110"/>
                    <a:pt x="35032" y="842773"/>
                  </a:cubicBezTo>
                  <a:lnTo>
                    <a:pt x="776" y="849688"/>
                  </a:lnTo>
                  <a:lnTo>
                    <a:pt x="0" y="845843"/>
                  </a:lnTo>
                  <a:lnTo>
                    <a:pt x="0" y="89843"/>
                  </a:lnTo>
                  <a:cubicBezTo>
                    <a:pt x="0" y="52564"/>
                    <a:pt x="22665" y="20578"/>
                    <a:pt x="54968" y="6916"/>
                  </a:cubicBezTo>
                  <a:close/>
                </a:path>
              </a:pathLst>
            </a:custGeom>
            <a:solidFill>
              <a:srgbClr val="F5E3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094663" y="1941510"/>
            <a:ext cx="3098961" cy="83118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/>
            <a:r>
              <a:rPr lang="en-US" altLang="zh-CN" sz="4800" dirty="0">
                <a:solidFill>
                  <a:srgbClr val="FFFFFF"/>
                </a:solidFill>
                <a:cs typeface="+mn-ea"/>
                <a:sym typeface="+mn-lt"/>
              </a:rPr>
              <a:t>PART 01</a:t>
            </a:r>
            <a:endParaRPr lang="zh-CN" altLang="en-US" sz="4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 bwMode="auto">
          <a:xfrm>
            <a:off x="6213121" y="5097817"/>
            <a:ext cx="4943739" cy="5233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defRPr/>
            </a:pPr>
            <a:r>
              <a:rPr lang="en-US" altLang="zh-CN" sz="1400" dirty="0">
                <a:solidFill>
                  <a:srgbClr val="FFFFFF"/>
                </a:solidFill>
                <a:cs typeface="+mn-ea"/>
                <a:sym typeface="+mn-lt"/>
              </a:rPr>
              <a:t>This template is exclusively designed by </a:t>
            </a:r>
            <a:r>
              <a:rPr lang="en-US" altLang="zh-CN" sz="1400" dirty="0" smtClean="0">
                <a:solidFill>
                  <a:srgbClr val="FFFFFF"/>
                </a:solidFill>
                <a:cs typeface="+mn-ea"/>
                <a:sym typeface="+mn-lt"/>
              </a:rPr>
              <a:t>1PPT </a:t>
            </a:r>
            <a:r>
              <a:rPr lang="en-US" altLang="zh-CN" sz="1400" dirty="0">
                <a:solidFill>
                  <a:srgbClr val="FFFFFF"/>
                </a:solidFill>
                <a:cs typeface="+mn-ea"/>
                <a:sym typeface="+mn-lt"/>
              </a:rPr>
              <a:t>creative, and copyrights belong to </a:t>
            </a:r>
            <a:r>
              <a:rPr lang="en-US" altLang="zh-CN" sz="1400" dirty="0" smtClean="0">
                <a:solidFill>
                  <a:srgbClr val="FFFFFF"/>
                </a:solidFill>
                <a:cs typeface="+mn-ea"/>
                <a:sym typeface="+mn-lt"/>
              </a:rPr>
              <a:t>1PPT</a:t>
            </a:r>
            <a:endParaRPr lang="zh-CN" altLang="en-US" sz="1400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37099" y="1985609"/>
            <a:ext cx="2657126" cy="3244055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任意多边形: 形状 14"/>
          <p:cNvSpPr/>
          <p:nvPr/>
        </p:nvSpPr>
        <p:spPr>
          <a:xfrm>
            <a:off x="1237099" y="3966626"/>
            <a:ext cx="1525939" cy="1263036"/>
          </a:xfrm>
          <a:custGeom>
            <a:avLst/>
            <a:gdLst>
              <a:gd name="connsiteX0" fmla="*/ 118887 w 1526138"/>
              <a:gd name="connsiteY0" fmla="*/ 0 h 1262744"/>
              <a:gd name="connsiteX1" fmla="*/ 1509948 w 1526138"/>
              <a:gd name="connsiteY1" fmla="*/ 1154698 h 1262744"/>
              <a:gd name="connsiteX2" fmla="*/ 1526138 w 1526138"/>
              <a:gd name="connsiteY2" fmla="*/ 1262744 h 1262744"/>
              <a:gd name="connsiteX3" fmla="*/ 0 w 1526138"/>
              <a:gd name="connsiteY3" fmla="*/ 1262744 h 1262744"/>
              <a:gd name="connsiteX4" fmla="*/ 0 w 1526138"/>
              <a:gd name="connsiteY4" fmla="*/ 6114 h 1262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6138" h="1262744">
                <a:moveTo>
                  <a:pt x="118887" y="0"/>
                </a:moveTo>
                <a:cubicBezTo>
                  <a:pt x="805057" y="0"/>
                  <a:pt x="1377547" y="495713"/>
                  <a:pt x="1509948" y="1154698"/>
                </a:cubicBezTo>
                <a:lnTo>
                  <a:pt x="1526138" y="1262744"/>
                </a:lnTo>
                <a:lnTo>
                  <a:pt x="0" y="1262744"/>
                </a:lnTo>
                <a:lnTo>
                  <a:pt x="0" y="6114"/>
                </a:lnTo>
                <a:close/>
              </a:path>
            </a:pathLst>
          </a:custGeom>
          <a:solidFill>
            <a:srgbClr val="F5E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00951" y="1985609"/>
            <a:ext cx="2657126" cy="3244055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84106" y="2330990"/>
            <a:ext cx="3426967" cy="2273826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89462" y="4942423"/>
            <a:ext cx="4411490" cy="835212"/>
            <a:chOff x="1426027" y="5008193"/>
            <a:chExt cx="4412064" cy="835019"/>
          </a:xfrm>
        </p:grpSpPr>
        <p:sp>
          <p:nvSpPr>
            <p:cNvPr id="6" name="矩形 5"/>
            <p:cNvSpPr/>
            <p:nvPr/>
          </p:nvSpPr>
          <p:spPr bwMode="auto">
            <a:xfrm>
              <a:off x="1426027" y="5366158"/>
              <a:ext cx="4412064" cy="4770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25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1PPTThis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template is exclusively designed</a:t>
              </a:r>
              <a:endParaRPr lang="en-US" altLang="zh-CN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709629" y="5008193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任意多边形: 形状 16"/>
          <p:cNvSpPr/>
          <p:nvPr/>
        </p:nvSpPr>
        <p:spPr>
          <a:xfrm flipH="1">
            <a:off x="9432138" y="3966626"/>
            <a:ext cx="1525939" cy="1263036"/>
          </a:xfrm>
          <a:custGeom>
            <a:avLst/>
            <a:gdLst>
              <a:gd name="connsiteX0" fmla="*/ 118887 w 1526138"/>
              <a:gd name="connsiteY0" fmla="*/ 0 h 1262744"/>
              <a:gd name="connsiteX1" fmla="*/ 1509948 w 1526138"/>
              <a:gd name="connsiteY1" fmla="*/ 1154698 h 1262744"/>
              <a:gd name="connsiteX2" fmla="*/ 1526138 w 1526138"/>
              <a:gd name="connsiteY2" fmla="*/ 1262744 h 1262744"/>
              <a:gd name="connsiteX3" fmla="*/ 0 w 1526138"/>
              <a:gd name="connsiteY3" fmla="*/ 1262744 h 1262744"/>
              <a:gd name="connsiteX4" fmla="*/ 0 w 1526138"/>
              <a:gd name="connsiteY4" fmla="*/ 6114 h 1262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6138" h="1262744">
                <a:moveTo>
                  <a:pt x="118887" y="0"/>
                </a:moveTo>
                <a:cubicBezTo>
                  <a:pt x="805057" y="0"/>
                  <a:pt x="1377547" y="495713"/>
                  <a:pt x="1509948" y="1154698"/>
                </a:cubicBezTo>
                <a:lnTo>
                  <a:pt x="1526138" y="1262744"/>
                </a:lnTo>
                <a:lnTo>
                  <a:pt x="0" y="1262744"/>
                </a:lnTo>
                <a:lnTo>
                  <a:pt x="0" y="6114"/>
                </a:lnTo>
                <a:close/>
              </a:path>
            </a:pathLst>
          </a:custGeom>
          <a:solidFill>
            <a:srgbClr val="33B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768593" y="392649"/>
            <a:ext cx="2693273" cy="5233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 defTabSz="457200"/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rPr>
              <a:t>阶段营销目标</a:t>
            </a:r>
            <a:endParaRPr lang="zh-CN" altLang="en-US" sz="2800" dirty="0">
              <a:solidFill>
                <a:srgbClr val="000000">
                  <a:lumMod val="85000"/>
                  <a:lumOff val="1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3367624" y="992585"/>
            <a:ext cx="5495211" cy="23088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This template is exclusively designed by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 </a:t>
            </a: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creative, and copyrights belong to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</a:t>
            </a:r>
            <a:endParaRPr lang="zh-CN" altLang="en-US" sz="900" dirty="0">
              <a:solidFill>
                <a:srgbClr val="000000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 rot="5400000">
            <a:off x="6060986" y="795465"/>
            <a:ext cx="68440" cy="355755"/>
            <a:chOff x="11210699" y="1898510"/>
            <a:chExt cx="180000" cy="936000"/>
          </a:xfrm>
        </p:grpSpPr>
        <p:sp>
          <p:nvSpPr>
            <p:cNvPr id="21" name="矩形: 圆角 20"/>
            <p:cNvSpPr/>
            <p:nvPr/>
          </p:nvSpPr>
          <p:spPr>
            <a:xfrm>
              <a:off x="11210699" y="1898510"/>
              <a:ext cx="180000" cy="936000"/>
            </a:xfrm>
            <a:prstGeom prst="roundRect">
              <a:avLst>
                <a:gd name="adj" fmla="val 50000"/>
              </a:avLst>
            </a:prstGeom>
            <a:solidFill>
              <a:srgbClr val="2A99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11210699" y="1898667"/>
              <a:ext cx="90000" cy="849688"/>
            </a:xfrm>
            <a:custGeom>
              <a:avLst/>
              <a:gdLst>
                <a:gd name="connsiteX0" fmla="*/ 89224 w 90000"/>
                <a:gd name="connsiteY0" fmla="*/ 0 h 849688"/>
                <a:gd name="connsiteX1" fmla="*/ 90000 w 90000"/>
                <a:gd name="connsiteY1" fmla="*/ 3845 h 849688"/>
                <a:gd name="connsiteX2" fmla="*/ 90000 w 90000"/>
                <a:gd name="connsiteY2" fmla="*/ 759845 h 849688"/>
                <a:gd name="connsiteX3" fmla="*/ 35032 w 90000"/>
                <a:gd name="connsiteY3" fmla="*/ 842773 h 849688"/>
                <a:gd name="connsiteX4" fmla="*/ 776 w 90000"/>
                <a:gd name="connsiteY4" fmla="*/ 849688 h 849688"/>
                <a:gd name="connsiteX5" fmla="*/ 0 w 90000"/>
                <a:gd name="connsiteY5" fmla="*/ 845843 h 849688"/>
                <a:gd name="connsiteX6" fmla="*/ 0 w 90000"/>
                <a:gd name="connsiteY6" fmla="*/ 89843 h 849688"/>
                <a:gd name="connsiteX7" fmla="*/ 54968 w 90000"/>
                <a:gd name="connsiteY7" fmla="*/ 6916 h 84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000" h="849688">
                  <a:moveTo>
                    <a:pt x="89224" y="0"/>
                  </a:moveTo>
                  <a:lnTo>
                    <a:pt x="90000" y="3845"/>
                  </a:lnTo>
                  <a:lnTo>
                    <a:pt x="90000" y="759845"/>
                  </a:lnTo>
                  <a:cubicBezTo>
                    <a:pt x="90000" y="797125"/>
                    <a:pt x="67335" y="829110"/>
                    <a:pt x="35032" y="842773"/>
                  </a:cubicBezTo>
                  <a:lnTo>
                    <a:pt x="776" y="849688"/>
                  </a:lnTo>
                  <a:lnTo>
                    <a:pt x="0" y="845843"/>
                  </a:lnTo>
                  <a:lnTo>
                    <a:pt x="0" y="89843"/>
                  </a:lnTo>
                  <a:cubicBezTo>
                    <a:pt x="0" y="52564"/>
                    <a:pt x="22665" y="20578"/>
                    <a:pt x="54968" y="6916"/>
                  </a:cubicBezTo>
                  <a:close/>
                </a:path>
              </a:pathLst>
            </a:custGeom>
            <a:solidFill>
              <a:srgbClr val="33B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2" grpId="0" animBg="1"/>
      <p:bldP spid="13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916e851c-8dcb-41ea-87d2-0a5dfebc5c6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028823" y="1599873"/>
            <a:ext cx="2790061" cy="3261132"/>
            <a:chOff x="4217988" y="1162051"/>
            <a:chExt cx="3930651" cy="4592638"/>
          </a:xfrm>
        </p:grpSpPr>
        <p:sp>
          <p:nvSpPr>
            <p:cNvPr id="3" name="iṥḻîdê"/>
            <p:cNvSpPr/>
            <p:nvPr/>
          </p:nvSpPr>
          <p:spPr bwMode="auto">
            <a:xfrm>
              <a:off x="4800601" y="1212851"/>
              <a:ext cx="1755775" cy="2178050"/>
            </a:xfrm>
            <a:custGeom>
              <a:avLst/>
              <a:gdLst>
                <a:gd name="T0" fmla="*/ 0 w 1106"/>
                <a:gd name="T1" fmla="*/ 645 h 1372"/>
                <a:gd name="T2" fmla="*/ 0 w 1106"/>
                <a:gd name="T3" fmla="*/ 1372 h 1372"/>
                <a:gd name="T4" fmla="*/ 1106 w 1106"/>
                <a:gd name="T5" fmla="*/ 726 h 1372"/>
                <a:gd name="T6" fmla="*/ 1106 w 1106"/>
                <a:gd name="T7" fmla="*/ 0 h 1372"/>
                <a:gd name="T8" fmla="*/ 0 w 1106"/>
                <a:gd name="T9" fmla="*/ 645 h 1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6" h="1372">
                  <a:moveTo>
                    <a:pt x="0" y="645"/>
                  </a:moveTo>
                  <a:lnTo>
                    <a:pt x="0" y="1372"/>
                  </a:lnTo>
                  <a:lnTo>
                    <a:pt x="1106" y="726"/>
                  </a:lnTo>
                  <a:lnTo>
                    <a:pt x="1106" y="0"/>
                  </a:lnTo>
                  <a:lnTo>
                    <a:pt x="0" y="645"/>
                  </a:lnTo>
                  <a:close/>
                </a:path>
              </a:pathLst>
            </a:custGeom>
            <a:solidFill>
              <a:srgbClr val="029D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" name="î$líḍè"/>
            <p:cNvSpPr/>
            <p:nvPr/>
          </p:nvSpPr>
          <p:spPr bwMode="auto">
            <a:xfrm>
              <a:off x="4800601" y="1212851"/>
              <a:ext cx="1755775" cy="1023938"/>
            </a:xfrm>
            <a:custGeom>
              <a:avLst/>
              <a:gdLst>
                <a:gd name="T0" fmla="*/ 0 w 1106"/>
                <a:gd name="T1" fmla="*/ 645 h 645"/>
                <a:gd name="T2" fmla="*/ 0 w 1106"/>
                <a:gd name="T3" fmla="*/ 645 h 645"/>
                <a:gd name="T4" fmla="*/ 1106 w 1106"/>
                <a:gd name="T5" fmla="*/ 0 h 645"/>
                <a:gd name="T6" fmla="*/ 1106 w 1106"/>
                <a:gd name="T7" fmla="*/ 0 h 645"/>
                <a:gd name="T8" fmla="*/ 0 w 1106"/>
                <a:gd name="T9" fmla="*/ 645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6" h="645">
                  <a:moveTo>
                    <a:pt x="0" y="645"/>
                  </a:moveTo>
                  <a:lnTo>
                    <a:pt x="0" y="645"/>
                  </a:lnTo>
                  <a:lnTo>
                    <a:pt x="1106" y="0"/>
                  </a:lnTo>
                  <a:lnTo>
                    <a:pt x="1106" y="0"/>
                  </a:lnTo>
                  <a:lnTo>
                    <a:pt x="0" y="645"/>
                  </a:lnTo>
                  <a:close/>
                </a:path>
              </a:pathLst>
            </a:custGeom>
            <a:solidFill>
              <a:srgbClr val="02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" name="íšliḑê"/>
            <p:cNvSpPr/>
            <p:nvPr/>
          </p:nvSpPr>
          <p:spPr bwMode="auto">
            <a:xfrm>
              <a:off x="4832351" y="1268413"/>
              <a:ext cx="1690688" cy="2066925"/>
            </a:xfrm>
            <a:custGeom>
              <a:avLst/>
              <a:gdLst>
                <a:gd name="T0" fmla="*/ 1065 w 1065"/>
                <a:gd name="T1" fmla="*/ 679 h 1302"/>
                <a:gd name="T2" fmla="*/ 0 w 1065"/>
                <a:gd name="T3" fmla="*/ 1302 h 1302"/>
                <a:gd name="T4" fmla="*/ 0 w 1065"/>
                <a:gd name="T5" fmla="*/ 623 h 1302"/>
                <a:gd name="T6" fmla="*/ 1065 w 1065"/>
                <a:gd name="T7" fmla="*/ 0 h 1302"/>
                <a:gd name="T8" fmla="*/ 1065 w 1065"/>
                <a:gd name="T9" fmla="*/ 679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5" h="1302">
                  <a:moveTo>
                    <a:pt x="1065" y="679"/>
                  </a:moveTo>
                  <a:lnTo>
                    <a:pt x="0" y="1302"/>
                  </a:lnTo>
                  <a:lnTo>
                    <a:pt x="0" y="623"/>
                  </a:lnTo>
                  <a:lnTo>
                    <a:pt x="1065" y="0"/>
                  </a:lnTo>
                  <a:lnTo>
                    <a:pt x="1065" y="679"/>
                  </a:lnTo>
                  <a:close/>
                </a:path>
              </a:pathLst>
            </a:custGeom>
            <a:solidFill>
              <a:srgbClr val="026A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" name="îṧlíḓè"/>
            <p:cNvSpPr/>
            <p:nvPr/>
          </p:nvSpPr>
          <p:spPr bwMode="auto">
            <a:xfrm>
              <a:off x="5256315" y="1561767"/>
              <a:ext cx="684517" cy="525925"/>
            </a:xfrm>
            <a:custGeom>
              <a:avLst/>
              <a:gdLst>
                <a:gd name="connsiteX0" fmla="*/ 684517 w 684517"/>
                <a:gd name="connsiteY0" fmla="*/ 0 h 525925"/>
                <a:gd name="connsiteX1" fmla="*/ 683686 w 684517"/>
                <a:gd name="connsiteY1" fmla="*/ 3699 h 525925"/>
                <a:gd name="connsiteX2" fmla="*/ 342799 w 684517"/>
                <a:gd name="connsiteY2" fmla="*/ 473694 h 525925"/>
                <a:gd name="connsiteX3" fmla="*/ 1912 w 684517"/>
                <a:gd name="connsiteY3" fmla="*/ 407412 h 525925"/>
                <a:gd name="connsiteX4" fmla="*/ 0 w 684517"/>
                <a:gd name="connsiteY4" fmla="*/ 401185 h 52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4517" h="525925">
                  <a:moveTo>
                    <a:pt x="684517" y="0"/>
                  </a:moveTo>
                  <a:lnTo>
                    <a:pt x="683686" y="3699"/>
                  </a:lnTo>
                  <a:cubicBezTo>
                    <a:pt x="627645" y="195590"/>
                    <a:pt x="496368" y="384700"/>
                    <a:pt x="342799" y="473694"/>
                  </a:cubicBezTo>
                  <a:cubicBezTo>
                    <a:pt x="189229" y="565159"/>
                    <a:pt x="57952" y="532404"/>
                    <a:pt x="1912" y="407412"/>
                  </a:cubicBezTo>
                  <a:lnTo>
                    <a:pt x="0" y="401185"/>
                  </a:lnTo>
                  <a:close/>
                </a:path>
              </a:pathLst>
            </a:custGeom>
            <a:solidFill>
              <a:srgbClr val="66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" name="išlîḋê"/>
            <p:cNvSpPr/>
            <p:nvPr/>
          </p:nvSpPr>
          <p:spPr bwMode="auto">
            <a:xfrm>
              <a:off x="5067301" y="2154238"/>
              <a:ext cx="198438" cy="692150"/>
            </a:xfrm>
            <a:custGeom>
              <a:avLst/>
              <a:gdLst>
                <a:gd name="T0" fmla="*/ 125 w 125"/>
                <a:gd name="T1" fmla="*/ 362 h 436"/>
                <a:gd name="T2" fmla="*/ 0 w 125"/>
                <a:gd name="T3" fmla="*/ 436 h 436"/>
                <a:gd name="T4" fmla="*/ 0 w 125"/>
                <a:gd name="T5" fmla="*/ 77 h 436"/>
                <a:gd name="T6" fmla="*/ 125 w 125"/>
                <a:gd name="T7" fmla="*/ 0 h 436"/>
                <a:gd name="T8" fmla="*/ 125 w 125"/>
                <a:gd name="T9" fmla="*/ 36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436">
                  <a:moveTo>
                    <a:pt x="125" y="362"/>
                  </a:moveTo>
                  <a:lnTo>
                    <a:pt x="0" y="436"/>
                  </a:lnTo>
                  <a:lnTo>
                    <a:pt x="0" y="77"/>
                  </a:lnTo>
                  <a:lnTo>
                    <a:pt x="125" y="0"/>
                  </a:lnTo>
                  <a:lnTo>
                    <a:pt x="125" y="362"/>
                  </a:lnTo>
                  <a:close/>
                </a:path>
              </a:pathLst>
            </a:custGeom>
            <a:solidFill>
              <a:srgbClr val="0251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" name="íṡḷîḑè"/>
            <p:cNvSpPr/>
            <p:nvPr/>
          </p:nvSpPr>
          <p:spPr bwMode="auto">
            <a:xfrm>
              <a:off x="5632451" y="1997076"/>
              <a:ext cx="201613" cy="692150"/>
            </a:xfrm>
            <a:custGeom>
              <a:avLst/>
              <a:gdLst>
                <a:gd name="T0" fmla="*/ 127 w 127"/>
                <a:gd name="T1" fmla="*/ 359 h 436"/>
                <a:gd name="T2" fmla="*/ 0 w 127"/>
                <a:gd name="T3" fmla="*/ 436 h 436"/>
                <a:gd name="T4" fmla="*/ 0 w 127"/>
                <a:gd name="T5" fmla="*/ 74 h 436"/>
                <a:gd name="T6" fmla="*/ 127 w 127"/>
                <a:gd name="T7" fmla="*/ 0 h 436"/>
                <a:gd name="T8" fmla="*/ 127 w 127"/>
                <a:gd name="T9" fmla="*/ 359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436">
                  <a:moveTo>
                    <a:pt x="127" y="359"/>
                  </a:moveTo>
                  <a:lnTo>
                    <a:pt x="0" y="436"/>
                  </a:lnTo>
                  <a:lnTo>
                    <a:pt x="0" y="74"/>
                  </a:lnTo>
                  <a:lnTo>
                    <a:pt x="127" y="0"/>
                  </a:lnTo>
                  <a:lnTo>
                    <a:pt x="127" y="359"/>
                  </a:lnTo>
                  <a:close/>
                </a:path>
              </a:pathLst>
            </a:custGeom>
            <a:solidFill>
              <a:srgbClr val="0251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" name="iṥḷïḍè"/>
            <p:cNvSpPr/>
            <p:nvPr/>
          </p:nvSpPr>
          <p:spPr bwMode="auto">
            <a:xfrm>
              <a:off x="5886451" y="1660526"/>
              <a:ext cx="201613" cy="692150"/>
            </a:xfrm>
            <a:custGeom>
              <a:avLst/>
              <a:gdLst>
                <a:gd name="T0" fmla="*/ 127 w 127"/>
                <a:gd name="T1" fmla="*/ 361 h 436"/>
                <a:gd name="T2" fmla="*/ 0 w 127"/>
                <a:gd name="T3" fmla="*/ 436 h 436"/>
                <a:gd name="T4" fmla="*/ 0 w 127"/>
                <a:gd name="T5" fmla="*/ 77 h 436"/>
                <a:gd name="T6" fmla="*/ 127 w 127"/>
                <a:gd name="T7" fmla="*/ 0 h 436"/>
                <a:gd name="T8" fmla="*/ 127 w 127"/>
                <a:gd name="T9" fmla="*/ 361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436">
                  <a:moveTo>
                    <a:pt x="127" y="361"/>
                  </a:moveTo>
                  <a:lnTo>
                    <a:pt x="0" y="436"/>
                  </a:lnTo>
                  <a:lnTo>
                    <a:pt x="0" y="77"/>
                  </a:lnTo>
                  <a:lnTo>
                    <a:pt x="127" y="0"/>
                  </a:lnTo>
                  <a:lnTo>
                    <a:pt x="127" y="361"/>
                  </a:lnTo>
                  <a:close/>
                </a:path>
              </a:pathLst>
            </a:custGeom>
            <a:solidFill>
              <a:srgbClr val="0251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" name="iṡlïḑé"/>
            <p:cNvSpPr/>
            <p:nvPr/>
          </p:nvSpPr>
          <p:spPr bwMode="auto">
            <a:xfrm>
              <a:off x="6164263" y="1422401"/>
              <a:ext cx="196850" cy="692150"/>
            </a:xfrm>
            <a:custGeom>
              <a:avLst/>
              <a:gdLst>
                <a:gd name="T0" fmla="*/ 124 w 124"/>
                <a:gd name="T1" fmla="*/ 360 h 436"/>
                <a:gd name="T2" fmla="*/ 0 w 124"/>
                <a:gd name="T3" fmla="*/ 436 h 436"/>
                <a:gd name="T4" fmla="*/ 0 w 124"/>
                <a:gd name="T5" fmla="*/ 75 h 436"/>
                <a:gd name="T6" fmla="*/ 124 w 124"/>
                <a:gd name="T7" fmla="*/ 0 h 436"/>
                <a:gd name="T8" fmla="*/ 124 w 124"/>
                <a:gd name="T9" fmla="*/ 36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436">
                  <a:moveTo>
                    <a:pt x="124" y="360"/>
                  </a:moveTo>
                  <a:lnTo>
                    <a:pt x="0" y="436"/>
                  </a:lnTo>
                  <a:lnTo>
                    <a:pt x="0" y="75"/>
                  </a:lnTo>
                  <a:lnTo>
                    <a:pt x="124" y="0"/>
                  </a:lnTo>
                  <a:lnTo>
                    <a:pt x="124" y="360"/>
                  </a:lnTo>
                  <a:close/>
                </a:path>
              </a:pathLst>
            </a:custGeom>
            <a:solidFill>
              <a:srgbClr val="0251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" name="iṡ1idè"/>
            <p:cNvSpPr/>
            <p:nvPr/>
          </p:nvSpPr>
          <p:spPr bwMode="auto">
            <a:xfrm>
              <a:off x="5810251" y="1871663"/>
              <a:ext cx="430213" cy="836613"/>
            </a:xfrm>
            <a:custGeom>
              <a:avLst/>
              <a:gdLst>
                <a:gd name="T0" fmla="*/ 271 w 271"/>
                <a:gd name="T1" fmla="*/ 361 h 527"/>
                <a:gd name="T2" fmla="*/ 0 w 271"/>
                <a:gd name="T3" fmla="*/ 527 h 527"/>
                <a:gd name="T4" fmla="*/ 0 w 271"/>
                <a:gd name="T5" fmla="*/ 166 h 527"/>
                <a:gd name="T6" fmla="*/ 271 w 271"/>
                <a:gd name="T7" fmla="*/ 0 h 527"/>
                <a:gd name="T8" fmla="*/ 271 w 271"/>
                <a:gd name="T9" fmla="*/ 36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527">
                  <a:moveTo>
                    <a:pt x="271" y="361"/>
                  </a:moveTo>
                  <a:lnTo>
                    <a:pt x="0" y="527"/>
                  </a:lnTo>
                  <a:lnTo>
                    <a:pt x="0" y="166"/>
                  </a:lnTo>
                  <a:lnTo>
                    <a:pt x="271" y="0"/>
                  </a:lnTo>
                  <a:lnTo>
                    <a:pt x="271" y="361"/>
                  </a:lnTo>
                  <a:close/>
                </a:path>
              </a:pathLst>
            </a:custGeom>
            <a:solidFill>
              <a:srgbClr val="0251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" name="ïṥḷíḍe"/>
            <p:cNvSpPr/>
            <p:nvPr/>
          </p:nvSpPr>
          <p:spPr bwMode="auto">
            <a:xfrm>
              <a:off x="5302251" y="2174876"/>
              <a:ext cx="85725" cy="622300"/>
            </a:xfrm>
            <a:custGeom>
              <a:avLst/>
              <a:gdLst>
                <a:gd name="T0" fmla="*/ 54 w 54"/>
                <a:gd name="T1" fmla="*/ 361 h 392"/>
                <a:gd name="T2" fmla="*/ 0 w 54"/>
                <a:gd name="T3" fmla="*/ 392 h 392"/>
                <a:gd name="T4" fmla="*/ 0 w 54"/>
                <a:gd name="T5" fmla="*/ 31 h 392"/>
                <a:gd name="T6" fmla="*/ 54 w 54"/>
                <a:gd name="T7" fmla="*/ 0 h 392"/>
                <a:gd name="T8" fmla="*/ 54 w 54"/>
                <a:gd name="T9" fmla="*/ 361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92">
                  <a:moveTo>
                    <a:pt x="54" y="361"/>
                  </a:moveTo>
                  <a:lnTo>
                    <a:pt x="0" y="392"/>
                  </a:lnTo>
                  <a:lnTo>
                    <a:pt x="0" y="31"/>
                  </a:lnTo>
                  <a:lnTo>
                    <a:pt x="54" y="0"/>
                  </a:lnTo>
                  <a:lnTo>
                    <a:pt x="54" y="361"/>
                  </a:lnTo>
                  <a:close/>
                </a:path>
              </a:pathLst>
            </a:custGeom>
            <a:solidFill>
              <a:srgbClr val="0251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îṧ1iďê"/>
            <p:cNvSpPr/>
            <p:nvPr/>
          </p:nvSpPr>
          <p:spPr bwMode="auto">
            <a:xfrm>
              <a:off x="5476876" y="1951038"/>
              <a:ext cx="85725" cy="784225"/>
            </a:xfrm>
            <a:custGeom>
              <a:avLst/>
              <a:gdLst>
                <a:gd name="T0" fmla="*/ 54 w 54"/>
                <a:gd name="T1" fmla="*/ 463 h 494"/>
                <a:gd name="T2" fmla="*/ 0 w 54"/>
                <a:gd name="T3" fmla="*/ 494 h 494"/>
                <a:gd name="T4" fmla="*/ 0 w 54"/>
                <a:gd name="T5" fmla="*/ 29 h 494"/>
                <a:gd name="T6" fmla="*/ 54 w 54"/>
                <a:gd name="T7" fmla="*/ 0 h 494"/>
                <a:gd name="T8" fmla="*/ 54 w 54"/>
                <a:gd name="T9" fmla="*/ 463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94">
                  <a:moveTo>
                    <a:pt x="54" y="463"/>
                  </a:moveTo>
                  <a:lnTo>
                    <a:pt x="0" y="494"/>
                  </a:lnTo>
                  <a:lnTo>
                    <a:pt x="0" y="29"/>
                  </a:lnTo>
                  <a:lnTo>
                    <a:pt x="54" y="0"/>
                  </a:lnTo>
                  <a:lnTo>
                    <a:pt x="54" y="463"/>
                  </a:lnTo>
                  <a:close/>
                </a:path>
              </a:pathLst>
            </a:custGeom>
            <a:solidFill>
              <a:srgbClr val="024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îṧlïďê"/>
            <p:cNvSpPr/>
            <p:nvPr/>
          </p:nvSpPr>
          <p:spPr bwMode="auto">
            <a:xfrm>
              <a:off x="5889626" y="1854201"/>
              <a:ext cx="590550" cy="893763"/>
            </a:xfrm>
            <a:custGeom>
              <a:avLst/>
              <a:gdLst>
                <a:gd name="T0" fmla="*/ 179 w 179"/>
                <a:gd name="T1" fmla="*/ 83 h 271"/>
                <a:gd name="T2" fmla="*/ 89 w 179"/>
                <a:gd name="T3" fmla="*/ 29 h 271"/>
                <a:gd name="T4" fmla="*/ 0 w 179"/>
                <a:gd name="T5" fmla="*/ 188 h 271"/>
                <a:gd name="T6" fmla="*/ 89 w 179"/>
                <a:gd name="T7" fmla="*/ 242 h 271"/>
                <a:gd name="T8" fmla="*/ 179 w 179"/>
                <a:gd name="T9" fmla="*/ 8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271">
                  <a:moveTo>
                    <a:pt x="179" y="83"/>
                  </a:moveTo>
                  <a:cubicBezTo>
                    <a:pt x="179" y="24"/>
                    <a:pt x="139" y="0"/>
                    <a:pt x="89" y="29"/>
                  </a:cubicBezTo>
                  <a:cubicBezTo>
                    <a:pt x="40" y="58"/>
                    <a:pt x="0" y="130"/>
                    <a:pt x="0" y="188"/>
                  </a:cubicBezTo>
                  <a:cubicBezTo>
                    <a:pt x="0" y="247"/>
                    <a:pt x="40" y="271"/>
                    <a:pt x="89" y="242"/>
                  </a:cubicBezTo>
                  <a:cubicBezTo>
                    <a:pt x="139" y="213"/>
                    <a:pt x="179" y="141"/>
                    <a:pt x="179" y="83"/>
                  </a:cubicBezTo>
                  <a:close/>
                </a:path>
              </a:pathLst>
            </a:custGeom>
            <a:solidFill>
              <a:srgbClr val="02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" name="ïṣľïḋè"/>
            <p:cNvSpPr/>
            <p:nvPr/>
          </p:nvSpPr>
          <p:spPr bwMode="auto">
            <a:xfrm>
              <a:off x="6259513" y="1272017"/>
              <a:ext cx="300038" cy="744693"/>
            </a:xfrm>
            <a:custGeom>
              <a:avLst/>
              <a:gdLst>
                <a:gd name="connsiteX0" fmla="*/ 300038 w 300038"/>
                <a:gd name="connsiteY0" fmla="*/ 0 h 744693"/>
                <a:gd name="connsiteX1" fmla="*/ 300038 w 300038"/>
                <a:gd name="connsiteY1" fmla="*/ 699724 h 744693"/>
                <a:gd name="connsiteX2" fmla="*/ 293626 w 300038"/>
                <a:gd name="connsiteY2" fmla="*/ 704212 h 744693"/>
                <a:gd name="connsiteX3" fmla="*/ 0 w 300038"/>
                <a:gd name="connsiteY3" fmla="*/ 526459 h 744693"/>
                <a:gd name="connsiteX4" fmla="*/ 293626 w 300038"/>
                <a:gd name="connsiteY4" fmla="*/ 3074 h 744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038" h="744693">
                  <a:moveTo>
                    <a:pt x="300038" y="0"/>
                  </a:moveTo>
                  <a:lnTo>
                    <a:pt x="300038" y="699724"/>
                  </a:lnTo>
                  <a:lnTo>
                    <a:pt x="293626" y="704212"/>
                  </a:lnTo>
                  <a:cubicBezTo>
                    <a:pt x="131967" y="799672"/>
                    <a:pt x="0" y="720671"/>
                    <a:pt x="0" y="526459"/>
                  </a:cubicBezTo>
                  <a:cubicBezTo>
                    <a:pt x="0" y="332247"/>
                    <a:pt x="131967" y="98534"/>
                    <a:pt x="293626" y="3074"/>
                  </a:cubicBezTo>
                  <a:close/>
                </a:path>
              </a:pathLst>
            </a:custGeom>
            <a:solidFill>
              <a:srgbClr val="02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iṩlíḑê"/>
            <p:cNvSpPr/>
            <p:nvPr/>
          </p:nvSpPr>
          <p:spPr bwMode="auto">
            <a:xfrm>
              <a:off x="4905376" y="2382838"/>
              <a:ext cx="587375" cy="892175"/>
            </a:xfrm>
            <a:custGeom>
              <a:avLst/>
              <a:gdLst>
                <a:gd name="T0" fmla="*/ 178 w 178"/>
                <a:gd name="T1" fmla="*/ 82 h 271"/>
                <a:gd name="T2" fmla="*/ 89 w 178"/>
                <a:gd name="T3" fmla="*/ 29 h 271"/>
                <a:gd name="T4" fmla="*/ 0 w 178"/>
                <a:gd name="T5" fmla="*/ 188 h 271"/>
                <a:gd name="T6" fmla="*/ 89 w 178"/>
                <a:gd name="T7" fmla="*/ 242 h 271"/>
                <a:gd name="T8" fmla="*/ 178 w 178"/>
                <a:gd name="T9" fmla="*/ 8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71">
                  <a:moveTo>
                    <a:pt x="178" y="82"/>
                  </a:moveTo>
                  <a:cubicBezTo>
                    <a:pt x="178" y="24"/>
                    <a:pt x="139" y="0"/>
                    <a:pt x="89" y="29"/>
                  </a:cubicBezTo>
                  <a:cubicBezTo>
                    <a:pt x="40" y="58"/>
                    <a:pt x="0" y="129"/>
                    <a:pt x="0" y="188"/>
                  </a:cubicBezTo>
                  <a:cubicBezTo>
                    <a:pt x="0" y="247"/>
                    <a:pt x="40" y="271"/>
                    <a:pt x="89" y="242"/>
                  </a:cubicBezTo>
                  <a:cubicBezTo>
                    <a:pt x="139" y="213"/>
                    <a:pt x="178" y="141"/>
                    <a:pt x="178" y="82"/>
                  </a:cubicBezTo>
                  <a:close/>
                </a:path>
              </a:pathLst>
            </a:custGeom>
            <a:solidFill>
              <a:srgbClr val="02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ïślíḑe"/>
            <p:cNvSpPr/>
            <p:nvPr/>
          </p:nvSpPr>
          <p:spPr bwMode="auto">
            <a:xfrm>
              <a:off x="4800601" y="2395538"/>
              <a:ext cx="319088" cy="481013"/>
            </a:xfrm>
            <a:custGeom>
              <a:avLst/>
              <a:gdLst>
                <a:gd name="T0" fmla="*/ 97 w 97"/>
                <a:gd name="T1" fmla="*/ 44 h 146"/>
                <a:gd name="T2" fmla="*/ 49 w 97"/>
                <a:gd name="T3" fmla="*/ 15 h 146"/>
                <a:gd name="T4" fmla="*/ 0 w 97"/>
                <a:gd name="T5" fmla="*/ 102 h 146"/>
                <a:gd name="T6" fmla="*/ 49 w 97"/>
                <a:gd name="T7" fmla="*/ 131 h 146"/>
                <a:gd name="T8" fmla="*/ 97 w 97"/>
                <a:gd name="T9" fmla="*/ 4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46">
                  <a:moveTo>
                    <a:pt x="97" y="44"/>
                  </a:moveTo>
                  <a:cubicBezTo>
                    <a:pt x="97" y="13"/>
                    <a:pt x="75" y="0"/>
                    <a:pt x="49" y="15"/>
                  </a:cubicBezTo>
                  <a:cubicBezTo>
                    <a:pt x="22" y="31"/>
                    <a:pt x="0" y="70"/>
                    <a:pt x="0" y="102"/>
                  </a:cubicBezTo>
                  <a:cubicBezTo>
                    <a:pt x="0" y="133"/>
                    <a:pt x="22" y="146"/>
                    <a:pt x="49" y="131"/>
                  </a:cubicBezTo>
                  <a:cubicBezTo>
                    <a:pt x="75" y="115"/>
                    <a:pt x="97" y="76"/>
                    <a:pt x="97" y="44"/>
                  </a:cubicBezTo>
                  <a:close/>
                </a:path>
              </a:pathLst>
            </a:custGeom>
            <a:solidFill>
              <a:srgbClr val="02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îṧlîḋé"/>
            <p:cNvSpPr/>
            <p:nvPr/>
          </p:nvSpPr>
          <p:spPr bwMode="auto">
            <a:xfrm>
              <a:off x="4797427" y="2273384"/>
              <a:ext cx="163513" cy="403505"/>
            </a:xfrm>
            <a:custGeom>
              <a:avLst/>
              <a:gdLst>
                <a:gd name="connsiteX0" fmla="*/ 64980 w 163513"/>
                <a:gd name="connsiteY0" fmla="*/ 425 h 403505"/>
                <a:gd name="connsiteX1" fmla="*/ 163513 w 163513"/>
                <a:gd name="connsiteY1" fmla="*/ 118461 h 403505"/>
                <a:gd name="connsiteX2" fmla="*/ 2324 w 163513"/>
                <a:gd name="connsiteY2" fmla="*/ 402656 h 403505"/>
                <a:gd name="connsiteX3" fmla="*/ 0 w 163513"/>
                <a:gd name="connsiteY3" fmla="*/ 403505 h 403505"/>
                <a:gd name="connsiteX4" fmla="*/ 0 w 163513"/>
                <a:gd name="connsiteY4" fmla="*/ 24611 h 403505"/>
                <a:gd name="connsiteX5" fmla="*/ 2324 w 163513"/>
                <a:gd name="connsiteY5" fmla="*/ 22628 h 403505"/>
                <a:gd name="connsiteX6" fmla="*/ 64980 w 163513"/>
                <a:gd name="connsiteY6" fmla="*/ 425 h 403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513" h="403505">
                  <a:moveTo>
                    <a:pt x="64980" y="425"/>
                  </a:moveTo>
                  <a:cubicBezTo>
                    <a:pt x="122805" y="-4842"/>
                    <a:pt x="163513" y="39151"/>
                    <a:pt x="163513" y="118461"/>
                  </a:cubicBezTo>
                  <a:cubicBezTo>
                    <a:pt x="163513" y="224208"/>
                    <a:pt x="91143" y="349782"/>
                    <a:pt x="2324" y="402656"/>
                  </a:cubicBezTo>
                  <a:lnTo>
                    <a:pt x="0" y="403505"/>
                  </a:lnTo>
                  <a:lnTo>
                    <a:pt x="0" y="24611"/>
                  </a:lnTo>
                  <a:lnTo>
                    <a:pt x="2324" y="22628"/>
                  </a:lnTo>
                  <a:cubicBezTo>
                    <a:pt x="24529" y="9409"/>
                    <a:pt x="45705" y="2180"/>
                    <a:pt x="64980" y="425"/>
                  </a:cubicBezTo>
                  <a:close/>
                </a:path>
              </a:pathLst>
            </a:custGeom>
            <a:solidFill>
              <a:srgbClr val="02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" name="íşľidê"/>
            <p:cNvSpPr/>
            <p:nvPr/>
          </p:nvSpPr>
          <p:spPr bwMode="auto">
            <a:xfrm>
              <a:off x="5635626" y="2408238"/>
              <a:ext cx="306388" cy="468313"/>
            </a:xfrm>
            <a:custGeom>
              <a:avLst/>
              <a:gdLst>
                <a:gd name="T0" fmla="*/ 93 w 93"/>
                <a:gd name="T1" fmla="*/ 43 h 142"/>
                <a:gd name="T2" fmla="*/ 47 w 93"/>
                <a:gd name="T3" fmla="*/ 15 h 142"/>
                <a:gd name="T4" fmla="*/ 0 w 93"/>
                <a:gd name="T5" fmla="*/ 99 h 142"/>
                <a:gd name="T6" fmla="*/ 47 w 93"/>
                <a:gd name="T7" fmla="*/ 127 h 142"/>
                <a:gd name="T8" fmla="*/ 93 w 93"/>
                <a:gd name="T9" fmla="*/ 4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42">
                  <a:moveTo>
                    <a:pt x="93" y="43"/>
                  </a:moveTo>
                  <a:cubicBezTo>
                    <a:pt x="93" y="13"/>
                    <a:pt x="73" y="0"/>
                    <a:pt x="47" y="15"/>
                  </a:cubicBezTo>
                  <a:cubicBezTo>
                    <a:pt x="21" y="31"/>
                    <a:pt x="0" y="68"/>
                    <a:pt x="0" y="99"/>
                  </a:cubicBezTo>
                  <a:cubicBezTo>
                    <a:pt x="0" y="130"/>
                    <a:pt x="21" y="142"/>
                    <a:pt x="47" y="127"/>
                  </a:cubicBezTo>
                  <a:cubicBezTo>
                    <a:pt x="73" y="112"/>
                    <a:pt x="93" y="74"/>
                    <a:pt x="93" y="43"/>
                  </a:cubicBezTo>
                  <a:close/>
                </a:path>
              </a:pathLst>
            </a:custGeom>
            <a:solidFill>
              <a:srgbClr val="02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í$ľidé"/>
            <p:cNvSpPr/>
            <p:nvPr/>
          </p:nvSpPr>
          <p:spPr bwMode="auto">
            <a:xfrm>
              <a:off x="5529263" y="2451101"/>
              <a:ext cx="198438" cy="300038"/>
            </a:xfrm>
            <a:custGeom>
              <a:avLst/>
              <a:gdLst>
                <a:gd name="T0" fmla="*/ 60 w 60"/>
                <a:gd name="T1" fmla="*/ 28 h 91"/>
                <a:gd name="T2" fmla="*/ 30 w 60"/>
                <a:gd name="T3" fmla="*/ 10 h 91"/>
                <a:gd name="T4" fmla="*/ 0 w 60"/>
                <a:gd name="T5" fmla="*/ 63 h 91"/>
                <a:gd name="T6" fmla="*/ 30 w 60"/>
                <a:gd name="T7" fmla="*/ 81 h 91"/>
                <a:gd name="T8" fmla="*/ 60 w 60"/>
                <a:gd name="T9" fmla="*/ 2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1">
                  <a:moveTo>
                    <a:pt x="60" y="28"/>
                  </a:moveTo>
                  <a:cubicBezTo>
                    <a:pt x="60" y="8"/>
                    <a:pt x="46" y="0"/>
                    <a:pt x="30" y="10"/>
                  </a:cubicBezTo>
                  <a:cubicBezTo>
                    <a:pt x="13" y="20"/>
                    <a:pt x="0" y="44"/>
                    <a:pt x="0" y="63"/>
                  </a:cubicBezTo>
                  <a:cubicBezTo>
                    <a:pt x="0" y="83"/>
                    <a:pt x="13" y="91"/>
                    <a:pt x="30" y="81"/>
                  </a:cubicBezTo>
                  <a:cubicBezTo>
                    <a:pt x="46" y="72"/>
                    <a:pt x="60" y="48"/>
                    <a:pt x="60" y="28"/>
                  </a:cubicBezTo>
                  <a:close/>
                </a:path>
              </a:pathLst>
            </a:custGeom>
            <a:solidFill>
              <a:srgbClr val="02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" name="işľíḋê"/>
            <p:cNvSpPr/>
            <p:nvPr/>
          </p:nvSpPr>
          <p:spPr bwMode="auto">
            <a:xfrm>
              <a:off x="5456238" y="2643188"/>
              <a:ext cx="100013" cy="147638"/>
            </a:xfrm>
            <a:custGeom>
              <a:avLst/>
              <a:gdLst>
                <a:gd name="T0" fmla="*/ 30 w 30"/>
                <a:gd name="T1" fmla="*/ 14 h 45"/>
                <a:gd name="T2" fmla="*/ 15 w 30"/>
                <a:gd name="T3" fmla="*/ 5 h 45"/>
                <a:gd name="T4" fmla="*/ 0 w 30"/>
                <a:gd name="T5" fmla="*/ 32 h 45"/>
                <a:gd name="T6" fmla="*/ 15 w 30"/>
                <a:gd name="T7" fmla="*/ 40 h 45"/>
                <a:gd name="T8" fmla="*/ 30 w 30"/>
                <a:gd name="T9" fmla="*/ 1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5">
                  <a:moveTo>
                    <a:pt x="30" y="14"/>
                  </a:moveTo>
                  <a:cubicBezTo>
                    <a:pt x="30" y="4"/>
                    <a:pt x="24" y="0"/>
                    <a:pt x="15" y="5"/>
                  </a:cubicBezTo>
                  <a:cubicBezTo>
                    <a:pt x="7" y="10"/>
                    <a:pt x="0" y="22"/>
                    <a:pt x="0" y="32"/>
                  </a:cubicBezTo>
                  <a:cubicBezTo>
                    <a:pt x="0" y="41"/>
                    <a:pt x="7" y="45"/>
                    <a:pt x="15" y="40"/>
                  </a:cubicBezTo>
                  <a:cubicBezTo>
                    <a:pt x="24" y="36"/>
                    <a:pt x="30" y="24"/>
                    <a:pt x="30" y="14"/>
                  </a:cubicBezTo>
                  <a:close/>
                </a:path>
              </a:pathLst>
            </a:custGeom>
            <a:solidFill>
              <a:srgbClr val="02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" name="ïsliḍé"/>
            <p:cNvSpPr/>
            <p:nvPr/>
          </p:nvSpPr>
          <p:spPr bwMode="auto">
            <a:xfrm>
              <a:off x="4802190" y="1345826"/>
              <a:ext cx="2015887" cy="2571493"/>
            </a:xfrm>
            <a:custGeom>
              <a:avLst/>
              <a:gdLst>
                <a:gd name="connsiteX0" fmla="*/ 1760537 w 2015887"/>
                <a:gd name="connsiteY0" fmla="*/ 0 h 2571493"/>
                <a:gd name="connsiteX1" fmla="*/ 1760537 w 2015887"/>
                <a:gd name="connsiteY1" fmla="*/ 1378649 h 2571493"/>
                <a:gd name="connsiteX2" fmla="*/ 2015887 w 2015887"/>
                <a:gd name="connsiteY2" fmla="*/ 1378649 h 2571493"/>
                <a:gd name="connsiteX3" fmla="*/ 1989133 w 2015887"/>
                <a:gd name="connsiteY3" fmla="*/ 1420594 h 2571493"/>
                <a:gd name="connsiteX4" fmla="*/ 1745210 w 2015887"/>
                <a:gd name="connsiteY4" fmla="*/ 1652318 h 2571493"/>
                <a:gd name="connsiteX5" fmla="*/ 1325711 w 2015887"/>
                <a:gd name="connsiteY5" fmla="*/ 1517197 h 2571493"/>
                <a:gd name="connsiteX6" fmla="*/ 1193586 w 2015887"/>
                <a:gd name="connsiteY6" fmla="*/ 1662205 h 2571493"/>
                <a:gd name="connsiteX7" fmla="*/ 1137432 w 2015887"/>
                <a:gd name="connsiteY7" fmla="*/ 1685275 h 2571493"/>
                <a:gd name="connsiteX8" fmla="*/ 800512 w 2015887"/>
                <a:gd name="connsiteY8" fmla="*/ 2153256 h 2571493"/>
                <a:gd name="connsiteX9" fmla="*/ 532958 w 2015887"/>
                <a:gd name="connsiteY9" fmla="*/ 2169734 h 2571493"/>
                <a:gd name="connsiteX10" fmla="*/ 205947 w 2015887"/>
                <a:gd name="connsiteY10" fmla="*/ 2502594 h 2571493"/>
                <a:gd name="connsiteX11" fmla="*/ 8017 w 2015887"/>
                <a:gd name="connsiteY11" fmla="*/ 2571493 h 2571493"/>
                <a:gd name="connsiteX12" fmla="*/ 0 w 2015887"/>
                <a:gd name="connsiteY12" fmla="*/ 2571046 h 2571493"/>
                <a:gd name="connsiteX13" fmla="*/ 0 w 2015887"/>
                <a:gd name="connsiteY13" fmla="*/ 1026990 h 2571493"/>
                <a:gd name="connsiteX14" fmla="*/ 29345 w 2015887"/>
                <a:gd name="connsiteY14" fmla="*/ 1052093 h 2571493"/>
                <a:gd name="connsiteX15" fmla="*/ 103550 w 2015887"/>
                <a:gd name="connsiteY15" fmla="*/ 1296389 h 2571493"/>
                <a:gd name="connsiteX16" fmla="*/ 100247 w 2015887"/>
                <a:gd name="connsiteY16" fmla="*/ 1362302 h 2571493"/>
                <a:gd name="connsiteX17" fmla="*/ 205947 w 2015887"/>
                <a:gd name="connsiteY17" fmla="*/ 1286502 h 2571493"/>
                <a:gd name="connsiteX18" fmla="*/ 681599 w 2015887"/>
                <a:gd name="connsiteY18" fmla="*/ 1388667 h 2571493"/>
                <a:gd name="connsiteX19" fmla="*/ 800512 w 2015887"/>
                <a:gd name="connsiteY19" fmla="*/ 1293093 h 2571493"/>
                <a:gd name="connsiteX20" fmla="*/ 1097795 w 2015887"/>
                <a:gd name="connsiteY20" fmla="*/ 1302980 h 2571493"/>
                <a:gd name="connsiteX21" fmla="*/ 1193586 w 2015887"/>
                <a:gd name="connsiteY21" fmla="*/ 1213998 h 2571493"/>
                <a:gd name="connsiteX22" fmla="*/ 1335621 w 2015887"/>
                <a:gd name="connsiteY22" fmla="*/ 1207406 h 2571493"/>
                <a:gd name="connsiteX23" fmla="*/ 1603175 w 2015887"/>
                <a:gd name="connsiteY23" fmla="*/ 729538 h 2571493"/>
                <a:gd name="connsiteX24" fmla="*/ 1556931 w 2015887"/>
                <a:gd name="connsiteY24" fmla="*/ 571347 h 2571493"/>
                <a:gd name="connsiteX25" fmla="*/ 1698966 w 2015887"/>
                <a:gd name="connsiteY25" fmla="*/ 198940 h 2571493"/>
                <a:gd name="connsiteX26" fmla="*/ 1692360 w 2015887"/>
                <a:gd name="connsiteY26" fmla="*/ 156096 h 2571493"/>
                <a:gd name="connsiteX27" fmla="*/ 1755068 w 2015887"/>
                <a:gd name="connsiteY27" fmla="*/ 4548 h 2571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15887" h="2571493">
                  <a:moveTo>
                    <a:pt x="1760537" y="0"/>
                  </a:moveTo>
                  <a:lnTo>
                    <a:pt x="1760537" y="1378649"/>
                  </a:lnTo>
                  <a:lnTo>
                    <a:pt x="2015887" y="1378649"/>
                  </a:lnTo>
                  <a:lnTo>
                    <a:pt x="1989133" y="1420594"/>
                  </a:lnTo>
                  <a:cubicBezTo>
                    <a:pt x="1919554" y="1517300"/>
                    <a:pt x="1835634" y="1599176"/>
                    <a:pt x="1745210" y="1652318"/>
                  </a:cubicBezTo>
                  <a:cubicBezTo>
                    <a:pt x="1547021" y="1770961"/>
                    <a:pt x="1375258" y="1708344"/>
                    <a:pt x="1325711" y="1517197"/>
                  </a:cubicBezTo>
                  <a:cubicBezTo>
                    <a:pt x="1292680" y="1576518"/>
                    <a:pt x="1246436" y="1629249"/>
                    <a:pt x="1193586" y="1662205"/>
                  </a:cubicBezTo>
                  <a:cubicBezTo>
                    <a:pt x="1173767" y="1672092"/>
                    <a:pt x="1153948" y="1681979"/>
                    <a:pt x="1137432" y="1685275"/>
                  </a:cubicBezTo>
                  <a:cubicBezTo>
                    <a:pt x="1084582" y="1873126"/>
                    <a:pt x="952456" y="2064273"/>
                    <a:pt x="800512" y="2153256"/>
                  </a:cubicBezTo>
                  <a:cubicBezTo>
                    <a:pt x="694812" y="2215873"/>
                    <a:pt x="599021" y="2219169"/>
                    <a:pt x="532958" y="2169734"/>
                  </a:cubicBezTo>
                  <a:cubicBezTo>
                    <a:pt x="443773" y="2308151"/>
                    <a:pt x="331466" y="2426794"/>
                    <a:pt x="205947" y="2502594"/>
                  </a:cubicBezTo>
                  <a:cubicBezTo>
                    <a:pt x="135756" y="2543789"/>
                    <a:pt x="68867" y="2566241"/>
                    <a:pt x="8017" y="2571493"/>
                  </a:cubicBezTo>
                  <a:lnTo>
                    <a:pt x="0" y="2571046"/>
                  </a:lnTo>
                  <a:lnTo>
                    <a:pt x="0" y="1026990"/>
                  </a:lnTo>
                  <a:lnTo>
                    <a:pt x="29345" y="1052093"/>
                  </a:lnTo>
                  <a:cubicBezTo>
                    <a:pt x="76144" y="1106992"/>
                    <a:pt x="103550" y="1190104"/>
                    <a:pt x="103550" y="1296389"/>
                  </a:cubicBezTo>
                  <a:cubicBezTo>
                    <a:pt x="103550" y="1319458"/>
                    <a:pt x="103550" y="1339232"/>
                    <a:pt x="100247" y="1362302"/>
                  </a:cubicBezTo>
                  <a:cubicBezTo>
                    <a:pt x="133278" y="1332641"/>
                    <a:pt x="169613" y="1306276"/>
                    <a:pt x="205947" y="1286502"/>
                  </a:cubicBezTo>
                  <a:cubicBezTo>
                    <a:pt x="423954" y="1157972"/>
                    <a:pt x="605627" y="1207406"/>
                    <a:pt x="681599" y="1388667"/>
                  </a:cubicBezTo>
                  <a:cubicBezTo>
                    <a:pt x="717934" y="1349119"/>
                    <a:pt x="760874" y="1319458"/>
                    <a:pt x="800512" y="1293093"/>
                  </a:cubicBezTo>
                  <a:cubicBezTo>
                    <a:pt x="926031" y="1220589"/>
                    <a:pt x="1035035" y="1230476"/>
                    <a:pt x="1097795" y="1302980"/>
                  </a:cubicBezTo>
                  <a:cubicBezTo>
                    <a:pt x="1127523" y="1266728"/>
                    <a:pt x="1160554" y="1233772"/>
                    <a:pt x="1193586" y="1213998"/>
                  </a:cubicBezTo>
                  <a:cubicBezTo>
                    <a:pt x="1249739" y="1181041"/>
                    <a:pt x="1302589" y="1181041"/>
                    <a:pt x="1335621" y="1207406"/>
                  </a:cubicBezTo>
                  <a:cubicBezTo>
                    <a:pt x="1378561" y="1032737"/>
                    <a:pt x="1477656" y="854773"/>
                    <a:pt x="1603175" y="729538"/>
                  </a:cubicBezTo>
                  <a:cubicBezTo>
                    <a:pt x="1576750" y="693286"/>
                    <a:pt x="1556931" y="640556"/>
                    <a:pt x="1556931" y="571347"/>
                  </a:cubicBezTo>
                  <a:cubicBezTo>
                    <a:pt x="1556931" y="449408"/>
                    <a:pt x="1613084" y="307696"/>
                    <a:pt x="1698966" y="198940"/>
                  </a:cubicBezTo>
                  <a:cubicBezTo>
                    <a:pt x="1692360" y="185757"/>
                    <a:pt x="1692360" y="172574"/>
                    <a:pt x="1692360" y="156096"/>
                  </a:cubicBezTo>
                  <a:cubicBezTo>
                    <a:pt x="1692360" y="104190"/>
                    <a:pt x="1718372" y="44869"/>
                    <a:pt x="1755068" y="4548"/>
                  </a:cubicBezTo>
                  <a:close/>
                </a:path>
              </a:pathLst>
            </a:custGeom>
            <a:solidFill>
              <a:srgbClr val="02C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" name="ïśliḍe"/>
            <p:cNvSpPr/>
            <p:nvPr/>
          </p:nvSpPr>
          <p:spPr bwMode="auto">
            <a:xfrm>
              <a:off x="4217988" y="2343151"/>
              <a:ext cx="403225" cy="1384300"/>
            </a:xfrm>
            <a:custGeom>
              <a:avLst/>
              <a:gdLst>
                <a:gd name="T0" fmla="*/ 254 w 254"/>
                <a:gd name="T1" fmla="*/ 720 h 872"/>
                <a:gd name="T2" fmla="*/ 0 w 254"/>
                <a:gd name="T3" fmla="*/ 872 h 872"/>
                <a:gd name="T4" fmla="*/ 0 w 254"/>
                <a:gd name="T5" fmla="*/ 151 h 872"/>
                <a:gd name="T6" fmla="*/ 254 w 254"/>
                <a:gd name="T7" fmla="*/ 0 h 872"/>
                <a:gd name="T8" fmla="*/ 254 w 254"/>
                <a:gd name="T9" fmla="*/ 72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872">
                  <a:moveTo>
                    <a:pt x="254" y="720"/>
                  </a:moveTo>
                  <a:lnTo>
                    <a:pt x="0" y="872"/>
                  </a:lnTo>
                  <a:lnTo>
                    <a:pt x="0" y="151"/>
                  </a:lnTo>
                  <a:lnTo>
                    <a:pt x="254" y="0"/>
                  </a:lnTo>
                  <a:lnTo>
                    <a:pt x="254" y="7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" name="ïṡľïḑe"/>
            <p:cNvSpPr/>
            <p:nvPr/>
          </p:nvSpPr>
          <p:spPr bwMode="auto">
            <a:xfrm>
              <a:off x="4257676" y="2417763"/>
              <a:ext cx="323850" cy="225425"/>
            </a:xfrm>
            <a:custGeom>
              <a:avLst/>
              <a:gdLst>
                <a:gd name="T0" fmla="*/ 204 w 204"/>
                <a:gd name="T1" fmla="*/ 21 h 142"/>
                <a:gd name="T2" fmla="*/ 0 w 204"/>
                <a:gd name="T3" fmla="*/ 142 h 142"/>
                <a:gd name="T4" fmla="*/ 0 w 204"/>
                <a:gd name="T5" fmla="*/ 121 h 142"/>
                <a:gd name="T6" fmla="*/ 204 w 204"/>
                <a:gd name="T7" fmla="*/ 0 h 142"/>
                <a:gd name="T8" fmla="*/ 204 w 204"/>
                <a:gd name="T9" fmla="*/ 2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142">
                  <a:moveTo>
                    <a:pt x="204" y="21"/>
                  </a:moveTo>
                  <a:lnTo>
                    <a:pt x="0" y="142"/>
                  </a:lnTo>
                  <a:lnTo>
                    <a:pt x="0" y="121"/>
                  </a:lnTo>
                  <a:lnTo>
                    <a:pt x="204" y="0"/>
                  </a:lnTo>
                  <a:lnTo>
                    <a:pt x="204" y="21"/>
                  </a:lnTo>
                  <a:close/>
                </a:path>
              </a:pathLst>
            </a:custGeom>
            <a:solidFill>
              <a:srgbClr val="046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" name="ïşlíďè"/>
            <p:cNvSpPr/>
            <p:nvPr/>
          </p:nvSpPr>
          <p:spPr bwMode="auto">
            <a:xfrm>
              <a:off x="4257676" y="2514601"/>
              <a:ext cx="323850" cy="223838"/>
            </a:xfrm>
            <a:custGeom>
              <a:avLst/>
              <a:gdLst>
                <a:gd name="T0" fmla="*/ 204 w 204"/>
                <a:gd name="T1" fmla="*/ 20 h 141"/>
                <a:gd name="T2" fmla="*/ 0 w 204"/>
                <a:gd name="T3" fmla="*/ 141 h 141"/>
                <a:gd name="T4" fmla="*/ 0 w 204"/>
                <a:gd name="T5" fmla="*/ 120 h 141"/>
                <a:gd name="T6" fmla="*/ 204 w 204"/>
                <a:gd name="T7" fmla="*/ 0 h 141"/>
                <a:gd name="T8" fmla="*/ 204 w 204"/>
                <a:gd name="T9" fmla="*/ 2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141">
                  <a:moveTo>
                    <a:pt x="204" y="20"/>
                  </a:moveTo>
                  <a:lnTo>
                    <a:pt x="0" y="141"/>
                  </a:lnTo>
                  <a:lnTo>
                    <a:pt x="0" y="120"/>
                  </a:lnTo>
                  <a:lnTo>
                    <a:pt x="204" y="0"/>
                  </a:lnTo>
                  <a:lnTo>
                    <a:pt x="204" y="20"/>
                  </a:lnTo>
                  <a:close/>
                </a:path>
              </a:pathLst>
            </a:custGeom>
            <a:solidFill>
              <a:srgbClr val="0D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" name="íŝlîḋé"/>
            <p:cNvSpPr/>
            <p:nvPr/>
          </p:nvSpPr>
          <p:spPr bwMode="auto">
            <a:xfrm>
              <a:off x="4257676" y="2616201"/>
              <a:ext cx="323850" cy="223838"/>
            </a:xfrm>
            <a:custGeom>
              <a:avLst/>
              <a:gdLst>
                <a:gd name="T0" fmla="*/ 204 w 204"/>
                <a:gd name="T1" fmla="*/ 21 h 141"/>
                <a:gd name="T2" fmla="*/ 0 w 204"/>
                <a:gd name="T3" fmla="*/ 141 h 141"/>
                <a:gd name="T4" fmla="*/ 0 w 204"/>
                <a:gd name="T5" fmla="*/ 120 h 141"/>
                <a:gd name="T6" fmla="*/ 204 w 204"/>
                <a:gd name="T7" fmla="*/ 0 h 141"/>
                <a:gd name="T8" fmla="*/ 204 w 204"/>
                <a:gd name="T9" fmla="*/ 2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141">
                  <a:moveTo>
                    <a:pt x="204" y="21"/>
                  </a:moveTo>
                  <a:lnTo>
                    <a:pt x="0" y="141"/>
                  </a:lnTo>
                  <a:lnTo>
                    <a:pt x="0" y="120"/>
                  </a:lnTo>
                  <a:lnTo>
                    <a:pt x="204" y="0"/>
                  </a:lnTo>
                  <a:lnTo>
                    <a:pt x="204" y="21"/>
                  </a:lnTo>
                  <a:close/>
                </a:path>
              </a:pathLst>
            </a:custGeom>
            <a:solidFill>
              <a:srgbClr val="0D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7" name="îśļíḑe"/>
            <p:cNvSpPr/>
            <p:nvPr/>
          </p:nvSpPr>
          <p:spPr bwMode="auto">
            <a:xfrm>
              <a:off x="4257676" y="2717801"/>
              <a:ext cx="323850" cy="225425"/>
            </a:xfrm>
            <a:custGeom>
              <a:avLst/>
              <a:gdLst>
                <a:gd name="T0" fmla="*/ 204 w 204"/>
                <a:gd name="T1" fmla="*/ 21 h 142"/>
                <a:gd name="T2" fmla="*/ 0 w 204"/>
                <a:gd name="T3" fmla="*/ 142 h 142"/>
                <a:gd name="T4" fmla="*/ 0 w 204"/>
                <a:gd name="T5" fmla="*/ 121 h 142"/>
                <a:gd name="T6" fmla="*/ 204 w 204"/>
                <a:gd name="T7" fmla="*/ 0 h 142"/>
                <a:gd name="T8" fmla="*/ 204 w 204"/>
                <a:gd name="T9" fmla="*/ 2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142">
                  <a:moveTo>
                    <a:pt x="204" y="21"/>
                  </a:moveTo>
                  <a:lnTo>
                    <a:pt x="0" y="142"/>
                  </a:lnTo>
                  <a:lnTo>
                    <a:pt x="0" y="121"/>
                  </a:lnTo>
                  <a:lnTo>
                    <a:pt x="204" y="0"/>
                  </a:lnTo>
                  <a:lnTo>
                    <a:pt x="204" y="21"/>
                  </a:lnTo>
                  <a:close/>
                </a:path>
              </a:pathLst>
            </a:custGeom>
            <a:solidFill>
              <a:srgbClr val="0D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ísļïḍê"/>
            <p:cNvSpPr/>
            <p:nvPr/>
          </p:nvSpPr>
          <p:spPr bwMode="auto">
            <a:xfrm>
              <a:off x="4257676" y="2820988"/>
              <a:ext cx="323850" cy="223838"/>
            </a:xfrm>
            <a:custGeom>
              <a:avLst/>
              <a:gdLst>
                <a:gd name="T0" fmla="*/ 204 w 204"/>
                <a:gd name="T1" fmla="*/ 21 h 141"/>
                <a:gd name="T2" fmla="*/ 0 w 204"/>
                <a:gd name="T3" fmla="*/ 141 h 141"/>
                <a:gd name="T4" fmla="*/ 0 w 204"/>
                <a:gd name="T5" fmla="*/ 120 h 141"/>
                <a:gd name="T6" fmla="*/ 204 w 204"/>
                <a:gd name="T7" fmla="*/ 0 h 141"/>
                <a:gd name="T8" fmla="*/ 204 w 204"/>
                <a:gd name="T9" fmla="*/ 2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141">
                  <a:moveTo>
                    <a:pt x="204" y="21"/>
                  </a:moveTo>
                  <a:lnTo>
                    <a:pt x="0" y="141"/>
                  </a:lnTo>
                  <a:lnTo>
                    <a:pt x="0" y="120"/>
                  </a:lnTo>
                  <a:lnTo>
                    <a:pt x="204" y="0"/>
                  </a:lnTo>
                  <a:lnTo>
                    <a:pt x="204" y="21"/>
                  </a:lnTo>
                  <a:close/>
                </a:path>
              </a:pathLst>
            </a:custGeom>
            <a:solidFill>
              <a:srgbClr val="0D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îṡḷíḍé"/>
            <p:cNvSpPr/>
            <p:nvPr/>
          </p:nvSpPr>
          <p:spPr bwMode="auto">
            <a:xfrm>
              <a:off x="4257676" y="3262313"/>
              <a:ext cx="323850" cy="398463"/>
            </a:xfrm>
            <a:custGeom>
              <a:avLst/>
              <a:gdLst>
                <a:gd name="T0" fmla="*/ 204 w 204"/>
                <a:gd name="T1" fmla="*/ 129 h 251"/>
                <a:gd name="T2" fmla="*/ 0 w 204"/>
                <a:gd name="T3" fmla="*/ 251 h 251"/>
                <a:gd name="T4" fmla="*/ 0 w 204"/>
                <a:gd name="T5" fmla="*/ 123 h 251"/>
                <a:gd name="T6" fmla="*/ 204 w 204"/>
                <a:gd name="T7" fmla="*/ 0 h 251"/>
                <a:gd name="T8" fmla="*/ 204 w 204"/>
                <a:gd name="T9" fmla="*/ 12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251">
                  <a:moveTo>
                    <a:pt x="204" y="129"/>
                  </a:moveTo>
                  <a:lnTo>
                    <a:pt x="0" y="251"/>
                  </a:lnTo>
                  <a:lnTo>
                    <a:pt x="0" y="123"/>
                  </a:lnTo>
                  <a:lnTo>
                    <a:pt x="204" y="0"/>
                  </a:lnTo>
                  <a:lnTo>
                    <a:pt x="204" y="129"/>
                  </a:lnTo>
                  <a:close/>
                </a:path>
              </a:pathLst>
            </a:custGeom>
            <a:solidFill>
              <a:srgbClr val="0D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0" name="iśľiḋe"/>
            <p:cNvSpPr/>
            <p:nvPr/>
          </p:nvSpPr>
          <p:spPr bwMode="auto">
            <a:xfrm>
              <a:off x="4257676" y="3017838"/>
              <a:ext cx="161925" cy="392113"/>
            </a:xfrm>
            <a:custGeom>
              <a:avLst/>
              <a:gdLst>
                <a:gd name="T0" fmla="*/ 102 w 102"/>
                <a:gd name="T1" fmla="*/ 187 h 247"/>
                <a:gd name="T2" fmla="*/ 0 w 102"/>
                <a:gd name="T3" fmla="*/ 247 h 247"/>
                <a:gd name="T4" fmla="*/ 0 w 102"/>
                <a:gd name="T5" fmla="*/ 61 h 247"/>
                <a:gd name="T6" fmla="*/ 102 w 102"/>
                <a:gd name="T7" fmla="*/ 0 h 247"/>
                <a:gd name="T8" fmla="*/ 102 w 102"/>
                <a:gd name="T9" fmla="*/ 18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247">
                  <a:moveTo>
                    <a:pt x="102" y="187"/>
                  </a:moveTo>
                  <a:lnTo>
                    <a:pt x="0" y="247"/>
                  </a:lnTo>
                  <a:lnTo>
                    <a:pt x="0" y="61"/>
                  </a:lnTo>
                  <a:lnTo>
                    <a:pt x="102" y="0"/>
                  </a:lnTo>
                  <a:lnTo>
                    <a:pt x="102" y="187"/>
                  </a:lnTo>
                  <a:close/>
                </a:path>
              </a:pathLst>
            </a:custGeom>
            <a:solidFill>
              <a:srgbClr val="0D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1" name="îṩ1ïďê"/>
            <p:cNvSpPr/>
            <p:nvPr/>
          </p:nvSpPr>
          <p:spPr bwMode="auto">
            <a:xfrm>
              <a:off x="4443413" y="2968626"/>
              <a:ext cx="58738" cy="330200"/>
            </a:xfrm>
            <a:custGeom>
              <a:avLst/>
              <a:gdLst>
                <a:gd name="T0" fmla="*/ 37 w 37"/>
                <a:gd name="T1" fmla="*/ 187 h 208"/>
                <a:gd name="T2" fmla="*/ 0 w 37"/>
                <a:gd name="T3" fmla="*/ 208 h 208"/>
                <a:gd name="T4" fmla="*/ 0 w 37"/>
                <a:gd name="T5" fmla="*/ 21 h 208"/>
                <a:gd name="T6" fmla="*/ 37 w 37"/>
                <a:gd name="T7" fmla="*/ 0 h 208"/>
                <a:gd name="T8" fmla="*/ 37 w 37"/>
                <a:gd name="T9" fmla="*/ 18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08">
                  <a:moveTo>
                    <a:pt x="37" y="187"/>
                  </a:moveTo>
                  <a:lnTo>
                    <a:pt x="0" y="208"/>
                  </a:lnTo>
                  <a:lnTo>
                    <a:pt x="0" y="21"/>
                  </a:lnTo>
                  <a:lnTo>
                    <a:pt x="37" y="0"/>
                  </a:lnTo>
                  <a:lnTo>
                    <a:pt x="37" y="187"/>
                  </a:lnTo>
                  <a:close/>
                </a:path>
              </a:pathLst>
            </a:custGeom>
            <a:solidFill>
              <a:srgbClr val="0D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2" name="íSḻîḍe"/>
            <p:cNvSpPr/>
            <p:nvPr/>
          </p:nvSpPr>
          <p:spPr bwMode="auto">
            <a:xfrm>
              <a:off x="4522788" y="2932113"/>
              <a:ext cx="58738" cy="330200"/>
            </a:xfrm>
            <a:custGeom>
              <a:avLst/>
              <a:gdLst>
                <a:gd name="T0" fmla="*/ 37 w 37"/>
                <a:gd name="T1" fmla="*/ 187 h 208"/>
                <a:gd name="T2" fmla="*/ 0 w 37"/>
                <a:gd name="T3" fmla="*/ 208 h 208"/>
                <a:gd name="T4" fmla="*/ 0 w 37"/>
                <a:gd name="T5" fmla="*/ 21 h 208"/>
                <a:gd name="T6" fmla="*/ 37 w 37"/>
                <a:gd name="T7" fmla="*/ 0 h 208"/>
                <a:gd name="T8" fmla="*/ 37 w 37"/>
                <a:gd name="T9" fmla="*/ 18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08">
                  <a:moveTo>
                    <a:pt x="37" y="187"/>
                  </a:moveTo>
                  <a:lnTo>
                    <a:pt x="0" y="208"/>
                  </a:lnTo>
                  <a:lnTo>
                    <a:pt x="0" y="21"/>
                  </a:lnTo>
                  <a:lnTo>
                    <a:pt x="37" y="0"/>
                  </a:lnTo>
                  <a:lnTo>
                    <a:pt x="37" y="187"/>
                  </a:lnTo>
                  <a:close/>
                </a:path>
              </a:pathLst>
            </a:custGeom>
            <a:solidFill>
              <a:srgbClr val="0D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3" name="îṩḷiḍè"/>
            <p:cNvSpPr/>
            <p:nvPr/>
          </p:nvSpPr>
          <p:spPr bwMode="auto">
            <a:xfrm>
              <a:off x="6684963" y="1660526"/>
              <a:ext cx="403225" cy="639763"/>
            </a:xfrm>
            <a:custGeom>
              <a:avLst/>
              <a:gdLst>
                <a:gd name="T0" fmla="*/ 254 w 254"/>
                <a:gd name="T1" fmla="*/ 259 h 403"/>
                <a:gd name="T2" fmla="*/ 0 w 254"/>
                <a:gd name="T3" fmla="*/ 403 h 403"/>
                <a:gd name="T4" fmla="*/ 0 w 254"/>
                <a:gd name="T5" fmla="*/ 151 h 403"/>
                <a:gd name="T6" fmla="*/ 254 w 254"/>
                <a:gd name="T7" fmla="*/ 0 h 403"/>
                <a:gd name="T8" fmla="*/ 254 w 254"/>
                <a:gd name="T9" fmla="*/ 259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403">
                  <a:moveTo>
                    <a:pt x="254" y="259"/>
                  </a:moveTo>
                  <a:lnTo>
                    <a:pt x="0" y="403"/>
                  </a:lnTo>
                  <a:lnTo>
                    <a:pt x="0" y="151"/>
                  </a:lnTo>
                  <a:lnTo>
                    <a:pt x="254" y="0"/>
                  </a:lnTo>
                  <a:lnTo>
                    <a:pt x="254" y="2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4" name="î$ļíďé"/>
            <p:cNvSpPr/>
            <p:nvPr/>
          </p:nvSpPr>
          <p:spPr bwMode="auto">
            <a:xfrm>
              <a:off x="6684963" y="1660526"/>
              <a:ext cx="403225" cy="309563"/>
            </a:xfrm>
            <a:custGeom>
              <a:avLst/>
              <a:gdLst>
                <a:gd name="T0" fmla="*/ 254 w 254"/>
                <a:gd name="T1" fmla="*/ 44 h 195"/>
                <a:gd name="T2" fmla="*/ 254 w 254"/>
                <a:gd name="T3" fmla="*/ 0 h 195"/>
                <a:gd name="T4" fmla="*/ 0 w 254"/>
                <a:gd name="T5" fmla="*/ 151 h 195"/>
                <a:gd name="T6" fmla="*/ 0 w 254"/>
                <a:gd name="T7" fmla="*/ 195 h 195"/>
                <a:gd name="T8" fmla="*/ 254 w 254"/>
                <a:gd name="T9" fmla="*/ 4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95">
                  <a:moveTo>
                    <a:pt x="254" y="44"/>
                  </a:moveTo>
                  <a:lnTo>
                    <a:pt x="254" y="0"/>
                  </a:lnTo>
                  <a:lnTo>
                    <a:pt x="0" y="151"/>
                  </a:lnTo>
                  <a:lnTo>
                    <a:pt x="0" y="195"/>
                  </a:lnTo>
                  <a:lnTo>
                    <a:pt x="254" y="44"/>
                  </a:lnTo>
                  <a:close/>
                </a:path>
              </a:pathLst>
            </a:custGeom>
            <a:solidFill>
              <a:srgbClr val="046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5" name="îşlîḑê"/>
            <p:cNvSpPr/>
            <p:nvPr/>
          </p:nvSpPr>
          <p:spPr bwMode="auto">
            <a:xfrm>
              <a:off x="6715126" y="1957388"/>
              <a:ext cx="69850" cy="107950"/>
            </a:xfrm>
            <a:custGeom>
              <a:avLst/>
              <a:gdLst>
                <a:gd name="T0" fmla="*/ 44 w 44"/>
                <a:gd name="T1" fmla="*/ 43 h 68"/>
                <a:gd name="T2" fmla="*/ 0 w 44"/>
                <a:gd name="T3" fmla="*/ 68 h 68"/>
                <a:gd name="T4" fmla="*/ 0 w 44"/>
                <a:gd name="T5" fmla="*/ 25 h 68"/>
                <a:gd name="T6" fmla="*/ 44 w 44"/>
                <a:gd name="T7" fmla="*/ 0 h 68"/>
                <a:gd name="T8" fmla="*/ 44 w 44"/>
                <a:gd name="T9" fmla="*/ 4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8">
                  <a:moveTo>
                    <a:pt x="44" y="43"/>
                  </a:moveTo>
                  <a:lnTo>
                    <a:pt x="0" y="68"/>
                  </a:lnTo>
                  <a:lnTo>
                    <a:pt x="0" y="25"/>
                  </a:lnTo>
                  <a:lnTo>
                    <a:pt x="44" y="0"/>
                  </a:lnTo>
                  <a:lnTo>
                    <a:pt x="44" y="43"/>
                  </a:lnTo>
                  <a:close/>
                </a:path>
              </a:pathLst>
            </a:custGeom>
            <a:solidFill>
              <a:srgbClr val="0D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6" name="iṥ1íḓe"/>
            <p:cNvSpPr/>
            <p:nvPr/>
          </p:nvSpPr>
          <p:spPr bwMode="auto">
            <a:xfrm>
              <a:off x="6810376" y="1900238"/>
              <a:ext cx="69850" cy="109538"/>
            </a:xfrm>
            <a:custGeom>
              <a:avLst/>
              <a:gdLst>
                <a:gd name="T0" fmla="*/ 44 w 44"/>
                <a:gd name="T1" fmla="*/ 46 h 69"/>
                <a:gd name="T2" fmla="*/ 0 w 44"/>
                <a:gd name="T3" fmla="*/ 69 h 69"/>
                <a:gd name="T4" fmla="*/ 0 w 44"/>
                <a:gd name="T5" fmla="*/ 27 h 69"/>
                <a:gd name="T6" fmla="*/ 44 w 44"/>
                <a:gd name="T7" fmla="*/ 0 h 69"/>
                <a:gd name="T8" fmla="*/ 44 w 44"/>
                <a:gd name="T9" fmla="*/ 4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9">
                  <a:moveTo>
                    <a:pt x="44" y="46"/>
                  </a:moveTo>
                  <a:lnTo>
                    <a:pt x="0" y="69"/>
                  </a:lnTo>
                  <a:lnTo>
                    <a:pt x="0" y="27"/>
                  </a:lnTo>
                  <a:lnTo>
                    <a:pt x="44" y="0"/>
                  </a:lnTo>
                  <a:lnTo>
                    <a:pt x="44" y="46"/>
                  </a:lnTo>
                  <a:close/>
                </a:path>
              </a:pathLst>
            </a:custGeom>
            <a:solidFill>
              <a:srgbClr val="B2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7" name="iṥlïḍè"/>
            <p:cNvSpPr/>
            <p:nvPr/>
          </p:nvSpPr>
          <p:spPr bwMode="auto">
            <a:xfrm>
              <a:off x="6907213" y="1847851"/>
              <a:ext cx="68263" cy="109538"/>
            </a:xfrm>
            <a:custGeom>
              <a:avLst/>
              <a:gdLst>
                <a:gd name="T0" fmla="*/ 43 w 43"/>
                <a:gd name="T1" fmla="*/ 44 h 69"/>
                <a:gd name="T2" fmla="*/ 0 w 43"/>
                <a:gd name="T3" fmla="*/ 69 h 69"/>
                <a:gd name="T4" fmla="*/ 0 w 43"/>
                <a:gd name="T5" fmla="*/ 25 h 69"/>
                <a:gd name="T6" fmla="*/ 43 w 43"/>
                <a:gd name="T7" fmla="*/ 0 h 69"/>
                <a:gd name="T8" fmla="*/ 43 w 43"/>
                <a:gd name="T9" fmla="*/ 4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9">
                  <a:moveTo>
                    <a:pt x="43" y="44"/>
                  </a:moveTo>
                  <a:lnTo>
                    <a:pt x="0" y="69"/>
                  </a:lnTo>
                  <a:lnTo>
                    <a:pt x="0" y="25"/>
                  </a:lnTo>
                  <a:lnTo>
                    <a:pt x="43" y="0"/>
                  </a:lnTo>
                  <a:lnTo>
                    <a:pt x="43" y="44"/>
                  </a:lnTo>
                  <a:close/>
                </a:path>
              </a:pathLst>
            </a:custGeom>
            <a:solidFill>
              <a:srgbClr val="B2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8" name="ïşḻïḓê"/>
            <p:cNvSpPr/>
            <p:nvPr/>
          </p:nvSpPr>
          <p:spPr bwMode="auto">
            <a:xfrm>
              <a:off x="7026276" y="1804988"/>
              <a:ext cx="36513" cy="271463"/>
            </a:xfrm>
            <a:custGeom>
              <a:avLst/>
              <a:gdLst>
                <a:gd name="T0" fmla="*/ 23 w 23"/>
                <a:gd name="T1" fmla="*/ 158 h 171"/>
                <a:gd name="T2" fmla="*/ 0 w 23"/>
                <a:gd name="T3" fmla="*/ 171 h 171"/>
                <a:gd name="T4" fmla="*/ 0 w 23"/>
                <a:gd name="T5" fmla="*/ 13 h 171"/>
                <a:gd name="T6" fmla="*/ 23 w 23"/>
                <a:gd name="T7" fmla="*/ 0 h 171"/>
                <a:gd name="T8" fmla="*/ 23 w 23"/>
                <a:gd name="T9" fmla="*/ 158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1">
                  <a:moveTo>
                    <a:pt x="23" y="158"/>
                  </a:moveTo>
                  <a:lnTo>
                    <a:pt x="0" y="171"/>
                  </a:lnTo>
                  <a:lnTo>
                    <a:pt x="0" y="13"/>
                  </a:lnTo>
                  <a:lnTo>
                    <a:pt x="23" y="0"/>
                  </a:lnTo>
                  <a:lnTo>
                    <a:pt x="23" y="158"/>
                  </a:lnTo>
                  <a:close/>
                </a:path>
              </a:pathLst>
            </a:custGeom>
            <a:solidFill>
              <a:srgbClr val="0D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9" name="ïşḻïḍe"/>
            <p:cNvSpPr/>
            <p:nvPr/>
          </p:nvSpPr>
          <p:spPr bwMode="auto">
            <a:xfrm>
              <a:off x="6715126" y="2049463"/>
              <a:ext cx="69850" cy="107950"/>
            </a:xfrm>
            <a:custGeom>
              <a:avLst/>
              <a:gdLst>
                <a:gd name="T0" fmla="*/ 44 w 44"/>
                <a:gd name="T1" fmla="*/ 44 h 68"/>
                <a:gd name="T2" fmla="*/ 0 w 44"/>
                <a:gd name="T3" fmla="*/ 68 h 68"/>
                <a:gd name="T4" fmla="*/ 0 w 44"/>
                <a:gd name="T5" fmla="*/ 27 h 68"/>
                <a:gd name="T6" fmla="*/ 44 w 44"/>
                <a:gd name="T7" fmla="*/ 0 h 68"/>
                <a:gd name="T8" fmla="*/ 44 w 44"/>
                <a:gd name="T9" fmla="*/ 4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8">
                  <a:moveTo>
                    <a:pt x="44" y="44"/>
                  </a:moveTo>
                  <a:lnTo>
                    <a:pt x="0" y="68"/>
                  </a:lnTo>
                  <a:lnTo>
                    <a:pt x="0" y="27"/>
                  </a:lnTo>
                  <a:lnTo>
                    <a:pt x="44" y="0"/>
                  </a:lnTo>
                  <a:lnTo>
                    <a:pt x="44" y="44"/>
                  </a:lnTo>
                  <a:close/>
                </a:path>
              </a:pathLst>
            </a:custGeom>
            <a:solidFill>
              <a:srgbClr val="B2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0" name="îsļíḋê"/>
            <p:cNvSpPr/>
            <p:nvPr/>
          </p:nvSpPr>
          <p:spPr bwMode="auto">
            <a:xfrm>
              <a:off x="6810376" y="1997076"/>
              <a:ext cx="69850" cy="107950"/>
            </a:xfrm>
            <a:custGeom>
              <a:avLst/>
              <a:gdLst>
                <a:gd name="T0" fmla="*/ 44 w 44"/>
                <a:gd name="T1" fmla="*/ 43 h 68"/>
                <a:gd name="T2" fmla="*/ 0 w 44"/>
                <a:gd name="T3" fmla="*/ 68 h 68"/>
                <a:gd name="T4" fmla="*/ 0 w 44"/>
                <a:gd name="T5" fmla="*/ 25 h 68"/>
                <a:gd name="T6" fmla="*/ 44 w 44"/>
                <a:gd name="T7" fmla="*/ 0 h 68"/>
                <a:gd name="T8" fmla="*/ 44 w 44"/>
                <a:gd name="T9" fmla="*/ 4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8">
                  <a:moveTo>
                    <a:pt x="44" y="43"/>
                  </a:moveTo>
                  <a:lnTo>
                    <a:pt x="0" y="68"/>
                  </a:lnTo>
                  <a:lnTo>
                    <a:pt x="0" y="25"/>
                  </a:lnTo>
                  <a:lnTo>
                    <a:pt x="44" y="0"/>
                  </a:lnTo>
                  <a:lnTo>
                    <a:pt x="44" y="43"/>
                  </a:lnTo>
                  <a:close/>
                </a:path>
              </a:pathLst>
            </a:custGeom>
            <a:solidFill>
              <a:srgbClr val="0D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1" name="íṧľïḍê"/>
            <p:cNvSpPr/>
            <p:nvPr/>
          </p:nvSpPr>
          <p:spPr bwMode="auto">
            <a:xfrm>
              <a:off x="6907213" y="1939926"/>
              <a:ext cx="68263" cy="109538"/>
            </a:xfrm>
            <a:custGeom>
              <a:avLst/>
              <a:gdLst>
                <a:gd name="T0" fmla="*/ 43 w 43"/>
                <a:gd name="T1" fmla="*/ 46 h 69"/>
                <a:gd name="T2" fmla="*/ 0 w 43"/>
                <a:gd name="T3" fmla="*/ 69 h 69"/>
                <a:gd name="T4" fmla="*/ 0 w 43"/>
                <a:gd name="T5" fmla="*/ 27 h 69"/>
                <a:gd name="T6" fmla="*/ 43 w 43"/>
                <a:gd name="T7" fmla="*/ 0 h 69"/>
                <a:gd name="T8" fmla="*/ 43 w 43"/>
                <a:gd name="T9" fmla="*/ 4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9">
                  <a:moveTo>
                    <a:pt x="43" y="46"/>
                  </a:moveTo>
                  <a:lnTo>
                    <a:pt x="0" y="69"/>
                  </a:lnTo>
                  <a:lnTo>
                    <a:pt x="0" y="27"/>
                  </a:lnTo>
                  <a:lnTo>
                    <a:pt x="43" y="0"/>
                  </a:lnTo>
                  <a:lnTo>
                    <a:pt x="43" y="46"/>
                  </a:lnTo>
                  <a:close/>
                </a:path>
              </a:pathLst>
            </a:custGeom>
            <a:solidFill>
              <a:srgbClr val="B2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2" name="ïṡḷîdê"/>
            <p:cNvSpPr/>
            <p:nvPr/>
          </p:nvSpPr>
          <p:spPr bwMode="auto">
            <a:xfrm>
              <a:off x="6715126" y="2144713"/>
              <a:ext cx="69850" cy="109538"/>
            </a:xfrm>
            <a:custGeom>
              <a:avLst/>
              <a:gdLst>
                <a:gd name="T0" fmla="*/ 44 w 44"/>
                <a:gd name="T1" fmla="*/ 44 h 69"/>
                <a:gd name="T2" fmla="*/ 0 w 44"/>
                <a:gd name="T3" fmla="*/ 69 h 69"/>
                <a:gd name="T4" fmla="*/ 0 w 44"/>
                <a:gd name="T5" fmla="*/ 25 h 69"/>
                <a:gd name="T6" fmla="*/ 44 w 44"/>
                <a:gd name="T7" fmla="*/ 0 h 69"/>
                <a:gd name="T8" fmla="*/ 44 w 44"/>
                <a:gd name="T9" fmla="*/ 4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9">
                  <a:moveTo>
                    <a:pt x="44" y="44"/>
                  </a:moveTo>
                  <a:lnTo>
                    <a:pt x="0" y="69"/>
                  </a:lnTo>
                  <a:lnTo>
                    <a:pt x="0" y="25"/>
                  </a:lnTo>
                  <a:lnTo>
                    <a:pt x="44" y="0"/>
                  </a:lnTo>
                  <a:lnTo>
                    <a:pt x="44" y="44"/>
                  </a:lnTo>
                  <a:close/>
                </a:path>
              </a:pathLst>
            </a:custGeom>
            <a:solidFill>
              <a:srgbClr val="B2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3" name="išḷiḑê"/>
            <p:cNvSpPr/>
            <p:nvPr/>
          </p:nvSpPr>
          <p:spPr bwMode="auto">
            <a:xfrm>
              <a:off x="6810376" y="2089151"/>
              <a:ext cx="69850" cy="107950"/>
            </a:xfrm>
            <a:custGeom>
              <a:avLst/>
              <a:gdLst>
                <a:gd name="T0" fmla="*/ 44 w 44"/>
                <a:gd name="T1" fmla="*/ 43 h 68"/>
                <a:gd name="T2" fmla="*/ 0 w 44"/>
                <a:gd name="T3" fmla="*/ 68 h 68"/>
                <a:gd name="T4" fmla="*/ 0 w 44"/>
                <a:gd name="T5" fmla="*/ 25 h 68"/>
                <a:gd name="T6" fmla="*/ 44 w 44"/>
                <a:gd name="T7" fmla="*/ 0 h 68"/>
                <a:gd name="T8" fmla="*/ 44 w 44"/>
                <a:gd name="T9" fmla="*/ 4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8">
                  <a:moveTo>
                    <a:pt x="44" y="43"/>
                  </a:moveTo>
                  <a:lnTo>
                    <a:pt x="0" y="68"/>
                  </a:lnTo>
                  <a:lnTo>
                    <a:pt x="0" y="25"/>
                  </a:lnTo>
                  <a:lnTo>
                    <a:pt x="44" y="0"/>
                  </a:lnTo>
                  <a:lnTo>
                    <a:pt x="44" y="43"/>
                  </a:lnTo>
                  <a:close/>
                </a:path>
              </a:pathLst>
            </a:custGeom>
            <a:solidFill>
              <a:srgbClr val="B2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4" name="îṧlíḓé"/>
            <p:cNvSpPr/>
            <p:nvPr/>
          </p:nvSpPr>
          <p:spPr bwMode="auto">
            <a:xfrm>
              <a:off x="6907213" y="2036763"/>
              <a:ext cx="68263" cy="107950"/>
            </a:xfrm>
            <a:custGeom>
              <a:avLst/>
              <a:gdLst>
                <a:gd name="T0" fmla="*/ 43 w 43"/>
                <a:gd name="T1" fmla="*/ 43 h 68"/>
                <a:gd name="T2" fmla="*/ 0 w 43"/>
                <a:gd name="T3" fmla="*/ 68 h 68"/>
                <a:gd name="T4" fmla="*/ 0 w 43"/>
                <a:gd name="T5" fmla="*/ 25 h 68"/>
                <a:gd name="T6" fmla="*/ 43 w 43"/>
                <a:gd name="T7" fmla="*/ 0 h 68"/>
                <a:gd name="T8" fmla="*/ 43 w 43"/>
                <a:gd name="T9" fmla="*/ 4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8">
                  <a:moveTo>
                    <a:pt x="43" y="43"/>
                  </a:moveTo>
                  <a:lnTo>
                    <a:pt x="0" y="68"/>
                  </a:lnTo>
                  <a:lnTo>
                    <a:pt x="0" y="25"/>
                  </a:lnTo>
                  <a:lnTo>
                    <a:pt x="43" y="0"/>
                  </a:lnTo>
                  <a:lnTo>
                    <a:pt x="43" y="43"/>
                  </a:lnTo>
                  <a:close/>
                </a:path>
              </a:pathLst>
            </a:custGeom>
            <a:solidFill>
              <a:srgbClr val="B2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5" name="i$1ïḑé"/>
            <p:cNvSpPr/>
            <p:nvPr/>
          </p:nvSpPr>
          <p:spPr bwMode="auto">
            <a:xfrm>
              <a:off x="4551363" y="3586163"/>
              <a:ext cx="3376613" cy="1930400"/>
            </a:xfrm>
            <a:custGeom>
              <a:avLst/>
              <a:gdLst>
                <a:gd name="T0" fmla="*/ 672 w 2127"/>
                <a:gd name="T1" fmla="*/ 1216 h 1216"/>
                <a:gd name="T2" fmla="*/ 0 w 2127"/>
                <a:gd name="T3" fmla="*/ 830 h 1216"/>
                <a:gd name="T4" fmla="*/ 1455 w 2127"/>
                <a:gd name="T5" fmla="*/ 0 h 1216"/>
                <a:gd name="T6" fmla="*/ 2127 w 2127"/>
                <a:gd name="T7" fmla="*/ 386 h 1216"/>
                <a:gd name="T8" fmla="*/ 672 w 2127"/>
                <a:gd name="T9" fmla="*/ 1216 h 1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7" h="1216">
                  <a:moveTo>
                    <a:pt x="672" y="1216"/>
                  </a:moveTo>
                  <a:lnTo>
                    <a:pt x="0" y="830"/>
                  </a:lnTo>
                  <a:lnTo>
                    <a:pt x="1455" y="0"/>
                  </a:lnTo>
                  <a:lnTo>
                    <a:pt x="2127" y="386"/>
                  </a:lnTo>
                  <a:lnTo>
                    <a:pt x="672" y="1216"/>
                  </a:lnTo>
                  <a:close/>
                </a:path>
              </a:pathLst>
            </a:custGeom>
            <a:solidFill>
              <a:srgbClr val="110F18">
                <a:alpha val="32000"/>
              </a:srgbClr>
            </a:solidFill>
            <a:ln>
              <a:noFill/>
            </a:ln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6" name="îṥlíḍé"/>
            <p:cNvSpPr/>
            <p:nvPr/>
          </p:nvSpPr>
          <p:spPr bwMode="auto">
            <a:xfrm>
              <a:off x="4760913" y="4017963"/>
              <a:ext cx="227013" cy="971550"/>
            </a:xfrm>
            <a:custGeom>
              <a:avLst/>
              <a:gdLst>
                <a:gd name="T0" fmla="*/ 68 w 69"/>
                <a:gd name="T1" fmla="*/ 27 h 295"/>
                <a:gd name="T2" fmla="*/ 17 w 69"/>
                <a:gd name="T3" fmla="*/ 288 h 295"/>
                <a:gd name="T4" fmla="*/ 7 w 69"/>
                <a:gd name="T5" fmla="*/ 294 h 295"/>
                <a:gd name="T6" fmla="*/ 1 w 69"/>
                <a:gd name="T7" fmla="*/ 285 h 295"/>
                <a:gd name="T8" fmla="*/ 25 w 69"/>
                <a:gd name="T9" fmla="*/ 21 h 295"/>
                <a:gd name="T10" fmla="*/ 49 w 69"/>
                <a:gd name="T11" fmla="*/ 1 h 295"/>
                <a:gd name="T12" fmla="*/ 68 w 69"/>
                <a:gd name="T13" fmla="*/ 25 h 295"/>
                <a:gd name="T14" fmla="*/ 68 w 69"/>
                <a:gd name="T15" fmla="*/ 27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295">
                  <a:moveTo>
                    <a:pt x="68" y="27"/>
                  </a:moveTo>
                  <a:cubicBezTo>
                    <a:pt x="17" y="288"/>
                    <a:pt x="17" y="288"/>
                    <a:pt x="17" y="288"/>
                  </a:cubicBezTo>
                  <a:cubicBezTo>
                    <a:pt x="16" y="292"/>
                    <a:pt x="12" y="295"/>
                    <a:pt x="7" y="294"/>
                  </a:cubicBezTo>
                  <a:cubicBezTo>
                    <a:pt x="3" y="293"/>
                    <a:pt x="0" y="290"/>
                    <a:pt x="1" y="285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9"/>
                    <a:pt x="37" y="0"/>
                    <a:pt x="49" y="1"/>
                  </a:cubicBezTo>
                  <a:cubicBezTo>
                    <a:pt x="61" y="2"/>
                    <a:pt x="69" y="13"/>
                    <a:pt x="68" y="25"/>
                  </a:cubicBezTo>
                  <a:cubicBezTo>
                    <a:pt x="68" y="26"/>
                    <a:pt x="68" y="26"/>
                    <a:pt x="68" y="27"/>
                  </a:cubicBezTo>
                  <a:close/>
                </a:path>
              </a:pathLst>
            </a:custGeom>
            <a:solidFill>
              <a:srgbClr val="8C2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7" name="ïšļiḓè"/>
            <p:cNvSpPr/>
            <p:nvPr/>
          </p:nvSpPr>
          <p:spPr bwMode="auto">
            <a:xfrm>
              <a:off x="4875213" y="4267201"/>
              <a:ext cx="782638" cy="474663"/>
            </a:xfrm>
            <a:custGeom>
              <a:avLst/>
              <a:gdLst>
                <a:gd name="T0" fmla="*/ 5 w 237"/>
                <a:gd name="T1" fmla="*/ 16 h 144"/>
                <a:gd name="T2" fmla="*/ 224 w 237"/>
                <a:gd name="T3" fmla="*/ 142 h 144"/>
                <a:gd name="T4" fmla="*/ 235 w 237"/>
                <a:gd name="T5" fmla="*/ 139 h 144"/>
                <a:gd name="T6" fmla="*/ 232 w 237"/>
                <a:gd name="T7" fmla="*/ 128 h 144"/>
                <a:gd name="T8" fmla="*/ 13 w 237"/>
                <a:gd name="T9" fmla="*/ 2 h 144"/>
                <a:gd name="T10" fmla="*/ 2 w 237"/>
                <a:gd name="T11" fmla="*/ 5 h 144"/>
                <a:gd name="T12" fmla="*/ 5 w 237"/>
                <a:gd name="T13" fmla="*/ 1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144">
                  <a:moveTo>
                    <a:pt x="5" y="16"/>
                  </a:moveTo>
                  <a:cubicBezTo>
                    <a:pt x="224" y="142"/>
                    <a:pt x="224" y="142"/>
                    <a:pt x="224" y="142"/>
                  </a:cubicBezTo>
                  <a:cubicBezTo>
                    <a:pt x="228" y="144"/>
                    <a:pt x="232" y="143"/>
                    <a:pt x="235" y="139"/>
                  </a:cubicBezTo>
                  <a:cubicBezTo>
                    <a:pt x="237" y="135"/>
                    <a:pt x="236" y="130"/>
                    <a:pt x="232" y="128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9" y="0"/>
                    <a:pt x="5" y="1"/>
                    <a:pt x="2" y="5"/>
                  </a:cubicBezTo>
                  <a:cubicBezTo>
                    <a:pt x="0" y="8"/>
                    <a:pt x="1" y="13"/>
                    <a:pt x="5" y="16"/>
                  </a:cubicBezTo>
                </a:path>
              </a:pathLst>
            </a:custGeom>
            <a:solidFill>
              <a:srgbClr val="952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8" name="iṡḷiḓé"/>
            <p:cNvSpPr/>
            <p:nvPr/>
          </p:nvSpPr>
          <p:spPr bwMode="auto">
            <a:xfrm>
              <a:off x="5532438" y="4416426"/>
              <a:ext cx="228600" cy="971550"/>
            </a:xfrm>
            <a:custGeom>
              <a:avLst/>
              <a:gdLst>
                <a:gd name="T0" fmla="*/ 67 w 69"/>
                <a:gd name="T1" fmla="*/ 27 h 295"/>
                <a:gd name="T2" fmla="*/ 16 w 69"/>
                <a:gd name="T3" fmla="*/ 288 h 295"/>
                <a:gd name="T4" fmla="*/ 6 w 69"/>
                <a:gd name="T5" fmla="*/ 294 h 295"/>
                <a:gd name="T6" fmla="*/ 0 w 69"/>
                <a:gd name="T7" fmla="*/ 285 h 295"/>
                <a:gd name="T8" fmla="*/ 24 w 69"/>
                <a:gd name="T9" fmla="*/ 21 h 295"/>
                <a:gd name="T10" fmla="*/ 48 w 69"/>
                <a:gd name="T11" fmla="*/ 1 h 295"/>
                <a:gd name="T12" fmla="*/ 68 w 69"/>
                <a:gd name="T13" fmla="*/ 25 h 295"/>
                <a:gd name="T14" fmla="*/ 67 w 69"/>
                <a:gd name="T15" fmla="*/ 27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295">
                  <a:moveTo>
                    <a:pt x="67" y="27"/>
                  </a:moveTo>
                  <a:cubicBezTo>
                    <a:pt x="16" y="288"/>
                    <a:pt x="16" y="288"/>
                    <a:pt x="16" y="288"/>
                  </a:cubicBezTo>
                  <a:cubicBezTo>
                    <a:pt x="15" y="292"/>
                    <a:pt x="11" y="295"/>
                    <a:pt x="6" y="294"/>
                  </a:cubicBezTo>
                  <a:cubicBezTo>
                    <a:pt x="2" y="293"/>
                    <a:pt x="0" y="289"/>
                    <a:pt x="0" y="285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9"/>
                    <a:pt x="36" y="0"/>
                    <a:pt x="48" y="1"/>
                  </a:cubicBezTo>
                  <a:cubicBezTo>
                    <a:pt x="60" y="2"/>
                    <a:pt x="69" y="13"/>
                    <a:pt x="68" y="25"/>
                  </a:cubicBezTo>
                  <a:cubicBezTo>
                    <a:pt x="67" y="25"/>
                    <a:pt x="67" y="26"/>
                    <a:pt x="67" y="27"/>
                  </a:cubicBezTo>
                  <a:close/>
                </a:path>
              </a:pathLst>
            </a:custGeom>
            <a:solidFill>
              <a:srgbClr val="8C2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9" name="íṣľîḓè"/>
            <p:cNvSpPr/>
            <p:nvPr/>
          </p:nvSpPr>
          <p:spPr bwMode="auto">
            <a:xfrm>
              <a:off x="7461251" y="3271838"/>
              <a:ext cx="330200" cy="955675"/>
            </a:xfrm>
            <a:custGeom>
              <a:avLst/>
              <a:gdLst>
                <a:gd name="T0" fmla="*/ 46 w 100"/>
                <a:gd name="T1" fmla="*/ 20 h 290"/>
                <a:gd name="T2" fmla="*/ 99 w 100"/>
                <a:gd name="T3" fmla="*/ 280 h 290"/>
                <a:gd name="T4" fmla="*/ 93 w 100"/>
                <a:gd name="T5" fmla="*/ 289 h 290"/>
                <a:gd name="T6" fmla="*/ 84 w 100"/>
                <a:gd name="T7" fmla="*/ 284 h 290"/>
                <a:gd name="T8" fmla="*/ 4 w 100"/>
                <a:gd name="T9" fmla="*/ 31 h 290"/>
                <a:gd name="T10" fmla="*/ 18 w 100"/>
                <a:gd name="T11" fmla="*/ 3 h 290"/>
                <a:gd name="T12" fmla="*/ 45 w 100"/>
                <a:gd name="T13" fmla="*/ 17 h 290"/>
                <a:gd name="T14" fmla="*/ 46 w 100"/>
                <a:gd name="T15" fmla="*/ 2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290">
                  <a:moveTo>
                    <a:pt x="46" y="20"/>
                  </a:moveTo>
                  <a:cubicBezTo>
                    <a:pt x="99" y="280"/>
                    <a:pt x="99" y="280"/>
                    <a:pt x="99" y="280"/>
                  </a:cubicBezTo>
                  <a:cubicBezTo>
                    <a:pt x="100" y="284"/>
                    <a:pt x="98" y="288"/>
                    <a:pt x="93" y="289"/>
                  </a:cubicBezTo>
                  <a:cubicBezTo>
                    <a:pt x="89" y="290"/>
                    <a:pt x="85" y="288"/>
                    <a:pt x="84" y="284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0" y="19"/>
                    <a:pt x="6" y="7"/>
                    <a:pt x="18" y="3"/>
                  </a:cubicBezTo>
                  <a:cubicBezTo>
                    <a:pt x="29" y="0"/>
                    <a:pt x="41" y="6"/>
                    <a:pt x="45" y="17"/>
                  </a:cubicBezTo>
                  <a:cubicBezTo>
                    <a:pt x="45" y="18"/>
                    <a:pt x="45" y="19"/>
                    <a:pt x="46" y="20"/>
                  </a:cubicBezTo>
                  <a:close/>
                </a:path>
              </a:pathLst>
            </a:custGeom>
            <a:solidFill>
              <a:srgbClr val="8C2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0" name="îS1ïďe"/>
            <p:cNvSpPr/>
            <p:nvPr/>
          </p:nvSpPr>
          <p:spPr bwMode="auto">
            <a:xfrm>
              <a:off x="6623051" y="2943226"/>
              <a:ext cx="227013" cy="971550"/>
            </a:xfrm>
            <a:custGeom>
              <a:avLst/>
              <a:gdLst>
                <a:gd name="T0" fmla="*/ 67 w 69"/>
                <a:gd name="T1" fmla="*/ 27 h 295"/>
                <a:gd name="T2" fmla="*/ 16 w 69"/>
                <a:gd name="T3" fmla="*/ 288 h 295"/>
                <a:gd name="T4" fmla="*/ 7 w 69"/>
                <a:gd name="T5" fmla="*/ 294 h 295"/>
                <a:gd name="T6" fmla="*/ 0 w 69"/>
                <a:gd name="T7" fmla="*/ 285 h 295"/>
                <a:gd name="T8" fmla="*/ 25 w 69"/>
                <a:gd name="T9" fmla="*/ 21 h 295"/>
                <a:gd name="T10" fmla="*/ 48 w 69"/>
                <a:gd name="T11" fmla="*/ 1 h 295"/>
                <a:gd name="T12" fmla="*/ 68 w 69"/>
                <a:gd name="T13" fmla="*/ 25 h 295"/>
                <a:gd name="T14" fmla="*/ 67 w 69"/>
                <a:gd name="T15" fmla="*/ 27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295">
                  <a:moveTo>
                    <a:pt x="67" y="27"/>
                  </a:moveTo>
                  <a:cubicBezTo>
                    <a:pt x="16" y="288"/>
                    <a:pt x="16" y="288"/>
                    <a:pt x="16" y="288"/>
                  </a:cubicBezTo>
                  <a:cubicBezTo>
                    <a:pt x="15" y="292"/>
                    <a:pt x="11" y="295"/>
                    <a:pt x="7" y="294"/>
                  </a:cubicBezTo>
                  <a:cubicBezTo>
                    <a:pt x="3" y="293"/>
                    <a:pt x="0" y="290"/>
                    <a:pt x="0" y="285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9"/>
                    <a:pt x="36" y="0"/>
                    <a:pt x="48" y="1"/>
                  </a:cubicBezTo>
                  <a:cubicBezTo>
                    <a:pt x="60" y="2"/>
                    <a:pt x="69" y="13"/>
                    <a:pt x="68" y="25"/>
                  </a:cubicBezTo>
                  <a:cubicBezTo>
                    <a:pt x="68" y="26"/>
                    <a:pt x="68" y="26"/>
                    <a:pt x="67" y="27"/>
                  </a:cubicBezTo>
                  <a:close/>
                </a:path>
              </a:pathLst>
            </a:custGeom>
            <a:solidFill>
              <a:srgbClr val="CD4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1" name="îSḷiḓé"/>
            <p:cNvSpPr/>
            <p:nvPr/>
          </p:nvSpPr>
          <p:spPr bwMode="auto">
            <a:xfrm>
              <a:off x="4730751" y="2846388"/>
              <a:ext cx="3087688" cy="1751013"/>
            </a:xfrm>
            <a:custGeom>
              <a:avLst/>
              <a:gdLst>
                <a:gd name="T0" fmla="*/ 267 w 935"/>
                <a:gd name="T1" fmla="*/ 521 h 531"/>
                <a:gd name="T2" fmla="*/ 15 w 935"/>
                <a:gd name="T3" fmla="*/ 375 h 531"/>
                <a:gd name="T4" fmla="*/ 0 w 935"/>
                <a:gd name="T5" fmla="*/ 349 h 531"/>
                <a:gd name="T6" fmla="*/ 0 w 935"/>
                <a:gd name="T7" fmla="*/ 302 h 531"/>
                <a:gd name="T8" fmla="*/ 640 w 935"/>
                <a:gd name="T9" fmla="*/ 0 h 531"/>
                <a:gd name="T10" fmla="*/ 935 w 935"/>
                <a:gd name="T11" fmla="*/ 98 h 531"/>
                <a:gd name="T12" fmla="*/ 935 w 935"/>
                <a:gd name="T13" fmla="*/ 154 h 531"/>
                <a:gd name="T14" fmla="*/ 920 w 935"/>
                <a:gd name="T15" fmla="*/ 179 h 531"/>
                <a:gd name="T16" fmla="*/ 323 w 935"/>
                <a:gd name="T17" fmla="*/ 521 h 531"/>
                <a:gd name="T18" fmla="*/ 267 w 935"/>
                <a:gd name="T19" fmla="*/ 521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5" h="531">
                  <a:moveTo>
                    <a:pt x="267" y="521"/>
                  </a:moveTo>
                  <a:cubicBezTo>
                    <a:pt x="15" y="375"/>
                    <a:pt x="15" y="375"/>
                    <a:pt x="15" y="375"/>
                  </a:cubicBezTo>
                  <a:cubicBezTo>
                    <a:pt x="6" y="370"/>
                    <a:pt x="0" y="360"/>
                    <a:pt x="0" y="349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640" y="0"/>
                    <a:pt x="640" y="0"/>
                    <a:pt x="640" y="0"/>
                  </a:cubicBezTo>
                  <a:cubicBezTo>
                    <a:pt x="935" y="98"/>
                    <a:pt x="935" y="98"/>
                    <a:pt x="935" y="98"/>
                  </a:cubicBezTo>
                  <a:cubicBezTo>
                    <a:pt x="935" y="154"/>
                    <a:pt x="935" y="154"/>
                    <a:pt x="935" y="154"/>
                  </a:cubicBezTo>
                  <a:cubicBezTo>
                    <a:pt x="935" y="164"/>
                    <a:pt x="930" y="174"/>
                    <a:pt x="920" y="179"/>
                  </a:cubicBezTo>
                  <a:cubicBezTo>
                    <a:pt x="323" y="521"/>
                    <a:pt x="323" y="521"/>
                    <a:pt x="323" y="521"/>
                  </a:cubicBezTo>
                  <a:cubicBezTo>
                    <a:pt x="306" y="531"/>
                    <a:pt x="285" y="531"/>
                    <a:pt x="267" y="521"/>
                  </a:cubicBezTo>
                </a:path>
              </a:pathLst>
            </a:custGeom>
            <a:solidFill>
              <a:srgbClr val="F4A0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2" name="îṧļidé"/>
            <p:cNvSpPr/>
            <p:nvPr/>
          </p:nvSpPr>
          <p:spPr bwMode="auto">
            <a:xfrm>
              <a:off x="5791201" y="3884613"/>
              <a:ext cx="392113" cy="608013"/>
            </a:xfrm>
            <a:custGeom>
              <a:avLst/>
              <a:gdLst>
                <a:gd name="T0" fmla="*/ 111 w 119"/>
                <a:gd name="T1" fmla="*/ 126 h 184"/>
                <a:gd name="T2" fmla="*/ 14 w 119"/>
                <a:gd name="T3" fmla="*/ 180 h 184"/>
                <a:gd name="T4" fmla="*/ 0 w 119"/>
                <a:gd name="T5" fmla="*/ 172 h 184"/>
                <a:gd name="T6" fmla="*/ 0 w 119"/>
                <a:gd name="T7" fmla="*/ 68 h 184"/>
                <a:gd name="T8" fmla="*/ 119 w 119"/>
                <a:gd name="T9" fmla="*/ 0 h 184"/>
                <a:gd name="T10" fmla="*/ 119 w 119"/>
                <a:gd name="T11" fmla="*/ 111 h 184"/>
                <a:gd name="T12" fmla="*/ 111 w 119"/>
                <a:gd name="T13" fmla="*/ 12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184">
                  <a:moveTo>
                    <a:pt x="111" y="126"/>
                  </a:moveTo>
                  <a:cubicBezTo>
                    <a:pt x="14" y="180"/>
                    <a:pt x="14" y="180"/>
                    <a:pt x="14" y="180"/>
                  </a:cubicBezTo>
                  <a:cubicBezTo>
                    <a:pt x="8" y="184"/>
                    <a:pt x="0" y="179"/>
                    <a:pt x="0" y="17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111"/>
                    <a:pt x="119" y="111"/>
                    <a:pt x="119" y="111"/>
                  </a:cubicBezTo>
                  <a:cubicBezTo>
                    <a:pt x="119" y="117"/>
                    <a:pt x="116" y="123"/>
                    <a:pt x="111" y="126"/>
                  </a:cubicBezTo>
                  <a:close/>
                </a:path>
              </a:pathLst>
            </a:custGeom>
            <a:solidFill>
              <a:srgbClr val="FFC0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3" name="íṣḻïḋè"/>
            <p:cNvSpPr/>
            <p:nvPr/>
          </p:nvSpPr>
          <p:spPr bwMode="auto">
            <a:xfrm>
              <a:off x="5886451" y="4033838"/>
              <a:ext cx="201613" cy="306388"/>
            </a:xfrm>
            <a:custGeom>
              <a:avLst/>
              <a:gdLst>
                <a:gd name="T0" fmla="*/ 57 w 61"/>
                <a:gd name="T1" fmla="*/ 63 h 93"/>
                <a:gd name="T2" fmla="*/ 8 w 61"/>
                <a:gd name="T3" fmla="*/ 91 h 93"/>
                <a:gd name="T4" fmla="*/ 0 w 61"/>
                <a:gd name="T5" fmla="*/ 87 h 93"/>
                <a:gd name="T6" fmla="*/ 0 w 61"/>
                <a:gd name="T7" fmla="*/ 34 h 93"/>
                <a:gd name="T8" fmla="*/ 61 w 61"/>
                <a:gd name="T9" fmla="*/ 0 h 93"/>
                <a:gd name="T10" fmla="*/ 61 w 61"/>
                <a:gd name="T11" fmla="*/ 56 h 93"/>
                <a:gd name="T12" fmla="*/ 57 w 61"/>
                <a:gd name="T13" fmla="*/ 6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93">
                  <a:moveTo>
                    <a:pt x="57" y="63"/>
                  </a:moveTo>
                  <a:cubicBezTo>
                    <a:pt x="8" y="91"/>
                    <a:pt x="8" y="91"/>
                    <a:pt x="8" y="91"/>
                  </a:cubicBezTo>
                  <a:cubicBezTo>
                    <a:pt x="4" y="93"/>
                    <a:pt x="0" y="91"/>
                    <a:pt x="0" y="8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9"/>
                    <a:pt x="59" y="62"/>
                    <a:pt x="57" y="63"/>
                  </a:cubicBezTo>
                  <a:close/>
                </a:path>
              </a:pathLst>
            </a:custGeom>
            <a:solidFill>
              <a:srgbClr val="FFEF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4" name="ïşľîḑê"/>
            <p:cNvSpPr/>
            <p:nvPr/>
          </p:nvSpPr>
          <p:spPr bwMode="auto">
            <a:xfrm>
              <a:off x="6240463" y="3629026"/>
              <a:ext cx="395288" cy="606425"/>
            </a:xfrm>
            <a:custGeom>
              <a:avLst/>
              <a:gdLst>
                <a:gd name="T0" fmla="*/ 111 w 120"/>
                <a:gd name="T1" fmla="*/ 126 h 184"/>
                <a:gd name="T2" fmla="*/ 15 w 120"/>
                <a:gd name="T3" fmla="*/ 180 h 184"/>
                <a:gd name="T4" fmla="*/ 0 w 120"/>
                <a:gd name="T5" fmla="*/ 172 h 184"/>
                <a:gd name="T6" fmla="*/ 0 w 120"/>
                <a:gd name="T7" fmla="*/ 68 h 184"/>
                <a:gd name="T8" fmla="*/ 120 w 120"/>
                <a:gd name="T9" fmla="*/ 0 h 184"/>
                <a:gd name="T10" fmla="*/ 120 w 120"/>
                <a:gd name="T11" fmla="*/ 111 h 184"/>
                <a:gd name="T12" fmla="*/ 111 w 120"/>
                <a:gd name="T13" fmla="*/ 12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84">
                  <a:moveTo>
                    <a:pt x="111" y="126"/>
                  </a:moveTo>
                  <a:cubicBezTo>
                    <a:pt x="15" y="180"/>
                    <a:pt x="15" y="180"/>
                    <a:pt x="15" y="180"/>
                  </a:cubicBezTo>
                  <a:cubicBezTo>
                    <a:pt x="8" y="184"/>
                    <a:pt x="0" y="179"/>
                    <a:pt x="0" y="17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7"/>
                    <a:pt x="116" y="123"/>
                    <a:pt x="111" y="126"/>
                  </a:cubicBezTo>
                  <a:close/>
                </a:path>
              </a:pathLst>
            </a:custGeom>
            <a:solidFill>
              <a:srgbClr val="FFC0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5" name="iSḷïḓè"/>
            <p:cNvSpPr/>
            <p:nvPr/>
          </p:nvSpPr>
          <p:spPr bwMode="auto">
            <a:xfrm>
              <a:off x="6342063" y="3770313"/>
              <a:ext cx="198438" cy="309563"/>
            </a:xfrm>
            <a:custGeom>
              <a:avLst/>
              <a:gdLst>
                <a:gd name="T0" fmla="*/ 56 w 60"/>
                <a:gd name="T1" fmla="*/ 64 h 94"/>
                <a:gd name="T2" fmla="*/ 7 w 60"/>
                <a:gd name="T3" fmla="*/ 92 h 94"/>
                <a:gd name="T4" fmla="*/ 0 w 60"/>
                <a:gd name="T5" fmla="*/ 87 h 94"/>
                <a:gd name="T6" fmla="*/ 0 w 60"/>
                <a:gd name="T7" fmla="*/ 35 h 94"/>
                <a:gd name="T8" fmla="*/ 60 w 60"/>
                <a:gd name="T9" fmla="*/ 0 h 94"/>
                <a:gd name="T10" fmla="*/ 60 w 60"/>
                <a:gd name="T11" fmla="*/ 56 h 94"/>
                <a:gd name="T12" fmla="*/ 56 w 60"/>
                <a:gd name="T13" fmla="*/ 6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94">
                  <a:moveTo>
                    <a:pt x="56" y="64"/>
                  </a:moveTo>
                  <a:cubicBezTo>
                    <a:pt x="7" y="92"/>
                    <a:pt x="7" y="92"/>
                    <a:pt x="7" y="92"/>
                  </a:cubicBezTo>
                  <a:cubicBezTo>
                    <a:pt x="4" y="94"/>
                    <a:pt x="0" y="91"/>
                    <a:pt x="0" y="8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60"/>
                    <a:pt x="59" y="62"/>
                    <a:pt x="56" y="64"/>
                  </a:cubicBezTo>
                  <a:close/>
                </a:path>
              </a:pathLst>
            </a:custGeom>
            <a:solidFill>
              <a:srgbClr val="FFEF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6" name="îsḻíḍê"/>
            <p:cNvSpPr/>
            <p:nvPr/>
          </p:nvSpPr>
          <p:spPr bwMode="auto">
            <a:xfrm>
              <a:off x="4673601" y="2597151"/>
              <a:ext cx="3200400" cy="1831975"/>
            </a:xfrm>
            <a:custGeom>
              <a:avLst/>
              <a:gdLst>
                <a:gd name="T0" fmla="*/ 637 w 2016"/>
                <a:gd name="T1" fmla="*/ 1154 h 1154"/>
                <a:gd name="T2" fmla="*/ 0 w 2016"/>
                <a:gd name="T3" fmla="*/ 787 h 1154"/>
                <a:gd name="T4" fmla="*/ 0 w 2016"/>
                <a:gd name="T5" fmla="*/ 762 h 1154"/>
                <a:gd name="T6" fmla="*/ 1380 w 2016"/>
                <a:gd name="T7" fmla="*/ 0 h 1154"/>
                <a:gd name="T8" fmla="*/ 2016 w 2016"/>
                <a:gd name="T9" fmla="*/ 340 h 1154"/>
                <a:gd name="T10" fmla="*/ 2016 w 2016"/>
                <a:gd name="T11" fmla="*/ 365 h 1154"/>
                <a:gd name="T12" fmla="*/ 637 w 2016"/>
                <a:gd name="T13" fmla="*/ 1154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6" h="1154">
                  <a:moveTo>
                    <a:pt x="637" y="1154"/>
                  </a:moveTo>
                  <a:lnTo>
                    <a:pt x="0" y="787"/>
                  </a:lnTo>
                  <a:lnTo>
                    <a:pt x="0" y="762"/>
                  </a:lnTo>
                  <a:lnTo>
                    <a:pt x="1380" y="0"/>
                  </a:lnTo>
                  <a:lnTo>
                    <a:pt x="2016" y="340"/>
                  </a:lnTo>
                  <a:lnTo>
                    <a:pt x="2016" y="365"/>
                  </a:lnTo>
                  <a:lnTo>
                    <a:pt x="637" y="1154"/>
                  </a:lnTo>
                  <a:close/>
                </a:path>
              </a:pathLst>
            </a:custGeom>
            <a:solidFill>
              <a:srgbClr val="F470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7" name="î$ļiḑe"/>
            <p:cNvSpPr/>
            <p:nvPr/>
          </p:nvSpPr>
          <p:spPr bwMode="auto">
            <a:xfrm>
              <a:off x="4673601" y="2597151"/>
              <a:ext cx="3200400" cy="1831975"/>
            </a:xfrm>
            <a:custGeom>
              <a:avLst/>
              <a:gdLst>
                <a:gd name="T0" fmla="*/ 637 w 2016"/>
                <a:gd name="T1" fmla="*/ 1154 h 1154"/>
                <a:gd name="T2" fmla="*/ 0 w 2016"/>
                <a:gd name="T3" fmla="*/ 787 h 1154"/>
                <a:gd name="T4" fmla="*/ 0 w 2016"/>
                <a:gd name="T5" fmla="*/ 762 h 1154"/>
                <a:gd name="T6" fmla="*/ 1380 w 2016"/>
                <a:gd name="T7" fmla="*/ 0 h 1154"/>
                <a:gd name="T8" fmla="*/ 2016 w 2016"/>
                <a:gd name="T9" fmla="*/ 340 h 1154"/>
                <a:gd name="T10" fmla="*/ 2016 w 2016"/>
                <a:gd name="T11" fmla="*/ 365 h 1154"/>
                <a:gd name="T12" fmla="*/ 637 w 2016"/>
                <a:gd name="T13" fmla="*/ 1154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6" h="1154">
                  <a:moveTo>
                    <a:pt x="637" y="1154"/>
                  </a:moveTo>
                  <a:lnTo>
                    <a:pt x="0" y="787"/>
                  </a:lnTo>
                  <a:lnTo>
                    <a:pt x="0" y="762"/>
                  </a:lnTo>
                  <a:lnTo>
                    <a:pt x="1380" y="0"/>
                  </a:lnTo>
                  <a:lnTo>
                    <a:pt x="2016" y="340"/>
                  </a:lnTo>
                  <a:lnTo>
                    <a:pt x="2016" y="365"/>
                  </a:lnTo>
                  <a:lnTo>
                    <a:pt x="637" y="11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8" name="iśļïḍe"/>
            <p:cNvSpPr/>
            <p:nvPr/>
          </p:nvSpPr>
          <p:spPr bwMode="auto">
            <a:xfrm>
              <a:off x="5684838" y="3136901"/>
              <a:ext cx="2189163" cy="1292225"/>
            </a:xfrm>
            <a:custGeom>
              <a:avLst/>
              <a:gdLst>
                <a:gd name="T0" fmla="*/ 1379 w 1379"/>
                <a:gd name="T1" fmla="*/ 0 h 814"/>
                <a:gd name="T2" fmla="*/ 1338 w 1379"/>
                <a:gd name="T3" fmla="*/ 2 h 814"/>
                <a:gd name="T4" fmla="*/ 751 w 1379"/>
                <a:gd name="T5" fmla="*/ 324 h 814"/>
                <a:gd name="T6" fmla="*/ 0 w 1379"/>
                <a:gd name="T7" fmla="*/ 773 h 814"/>
                <a:gd name="T8" fmla="*/ 0 w 1379"/>
                <a:gd name="T9" fmla="*/ 814 h 814"/>
                <a:gd name="T10" fmla="*/ 1379 w 1379"/>
                <a:gd name="T11" fmla="*/ 25 h 814"/>
                <a:gd name="T12" fmla="*/ 1379 w 1379"/>
                <a:gd name="T13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9" h="814">
                  <a:moveTo>
                    <a:pt x="1379" y="0"/>
                  </a:moveTo>
                  <a:lnTo>
                    <a:pt x="1338" y="2"/>
                  </a:lnTo>
                  <a:lnTo>
                    <a:pt x="751" y="324"/>
                  </a:lnTo>
                  <a:lnTo>
                    <a:pt x="0" y="773"/>
                  </a:lnTo>
                  <a:lnTo>
                    <a:pt x="0" y="814"/>
                  </a:lnTo>
                  <a:lnTo>
                    <a:pt x="1379" y="25"/>
                  </a:lnTo>
                  <a:lnTo>
                    <a:pt x="1379" y="0"/>
                  </a:lnTo>
                  <a:close/>
                </a:path>
              </a:pathLst>
            </a:custGeom>
            <a:solidFill>
              <a:srgbClr val="F454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9" name="îṧḷïdê"/>
            <p:cNvSpPr/>
            <p:nvPr/>
          </p:nvSpPr>
          <p:spPr bwMode="auto">
            <a:xfrm>
              <a:off x="4673601" y="2557463"/>
              <a:ext cx="3200400" cy="1831975"/>
            </a:xfrm>
            <a:custGeom>
              <a:avLst/>
              <a:gdLst>
                <a:gd name="T0" fmla="*/ 637 w 2016"/>
                <a:gd name="T1" fmla="*/ 1154 h 1154"/>
                <a:gd name="T2" fmla="*/ 0 w 2016"/>
                <a:gd name="T3" fmla="*/ 789 h 1154"/>
                <a:gd name="T4" fmla="*/ 1380 w 2016"/>
                <a:gd name="T5" fmla="*/ 0 h 1154"/>
                <a:gd name="T6" fmla="*/ 2016 w 2016"/>
                <a:gd name="T7" fmla="*/ 367 h 1154"/>
                <a:gd name="T8" fmla="*/ 637 w 2016"/>
                <a:gd name="T9" fmla="*/ 1154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6" h="1154">
                  <a:moveTo>
                    <a:pt x="637" y="1154"/>
                  </a:moveTo>
                  <a:lnTo>
                    <a:pt x="0" y="789"/>
                  </a:lnTo>
                  <a:lnTo>
                    <a:pt x="1380" y="0"/>
                  </a:lnTo>
                  <a:lnTo>
                    <a:pt x="2016" y="367"/>
                  </a:lnTo>
                  <a:lnTo>
                    <a:pt x="637" y="1154"/>
                  </a:lnTo>
                  <a:close/>
                </a:path>
              </a:pathLst>
            </a:custGeom>
            <a:solidFill>
              <a:srgbClr val="F4CE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0" name="ï$ľïďê"/>
            <p:cNvSpPr/>
            <p:nvPr/>
          </p:nvSpPr>
          <p:spPr bwMode="auto">
            <a:xfrm>
              <a:off x="4673601" y="2557463"/>
              <a:ext cx="3200400" cy="1831975"/>
            </a:xfrm>
            <a:custGeom>
              <a:avLst/>
              <a:gdLst>
                <a:gd name="T0" fmla="*/ 637 w 2016"/>
                <a:gd name="T1" fmla="*/ 1154 h 1154"/>
                <a:gd name="T2" fmla="*/ 0 w 2016"/>
                <a:gd name="T3" fmla="*/ 789 h 1154"/>
                <a:gd name="T4" fmla="*/ 1380 w 2016"/>
                <a:gd name="T5" fmla="*/ 0 h 1154"/>
                <a:gd name="T6" fmla="*/ 2016 w 2016"/>
                <a:gd name="T7" fmla="*/ 367 h 1154"/>
                <a:gd name="T8" fmla="*/ 637 w 2016"/>
                <a:gd name="T9" fmla="*/ 1154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6" h="1154">
                  <a:moveTo>
                    <a:pt x="637" y="1154"/>
                  </a:moveTo>
                  <a:lnTo>
                    <a:pt x="0" y="789"/>
                  </a:lnTo>
                  <a:lnTo>
                    <a:pt x="1380" y="0"/>
                  </a:lnTo>
                  <a:lnTo>
                    <a:pt x="2016" y="367"/>
                  </a:lnTo>
                  <a:lnTo>
                    <a:pt x="637" y="11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1" name="ïŝ1iḍe"/>
            <p:cNvSpPr/>
            <p:nvPr/>
          </p:nvSpPr>
          <p:spPr bwMode="auto">
            <a:xfrm>
              <a:off x="4673601" y="2554288"/>
              <a:ext cx="3200400" cy="1831975"/>
            </a:xfrm>
            <a:custGeom>
              <a:avLst/>
              <a:gdLst>
                <a:gd name="T0" fmla="*/ 637 w 2016"/>
                <a:gd name="T1" fmla="*/ 1154 h 1154"/>
                <a:gd name="T2" fmla="*/ 0 w 2016"/>
                <a:gd name="T3" fmla="*/ 789 h 1154"/>
                <a:gd name="T4" fmla="*/ 1380 w 2016"/>
                <a:gd name="T5" fmla="*/ 0 h 1154"/>
                <a:gd name="T6" fmla="*/ 2016 w 2016"/>
                <a:gd name="T7" fmla="*/ 367 h 1154"/>
                <a:gd name="T8" fmla="*/ 637 w 2016"/>
                <a:gd name="T9" fmla="*/ 1154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6" h="1154">
                  <a:moveTo>
                    <a:pt x="637" y="1154"/>
                  </a:moveTo>
                  <a:lnTo>
                    <a:pt x="0" y="789"/>
                  </a:lnTo>
                  <a:lnTo>
                    <a:pt x="1380" y="0"/>
                  </a:lnTo>
                  <a:lnTo>
                    <a:pt x="2016" y="367"/>
                  </a:lnTo>
                  <a:lnTo>
                    <a:pt x="637" y="1154"/>
                  </a:lnTo>
                  <a:close/>
                </a:path>
              </a:pathLst>
            </a:custGeom>
            <a:solidFill>
              <a:srgbClr val="F4B6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2" name="ïşliḋê"/>
            <p:cNvSpPr/>
            <p:nvPr/>
          </p:nvSpPr>
          <p:spPr bwMode="auto">
            <a:xfrm>
              <a:off x="4673601" y="2554288"/>
              <a:ext cx="3200400" cy="1831975"/>
            </a:xfrm>
            <a:custGeom>
              <a:avLst/>
              <a:gdLst>
                <a:gd name="T0" fmla="*/ 637 w 2016"/>
                <a:gd name="T1" fmla="*/ 1154 h 1154"/>
                <a:gd name="T2" fmla="*/ 0 w 2016"/>
                <a:gd name="T3" fmla="*/ 789 h 1154"/>
                <a:gd name="T4" fmla="*/ 1380 w 2016"/>
                <a:gd name="T5" fmla="*/ 0 h 1154"/>
                <a:gd name="T6" fmla="*/ 2016 w 2016"/>
                <a:gd name="T7" fmla="*/ 367 h 1154"/>
                <a:gd name="T8" fmla="*/ 637 w 2016"/>
                <a:gd name="T9" fmla="*/ 1154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6" h="1154">
                  <a:moveTo>
                    <a:pt x="637" y="1154"/>
                  </a:moveTo>
                  <a:lnTo>
                    <a:pt x="0" y="789"/>
                  </a:lnTo>
                  <a:lnTo>
                    <a:pt x="1380" y="0"/>
                  </a:lnTo>
                  <a:lnTo>
                    <a:pt x="2016" y="367"/>
                  </a:lnTo>
                  <a:lnTo>
                    <a:pt x="637" y="11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3" name="îṣľíḍè"/>
            <p:cNvSpPr/>
            <p:nvPr/>
          </p:nvSpPr>
          <p:spPr bwMode="auto">
            <a:xfrm>
              <a:off x="6926263" y="2698751"/>
              <a:ext cx="185738" cy="220663"/>
            </a:xfrm>
            <a:custGeom>
              <a:avLst/>
              <a:gdLst>
                <a:gd name="T0" fmla="*/ 34 w 56"/>
                <a:gd name="T1" fmla="*/ 0 h 67"/>
                <a:gd name="T2" fmla="*/ 22 w 56"/>
                <a:gd name="T3" fmla="*/ 0 h 67"/>
                <a:gd name="T4" fmla="*/ 11 w 56"/>
                <a:gd name="T5" fmla="*/ 0 h 67"/>
                <a:gd name="T6" fmla="*/ 0 w 56"/>
                <a:gd name="T7" fmla="*/ 2 h 67"/>
                <a:gd name="T8" fmla="*/ 0 w 56"/>
                <a:gd name="T9" fmla="*/ 36 h 67"/>
                <a:gd name="T10" fmla="*/ 28 w 56"/>
                <a:gd name="T11" fmla="*/ 67 h 67"/>
                <a:gd name="T12" fmla="*/ 56 w 56"/>
                <a:gd name="T13" fmla="*/ 36 h 67"/>
                <a:gd name="T14" fmla="*/ 56 w 56"/>
                <a:gd name="T15" fmla="*/ 2 h 67"/>
                <a:gd name="T16" fmla="*/ 34 w 56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67">
                  <a:moveTo>
                    <a:pt x="3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54"/>
                    <a:pt x="12" y="67"/>
                    <a:pt x="28" y="67"/>
                  </a:cubicBezTo>
                  <a:cubicBezTo>
                    <a:pt x="43" y="67"/>
                    <a:pt x="56" y="53"/>
                    <a:pt x="56" y="36"/>
                  </a:cubicBezTo>
                  <a:cubicBezTo>
                    <a:pt x="56" y="2"/>
                    <a:pt x="56" y="2"/>
                    <a:pt x="56" y="2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4" name="íṡḷîḋê"/>
            <p:cNvSpPr/>
            <p:nvPr/>
          </p:nvSpPr>
          <p:spPr bwMode="auto">
            <a:xfrm>
              <a:off x="6926263" y="2662238"/>
              <a:ext cx="185738" cy="85725"/>
            </a:xfrm>
            <a:prstGeom prst="ellipse">
              <a:avLst/>
            </a:prstGeom>
            <a:solidFill>
              <a:srgbClr val="C6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5" name="íš1ïḑe"/>
            <p:cNvSpPr/>
            <p:nvPr/>
          </p:nvSpPr>
          <p:spPr bwMode="auto">
            <a:xfrm>
              <a:off x="6932613" y="2665413"/>
              <a:ext cx="168275" cy="793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6" name="íŝľïḍê"/>
            <p:cNvSpPr/>
            <p:nvPr/>
          </p:nvSpPr>
          <p:spPr bwMode="auto">
            <a:xfrm>
              <a:off x="6943726" y="2686051"/>
              <a:ext cx="150813" cy="68263"/>
            </a:xfrm>
            <a:prstGeom prst="ellipse">
              <a:avLst/>
            </a:prstGeom>
            <a:solidFill>
              <a:srgbClr val="3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7" name="ïṧḷíďè"/>
            <p:cNvSpPr/>
            <p:nvPr/>
          </p:nvSpPr>
          <p:spPr bwMode="auto">
            <a:xfrm>
              <a:off x="7029451" y="2616201"/>
              <a:ext cx="111125" cy="119063"/>
            </a:xfrm>
            <a:custGeom>
              <a:avLst/>
              <a:gdLst>
                <a:gd name="T0" fmla="*/ 21 w 34"/>
                <a:gd name="T1" fmla="*/ 22 h 36"/>
                <a:gd name="T2" fmla="*/ 2 w 34"/>
                <a:gd name="T3" fmla="*/ 34 h 36"/>
                <a:gd name="T4" fmla="*/ 13 w 34"/>
                <a:gd name="T5" fmla="*/ 15 h 36"/>
                <a:gd name="T6" fmla="*/ 32 w 34"/>
                <a:gd name="T7" fmla="*/ 2 h 36"/>
                <a:gd name="T8" fmla="*/ 21 w 34"/>
                <a:gd name="T9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6">
                  <a:moveTo>
                    <a:pt x="21" y="22"/>
                  </a:moveTo>
                  <a:cubicBezTo>
                    <a:pt x="13" y="31"/>
                    <a:pt x="5" y="36"/>
                    <a:pt x="2" y="34"/>
                  </a:cubicBezTo>
                  <a:cubicBezTo>
                    <a:pt x="0" y="32"/>
                    <a:pt x="5" y="24"/>
                    <a:pt x="13" y="15"/>
                  </a:cubicBezTo>
                  <a:cubicBezTo>
                    <a:pt x="21" y="6"/>
                    <a:pt x="29" y="0"/>
                    <a:pt x="32" y="2"/>
                  </a:cubicBezTo>
                  <a:cubicBezTo>
                    <a:pt x="34" y="4"/>
                    <a:pt x="29" y="13"/>
                    <a:pt x="21" y="22"/>
                  </a:cubicBezTo>
                  <a:close/>
                </a:path>
              </a:pathLst>
            </a:custGeom>
            <a:solidFill>
              <a:srgbClr val="0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8" name="ïśļïdè"/>
            <p:cNvSpPr/>
            <p:nvPr/>
          </p:nvSpPr>
          <p:spPr bwMode="auto">
            <a:xfrm>
              <a:off x="7032626" y="2646363"/>
              <a:ext cx="82550" cy="88900"/>
            </a:xfrm>
            <a:custGeom>
              <a:avLst/>
              <a:gdLst>
                <a:gd name="T0" fmla="*/ 16 w 25"/>
                <a:gd name="T1" fmla="*/ 16 h 27"/>
                <a:gd name="T2" fmla="*/ 1 w 25"/>
                <a:gd name="T3" fmla="*/ 25 h 27"/>
                <a:gd name="T4" fmla="*/ 9 w 25"/>
                <a:gd name="T5" fmla="*/ 10 h 27"/>
                <a:gd name="T6" fmla="*/ 24 w 25"/>
                <a:gd name="T7" fmla="*/ 1 h 27"/>
                <a:gd name="T8" fmla="*/ 16 w 25"/>
                <a:gd name="T9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16" y="16"/>
                  </a:moveTo>
                  <a:cubicBezTo>
                    <a:pt x="9" y="23"/>
                    <a:pt x="3" y="27"/>
                    <a:pt x="1" y="25"/>
                  </a:cubicBezTo>
                  <a:cubicBezTo>
                    <a:pt x="0" y="24"/>
                    <a:pt x="3" y="17"/>
                    <a:pt x="9" y="10"/>
                  </a:cubicBezTo>
                  <a:cubicBezTo>
                    <a:pt x="16" y="4"/>
                    <a:pt x="22" y="0"/>
                    <a:pt x="24" y="1"/>
                  </a:cubicBezTo>
                  <a:cubicBezTo>
                    <a:pt x="25" y="3"/>
                    <a:pt x="22" y="9"/>
                    <a:pt x="16" y="16"/>
                  </a:cubicBezTo>
                  <a:close/>
                </a:path>
              </a:pathLst>
            </a:custGeom>
            <a:solidFill>
              <a:srgbClr val="0384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9" name="îṩḷiḑè"/>
            <p:cNvSpPr/>
            <p:nvPr/>
          </p:nvSpPr>
          <p:spPr bwMode="auto">
            <a:xfrm>
              <a:off x="7032626" y="2679701"/>
              <a:ext cx="52388" cy="52388"/>
            </a:xfrm>
            <a:custGeom>
              <a:avLst/>
              <a:gdLst>
                <a:gd name="T0" fmla="*/ 10 w 16"/>
                <a:gd name="T1" fmla="*/ 10 h 16"/>
                <a:gd name="T2" fmla="*/ 1 w 16"/>
                <a:gd name="T3" fmla="*/ 15 h 16"/>
                <a:gd name="T4" fmla="*/ 6 w 16"/>
                <a:gd name="T5" fmla="*/ 6 h 16"/>
                <a:gd name="T6" fmla="*/ 15 w 16"/>
                <a:gd name="T7" fmla="*/ 1 h 16"/>
                <a:gd name="T8" fmla="*/ 10 w 16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0" y="10"/>
                  </a:moveTo>
                  <a:cubicBezTo>
                    <a:pt x="6" y="14"/>
                    <a:pt x="2" y="16"/>
                    <a:pt x="1" y="15"/>
                  </a:cubicBezTo>
                  <a:cubicBezTo>
                    <a:pt x="0" y="14"/>
                    <a:pt x="3" y="10"/>
                    <a:pt x="6" y="6"/>
                  </a:cubicBezTo>
                  <a:cubicBezTo>
                    <a:pt x="10" y="2"/>
                    <a:pt x="14" y="0"/>
                    <a:pt x="15" y="1"/>
                  </a:cubicBezTo>
                  <a:cubicBezTo>
                    <a:pt x="16" y="1"/>
                    <a:pt x="14" y="6"/>
                    <a:pt x="10" y="10"/>
                  </a:cubicBezTo>
                  <a:close/>
                </a:path>
              </a:pathLst>
            </a:custGeom>
            <a:solidFill>
              <a:srgbClr val="036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0" name="iSľiḓé"/>
            <p:cNvSpPr/>
            <p:nvPr/>
          </p:nvSpPr>
          <p:spPr bwMode="auto">
            <a:xfrm>
              <a:off x="7015163" y="2576513"/>
              <a:ext cx="82550" cy="158750"/>
            </a:xfrm>
            <a:custGeom>
              <a:avLst/>
              <a:gdLst>
                <a:gd name="T0" fmla="*/ 18 w 25"/>
                <a:gd name="T1" fmla="*/ 26 h 48"/>
                <a:gd name="T2" fmla="*/ 3 w 25"/>
                <a:gd name="T3" fmla="*/ 47 h 48"/>
                <a:gd name="T4" fmla="*/ 8 w 25"/>
                <a:gd name="T5" fmla="*/ 22 h 48"/>
                <a:gd name="T6" fmla="*/ 22 w 25"/>
                <a:gd name="T7" fmla="*/ 1 h 48"/>
                <a:gd name="T8" fmla="*/ 18 w 25"/>
                <a:gd name="T9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8">
                  <a:moveTo>
                    <a:pt x="18" y="26"/>
                  </a:moveTo>
                  <a:cubicBezTo>
                    <a:pt x="12" y="39"/>
                    <a:pt x="6" y="48"/>
                    <a:pt x="3" y="47"/>
                  </a:cubicBezTo>
                  <a:cubicBezTo>
                    <a:pt x="0" y="46"/>
                    <a:pt x="2" y="34"/>
                    <a:pt x="8" y="22"/>
                  </a:cubicBezTo>
                  <a:cubicBezTo>
                    <a:pt x="13" y="10"/>
                    <a:pt x="19" y="0"/>
                    <a:pt x="22" y="1"/>
                  </a:cubicBezTo>
                  <a:cubicBezTo>
                    <a:pt x="25" y="3"/>
                    <a:pt x="23" y="14"/>
                    <a:pt x="18" y="26"/>
                  </a:cubicBezTo>
                  <a:close/>
                </a:path>
              </a:pathLst>
            </a:custGeom>
            <a:solidFill>
              <a:srgbClr val="0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1" name="ïṧľiďé"/>
            <p:cNvSpPr/>
            <p:nvPr/>
          </p:nvSpPr>
          <p:spPr bwMode="auto">
            <a:xfrm>
              <a:off x="7018338" y="2613026"/>
              <a:ext cx="63500" cy="122238"/>
            </a:xfrm>
            <a:custGeom>
              <a:avLst/>
              <a:gdLst>
                <a:gd name="T0" fmla="*/ 13 w 19"/>
                <a:gd name="T1" fmla="*/ 20 h 37"/>
                <a:gd name="T2" fmla="*/ 2 w 19"/>
                <a:gd name="T3" fmla="*/ 36 h 37"/>
                <a:gd name="T4" fmla="*/ 6 w 19"/>
                <a:gd name="T5" fmla="*/ 17 h 37"/>
                <a:gd name="T6" fmla="*/ 16 w 19"/>
                <a:gd name="T7" fmla="*/ 1 h 37"/>
                <a:gd name="T8" fmla="*/ 13 w 19"/>
                <a:gd name="T9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7">
                  <a:moveTo>
                    <a:pt x="13" y="20"/>
                  </a:moveTo>
                  <a:cubicBezTo>
                    <a:pt x="9" y="30"/>
                    <a:pt x="4" y="37"/>
                    <a:pt x="2" y="36"/>
                  </a:cubicBezTo>
                  <a:cubicBezTo>
                    <a:pt x="0" y="35"/>
                    <a:pt x="2" y="26"/>
                    <a:pt x="6" y="17"/>
                  </a:cubicBezTo>
                  <a:cubicBezTo>
                    <a:pt x="9" y="7"/>
                    <a:pt x="14" y="0"/>
                    <a:pt x="16" y="1"/>
                  </a:cubicBezTo>
                  <a:cubicBezTo>
                    <a:pt x="19" y="2"/>
                    <a:pt x="17" y="11"/>
                    <a:pt x="13" y="20"/>
                  </a:cubicBezTo>
                  <a:close/>
                </a:path>
              </a:pathLst>
            </a:custGeom>
            <a:solidFill>
              <a:srgbClr val="0384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2" name="îš1îḍé"/>
            <p:cNvSpPr/>
            <p:nvPr/>
          </p:nvSpPr>
          <p:spPr bwMode="auto">
            <a:xfrm>
              <a:off x="7023101" y="2659063"/>
              <a:ext cx="34925" cy="73025"/>
            </a:xfrm>
            <a:custGeom>
              <a:avLst/>
              <a:gdLst>
                <a:gd name="T0" fmla="*/ 8 w 11"/>
                <a:gd name="T1" fmla="*/ 12 h 22"/>
                <a:gd name="T2" fmla="*/ 1 w 11"/>
                <a:gd name="T3" fmla="*/ 22 h 22"/>
                <a:gd name="T4" fmla="*/ 3 w 11"/>
                <a:gd name="T5" fmla="*/ 10 h 22"/>
                <a:gd name="T6" fmla="*/ 10 w 11"/>
                <a:gd name="T7" fmla="*/ 1 h 22"/>
                <a:gd name="T8" fmla="*/ 8 w 11"/>
                <a:gd name="T9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2">
                  <a:moveTo>
                    <a:pt x="8" y="12"/>
                  </a:moveTo>
                  <a:cubicBezTo>
                    <a:pt x="5" y="18"/>
                    <a:pt x="2" y="22"/>
                    <a:pt x="1" y="22"/>
                  </a:cubicBezTo>
                  <a:cubicBezTo>
                    <a:pt x="0" y="21"/>
                    <a:pt x="1" y="16"/>
                    <a:pt x="3" y="10"/>
                  </a:cubicBezTo>
                  <a:cubicBezTo>
                    <a:pt x="6" y="4"/>
                    <a:pt x="9" y="0"/>
                    <a:pt x="10" y="1"/>
                  </a:cubicBezTo>
                  <a:cubicBezTo>
                    <a:pt x="11" y="1"/>
                    <a:pt x="10" y="6"/>
                    <a:pt x="8" y="12"/>
                  </a:cubicBezTo>
                  <a:close/>
                </a:path>
              </a:pathLst>
            </a:custGeom>
            <a:solidFill>
              <a:srgbClr val="036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3" name="íšľíďe"/>
            <p:cNvSpPr/>
            <p:nvPr/>
          </p:nvSpPr>
          <p:spPr bwMode="auto">
            <a:xfrm>
              <a:off x="6904038" y="2616201"/>
              <a:ext cx="107950" cy="119063"/>
            </a:xfrm>
            <a:custGeom>
              <a:avLst/>
              <a:gdLst>
                <a:gd name="T0" fmla="*/ 13 w 33"/>
                <a:gd name="T1" fmla="*/ 22 h 36"/>
                <a:gd name="T2" fmla="*/ 31 w 33"/>
                <a:gd name="T3" fmla="*/ 34 h 36"/>
                <a:gd name="T4" fmla="*/ 20 w 33"/>
                <a:gd name="T5" fmla="*/ 15 h 36"/>
                <a:gd name="T6" fmla="*/ 2 w 33"/>
                <a:gd name="T7" fmla="*/ 2 h 36"/>
                <a:gd name="T8" fmla="*/ 13 w 33"/>
                <a:gd name="T9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6">
                  <a:moveTo>
                    <a:pt x="13" y="22"/>
                  </a:moveTo>
                  <a:cubicBezTo>
                    <a:pt x="21" y="31"/>
                    <a:pt x="29" y="36"/>
                    <a:pt x="31" y="34"/>
                  </a:cubicBezTo>
                  <a:cubicBezTo>
                    <a:pt x="33" y="32"/>
                    <a:pt x="29" y="24"/>
                    <a:pt x="20" y="15"/>
                  </a:cubicBezTo>
                  <a:cubicBezTo>
                    <a:pt x="12" y="6"/>
                    <a:pt x="4" y="0"/>
                    <a:pt x="2" y="2"/>
                  </a:cubicBezTo>
                  <a:cubicBezTo>
                    <a:pt x="0" y="4"/>
                    <a:pt x="4" y="13"/>
                    <a:pt x="13" y="22"/>
                  </a:cubicBezTo>
                  <a:close/>
                </a:path>
              </a:pathLst>
            </a:custGeom>
            <a:solidFill>
              <a:srgbClr val="0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4" name="íŝḷîḍe"/>
            <p:cNvSpPr/>
            <p:nvPr/>
          </p:nvSpPr>
          <p:spPr bwMode="auto">
            <a:xfrm>
              <a:off x="6926263" y="2646363"/>
              <a:ext cx="85725" cy="88900"/>
            </a:xfrm>
            <a:custGeom>
              <a:avLst/>
              <a:gdLst>
                <a:gd name="T0" fmla="*/ 10 w 26"/>
                <a:gd name="T1" fmla="*/ 16 h 27"/>
                <a:gd name="T2" fmla="*/ 24 w 26"/>
                <a:gd name="T3" fmla="*/ 25 h 27"/>
                <a:gd name="T4" fmla="*/ 16 w 26"/>
                <a:gd name="T5" fmla="*/ 10 h 27"/>
                <a:gd name="T6" fmla="*/ 2 w 26"/>
                <a:gd name="T7" fmla="*/ 1 h 27"/>
                <a:gd name="T8" fmla="*/ 10 w 26"/>
                <a:gd name="T9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10" y="16"/>
                  </a:moveTo>
                  <a:cubicBezTo>
                    <a:pt x="16" y="23"/>
                    <a:pt x="22" y="27"/>
                    <a:pt x="24" y="25"/>
                  </a:cubicBezTo>
                  <a:cubicBezTo>
                    <a:pt x="26" y="24"/>
                    <a:pt x="22" y="17"/>
                    <a:pt x="16" y="10"/>
                  </a:cubicBezTo>
                  <a:cubicBezTo>
                    <a:pt x="10" y="4"/>
                    <a:pt x="3" y="0"/>
                    <a:pt x="2" y="1"/>
                  </a:cubicBezTo>
                  <a:cubicBezTo>
                    <a:pt x="0" y="3"/>
                    <a:pt x="4" y="9"/>
                    <a:pt x="10" y="16"/>
                  </a:cubicBezTo>
                  <a:close/>
                </a:path>
              </a:pathLst>
            </a:custGeom>
            <a:solidFill>
              <a:srgbClr val="0384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5" name="í$1ïḓè"/>
            <p:cNvSpPr/>
            <p:nvPr/>
          </p:nvSpPr>
          <p:spPr bwMode="auto">
            <a:xfrm>
              <a:off x="6956426" y="2679701"/>
              <a:ext cx="52388" cy="52388"/>
            </a:xfrm>
            <a:custGeom>
              <a:avLst/>
              <a:gdLst>
                <a:gd name="T0" fmla="*/ 6 w 16"/>
                <a:gd name="T1" fmla="*/ 10 h 16"/>
                <a:gd name="T2" fmla="*/ 15 w 16"/>
                <a:gd name="T3" fmla="*/ 15 h 16"/>
                <a:gd name="T4" fmla="*/ 10 w 16"/>
                <a:gd name="T5" fmla="*/ 6 h 16"/>
                <a:gd name="T6" fmla="*/ 2 w 16"/>
                <a:gd name="T7" fmla="*/ 1 h 16"/>
                <a:gd name="T8" fmla="*/ 6 w 16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6" y="10"/>
                  </a:moveTo>
                  <a:cubicBezTo>
                    <a:pt x="10" y="14"/>
                    <a:pt x="14" y="16"/>
                    <a:pt x="15" y="15"/>
                  </a:cubicBezTo>
                  <a:cubicBezTo>
                    <a:pt x="16" y="14"/>
                    <a:pt x="14" y="10"/>
                    <a:pt x="10" y="6"/>
                  </a:cubicBezTo>
                  <a:cubicBezTo>
                    <a:pt x="6" y="2"/>
                    <a:pt x="3" y="0"/>
                    <a:pt x="2" y="1"/>
                  </a:cubicBezTo>
                  <a:cubicBezTo>
                    <a:pt x="0" y="1"/>
                    <a:pt x="3" y="6"/>
                    <a:pt x="6" y="10"/>
                  </a:cubicBezTo>
                  <a:close/>
                </a:path>
              </a:pathLst>
            </a:custGeom>
            <a:solidFill>
              <a:srgbClr val="036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6" name="íŝ1íḑe"/>
            <p:cNvSpPr/>
            <p:nvPr/>
          </p:nvSpPr>
          <p:spPr bwMode="auto">
            <a:xfrm>
              <a:off x="6946901" y="2576513"/>
              <a:ext cx="79375" cy="158750"/>
            </a:xfrm>
            <a:custGeom>
              <a:avLst/>
              <a:gdLst>
                <a:gd name="T0" fmla="*/ 7 w 24"/>
                <a:gd name="T1" fmla="*/ 26 h 48"/>
                <a:gd name="T2" fmla="*/ 21 w 24"/>
                <a:gd name="T3" fmla="*/ 47 h 48"/>
                <a:gd name="T4" fmla="*/ 17 w 24"/>
                <a:gd name="T5" fmla="*/ 22 h 48"/>
                <a:gd name="T6" fmla="*/ 3 w 24"/>
                <a:gd name="T7" fmla="*/ 1 h 48"/>
                <a:gd name="T8" fmla="*/ 7 w 24"/>
                <a:gd name="T9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8">
                  <a:moveTo>
                    <a:pt x="7" y="26"/>
                  </a:moveTo>
                  <a:cubicBezTo>
                    <a:pt x="12" y="39"/>
                    <a:pt x="19" y="48"/>
                    <a:pt x="21" y="47"/>
                  </a:cubicBezTo>
                  <a:cubicBezTo>
                    <a:pt x="24" y="46"/>
                    <a:pt x="22" y="34"/>
                    <a:pt x="17" y="22"/>
                  </a:cubicBezTo>
                  <a:cubicBezTo>
                    <a:pt x="12" y="10"/>
                    <a:pt x="5" y="0"/>
                    <a:pt x="3" y="1"/>
                  </a:cubicBezTo>
                  <a:cubicBezTo>
                    <a:pt x="0" y="3"/>
                    <a:pt x="2" y="14"/>
                    <a:pt x="7" y="26"/>
                  </a:cubicBezTo>
                  <a:close/>
                </a:path>
              </a:pathLst>
            </a:custGeom>
            <a:solidFill>
              <a:srgbClr val="0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7" name="iŝľïḋe"/>
            <p:cNvSpPr/>
            <p:nvPr/>
          </p:nvSpPr>
          <p:spPr bwMode="auto">
            <a:xfrm>
              <a:off x="6962776" y="2613026"/>
              <a:ext cx="60325" cy="122238"/>
            </a:xfrm>
            <a:custGeom>
              <a:avLst/>
              <a:gdLst>
                <a:gd name="T0" fmla="*/ 5 w 18"/>
                <a:gd name="T1" fmla="*/ 20 h 37"/>
                <a:gd name="T2" fmla="*/ 16 w 18"/>
                <a:gd name="T3" fmla="*/ 36 h 37"/>
                <a:gd name="T4" fmla="*/ 13 w 18"/>
                <a:gd name="T5" fmla="*/ 17 h 37"/>
                <a:gd name="T6" fmla="*/ 2 w 18"/>
                <a:gd name="T7" fmla="*/ 1 h 37"/>
                <a:gd name="T8" fmla="*/ 5 w 18"/>
                <a:gd name="T9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7">
                  <a:moveTo>
                    <a:pt x="5" y="20"/>
                  </a:moveTo>
                  <a:cubicBezTo>
                    <a:pt x="9" y="30"/>
                    <a:pt x="14" y="37"/>
                    <a:pt x="16" y="36"/>
                  </a:cubicBezTo>
                  <a:cubicBezTo>
                    <a:pt x="18" y="35"/>
                    <a:pt x="17" y="26"/>
                    <a:pt x="13" y="17"/>
                  </a:cubicBezTo>
                  <a:cubicBezTo>
                    <a:pt x="9" y="7"/>
                    <a:pt x="4" y="0"/>
                    <a:pt x="2" y="1"/>
                  </a:cubicBezTo>
                  <a:cubicBezTo>
                    <a:pt x="0" y="2"/>
                    <a:pt x="1" y="11"/>
                    <a:pt x="5" y="20"/>
                  </a:cubicBezTo>
                  <a:close/>
                </a:path>
              </a:pathLst>
            </a:custGeom>
            <a:solidFill>
              <a:srgbClr val="0384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8" name="išḻiḑé"/>
            <p:cNvSpPr/>
            <p:nvPr/>
          </p:nvSpPr>
          <p:spPr bwMode="auto">
            <a:xfrm>
              <a:off x="6983413" y="2659063"/>
              <a:ext cx="39688" cy="73025"/>
            </a:xfrm>
            <a:custGeom>
              <a:avLst/>
              <a:gdLst>
                <a:gd name="T0" fmla="*/ 4 w 12"/>
                <a:gd name="T1" fmla="*/ 12 h 22"/>
                <a:gd name="T2" fmla="*/ 10 w 12"/>
                <a:gd name="T3" fmla="*/ 22 h 22"/>
                <a:gd name="T4" fmla="*/ 8 w 12"/>
                <a:gd name="T5" fmla="*/ 10 h 22"/>
                <a:gd name="T6" fmla="*/ 2 w 12"/>
                <a:gd name="T7" fmla="*/ 1 h 22"/>
                <a:gd name="T8" fmla="*/ 4 w 12"/>
                <a:gd name="T9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2">
                  <a:moveTo>
                    <a:pt x="4" y="12"/>
                  </a:moveTo>
                  <a:cubicBezTo>
                    <a:pt x="6" y="18"/>
                    <a:pt x="9" y="22"/>
                    <a:pt x="10" y="22"/>
                  </a:cubicBezTo>
                  <a:cubicBezTo>
                    <a:pt x="12" y="21"/>
                    <a:pt x="11" y="16"/>
                    <a:pt x="8" y="10"/>
                  </a:cubicBezTo>
                  <a:cubicBezTo>
                    <a:pt x="6" y="4"/>
                    <a:pt x="3" y="0"/>
                    <a:pt x="2" y="1"/>
                  </a:cubicBezTo>
                  <a:cubicBezTo>
                    <a:pt x="0" y="1"/>
                    <a:pt x="1" y="6"/>
                    <a:pt x="4" y="12"/>
                  </a:cubicBezTo>
                  <a:close/>
                </a:path>
              </a:pathLst>
            </a:custGeom>
            <a:solidFill>
              <a:srgbClr val="036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9" name="iṧlíḓe"/>
            <p:cNvSpPr/>
            <p:nvPr/>
          </p:nvSpPr>
          <p:spPr bwMode="auto">
            <a:xfrm>
              <a:off x="7002463" y="2554288"/>
              <a:ext cx="39688" cy="177800"/>
            </a:xfrm>
            <a:prstGeom prst="ellipse">
              <a:avLst/>
            </a:prstGeom>
            <a:solidFill>
              <a:srgbClr val="16B9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0" name="ïśľiḓé"/>
            <p:cNvSpPr/>
            <p:nvPr/>
          </p:nvSpPr>
          <p:spPr bwMode="auto">
            <a:xfrm>
              <a:off x="7005638" y="2597151"/>
              <a:ext cx="30163" cy="134938"/>
            </a:xfrm>
            <a:prstGeom prst="ellipse">
              <a:avLst/>
            </a:prstGeom>
            <a:solidFill>
              <a:srgbClr val="16DE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1" name="íŝlïḋê"/>
            <p:cNvSpPr/>
            <p:nvPr/>
          </p:nvSpPr>
          <p:spPr bwMode="auto">
            <a:xfrm>
              <a:off x="7011988" y="2649538"/>
              <a:ext cx="17463" cy="82550"/>
            </a:xfrm>
            <a:prstGeom prst="ellipse">
              <a:avLst/>
            </a:prstGeom>
            <a:solidFill>
              <a:srgbClr val="16B9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2" name="î$liḋe"/>
            <p:cNvSpPr/>
            <p:nvPr/>
          </p:nvSpPr>
          <p:spPr bwMode="auto">
            <a:xfrm>
              <a:off x="5865813" y="3730626"/>
              <a:ext cx="261938" cy="171450"/>
            </a:xfrm>
            <a:custGeom>
              <a:avLst/>
              <a:gdLst>
                <a:gd name="T0" fmla="*/ 74 w 79"/>
                <a:gd name="T1" fmla="*/ 52 h 52"/>
                <a:gd name="T2" fmla="*/ 72 w 79"/>
                <a:gd name="T3" fmla="*/ 51 h 52"/>
                <a:gd name="T4" fmla="*/ 3 w 79"/>
                <a:gd name="T5" fmla="*/ 9 h 52"/>
                <a:gd name="T6" fmla="*/ 1 w 79"/>
                <a:gd name="T7" fmla="*/ 3 h 52"/>
                <a:gd name="T8" fmla="*/ 8 w 79"/>
                <a:gd name="T9" fmla="*/ 1 h 52"/>
                <a:gd name="T10" fmla="*/ 77 w 79"/>
                <a:gd name="T11" fmla="*/ 43 h 52"/>
                <a:gd name="T12" fmla="*/ 78 w 79"/>
                <a:gd name="T13" fmla="*/ 50 h 52"/>
                <a:gd name="T14" fmla="*/ 74 w 79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52">
                  <a:moveTo>
                    <a:pt x="74" y="52"/>
                  </a:moveTo>
                  <a:cubicBezTo>
                    <a:pt x="74" y="52"/>
                    <a:pt x="73" y="52"/>
                    <a:pt x="72" y="5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3" y="1"/>
                    <a:pt x="5" y="0"/>
                    <a:pt x="8" y="1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9" y="45"/>
                    <a:pt x="79" y="47"/>
                    <a:pt x="78" y="50"/>
                  </a:cubicBezTo>
                  <a:cubicBezTo>
                    <a:pt x="77" y="51"/>
                    <a:pt x="76" y="52"/>
                    <a:pt x="74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3" name="îṩľîḍé"/>
            <p:cNvSpPr/>
            <p:nvPr/>
          </p:nvSpPr>
          <p:spPr bwMode="auto">
            <a:xfrm>
              <a:off x="5870576" y="3730626"/>
              <a:ext cx="49213" cy="46038"/>
            </a:xfrm>
            <a:custGeom>
              <a:avLst/>
              <a:gdLst>
                <a:gd name="T0" fmla="*/ 15 w 15"/>
                <a:gd name="T1" fmla="*/ 5 h 14"/>
                <a:gd name="T2" fmla="*/ 8 w 15"/>
                <a:gd name="T3" fmla="*/ 2 h 14"/>
                <a:gd name="T4" fmla="*/ 1 w 15"/>
                <a:gd name="T5" fmla="*/ 3 h 14"/>
                <a:gd name="T6" fmla="*/ 3 w 15"/>
                <a:gd name="T7" fmla="*/ 10 h 14"/>
                <a:gd name="T8" fmla="*/ 9 w 15"/>
                <a:gd name="T9" fmla="*/ 14 h 14"/>
                <a:gd name="T10" fmla="*/ 15 w 15"/>
                <a:gd name="T1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4">
                  <a:moveTo>
                    <a:pt x="15" y="5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1"/>
                    <a:pt x="1" y="3"/>
                  </a:cubicBezTo>
                  <a:cubicBezTo>
                    <a:pt x="0" y="6"/>
                    <a:pt x="1" y="9"/>
                    <a:pt x="3" y="10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1"/>
                    <a:pt x="12" y="8"/>
                    <a:pt x="15" y="5"/>
                  </a:cubicBezTo>
                  <a:close/>
                </a:path>
              </a:pathLst>
            </a:custGeom>
            <a:solidFill>
              <a:srgbClr val="0D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4" name="iśļíďê"/>
            <p:cNvSpPr/>
            <p:nvPr/>
          </p:nvSpPr>
          <p:spPr bwMode="auto">
            <a:xfrm>
              <a:off x="5876926" y="3733801"/>
              <a:ext cx="269875" cy="180975"/>
            </a:xfrm>
            <a:custGeom>
              <a:avLst/>
              <a:gdLst>
                <a:gd name="T0" fmla="*/ 76 w 82"/>
                <a:gd name="T1" fmla="*/ 55 h 55"/>
                <a:gd name="T2" fmla="*/ 73 w 82"/>
                <a:gd name="T3" fmla="*/ 54 h 55"/>
                <a:gd name="T4" fmla="*/ 4 w 82"/>
                <a:gd name="T5" fmla="*/ 12 h 55"/>
                <a:gd name="T6" fmla="*/ 2 w 82"/>
                <a:gd name="T7" fmla="*/ 4 h 55"/>
                <a:gd name="T8" fmla="*/ 10 w 82"/>
                <a:gd name="T9" fmla="*/ 2 h 55"/>
                <a:gd name="T10" fmla="*/ 79 w 82"/>
                <a:gd name="T11" fmla="*/ 44 h 55"/>
                <a:gd name="T12" fmla="*/ 81 w 82"/>
                <a:gd name="T13" fmla="*/ 52 h 55"/>
                <a:gd name="T14" fmla="*/ 76 w 82"/>
                <a:gd name="T1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55">
                  <a:moveTo>
                    <a:pt x="76" y="55"/>
                  </a:moveTo>
                  <a:cubicBezTo>
                    <a:pt x="75" y="55"/>
                    <a:pt x="74" y="54"/>
                    <a:pt x="73" y="5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0"/>
                    <a:pt x="0" y="6"/>
                    <a:pt x="2" y="4"/>
                  </a:cubicBezTo>
                  <a:cubicBezTo>
                    <a:pt x="3" y="1"/>
                    <a:pt x="7" y="0"/>
                    <a:pt x="10" y="2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81" y="46"/>
                    <a:pt x="82" y="49"/>
                    <a:pt x="81" y="52"/>
                  </a:cubicBezTo>
                  <a:cubicBezTo>
                    <a:pt x="80" y="54"/>
                    <a:pt x="78" y="55"/>
                    <a:pt x="76" y="55"/>
                  </a:cubicBezTo>
                  <a:close/>
                </a:path>
              </a:pathLst>
            </a:custGeom>
            <a:solidFill>
              <a:srgbClr val="182C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5" name="iSḻïḍè"/>
            <p:cNvSpPr/>
            <p:nvPr/>
          </p:nvSpPr>
          <p:spPr bwMode="auto">
            <a:xfrm>
              <a:off x="6107113" y="3875088"/>
              <a:ext cx="39688" cy="39688"/>
            </a:xfrm>
            <a:prstGeom prst="ellipse">
              <a:avLst/>
            </a:prstGeom>
            <a:solidFill>
              <a:srgbClr val="AE0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6" name="ïš1ïḍè"/>
            <p:cNvSpPr/>
            <p:nvPr/>
          </p:nvSpPr>
          <p:spPr bwMode="auto">
            <a:xfrm>
              <a:off x="6110288" y="3878263"/>
              <a:ext cx="36513" cy="36513"/>
            </a:xfrm>
            <a:prstGeom prst="ellipse">
              <a:avLst/>
            </a:prstGeom>
            <a:solidFill>
              <a:srgbClr val="FF2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7" name="ïṩḷiḍè"/>
            <p:cNvSpPr/>
            <p:nvPr/>
          </p:nvSpPr>
          <p:spPr bwMode="auto">
            <a:xfrm>
              <a:off x="6113463" y="3881438"/>
              <a:ext cx="44450" cy="36513"/>
            </a:xfrm>
            <a:custGeom>
              <a:avLst/>
              <a:gdLst>
                <a:gd name="T0" fmla="*/ 8 w 13"/>
                <a:gd name="T1" fmla="*/ 11 h 11"/>
                <a:gd name="T2" fmla="*/ 6 w 13"/>
                <a:gd name="T3" fmla="*/ 10 h 11"/>
                <a:gd name="T4" fmla="*/ 3 w 13"/>
                <a:gd name="T5" fmla="*/ 8 h 11"/>
                <a:gd name="T6" fmla="*/ 2 w 13"/>
                <a:gd name="T7" fmla="*/ 3 h 11"/>
                <a:gd name="T8" fmla="*/ 7 w 13"/>
                <a:gd name="T9" fmla="*/ 1 h 11"/>
                <a:gd name="T10" fmla="*/ 10 w 13"/>
                <a:gd name="T11" fmla="*/ 3 h 11"/>
                <a:gd name="T12" fmla="*/ 12 w 13"/>
                <a:gd name="T13" fmla="*/ 9 h 11"/>
                <a:gd name="T14" fmla="*/ 8 w 13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1">
                  <a:moveTo>
                    <a:pt x="8" y="11"/>
                  </a:moveTo>
                  <a:cubicBezTo>
                    <a:pt x="8" y="11"/>
                    <a:pt x="7" y="10"/>
                    <a:pt x="6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2" y="3"/>
                  </a:cubicBezTo>
                  <a:cubicBezTo>
                    <a:pt x="3" y="1"/>
                    <a:pt x="5" y="0"/>
                    <a:pt x="7" y="1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2" y="4"/>
                    <a:pt x="13" y="7"/>
                    <a:pt x="12" y="9"/>
                  </a:cubicBezTo>
                  <a:cubicBezTo>
                    <a:pt x="11" y="10"/>
                    <a:pt x="10" y="11"/>
                    <a:pt x="8" y="11"/>
                  </a:cubicBezTo>
                  <a:close/>
                </a:path>
              </a:pathLst>
            </a:custGeom>
            <a:solidFill>
              <a:srgbClr val="182C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8" name="íšļiďè"/>
            <p:cNvSpPr/>
            <p:nvPr/>
          </p:nvSpPr>
          <p:spPr bwMode="auto">
            <a:xfrm>
              <a:off x="6130926" y="3892551"/>
              <a:ext cx="22225" cy="22225"/>
            </a:xfrm>
            <a:prstGeom prst="ellipse">
              <a:avLst/>
            </a:prstGeom>
            <a:solidFill>
              <a:srgbClr val="0D2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9" name="îsḷïďè"/>
            <p:cNvSpPr/>
            <p:nvPr/>
          </p:nvSpPr>
          <p:spPr bwMode="auto">
            <a:xfrm>
              <a:off x="6140451" y="3902076"/>
              <a:ext cx="17463" cy="12700"/>
            </a:xfrm>
            <a:custGeom>
              <a:avLst/>
              <a:gdLst>
                <a:gd name="T0" fmla="*/ 4 w 5"/>
                <a:gd name="T1" fmla="*/ 4 h 4"/>
                <a:gd name="T2" fmla="*/ 3 w 5"/>
                <a:gd name="T3" fmla="*/ 4 h 4"/>
                <a:gd name="T4" fmla="*/ 1 w 5"/>
                <a:gd name="T5" fmla="*/ 2 h 4"/>
                <a:gd name="T6" fmla="*/ 0 w 5"/>
                <a:gd name="T7" fmla="*/ 1 h 4"/>
                <a:gd name="T8" fmla="*/ 2 w 5"/>
                <a:gd name="T9" fmla="*/ 0 h 4"/>
                <a:gd name="T10" fmla="*/ 4 w 5"/>
                <a:gd name="T11" fmla="*/ 2 h 4"/>
                <a:gd name="T12" fmla="*/ 5 w 5"/>
                <a:gd name="T13" fmla="*/ 4 h 4"/>
                <a:gd name="T14" fmla="*/ 4 w 5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3"/>
                    <a:pt x="5" y="4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FF2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0" name="işḻíḑe"/>
            <p:cNvSpPr/>
            <p:nvPr/>
          </p:nvSpPr>
          <p:spPr bwMode="auto">
            <a:xfrm>
              <a:off x="6051551" y="3849688"/>
              <a:ext cx="39688" cy="28575"/>
            </a:xfrm>
            <a:custGeom>
              <a:avLst/>
              <a:gdLst>
                <a:gd name="T0" fmla="*/ 10 w 12"/>
                <a:gd name="T1" fmla="*/ 9 h 9"/>
                <a:gd name="T2" fmla="*/ 10 w 12"/>
                <a:gd name="T3" fmla="*/ 9 h 9"/>
                <a:gd name="T4" fmla="*/ 1 w 12"/>
                <a:gd name="T5" fmla="*/ 3 h 9"/>
                <a:gd name="T6" fmla="*/ 1 w 12"/>
                <a:gd name="T7" fmla="*/ 1 h 9"/>
                <a:gd name="T8" fmla="*/ 3 w 12"/>
                <a:gd name="T9" fmla="*/ 1 h 9"/>
                <a:gd name="T10" fmla="*/ 11 w 12"/>
                <a:gd name="T11" fmla="*/ 6 h 9"/>
                <a:gd name="T12" fmla="*/ 12 w 12"/>
                <a:gd name="T13" fmla="*/ 8 h 9"/>
                <a:gd name="T14" fmla="*/ 10 w 12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9">
                  <a:moveTo>
                    <a:pt x="10" y="9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6"/>
                    <a:pt x="12" y="7"/>
                    <a:pt x="12" y="8"/>
                  </a:cubicBezTo>
                  <a:cubicBezTo>
                    <a:pt x="11" y="9"/>
                    <a:pt x="11" y="9"/>
                    <a:pt x="10" y="9"/>
                  </a:cubicBezTo>
                  <a:close/>
                </a:path>
              </a:pathLst>
            </a:custGeom>
            <a:solidFill>
              <a:srgbClr val="182C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1" name="ïṣḷiḍè"/>
            <p:cNvSpPr/>
            <p:nvPr/>
          </p:nvSpPr>
          <p:spPr bwMode="auto">
            <a:xfrm>
              <a:off x="6048376" y="3849688"/>
              <a:ext cx="46038" cy="31750"/>
            </a:xfrm>
            <a:custGeom>
              <a:avLst/>
              <a:gdLst>
                <a:gd name="T0" fmla="*/ 10 w 14"/>
                <a:gd name="T1" fmla="*/ 9 h 10"/>
                <a:gd name="T2" fmla="*/ 2 w 14"/>
                <a:gd name="T3" fmla="*/ 4 h 10"/>
                <a:gd name="T4" fmla="*/ 1 w 14"/>
                <a:gd name="T5" fmla="*/ 1 h 10"/>
                <a:gd name="T6" fmla="*/ 2 w 14"/>
                <a:gd name="T7" fmla="*/ 0 h 10"/>
                <a:gd name="T8" fmla="*/ 4 w 14"/>
                <a:gd name="T9" fmla="*/ 0 h 10"/>
                <a:gd name="T10" fmla="*/ 13 w 14"/>
                <a:gd name="T11" fmla="*/ 5 h 10"/>
                <a:gd name="T12" fmla="*/ 14 w 14"/>
                <a:gd name="T13" fmla="*/ 7 h 10"/>
                <a:gd name="T14" fmla="*/ 13 w 14"/>
                <a:gd name="T15" fmla="*/ 8 h 10"/>
                <a:gd name="T16" fmla="*/ 11 w 14"/>
                <a:gd name="T17" fmla="*/ 10 h 10"/>
                <a:gd name="T18" fmla="*/ 10 w 14"/>
                <a:gd name="T19" fmla="*/ 9 h 10"/>
                <a:gd name="T20" fmla="*/ 3 w 14"/>
                <a:gd name="T21" fmla="*/ 1 h 10"/>
                <a:gd name="T22" fmla="*/ 2 w 14"/>
                <a:gd name="T23" fmla="*/ 2 h 10"/>
                <a:gd name="T24" fmla="*/ 3 w 14"/>
                <a:gd name="T25" fmla="*/ 3 h 10"/>
                <a:gd name="T26" fmla="*/ 11 w 14"/>
                <a:gd name="T27" fmla="*/ 8 h 10"/>
                <a:gd name="T28" fmla="*/ 12 w 14"/>
                <a:gd name="T29" fmla="*/ 8 h 10"/>
                <a:gd name="T30" fmla="*/ 12 w 14"/>
                <a:gd name="T31" fmla="*/ 7 h 10"/>
                <a:gd name="T32" fmla="*/ 12 w 14"/>
                <a:gd name="T33" fmla="*/ 6 h 10"/>
                <a:gd name="T34" fmla="*/ 4 w 14"/>
                <a:gd name="T35" fmla="*/ 1 h 10"/>
                <a:gd name="T36" fmla="*/ 3 w 14"/>
                <a:gd name="T3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10">
                  <a:moveTo>
                    <a:pt x="10" y="9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6"/>
                    <a:pt x="13" y="6"/>
                    <a:pt x="14" y="7"/>
                  </a:cubicBezTo>
                  <a:cubicBezTo>
                    <a:pt x="14" y="7"/>
                    <a:pt x="14" y="8"/>
                    <a:pt x="13" y="8"/>
                  </a:cubicBezTo>
                  <a:cubicBezTo>
                    <a:pt x="13" y="9"/>
                    <a:pt x="12" y="10"/>
                    <a:pt x="11" y="10"/>
                  </a:cubicBezTo>
                  <a:cubicBezTo>
                    <a:pt x="11" y="10"/>
                    <a:pt x="11" y="9"/>
                    <a:pt x="10" y="9"/>
                  </a:cubicBezTo>
                  <a:close/>
                  <a:moveTo>
                    <a:pt x="3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102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2" name="iŝḻiḑê"/>
            <p:cNvSpPr/>
            <p:nvPr/>
          </p:nvSpPr>
          <p:spPr bwMode="auto">
            <a:xfrm>
              <a:off x="6051551" y="3849688"/>
              <a:ext cx="39688" cy="28575"/>
            </a:xfrm>
            <a:custGeom>
              <a:avLst/>
              <a:gdLst>
                <a:gd name="T0" fmla="*/ 10 w 12"/>
                <a:gd name="T1" fmla="*/ 9 h 9"/>
                <a:gd name="T2" fmla="*/ 10 w 12"/>
                <a:gd name="T3" fmla="*/ 9 h 9"/>
                <a:gd name="T4" fmla="*/ 1 w 12"/>
                <a:gd name="T5" fmla="*/ 3 h 9"/>
                <a:gd name="T6" fmla="*/ 1 w 12"/>
                <a:gd name="T7" fmla="*/ 1 h 9"/>
                <a:gd name="T8" fmla="*/ 3 w 12"/>
                <a:gd name="T9" fmla="*/ 1 h 9"/>
                <a:gd name="T10" fmla="*/ 11 w 12"/>
                <a:gd name="T11" fmla="*/ 6 h 9"/>
                <a:gd name="T12" fmla="*/ 12 w 12"/>
                <a:gd name="T13" fmla="*/ 8 h 9"/>
                <a:gd name="T14" fmla="*/ 10 w 12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9">
                  <a:moveTo>
                    <a:pt x="10" y="9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6"/>
                    <a:pt x="12" y="7"/>
                    <a:pt x="12" y="8"/>
                  </a:cubicBezTo>
                  <a:cubicBezTo>
                    <a:pt x="11" y="9"/>
                    <a:pt x="11" y="9"/>
                    <a:pt x="1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3" name="ïsḷide"/>
            <p:cNvSpPr/>
            <p:nvPr/>
          </p:nvSpPr>
          <p:spPr bwMode="auto">
            <a:xfrm>
              <a:off x="5935663" y="3463926"/>
              <a:ext cx="742950" cy="431800"/>
            </a:xfrm>
            <a:custGeom>
              <a:avLst/>
              <a:gdLst>
                <a:gd name="T0" fmla="*/ 143 w 225"/>
                <a:gd name="T1" fmla="*/ 5 h 131"/>
                <a:gd name="T2" fmla="*/ 113 w 225"/>
                <a:gd name="T3" fmla="*/ 5 h 131"/>
                <a:gd name="T4" fmla="*/ 8 w 225"/>
                <a:gd name="T5" fmla="*/ 67 h 131"/>
                <a:gd name="T6" fmla="*/ 8 w 225"/>
                <a:gd name="T7" fmla="*/ 85 h 131"/>
                <a:gd name="T8" fmla="*/ 79 w 225"/>
                <a:gd name="T9" fmla="*/ 126 h 131"/>
                <a:gd name="T10" fmla="*/ 109 w 225"/>
                <a:gd name="T11" fmla="*/ 126 h 131"/>
                <a:gd name="T12" fmla="*/ 216 w 225"/>
                <a:gd name="T13" fmla="*/ 64 h 131"/>
                <a:gd name="T14" fmla="*/ 216 w 225"/>
                <a:gd name="T15" fmla="*/ 46 h 131"/>
                <a:gd name="T16" fmla="*/ 143 w 225"/>
                <a:gd name="T17" fmla="*/ 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5" h="131">
                  <a:moveTo>
                    <a:pt x="143" y="5"/>
                  </a:moveTo>
                  <a:cubicBezTo>
                    <a:pt x="134" y="0"/>
                    <a:pt x="121" y="1"/>
                    <a:pt x="113" y="5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0" y="72"/>
                    <a:pt x="0" y="80"/>
                    <a:pt x="8" y="85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7" y="131"/>
                    <a:pt x="101" y="131"/>
                    <a:pt x="109" y="126"/>
                  </a:cubicBezTo>
                  <a:cubicBezTo>
                    <a:pt x="216" y="64"/>
                    <a:pt x="216" y="64"/>
                    <a:pt x="216" y="64"/>
                  </a:cubicBezTo>
                  <a:cubicBezTo>
                    <a:pt x="225" y="59"/>
                    <a:pt x="225" y="51"/>
                    <a:pt x="216" y="46"/>
                  </a:cubicBezTo>
                  <a:lnTo>
                    <a:pt x="143" y="5"/>
                  </a:lnTo>
                  <a:close/>
                </a:path>
              </a:pathLst>
            </a:custGeom>
            <a:solidFill>
              <a:srgbClr val="181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4" name="islíḍè"/>
            <p:cNvSpPr/>
            <p:nvPr/>
          </p:nvSpPr>
          <p:spPr bwMode="auto">
            <a:xfrm>
              <a:off x="6024563" y="3470276"/>
              <a:ext cx="628650" cy="358775"/>
            </a:xfrm>
            <a:custGeom>
              <a:avLst/>
              <a:gdLst>
                <a:gd name="T0" fmla="*/ 7 w 190"/>
                <a:gd name="T1" fmla="*/ 55 h 109"/>
                <a:gd name="T2" fmla="*/ 96 w 190"/>
                <a:gd name="T3" fmla="*/ 3 h 109"/>
                <a:gd name="T4" fmla="*/ 105 w 190"/>
                <a:gd name="T5" fmla="*/ 0 h 109"/>
                <a:gd name="T6" fmla="*/ 116 w 190"/>
                <a:gd name="T7" fmla="*/ 3 h 109"/>
                <a:gd name="T8" fmla="*/ 189 w 190"/>
                <a:gd name="T9" fmla="*/ 44 h 109"/>
                <a:gd name="T10" fmla="*/ 189 w 190"/>
                <a:gd name="T11" fmla="*/ 44 h 109"/>
                <a:gd name="T12" fmla="*/ 184 w 190"/>
                <a:gd name="T13" fmla="*/ 53 h 109"/>
                <a:gd name="T14" fmla="*/ 93 w 190"/>
                <a:gd name="T15" fmla="*/ 105 h 109"/>
                <a:gd name="T16" fmla="*/ 68 w 190"/>
                <a:gd name="T17" fmla="*/ 105 h 109"/>
                <a:gd name="T18" fmla="*/ 7 w 190"/>
                <a:gd name="T19" fmla="*/ 70 h 109"/>
                <a:gd name="T20" fmla="*/ 7 w 190"/>
                <a:gd name="T21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109">
                  <a:moveTo>
                    <a:pt x="7" y="55"/>
                  </a:moveTo>
                  <a:cubicBezTo>
                    <a:pt x="96" y="3"/>
                    <a:pt x="96" y="3"/>
                    <a:pt x="96" y="3"/>
                  </a:cubicBezTo>
                  <a:cubicBezTo>
                    <a:pt x="99" y="1"/>
                    <a:pt x="102" y="0"/>
                    <a:pt x="105" y="0"/>
                  </a:cubicBezTo>
                  <a:cubicBezTo>
                    <a:pt x="109" y="0"/>
                    <a:pt x="113" y="2"/>
                    <a:pt x="116" y="3"/>
                  </a:cubicBezTo>
                  <a:cubicBezTo>
                    <a:pt x="189" y="44"/>
                    <a:pt x="189" y="44"/>
                    <a:pt x="189" y="44"/>
                  </a:cubicBezTo>
                  <a:cubicBezTo>
                    <a:pt x="189" y="44"/>
                    <a:pt x="189" y="44"/>
                    <a:pt x="189" y="44"/>
                  </a:cubicBezTo>
                  <a:cubicBezTo>
                    <a:pt x="190" y="47"/>
                    <a:pt x="188" y="50"/>
                    <a:pt x="184" y="53"/>
                  </a:cubicBezTo>
                  <a:cubicBezTo>
                    <a:pt x="93" y="105"/>
                    <a:pt x="93" y="105"/>
                    <a:pt x="93" y="105"/>
                  </a:cubicBezTo>
                  <a:cubicBezTo>
                    <a:pt x="86" y="109"/>
                    <a:pt x="75" y="109"/>
                    <a:pt x="68" y="105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0" y="66"/>
                    <a:pt x="0" y="60"/>
                    <a:pt x="7" y="55"/>
                  </a:cubicBezTo>
                  <a:close/>
                </a:path>
              </a:pathLst>
            </a:custGeom>
            <a:solidFill>
              <a:srgbClr val="182C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5" name="íşḻîḑé"/>
            <p:cNvSpPr/>
            <p:nvPr/>
          </p:nvSpPr>
          <p:spPr bwMode="auto">
            <a:xfrm>
              <a:off x="6272213" y="3470276"/>
              <a:ext cx="381000" cy="214313"/>
            </a:xfrm>
            <a:custGeom>
              <a:avLst/>
              <a:gdLst>
                <a:gd name="T0" fmla="*/ 0 w 115"/>
                <a:gd name="T1" fmla="*/ 15 h 65"/>
                <a:gd name="T2" fmla="*/ 21 w 115"/>
                <a:gd name="T3" fmla="*/ 3 h 65"/>
                <a:gd name="T4" fmla="*/ 30 w 115"/>
                <a:gd name="T5" fmla="*/ 0 h 65"/>
                <a:gd name="T6" fmla="*/ 41 w 115"/>
                <a:gd name="T7" fmla="*/ 3 h 65"/>
                <a:gd name="T8" fmla="*/ 114 w 115"/>
                <a:gd name="T9" fmla="*/ 44 h 65"/>
                <a:gd name="T10" fmla="*/ 114 w 115"/>
                <a:gd name="T11" fmla="*/ 44 h 65"/>
                <a:gd name="T12" fmla="*/ 109 w 115"/>
                <a:gd name="T13" fmla="*/ 53 h 65"/>
                <a:gd name="T14" fmla="*/ 88 w 115"/>
                <a:gd name="T15" fmla="*/ 65 h 65"/>
                <a:gd name="T16" fmla="*/ 0 w 115"/>
                <a:gd name="T17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65">
                  <a:moveTo>
                    <a:pt x="0" y="15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4" y="1"/>
                    <a:pt x="27" y="0"/>
                    <a:pt x="30" y="0"/>
                  </a:cubicBezTo>
                  <a:cubicBezTo>
                    <a:pt x="34" y="0"/>
                    <a:pt x="38" y="2"/>
                    <a:pt x="41" y="3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5" y="47"/>
                    <a:pt x="113" y="50"/>
                    <a:pt x="109" y="53"/>
                  </a:cubicBezTo>
                  <a:cubicBezTo>
                    <a:pt x="88" y="65"/>
                    <a:pt x="88" y="65"/>
                    <a:pt x="88" y="65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0D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6" name="îṣḻîdê"/>
            <p:cNvSpPr/>
            <p:nvPr/>
          </p:nvSpPr>
          <p:spPr bwMode="auto">
            <a:xfrm>
              <a:off x="6405563" y="3565526"/>
              <a:ext cx="61913" cy="39688"/>
            </a:xfrm>
            <a:custGeom>
              <a:avLst/>
              <a:gdLst>
                <a:gd name="T0" fmla="*/ 39 w 39"/>
                <a:gd name="T1" fmla="*/ 4 h 25"/>
                <a:gd name="T2" fmla="*/ 4 w 39"/>
                <a:gd name="T3" fmla="*/ 25 h 25"/>
                <a:gd name="T4" fmla="*/ 0 w 39"/>
                <a:gd name="T5" fmla="*/ 21 h 25"/>
                <a:gd name="T6" fmla="*/ 33 w 39"/>
                <a:gd name="T7" fmla="*/ 0 h 25"/>
                <a:gd name="T8" fmla="*/ 39 w 39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5">
                  <a:moveTo>
                    <a:pt x="39" y="4"/>
                  </a:moveTo>
                  <a:lnTo>
                    <a:pt x="4" y="25"/>
                  </a:lnTo>
                  <a:lnTo>
                    <a:pt x="0" y="21"/>
                  </a:lnTo>
                  <a:lnTo>
                    <a:pt x="33" y="0"/>
                  </a:lnTo>
                  <a:lnTo>
                    <a:pt x="39" y="4"/>
                  </a:lnTo>
                  <a:close/>
                </a:path>
              </a:pathLst>
            </a:custGeom>
            <a:solidFill>
              <a:srgbClr val="182C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7" name="îṡľíďe"/>
            <p:cNvSpPr/>
            <p:nvPr/>
          </p:nvSpPr>
          <p:spPr bwMode="auto">
            <a:xfrm>
              <a:off x="6430963" y="3546476"/>
              <a:ext cx="73025" cy="31750"/>
            </a:xfrm>
            <a:prstGeom prst="ellipse">
              <a:avLst/>
            </a:prstGeom>
            <a:solidFill>
              <a:srgbClr val="182C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8" name="íṥľïdê"/>
            <p:cNvSpPr/>
            <p:nvPr/>
          </p:nvSpPr>
          <p:spPr bwMode="auto">
            <a:xfrm>
              <a:off x="6443663" y="3552826"/>
              <a:ext cx="47625" cy="19050"/>
            </a:xfrm>
            <a:prstGeom prst="ellipse">
              <a:avLst/>
            </a:prstGeom>
            <a:solidFill>
              <a:srgbClr val="0D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9" name="îSḻïdè"/>
            <p:cNvSpPr/>
            <p:nvPr/>
          </p:nvSpPr>
          <p:spPr bwMode="auto">
            <a:xfrm>
              <a:off x="6342063" y="3479801"/>
              <a:ext cx="26988" cy="12700"/>
            </a:xfrm>
            <a:custGeom>
              <a:avLst/>
              <a:gdLst>
                <a:gd name="T0" fmla="*/ 17 w 17"/>
                <a:gd name="T1" fmla="*/ 0 h 8"/>
                <a:gd name="T2" fmla="*/ 2 w 17"/>
                <a:gd name="T3" fmla="*/ 8 h 8"/>
                <a:gd name="T4" fmla="*/ 0 w 17"/>
                <a:gd name="T5" fmla="*/ 8 h 8"/>
                <a:gd name="T6" fmla="*/ 15 w 17"/>
                <a:gd name="T7" fmla="*/ 0 h 8"/>
                <a:gd name="T8" fmla="*/ 17 w 1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17" y="0"/>
                  </a:moveTo>
                  <a:lnTo>
                    <a:pt x="2" y="8"/>
                  </a:lnTo>
                  <a:lnTo>
                    <a:pt x="0" y="8"/>
                  </a:lnTo>
                  <a:lnTo>
                    <a:pt x="15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2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0" name="ïṩlíḑè"/>
            <p:cNvSpPr/>
            <p:nvPr/>
          </p:nvSpPr>
          <p:spPr bwMode="auto">
            <a:xfrm>
              <a:off x="6351588" y="3489326"/>
              <a:ext cx="17463" cy="11113"/>
            </a:xfrm>
            <a:custGeom>
              <a:avLst/>
              <a:gdLst>
                <a:gd name="T0" fmla="*/ 11 w 11"/>
                <a:gd name="T1" fmla="*/ 2 h 7"/>
                <a:gd name="T2" fmla="*/ 2 w 11"/>
                <a:gd name="T3" fmla="*/ 7 h 7"/>
                <a:gd name="T4" fmla="*/ 0 w 11"/>
                <a:gd name="T5" fmla="*/ 4 h 7"/>
                <a:gd name="T6" fmla="*/ 9 w 11"/>
                <a:gd name="T7" fmla="*/ 0 h 7"/>
                <a:gd name="T8" fmla="*/ 11 w 11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11" y="2"/>
                  </a:moveTo>
                  <a:lnTo>
                    <a:pt x="2" y="7"/>
                  </a:lnTo>
                  <a:lnTo>
                    <a:pt x="0" y="4"/>
                  </a:lnTo>
                  <a:lnTo>
                    <a:pt x="9" y="0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FFE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1" name="íṥ1íḍe"/>
            <p:cNvSpPr/>
            <p:nvPr/>
          </p:nvSpPr>
          <p:spPr bwMode="auto">
            <a:xfrm>
              <a:off x="6342063" y="2540001"/>
              <a:ext cx="636588" cy="847725"/>
            </a:xfrm>
            <a:custGeom>
              <a:avLst/>
              <a:gdLst>
                <a:gd name="T0" fmla="*/ 193 w 193"/>
                <a:gd name="T1" fmla="*/ 131 h 257"/>
                <a:gd name="T2" fmla="*/ 181 w 193"/>
                <a:gd name="T3" fmla="*/ 153 h 257"/>
                <a:gd name="T4" fmla="*/ 11 w 193"/>
                <a:gd name="T5" fmla="*/ 253 h 257"/>
                <a:gd name="T6" fmla="*/ 0 w 193"/>
                <a:gd name="T7" fmla="*/ 245 h 257"/>
                <a:gd name="T8" fmla="*/ 0 w 193"/>
                <a:gd name="T9" fmla="*/ 125 h 257"/>
                <a:gd name="T10" fmla="*/ 11 w 193"/>
                <a:gd name="T11" fmla="*/ 103 h 257"/>
                <a:gd name="T12" fmla="*/ 181 w 193"/>
                <a:gd name="T13" fmla="*/ 3 h 257"/>
                <a:gd name="T14" fmla="*/ 193 w 193"/>
                <a:gd name="T15" fmla="*/ 12 h 257"/>
                <a:gd name="T16" fmla="*/ 193 w 193"/>
                <a:gd name="T17" fmla="*/ 131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257">
                  <a:moveTo>
                    <a:pt x="193" y="131"/>
                  </a:moveTo>
                  <a:cubicBezTo>
                    <a:pt x="193" y="140"/>
                    <a:pt x="188" y="149"/>
                    <a:pt x="181" y="153"/>
                  </a:cubicBezTo>
                  <a:cubicBezTo>
                    <a:pt x="11" y="253"/>
                    <a:pt x="11" y="253"/>
                    <a:pt x="11" y="253"/>
                  </a:cubicBezTo>
                  <a:cubicBezTo>
                    <a:pt x="5" y="257"/>
                    <a:pt x="0" y="253"/>
                    <a:pt x="0" y="24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17"/>
                    <a:pt x="5" y="107"/>
                    <a:pt x="11" y="103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8" y="0"/>
                    <a:pt x="193" y="3"/>
                    <a:pt x="193" y="12"/>
                  </a:cubicBezTo>
                  <a:lnTo>
                    <a:pt x="193" y="1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2" name="i$ḻïḍê"/>
            <p:cNvSpPr/>
            <p:nvPr/>
          </p:nvSpPr>
          <p:spPr bwMode="auto">
            <a:xfrm>
              <a:off x="6342063" y="2540001"/>
              <a:ext cx="636588" cy="814388"/>
            </a:xfrm>
            <a:custGeom>
              <a:avLst/>
              <a:gdLst>
                <a:gd name="T0" fmla="*/ 181 w 193"/>
                <a:gd name="T1" fmla="*/ 3 h 247"/>
                <a:gd name="T2" fmla="*/ 11 w 193"/>
                <a:gd name="T3" fmla="*/ 103 h 247"/>
                <a:gd name="T4" fmla="*/ 0 w 193"/>
                <a:gd name="T5" fmla="*/ 125 h 247"/>
                <a:gd name="T6" fmla="*/ 0 w 193"/>
                <a:gd name="T7" fmla="*/ 245 h 247"/>
                <a:gd name="T8" fmla="*/ 0 w 193"/>
                <a:gd name="T9" fmla="*/ 247 h 247"/>
                <a:gd name="T10" fmla="*/ 193 w 193"/>
                <a:gd name="T11" fmla="*/ 134 h 247"/>
                <a:gd name="T12" fmla="*/ 193 w 193"/>
                <a:gd name="T13" fmla="*/ 131 h 247"/>
                <a:gd name="T14" fmla="*/ 193 w 193"/>
                <a:gd name="T15" fmla="*/ 12 h 247"/>
                <a:gd name="T16" fmla="*/ 181 w 193"/>
                <a:gd name="T17" fmla="*/ 3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247">
                  <a:moveTo>
                    <a:pt x="181" y="3"/>
                  </a:moveTo>
                  <a:cubicBezTo>
                    <a:pt x="11" y="103"/>
                    <a:pt x="11" y="103"/>
                    <a:pt x="11" y="103"/>
                  </a:cubicBezTo>
                  <a:cubicBezTo>
                    <a:pt x="5" y="107"/>
                    <a:pt x="0" y="117"/>
                    <a:pt x="0" y="125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46"/>
                    <a:pt x="0" y="247"/>
                    <a:pt x="0" y="247"/>
                  </a:cubicBezTo>
                  <a:cubicBezTo>
                    <a:pt x="193" y="134"/>
                    <a:pt x="193" y="134"/>
                    <a:pt x="193" y="134"/>
                  </a:cubicBezTo>
                  <a:cubicBezTo>
                    <a:pt x="193" y="133"/>
                    <a:pt x="193" y="132"/>
                    <a:pt x="193" y="131"/>
                  </a:cubicBezTo>
                  <a:cubicBezTo>
                    <a:pt x="193" y="12"/>
                    <a:pt x="193" y="12"/>
                    <a:pt x="193" y="12"/>
                  </a:cubicBezTo>
                  <a:cubicBezTo>
                    <a:pt x="193" y="3"/>
                    <a:pt x="188" y="0"/>
                    <a:pt x="181" y="3"/>
                  </a:cubicBezTo>
                  <a:close/>
                </a:path>
              </a:pathLst>
            </a:custGeom>
            <a:solidFill>
              <a:srgbClr val="181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3" name="îšlidê"/>
            <p:cNvSpPr/>
            <p:nvPr/>
          </p:nvSpPr>
          <p:spPr bwMode="auto">
            <a:xfrm>
              <a:off x="6342063" y="2546351"/>
              <a:ext cx="636588" cy="835025"/>
            </a:xfrm>
            <a:custGeom>
              <a:avLst/>
              <a:gdLst>
                <a:gd name="T0" fmla="*/ 186 w 193"/>
                <a:gd name="T1" fmla="*/ 1 h 253"/>
                <a:gd name="T2" fmla="*/ 186 w 193"/>
                <a:gd name="T3" fmla="*/ 1 h 253"/>
                <a:gd name="T4" fmla="*/ 192 w 193"/>
                <a:gd name="T5" fmla="*/ 10 h 253"/>
                <a:gd name="T6" fmla="*/ 192 w 193"/>
                <a:gd name="T7" fmla="*/ 129 h 253"/>
                <a:gd name="T8" fmla="*/ 181 w 193"/>
                <a:gd name="T9" fmla="*/ 150 h 253"/>
                <a:gd name="T10" fmla="*/ 11 w 193"/>
                <a:gd name="T11" fmla="*/ 250 h 253"/>
                <a:gd name="T12" fmla="*/ 7 w 193"/>
                <a:gd name="T13" fmla="*/ 252 h 253"/>
                <a:gd name="T14" fmla="*/ 1 w 193"/>
                <a:gd name="T15" fmla="*/ 243 h 253"/>
                <a:gd name="T16" fmla="*/ 1 w 193"/>
                <a:gd name="T17" fmla="*/ 123 h 253"/>
                <a:gd name="T18" fmla="*/ 12 w 193"/>
                <a:gd name="T19" fmla="*/ 102 h 253"/>
                <a:gd name="T20" fmla="*/ 182 w 193"/>
                <a:gd name="T21" fmla="*/ 2 h 253"/>
                <a:gd name="T22" fmla="*/ 186 w 193"/>
                <a:gd name="T23" fmla="*/ 1 h 253"/>
                <a:gd name="T24" fmla="*/ 186 w 193"/>
                <a:gd name="T25" fmla="*/ 0 h 253"/>
                <a:gd name="T26" fmla="*/ 181 w 193"/>
                <a:gd name="T27" fmla="*/ 1 h 253"/>
                <a:gd name="T28" fmla="*/ 11 w 193"/>
                <a:gd name="T29" fmla="*/ 101 h 253"/>
                <a:gd name="T30" fmla="*/ 0 w 193"/>
                <a:gd name="T31" fmla="*/ 123 h 253"/>
                <a:gd name="T32" fmla="*/ 0 w 193"/>
                <a:gd name="T33" fmla="*/ 243 h 253"/>
                <a:gd name="T34" fmla="*/ 7 w 193"/>
                <a:gd name="T35" fmla="*/ 253 h 253"/>
                <a:gd name="T36" fmla="*/ 11 w 193"/>
                <a:gd name="T37" fmla="*/ 251 h 253"/>
                <a:gd name="T38" fmla="*/ 181 w 193"/>
                <a:gd name="T39" fmla="*/ 151 h 253"/>
                <a:gd name="T40" fmla="*/ 193 w 193"/>
                <a:gd name="T41" fmla="*/ 129 h 253"/>
                <a:gd name="T42" fmla="*/ 193 w 193"/>
                <a:gd name="T43" fmla="*/ 10 h 253"/>
                <a:gd name="T44" fmla="*/ 186 w 193"/>
                <a:gd name="T45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3" h="253">
                  <a:moveTo>
                    <a:pt x="186" y="1"/>
                  </a:moveTo>
                  <a:cubicBezTo>
                    <a:pt x="186" y="1"/>
                    <a:pt x="186" y="1"/>
                    <a:pt x="186" y="1"/>
                  </a:cubicBezTo>
                  <a:cubicBezTo>
                    <a:pt x="190" y="1"/>
                    <a:pt x="192" y="4"/>
                    <a:pt x="192" y="10"/>
                  </a:cubicBezTo>
                  <a:cubicBezTo>
                    <a:pt x="192" y="129"/>
                    <a:pt x="192" y="129"/>
                    <a:pt x="192" y="129"/>
                  </a:cubicBezTo>
                  <a:cubicBezTo>
                    <a:pt x="192" y="137"/>
                    <a:pt x="187" y="147"/>
                    <a:pt x="181" y="150"/>
                  </a:cubicBezTo>
                  <a:cubicBezTo>
                    <a:pt x="11" y="250"/>
                    <a:pt x="11" y="250"/>
                    <a:pt x="11" y="250"/>
                  </a:cubicBezTo>
                  <a:cubicBezTo>
                    <a:pt x="9" y="251"/>
                    <a:pt x="8" y="252"/>
                    <a:pt x="7" y="252"/>
                  </a:cubicBezTo>
                  <a:cubicBezTo>
                    <a:pt x="3" y="252"/>
                    <a:pt x="1" y="248"/>
                    <a:pt x="1" y="243"/>
                  </a:cubicBezTo>
                  <a:cubicBezTo>
                    <a:pt x="1" y="123"/>
                    <a:pt x="1" y="123"/>
                    <a:pt x="1" y="123"/>
                  </a:cubicBezTo>
                  <a:cubicBezTo>
                    <a:pt x="1" y="115"/>
                    <a:pt x="6" y="106"/>
                    <a:pt x="12" y="102"/>
                  </a:cubicBezTo>
                  <a:cubicBezTo>
                    <a:pt x="182" y="2"/>
                    <a:pt x="182" y="2"/>
                    <a:pt x="182" y="2"/>
                  </a:cubicBezTo>
                  <a:cubicBezTo>
                    <a:pt x="183" y="1"/>
                    <a:pt x="185" y="1"/>
                    <a:pt x="186" y="1"/>
                  </a:cubicBezTo>
                  <a:moveTo>
                    <a:pt x="186" y="0"/>
                  </a:moveTo>
                  <a:cubicBezTo>
                    <a:pt x="185" y="0"/>
                    <a:pt x="183" y="0"/>
                    <a:pt x="181" y="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5" y="105"/>
                    <a:pt x="0" y="115"/>
                    <a:pt x="0" y="123"/>
                  </a:cubicBezTo>
                  <a:cubicBezTo>
                    <a:pt x="0" y="243"/>
                    <a:pt x="0" y="243"/>
                    <a:pt x="0" y="243"/>
                  </a:cubicBezTo>
                  <a:cubicBezTo>
                    <a:pt x="0" y="249"/>
                    <a:pt x="3" y="253"/>
                    <a:pt x="7" y="253"/>
                  </a:cubicBezTo>
                  <a:cubicBezTo>
                    <a:pt x="8" y="253"/>
                    <a:pt x="10" y="252"/>
                    <a:pt x="11" y="251"/>
                  </a:cubicBezTo>
                  <a:cubicBezTo>
                    <a:pt x="181" y="151"/>
                    <a:pt x="181" y="151"/>
                    <a:pt x="181" y="151"/>
                  </a:cubicBezTo>
                  <a:cubicBezTo>
                    <a:pt x="188" y="147"/>
                    <a:pt x="193" y="138"/>
                    <a:pt x="193" y="129"/>
                  </a:cubicBezTo>
                  <a:cubicBezTo>
                    <a:pt x="193" y="10"/>
                    <a:pt x="193" y="10"/>
                    <a:pt x="193" y="10"/>
                  </a:cubicBezTo>
                  <a:cubicBezTo>
                    <a:pt x="193" y="4"/>
                    <a:pt x="190" y="0"/>
                    <a:pt x="186" y="0"/>
                  </a:cubicBezTo>
                  <a:close/>
                </a:path>
              </a:pathLst>
            </a:custGeom>
            <a:solidFill>
              <a:srgbClr val="A3A7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4" name="ïṣḻiďé"/>
            <p:cNvSpPr/>
            <p:nvPr/>
          </p:nvSpPr>
          <p:spPr bwMode="auto">
            <a:xfrm>
              <a:off x="6384926" y="3384551"/>
              <a:ext cx="12700" cy="25400"/>
            </a:xfrm>
            <a:custGeom>
              <a:avLst/>
              <a:gdLst>
                <a:gd name="T0" fmla="*/ 0 w 8"/>
                <a:gd name="T1" fmla="*/ 0 h 16"/>
                <a:gd name="T2" fmla="*/ 0 w 8"/>
                <a:gd name="T3" fmla="*/ 10 h 16"/>
                <a:gd name="T4" fmla="*/ 6 w 8"/>
                <a:gd name="T5" fmla="*/ 16 h 16"/>
                <a:gd name="T6" fmla="*/ 8 w 8"/>
                <a:gd name="T7" fmla="*/ 14 h 16"/>
                <a:gd name="T8" fmla="*/ 8 w 8"/>
                <a:gd name="T9" fmla="*/ 12 h 16"/>
                <a:gd name="T10" fmla="*/ 8 w 8"/>
                <a:gd name="T11" fmla="*/ 8 h 16"/>
                <a:gd name="T12" fmla="*/ 0 w 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lnTo>
                    <a:pt x="0" y="10"/>
                  </a:lnTo>
                  <a:lnTo>
                    <a:pt x="6" y="16"/>
                  </a:lnTo>
                  <a:lnTo>
                    <a:pt x="8" y="14"/>
                  </a:lnTo>
                  <a:lnTo>
                    <a:pt x="8" y="12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DA7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5" name="îŝļîḓé"/>
            <p:cNvSpPr/>
            <p:nvPr/>
          </p:nvSpPr>
          <p:spPr bwMode="auto">
            <a:xfrm>
              <a:off x="6378576" y="3063876"/>
              <a:ext cx="963613" cy="547688"/>
            </a:xfrm>
            <a:custGeom>
              <a:avLst/>
              <a:gdLst>
                <a:gd name="T0" fmla="*/ 193 w 292"/>
                <a:gd name="T1" fmla="*/ 4 h 166"/>
                <a:gd name="T2" fmla="*/ 169 w 292"/>
                <a:gd name="T3" fmla="*/ 4 h 166"/>
                <a:gd name="T4" fmla="*/ 6 w 292"/>
                <a:gd name="T5" fmla="*/ 97 h 166"/>
                <a:gd name="T6" fmla="*/ 7 w 292"/>
                <a:gd name="T7" fmla="*/ 110 h 166"/>
                <a:gd name="T8" fmla="*/ 104 w 292"/>
                <a:gd name="T9" fmla="*/ 163 h 166"/>
                <a:gd name="T10" fmla="*/ 128 w 292"/>
                <a:gd name="T11" fmla="*/ 163 h 166"/>
                <a:gd name="T12" fmla="*/ 285 w 292"/>
                <a:gd name="T13" fmla="*/ 64 h 166"/>
                <a:gd name="T14" fmla="*/ 285 w 292"/>
                <a:gd name="T15" fmla="*/ 51 h 166"/>
                <a:gd name="T16" fmla="*/ 193 w 292"/>
                <a:gd name="T17" fmla="*/ 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2" h="166">
                  <a:moveTo>
                    <a:pt x="193" y="4"/>
                  </a:moveTo>
                  <a:cubicBezTo>
                    <a:pt x="186" y="0"/>
                    <a:pt x="175" y="0"/>
                    <a:pt x="169" y="4"/>
                  </a:cubicBezTo>
                  <a:cubicBezTo>
                    <a:pt x="6" y="97"/>
                    <a:pt x="6" y="97"/>
                    <a:pt x="6" y="97"/>
                  </a:cubicBezTo>
                  <a:cubicBezTo>
                    <a:pt x="0" y="100"/>
                    <a:pt x="0" y="106"/>
                    <a:pt x="7" y="110"/>
                  </a:cubicBezTo>
                  <a:cubicBezTo>
                    <a:pt x="104" y="163"/>
                    <a:pt x="104" y="163"/>
                    <a:pt x="104" y="163"/>
                  </a:cubicBezTo>
                  <a:cubicBezTo>
                    <a:pt x="111" y="166"/>
                    <a:pt x="122" y="166"/>
                    <a:pt x="128" y="163"/>
                  </a:cubicBezTo>
                  <a:cubicBezTo>
                    <a:pt x="285" y="64"/>
                    <a:pt x="285" y="64"/>
                    <a:pt x="285" y="64"/>
                  </a:cubicBezTo>
                  <a:cubicBezTo>
                    <a:pt x="292" y="61"/>
                    <a:pt x="292" y="55"/>
                    <a:pt x="285" y="51"/>
                  </a:cubicBezTo>
                  <a:lnTo>
                    <a:pt x="193" y="4"/>
                  </a:lnTo>
                  <a:close/>
                </a:path>
              </a:pathLst>
            </a:custGeom>
            <a:solidFill>
              <a:srgbClr val="ADA7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6" name="îśḷïďè"/>
            <p:cNvSpPr/>
            <p:nvPr/>
          </p:nvSpPr>
          <p:spPr bwMode="auto">
            <a:xfrm>
              <a:off x="6378576" y="3025776"/>
              <a:ext cx="1003300" cy="588963"/>
            </a:xfrm>
            <a:custGeom>
              <a:avLst/>
              <a:gdLst>
                <a:gd name="T0" fmla="*/ 198 w 304"/>
                <a:gd name="T1" fmla="*/ 4 h 179"/>
                <a:gd name="T2" fmla="*/ 174 w 304"/>
                <a:gd name="T3" fmla="*/ 4 h 179"/>
                <a:gd name="T4" fmla="*/ 7 w 304"/>
                <a:gd name="T5" fmla="*/ 103 h 179"/>
                <a:gd name="T6" fmla="*/ 7 w 304"/>
                <a:gd name="T7" fmla="*/ 117 h 179"/>
                <a:gd name="T8" fmla="*/ 105 w 304"/>
                <a:gd name="T9" fmla="*/ 175 h 179"/>
                <a:gd name="T10" fmla="*/ 128 w 304"/>
                <a:gd name="T11" fmla="*/ 175 h 179"/>
                <a:gd name="T12" fmla="*/ 297 w 304"/>
                <a:gd name="T13" fmla="*/ 76 h 179"/>
                <a:gd name="T14" fmla="*/ 297 w 304"/>
                <a:gd name="T15" fmla="*/ 62 h 179"/>
                <a:gd name="T16" fmla="*/ 198 w 304"/>
                <a:gd name="T17" fmla="*/ 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4" h="179">
                  <a:moveTo>
                    <a:pt x="198" y="4"/>
                  </a:moveTo>
                  <a:cubicBezTo>
                    <a:pt x="191" y="0"/>
                    <a:pt x="180" y="0"/>
                    <a:pt x="174" y="4"/>
                  </a:cubicBezTo>
                  <a:cubicBezTo>
                    <a:pt x="7" y="103"/>
                    <a:pt x="7" y="103"/>
                    <a:pt x="7" y="103"/>
                  </a:cubicBezTo>
                  <a:cubicBezTo>
                    <a:pt x="0" y="106"/>
                    <a:pt x="0" y="113"/>
                    <a:pt x="7" y="117"/>
                  </a:cubicBezTo>
                  <a:cubicBezTo>
                    <a:pt x="105" y="175"/>
                    <a:pt x="105" y="175"/>
                    <a:pt x="105" y="175"/>
                  </a:cubicBezTo>
                  <a:cubicBezTo>
                    <a:pt x="111" y="178"/>
                    <a:pt x="122" y="179"/>
                    <a:pt x="128" y="175"/>
                  </a:cubicBezTo>
                  <a:cubicBezTo>
                    <a:pt x="297" y="76"/>
                    <a:pt x="297" y="76"/>
                    <a:pt x="297" y="76"/>
                  </a:cubicBezTo>
                  <a:cubicBezTo>
                    <a:pt x="304" y="72"/>
                    <a:pt x="304" y="66"/>
                    <a:pt x="297" y="62"/>
                  </a:cubicBezTo>
                  <a:lnTo>
                    <a:pt x="19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7" name="ïş1íḓê"/>
            <p:cNvSpPr/>
            <p:nvPr/>
          </p:nvSpPr>
          <p:spPr bwMode="auto">
            <a:xfrm>
              <a:off x="6424613" y="3048001"/>
              <a:ext cx="788988" cy="461963"/>
            </a:xfrm>
            <a:custGeom>
              <a:avLst/>
              <a:gdLst>
                <a:gd name="T0" fmla="*/ 181 w 239"/>
                <a:gd name="T1" fmla="*/ 3 h 140"/>
                <a:gd name="T2" fmla="*/ 159 w 239"/>
                <a:gd name="T3" fmla="*/ 3 h 140"/>
                <a:gd name="T4" fmla="*/ 6 w 239"/>
                <a:gd name="T5" fmla="*/ 94 h 140"/>
                <a:gd name="T6" fmla="*/ 6 w 239"/>
                <a:gd name="T7" fmla="*/ 107 h 140"/>
                <a:gd name="T8" fmla="*/ 57 w 239"/>
                <a:gd name="T9" fmla="*/ 136 h 140"/>
                <a:gd name="T10" fmla="*/ 78 w 239"/>
                <a:gd name="T11" fmla="*/ 136 h 140"/>
                <a:gd name="T12" fmla="*/ 233 w 239"/>
                <a:gd name="T13" fmla="*/ 45 h 140"/>
                <a:gd name="T14" fmla="*/ 233 w 239"/>
                <a:gd name="T15" fmla="*/ 32 h 140"/>
                <a:gd name="T16" fmla="*/ 181 w 239"/>
                <a:gd name="T17" fmla="*/ 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9" h="140">
                  <a:moveTo>
                    <a:pt x="181" y="3"/>
                  </a:moveTo>
                  <a:cubicBezTo>
                    <a:pt x="175" y="0"/>
                    <a:pt x="165" y="0"/>
                    <a:pt x="159" y="3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0" y="98"/>
                    <a:pt x="0" y="103"/>
                    <a:pt x="6" y="107"/>
                  </a:cubicBezTo>
                  <a:cubicBezTo>
                    <a:pt x="57" y="136"/>
                    <a:pt x="57" y="136"/>
                    <a:pt x="57" y="136"/>
                  </a:cubicBezTo>
                  <a:cubicBezTo>
                    <a:pt x="63" y="140"/>
                    <a:pt x="73" y="140"/>
                    <a:pt x="78" y="136"/>
                  </a:cubicBezTo>
                  <a:cubicBezTo>
                    <a:pt x="233" y="45"/>
                    <a:pt x="233" y="45"/>
                    <a:pt x="233" y="45"/>
                  </a:cubicBezTo>
                  <a:cubicBezTo>
                    <a:pt x="239" y="41"/>
                    <a:pt x="239" y="36"/>
                    <a:pt x="233" y="32"/>
                  </a:cubicBezTo>
                  <a:lnTo>
                    <a:pt x="181" y="3"/>
                  </a:lnTo>
                  <a:close/>
                </a:path>
              </a:pathLst>
            </a:custGeom>
            <a:solidFill>
              <a:srgbClr val="E1D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8" name="ïŝļiḋe"/>
            <p:cNvSpPr/>
            <p:nvPr/>
          </p:nvSpPr>
          <p:spPr bwMode="auto">
            <a:xfrm>
              <a:off x="6424613" y="3048001"/>
              <a:ext cx="779463" cy="346075"/>
            </a:xfrm>
            <a:custGeom>
              <a:avLst/>
              <a:gdLst>
                <a:gd name="T0" fmla="*/ 7 w 236"/>
                <a:gd name="T1" fmla="*/ 95 h 105"/>
                <a:gd name="T2" fmla="*/ 160 w 236"/>
                <a:gd name="T3" fmla="*/ 4 h 105"/>
                <a:gd name="T4" fmla="*/ 182 w 236"/>
                <a:gd name="T5" fmla="*/ 4 h 105"/>
                <a:gd name="T6" fmla="*/ 234 w 236"/>
                <a:gd name="T7" fmla="*/ 33 h 105"/>
                <a:gd name="T8" fmla="*/ 236 w 236"/>
                <a:gd name="T9" fmla="*/ 35 h 105"/>
                <a:gd name="T10" fmla="*/ 233 w 236"/>
                <a:gd name="T11" fmla="*/ 32 h 105"/>
                <a:gd name="T12" fmla="*/ 181 w 236"/>
                <a:gd name="T13" fmla="*/ 3 h 105"/>
                <a:gd name="T14" fmla="*/ 159 w 236"/>
                <a:gd name="T15" fmla="*/ 3 h 105"/>
                <a:gd name="T16" fmla="*/ 6 w 236"/>
                <a:gd name="T17" fmla="*/ 94 h 105"/>
                <a:gd name="T18" fmla="*/ 4 w 236"/>
                <a:gd name="T19" fmla="*/ 105 h 105"/>
                <a:gd name="T20" fmla="*/ 7 w 236"/>
                <a:gd name="T21" fmla="*/ 9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6" h="105">
                  <a:moveTo>
                    <a:pt x="7" y="95"/>
                  </a:moveTo>
                  <a:cubicBezTo>
                    <a:pt x="160" y="4"/>
                    <a:pt x="160" y="4"/>
                    <a:pt x="160" y="4"/>
                  </a:cubicBezTo>
                  <a:cubicBezTo>
                    <a:pt x="166" y="0"/>
                    <a:pt x="176" y="0"/>
                    <a:pt x="182" y="4"/>
                  </a:cubicBezTo>
                  <a:cubicBezTo>
                    <a:pt x="234" y="33"/>
                    <a:pt x="234" y="33"/>
                    <a:pt x="234" y="33"/>
                  </a:cubicBezTo>
                  <a:cubicBezTo>
                    <a:pt x="235" y="34"/>
                    <a:pt x="236" y="34"/>
                    <a:pt x="236" y="35"/>
                  </a:cubicBezTo>
                  <a:cubicBezTo>
                    <a:pt x="236" y="34"/>
                    <a:pt x="235" y="33"/>
                    <a:pt x="233" y="32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75" y="0"/>
                    <a:pt x="165" y="0"/>
                    <a:pt x="159" y="3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1" y="97"/>
                    <a:pt x="0" y="102"/>
                    <a:pt x="4" y="105"/>
                  </a:cubicBezTo>
                  <a:cubicBezTo>
                    <a:pt x="1" y="102"/>
                    <a:pt x="2" y="98"/>
                    <a:pt x="7" y="95"/>
                  </a:cubicBezTo>
                  <a:close/>
                </a:path>
              </a:pathLst>
            </a:custGeom>
            <a:solidFill>
              <a:srgbClr val="B3B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9" name="iṧľíḑê"/>
            <p:cNvSpPr/>
            <p:nvPr/>
          </p:nvSpPr>
          <p:spPr bwMode="auto">
            <a:xfrm>
              <a:off x="6886576" y="3298826"/>
              <a:ext cx="284163" cy="165100"/>
            </a:xfrm>
            <a:custGeom>
              <a:avLst/>
              <a:gdLst>
                <a:gd name="T0" fmla="*/ 65 w 86"/>
                <a:gd name="T1" fmla="*/ 1 h 50"/>
                <a:gd name="T2" fmla="*/ 57 w 86"/>
                <a:gd name="T3" fmla="*/ 1 h 50"/>
                <a:gd name="T4" fmla="*/ 2 w 86"/>
                <a:gd name="T5" fmla="*/ 33 h 50"/>
                <a:gd name="T6" fmla="*/ 2 w 86"/>
                <a:gd name="T7" fmla="*/ 38 h 50"/>
                <a:gd name="T8" fmla="*/ 21 w 86"/>
                <a:gd name="T9" fmla="*/ 49 h 50"/>
                <a:gd name="T10" fmla="*/ 28 w 86"/>
                <a:gd name="T11" fmla="*/ 49 h 50"/>
                <a:gd name="T12" fmla="*/ 84 w 86"/>
                <a:gd name="T13" fmla="*/ 16 h 50"/>
                <a:gd name="T14" fmla="*/ 84 w 86"/>
                <a:gd name="T15" fmla="*/ 11 h 50"/>
                <a:gd name="T16" fmla="*/ 65 w 86"/>
                <a:gd name="T17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50">
                  <a:moveTo>
                    <a:pt x="65" y="1"/>
                  </a:moveTo>
                  <a:cubicBezTo>
                    <a:pt x="63" y="0"/>
                    <a:pt x="60" y="0"/>
                    <a:pt x="57" y="1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5"/>
                    <a:pt x="0" y="37"/>
                    <a:pt x="2" y="38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3" y="50"/>
                    <a:pt x="26" y="50"/>
                    <a:pt x="28" y="49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6" y="15"/>
                    <a:pt x="86" y="13"/>
                    <a:pt x="84" y="11"/>
                  </a:cubicBezTo>
                  <a:lnTo>
                    <a:pt x="65" y="1"/>
                  </a:lnTo>
                  <a:close/>
                </a:path>
              </a:pathLst>
            </a:custGeom>
            <a:solidFill>
              <a:srgbClr val="E1D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0" name="î$ļíďê"/>
            <p:cNvSpPr/>
            <p:nvPr/>
          </p:nvSpPr>
          <p:spPr bwMode="auto">
            <a:xfrm>
              <a:off x="6886576" y="3298826"/>
              <a:ext cx="280988" cy="125413"/>
            </a:xfrm>
            <a:custGeom>
              <a:avLst/>
              <a:gdLst>
                <a:gd name="T0" fmla="*/ 3 w 85"/>
                <a:gd name="T1" fmla="*/ 34 h 38"/>
                <a:gd name="T2" fmla="*/ 58 w 85"/>
                <a:gd name="T3" fmla="*/ 1 h 38"/>
                <a:gd name="T4" fmla="*/ 65 w 85"/>
                <a:gd name="T5" fmla="*/ 1 h 38"/>
                <a:gd name="T6" fmla="*/ 84 w 85"/>
                <a:gd name="T7" fmla="*/ 12 h 38"/>
                <a:gd name="T8" fmla="*/ 85 w 85"/>
                <a:gd name="T9" fmla="*/ 12 h 38"/>
                <a:gd name="T10" fmla="*/ 84 w 85"/>
                <a:gd name="T11" fmla="*/ 11 h 38"/>
                <a:gd name="T12" fmla="*/ 65 w 85"/>
                <a:gd name="T13" fmla="*/ 1 h 38"/>
                <a:gd name="T14" fmla="*/ 57 w 85"/>
                <a:gd name="T15" fmla="*/ 1 h 38"/>
                <a:gd name="T16" fmla="*/ 2 w 85"/>
                <a:gd name="T17" fmla="*/ 33 h 38"/>
                <a:gd name="T18" fmla="*/ 2 w 85"/>
                <a:gd name="T19" fmla="*/ 38 h 38"/>
                <a:gd name="T20" fmla="*/ 3 w 85"/>
                <a:gd name="T21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38">
                  <a:moveTo>
                    <a:pt x="3" y="34"/>
                  </a:moveTo>
                  <a:cubicBezTo>
                    <a:pt x="58" y="1"/>
                    <a:pt x="58" y="1"/>
                    <a:pt x="58" y="1"/>
                  </a:cubicBezTo>
                  <a:cubicBezTo>
                    <a:pt x="60" y="0"/>
                    <a:pt x="63" y="0"/>
                    <a:pt x="65" y="1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1"/>
                    <a:pt x="84" y="1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3" y="0"/>
                    <a:pt x="60" y="0"/>
                    <a:pt x="57" y="1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5"/>
                    <a:pt x="0" y="36"/>
                    <a:pt x="2" y="38"/>
                  </a:cubicBezTo>
                  <a:cubicBezTo>
                    <a:pt x="1" y="36"/>
                    <a:pt x="1" y="35"/>
                    <a:pt x="3" y="34"/>
                  </a:cubicBezTo>
                  <a:close/>
                </a:path>
              </a:pathLst>
            </a:custGeom>
            <a:solidFill>
              <a:srgbClr val="B8AF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1" name="íṩļíḋe"/>
            <p:cNvSpPr/>
            <p:nvPr/>
          </p:nvSpPr>
          <p:spPr bwMode="auto">
            <a:xfrm>
              <a:off x="6381751" y="2603501"/>
              <a:ext cx="565150" cy="692150"/>
            </a:xfrm>
            <a:custGeom>
              <a:avLst/>
              <a:gdLst>
                <a:gd name="T0" fmla="*/ 356 w 356"/>
                <a:gd name="T1" fmla="*/ 226 h 436"/>
                <a:gd name="T2" fmla="*/ 0 w 356"/>
                <a:gd name="T3" fmla="*/ 436 h 436"/>
                <a:gd name="T4" fmla="*/ 0 w 356"/>
                <a:gd name="T5" fmla="*/ 207 h 436"/>
                <a:gd name="T6" fmla="*/ 356 w 356"/>
                <a:gd name="T7" fmla="*/ 0 h 436"/>
                <a:gd name="T8" fmla="*/ 356 w 356"/>
                <a:gd name="T9" fmla="*/ 226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36">
                  <a:moveTo>
                    <a:pt x="356" y="226"/>
                  </a:moveTo>
                  <a:lnTo>
                    <a:pt x="0" y="436"/>
                  </a:lnTo>
                  <a:lnTo>
                    <a:pt x="0" y="207"/>
                  </a:lnTo>
                  <a:lnTo>
                    <a:pt x="356" y="0"/>
                  </a:lnTo>
                  <a:lnTo>
                    <a:pt x="356" y="226"/>
                  </a:lnTo>
                  <a:close/>
                </a:path>
              </a:pathLst>
            </a:custGeom>
            <a:solidFill>
              <a:srgbClr val="026A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2" name="ïŝḻïde"/>
            <p:cNvSpPr/>
            <p:nvPr/>
          </p:nvSpPr>
          <p:spPr bwMode="auto">
            <a:xfrm>
              <a:off x="6405563" y="2860676"/>
              <a:ext cx="147638" cy="111125"/>
            </a:xfrm>
            <a:custGeom>
              <a:avLst/>
              <a:gdLst>
                <a:gd name="T0" fmla="*/ 93 w 93"/>
                <a:gd name="T1" fmla="*/ 14 h 70"/>
                <a:gd name="T2" fmla="*/ 0 w 93"/>
                <a:gd name="T3" fmla="*/ 70 h 70"/>
                <a:gd name="T4" fmla="*/ 0 w 93"/>
                <a:gd name="T5" fmla="*/ 58 h 70"/>
                <a:gd name="T6" fmla="*/ 93 w 93"/>
                <a:gd name="T7" fmla="*/ 0 h 70"/>
                <a:gd name="T8" fmla="*/ 93 w 93"/>
                <a:gd name="T9" fmla="*/ 1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70">
                  <a:moveTo>
                    <a:pt x="93" y="14"/>
                  </a:moveTo>
                  <a:lnTo>
                    <a:pt x="0" y="70"/>
                  </a:lnTo>
                  <a:lnTo>
                    <a:pt x="0" y="58"/>
                  </a:lnTo>
                  <a:lnTo>
                    <a:pt x="93" y="0"/>
                  </a:lnTo>
                  <a:lnTo>
                    <a:pt x="93" y="14"/>
                  </a:lnTo>
                  <a:close/>
                </a:path>
              </a:pathLst>
            </a:custGeom>
            <a:solidFill>
              <a:srgbClr val="02C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3" name="îṡḷiḋè"/>
            <p:cNvSpPr/>
            <p:nvPr/>
          </p:nvSpPr>
          <p:spPr bwMode="auto">
            <a:xfrm>
              <a:off x="6405563" y="3078163"/>
              <a:ext cx="147638" cy="165100"/>
            </a:xfrm>
            <a:custGeom>
              <a:avLst/>
              <a:gdLst>
                <a:gd name="T0" fmla="*/ 93 w 93"/>
                <a:gd name="T1" fmla="*/ 45 h 104"/>
                <a:gd name="T2" fmla="*/ 0 w 93"/>
                <a:gd name="T3" fmla="*/ 104 h 104"/>
                <a:gd name="T4" fmla="*/ 0 w 93"/>
                <a:gd name="T5" fmla="*/ 56 h 104"/>
                <a:gd name="T6" fmla="*/ 93 w 93"/>
                <a:gd name="T7" fmla="*/ 0 h 104"/>
                <a:gd name="T8" fmla="*/ 93 w 93"/>
                <a:gd name="T9" fmla="*/ 4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04">
                  <a:moveTo>
                    <a:pt x="93" y="45"/>
                  </a:moveTo>
                  <a:lnTo>
                    <a:pt x="0" y="104"/>
                  </a:lnTo>
                  <a:lnTo>
                    <a:pt x="0" y="56"/>
                  </a:lnTo>
                  <a:lnTo>
                    <a:pt x="93" y="0"/>
                  </a:lnTo>
                  <a:lnTo>
                    <a:pt x="93" y="45"/>
                  </a:lnTo>
                  <a:close/>
                </a:path>
              </a:pathLst>
            </a:custGeom>
            <a:solidFill>
              <a:srgbClr val="02C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4" name="iṥľíḍê"/>
            <p:cNvSpPr/>
            <p:nvPr/>
          </p:nvSpPr>
          <p:spPr bwMode="auto">
            <a:xfrm>
              <a:off x="6405563" y="2728913"/>
              <a:ext cx="447675" cy="288925"/>
            </a:xfrm>
            <a:custGeom>
              <a:avLst/>
              <a:gdLst>
                <a:gd name="T0" fmla="*/ 282 w 282"/>
                <a:gd name="T1" fmla="*/ 12 h 182"/>
                <a:gd name="T2" fmla="*/ 0 w 282"/>
                <a:gd name="T3" fmla="*/ 182 h 182"/>
                <a:gd name="T4" fmla="*/ 0 w 282"/>
                <a:gd name="T5" fmla="*/ 170 h 182"/>
                <a:gd name="T6" fmla="*/ 282 w 282"/>
                <a:gd name="T7" fmla="*/ 0 h 182"/>
                <a:gd name="T8" fmla="*/ 282 w 282"/>
                <a:gd name="T9" fmla="*/ 1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182">
                  <a:moveTo>
                    <a:pt x="282" y="12"/>
                  </a:moveTo>
                  <a:lnTo>
                    <a:pt x="0" y="182"/>
                  </a:lnTo>
                  <a:lnTo>
                    <a:pt x="0" y="170"/>
                  </a:lnTo>
                  <a:lnTo>
                    <a:pt x="282" y="0"/>
                  </a:lnTo>
                  <a:lnTo>
                    <a:pt x="282" y="12"/>
                  </a:lnTo>
                  <a:close/>
                </a:path>
              </a:pathLst>
            </a:custGeom>
            <a:solidFill>
              <a:srgbClr val="02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5" name="iśḷïḍé"/>
            <p:cNvSpPr/>
            <p:nvPr/>
          </p:nvSpPr>
          <p:spPr bwMode="auto">
            <a:xfrm>
              <a:off x="6405563" y="2778126"/>
              <a:ext cx="447675" cy="279400"/>
            </a:xfrm>
            <a:custGeom>
              <a:avLst/>
              <a:gdLst>
                <a:gd name="T0" fmla="*/ 282 w 282"/>
                <a:gd name="T1" fmla="*/ 8 h 176"/>
                <a:gd name="T2" fmla="*/ 0 w 282"/>
                <a:gd name="T3" fmla="*/ 176 h 176"/>
                <a:gd name="T4" fmla="*/ 0 w 282"/>
                <a:gd name="T5" fmla="*/ 168 h 176"/>
                <a:gd name="T6" fmla="*/ 282 w 282"/>
                <a:gd name="T7" fmla="*/ 0 h 176"/>
                <a:gd name="T8" fmla="*/ 282 w 282"/>
                <a:gd name="T9" fmla="*/ 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176">
                  <a:moveTo>
                    <a:pt x="282" y="8"/>
                  </a:moveTo>
                  <a:lnTo>
                    <a:pt x="0" y="176"/>
                  </a:lnTo>
                  <a:lnTo>
                    <a:pt x="0" y="168"/>
                  </a:lnTo>
                  <a:lnTo>
                    <a:pt x="282" y="0"/>
                  </a:lnTo>
                  <a:lnTo>
                    <a:pt x="282" y="8"/>
                  </a:lnTo>
                  <a:close/>
                </a:path>
              </a:pathLst>
            </a:custGeom>
            <a:solidFill>
              <a:srgbClr val="02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6" name="ïṥ1ídè"/>
            <p:cNvSpPr/>
            <p:nvPr/>
          </p:nvSpPr>
          <p:spPr bwMode="auto">
            <a:xfrm>
              <a:off x="6405563" y="2965451"/>
              <a:ext cx="230188" cy="152400"/>
            </a:xfrm>
            <a:custGeom>
              <a:avLst/>
              <a:gdLst>
                <a:gd name="T0" fmla="*/ 145 w 145"/>
                <a:gd name="T1" fmla="*/ 8 h 96"/>
                <a:gd name="T2" fmla="*/ 0 w 145"/>
                <a:gd name="T3" fmla="*/ 96 h 96"/>
                <a:gd name="T4" fmla="*/ 0 w 145"/>
                <a:gd name="T5" fmla="*/ 87 h 96"/>
                <a:gd name="T6" fmla="*/ 145 w 145"/>
                <a:gd name="T7" fmla="*/ 0 h 96"/>
                <a:gd name="T8" fmla="*/ 145 w 145"/>
                <a:gd name="T9" fmla="*/ 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96">
                  <a:moveTo>
                    <a:pt x="145" y="8"/>
                  </a:moveTo>
                  <a:lnTo>
                    <a:pt x="0" y="96"/>
                  </a:lnTo>
                  <a:lnTo>
                    <a:pt x="0" y="87"/>
                  </a:lnTo>
                  <a:lnTo>
                    <a:pt x="145" y="0"/>
                  </a:lnTo>
                  <a:lnTo>
                    <a:pt x="145" y="8"/>
                  </a:lnTo>
                  <a:close/>
                </a:path>
              </a:pathLst>
            </a:custGeom>
            <a:solidFill>
              <a:srgbClr val="02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7" name="íṥľídé"/>
            <p:cNvSpPr/>
            <p:nvPr/>
          </p:nvSpPr>
          <p:spPr bwMode="auto">
            <a:xfrm>
              <a:off x="6688138" y="2778126"/>
              <a:ext cx="231775" cy="300038"/>
            </a:xfrm>
            <a:custGeom>
              <a:avLst/>
              <a:gdLst>
                <a:gd name="T0" fmla="*/ 146 w 146"/>
                <a:gd name="T1" fmla="*/ 102 h 189"/>
                <a:gd name="T2" fmla="*/ 0 w 146"/>
                <a:gd name="T3" fmla="*/ 189 h 189"/>
                <a:gd name="T4" fmla="*/ 0 w 146"/>
                <a:gd name="T5" fmla="*/ 87 h 189"/>
                <a:gd name="T6" fmla="*/ 146 w 146"/>
                <a:gd name="T7" fmla="*/ 0 h 189"/>
                <a:gd name="T8" fmla="*/ 146 w 146"/>
                <a:gd name="T9" fmla="*/ 10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89">
                  <a:moveTo>
                    <a:pt x="146" y="102"/>
                  </a:moveTo>
                  <a:lnTo>
                    <a:pt x="0" y="189"/>
                  </a:lnTo>
                  <a:lnTo>
                    <a:pt x="0" y="87"/>
                  </a:lnTo>
                  <a:lnTo>
                    <a:pt x="146" y="0"/>
                  </a:lnTo>
                  <a:lnTo>
                    <a:pt x="146" y="102"/>
                  </a:lnTo>
                  <a:close/>
                </a:path>
              </a:pathLst>
            </a:custGeom>
            <a:solidFill>
              <a:srgbClr val="F9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8" name="íṡļíḑe"/>
            <p:cNvSpPr/>
            <p:nvPr/>
          </p:nvSpPr>
          <p:spPr bwMode="auto">
            <a:xfrm>
              <a:off x="6589713" y="2725738"/>
              <a:ext cx="88900" cy="71438"/>
            </a:xfrm>
            <a:custGeom>
              <a:avLst/>
              <a:gdLst>
                <a:gd name="T0" fmla="*/ 27 w 27"/>
                <a:gd name="T1" fmla="*/ 4 h 22"/>
                <a:gd name="T2" fmla="*/ 23 w 27"/>
                <a:gd name="T3" fmla="*/ 10 h 22"/>
                <a:gd name="T4" fmla="*/ 4 w 27"/>
                <a:gd name="T5" fmla="*/ 21 h 22"/>
                <a:gd name="T6" fmla="*/ 0 w 27"/>
                <a:gd name="T7" fmla="*/ 19 h 22"/>
                <a:gd name="T8" fmla="*/ 4 w 27"/>
                <a:gd name="T9" fmla="*/ 13 h 22"/>
                <a:gd name="T10" fmla="*/ 23 w 27"/>
                <a:gd name="T11" fmla="*/ 1 h 22"/>
                <a:gd name="T12" fmla="*/ 27 w 27"/>
                <a:gd name="T13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2">
                  <a:moveTo>
                    <a:pt x="27" y="4"/>
                  </a:moveTo>
                  <a:cubicBezTo>
                    <a:pt x="27" y="6"/>
                    <a:pt x="25" y="9"/>
                    <a:pt x="23" y="1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2"/>
                    <a:pt x="0" y="21"/>
                    <a:pt x="0" y="19"/>
                  </a:cubicBezTo>
                  <a:cubicBezTo>
                    <a:pt x="0" y="17"/>
                    <a:pt x="2" y="14"/>
                    <a:pt x="4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5" y="0"/>
                    <a:pt x="27" y="1"/>
                    <a:pt x="27" y="4"/>
                  </a:cubicBezTo>
                  <a:close/>
                </a:path>
              </a:pathLst>
            </a:custGeom>
            <a:solidFill>
              <a:srgbClr val="0C15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9" name="iṥ1íḍè"/>
            <p:cNvSpPr/>
            <p:nvPr/>
          </p:nvSpPr>
          <p:spPr bwMode="auto">
            <a:xfrm>
              <a:off x="6596063" y="2768601"/>
              <a:ext cx="17463" cy="22225"/>
            </a:xfrm>
            <a:custGeom>
              <a:avLst/>
              <a:gdLst>
                <a:gd name="T0" fmla="*/ 0 w 5"/>
                <a:gd name="T1" fmla="*/ 5 h 7"/>
                <a:gd name="T2" fmla="*/ 3 w 5"/>
                <a:gd name="T3" fmla="*/ 7 h 7"/>
                <a:gd name="T4" fmla="*/ 5 w 5"/>
                <a:gd name="T5" fmla="*/ 3 h 7"/>
                <a:gd name="T6" fmla="*/ 3 w 5"/>
                <a:gd name="T7" fmla="*/ 1 h 7"/>
                <a:gd name="T8" fmla="*/ 0 w 5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0" y="5"/>
                  </a:moveTo>
                  <a:cubicBezTo>
                    <a:pt x="0" y="6"/>
                    <a:pt x="1" y="7"/>
                    <a:pt x="3" y="7"/>
                  </a:cubicBezTo>
                  <a:cubicBezTo>
                    <a:pt x="4" y="6"/>
                    <a:pt x="5" y="4"/>
                    <a:pt x="5" y="3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1" y="1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181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0" name="ís1îdê"/>
            <p:cNvSpPr/>
            <p:nvPr/>
          </p:nvSpPr>
          <p:spPr bwMode="auto">
            <a:xfrm>
              <a:off x="6602413" y="2774951"/>
              <a:ext cx="3175" cy="9525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3 h 3"/>
                <a:gd name="T4" fmla="*/ 1 w 1"/>
                <a:gd name="T5" fmla="*/ 1 h 3"/>
                <a:gd name="T6" fmla="*/ 1 w 1"/>
                <a:gd name="T7" fmla="*/ 1 h 3"/>
                <a:gd name="T8" fmla="*/ 0 w 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0C15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1" name="ísliďé"/>
            <p:cNvSpPr/>
            <p:nvPr/>
          </p:nvSpPr>
          <p:spPr bwMode="auto">
            <a:xfrm>
              <a:off x="6659563" y="2738438"/>
              <a:ext cx="9525" cy="15875"/>
            </a:xfrm>
            <a:custGeom>
              <a:avLst/>
              <a:gdLst>
                <a:gd name="T0" fmla="*/ 0 w 3"/>
                <a:gd name="T1" fmla="*/ 3 h 5"/>
                <a:gd name="T2" fmla="*/ 1 w 3"/>
                <a:gd name="T3" fmla="*/ 4 h 5"/>
                <a:gd name="T4" fmla="*/ 3 w 3"/>
                <a:gd name="T5" fmla="*/ 2 h 5"/>
                <a:gd name="T6" fmla="*/ 1 w 3"/>
                <a:gd name="T7" fmla="*/ 0 h 5"/>
                <a:gd name="T8" fmla="*/ 0 w 3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3"/>
                  </a:moveTo>
                  <a:cubicBezTo>
                    <a:pt x="0" y="4"/>
                    <a:pt x="1" y="5"/>
                    <a:pt x="1" y="4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181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2" name="iṡľíḓé"/>
            <p:cNvSpPr/>
            <p:nvPr/>
          </p:nvSpPr>
          <p:spPr bwMode="auto">
            <a:xfrm>
              <a:off x="6662738" y="2741613"/>
              <a:ext cx="3175" cy="6350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0C15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3" name="ïŝľïde"/>
            <p:cNvSpPr/>
            <p:nvPr/>
          </p:nvSpPr>
          <p:spPr bwMode="auto">
            <a:xfrm>
              <a:off x="6770688" y="3311526"/>
              <a:ext cx="66675" cy="39688"/>
            </a:xfrm>
            <a:custGeom>
              <a:avLst/>
              <a:gdLst>
                <a:gd name="T0" fmla="*/ 1 w 20"/>
                <a:gd name="T1" fmla="*/ 8 h 12"/>
                <a:gd name="T2" fmla="*/ 0 w 20"/>
                <a:gd name="T3" fmla="*/ 7 h 12"/>
                <a:gd name="T4" fmla="*/ 11 w 20"/>
                <a:gd name="T5" fmla="*/ 1 h 12"/>
                <a:gd name="T6" fmla="*/ 13 w 20"/>
                <a:gd name="T7" fmla="*/ 1 h 12"/>
                <a:gd name="T8" fmla="*/ 19 w 20"/>
                <a:gd name="T9" fmla="*/ 4 h 12"/>
                <a:gd name="T10" fmla="*/ 19 w 20"/>
                <a:gd name="T11" fmla="*/ 6 h 12"/>
                <a:gd name="T12" fmla="*/ 9 w 20"/>
                <a:gd name="T13" fmla="*/ 12 h 12"/>
                <a:gd name="T14" fmla="*/ 7 w 20"/>
                <a:gd name="T15" fmla="*/ 12 h 12"/>
                <a:gd name="T16" fmla="*/ 1 w 20"/>
                <a:gd name="T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1" y="8"/>
                  </a:moveTo>
                  <a:cubicBezTo>
                    <a:pt x="0" y="8"/>
                    <a:pt x="0" y="7"/>
                    <a:pt x="0" y="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3" y="0"/>
                    <a:pt x="13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5"/>
                    <a:pt x="20" y="5"/>
                    <a:pt x="19" y="6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7" y="12"/>
                    <a:pt x="7" y="12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4" name="işļîḓê"/>
            <p:cNvSpPr/>
            <p:nvPr/>
          </p:nvSpPr>
          <p:spPr bwMode="auto">
            <a:xfrm>
              <a:off x="6632576" y="3305176"/>
              <a:ext cx="69850" cy="39688"/>
            </a:xfrm>
            <a:custGeom>
              <a:avLst/>
              <a:gdLst>
                <a:gd name="T0" fmla="*/ 11 w 21"/>
                <a:gd name="T1" fmla="*/ 0 h 12"/>
                <a:gd name="T2" fmla="*/ 14 w 21"/>
                <a:gd name="T3" fmla="*/ 0 h 12"/>
                <a:gd name="T4" fmla="*/ 20 w 21"/>
                <a:gd name="T5" fmla="*/ 4 h 12"/>
                <a:gd name="T6" fmla="*/ 20 w 21"/>
                <a:gd name="T7" fmla="*/ 5 h 12"/>
                <a:gd name="T8" fmla="*/ 10 w 21"/>
                <a:gd name="T9" fmla="*/ 11 h 12"/>
                <a:gd name="T10" fmla="*/ 7 w 21"/>
                <a:gd name="T11" fmla="*/ 11 h 12"/>
                <a:gd name="T12" fmla="*/ 1 w 21"/>
                <a:gd name="T13" fmla="*/ 8 h 12"/>
                <a:gd name="T14" fmla="*/ 1 w 21"/>
                <a:gd name="T15" fmla="*/ 6 h 12"/>
                <a:gd name="T16" fmla="*/ 11 w 21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11" y="0"/>
                  </a:moveTo>
                  <a:cubicBezTo>
                    <a:pt x="12" y="0"/>
                    <a:pt x="13" y="0"/>
                    <a:pt x="14" y="0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5"/>
                    <a:pt x="20" y="5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8" y="12"/>
                    <a:pt x="7" y="1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1" y="6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5" name="îṥlîdê"/>
            <p:cNvSpPr/>
            <p:nvPr/>
          </p:nvSpPr>
          <p:spPr bwMode="auto">
            <a:xfrm>
              <a:off x="6672263" y="3328988"/>
              <a:ext cx="66675" cy="38100"/>
            </a:xfrm>
            <a:custGeom>
              <a:avLst/>
              <a:gdLst>
                <a:gd name="T0" fmla="*/ 11 w 20"/>
                <a:gd name="T1" fmla="*/ 0 h 12"/>
                <a:gd name="T2" fmla="*/ 14 w 20"/>
                <a:gd name="T3" fmla="*/ 0 h 12"/>
                <a:gd name="T4" fmla="*/ 20 w 20"/>
                <a:gd name="T5" fmla="*/ 3 h 12"/>
                <a:gd name="T6" fmla="*/ 20 w 20"/>
                <a:gd name="T7" fmla="*/ 5 h 12"/>
                <a:gd name="T8" fmla="*/ 9 w 20"/>
                <a:gd name="T9" fmla="*/ 11 h 12"/>
                <a:gd name="T10" fmla="*/ 7 w 20"/>
                <a:gd name="T11" fmla="*/ 11 h 12"/>
                <a:gd name="T12" fmla="*/ 1 w 20"/>
                <a:gd name="T13" fmla="*/ 8 h 12"/>
                <a:gd name="T14" fmla="*/ 1 w 20"/>
                <a:gd name="T15" fmla="*/ 6 h 12"/>
                <a:gd name="T16" fmla="*/ 11 w 20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11" y="0"/>
                  </a:moveTo>
                  <a:cubicBezTo>
                    <a:pt x="12" y="0"/>
                    <a:pt x="13" y="0"/>
                    <a:pt x="14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4"/>
                    <a:pt x="20" y="5"/>
                    <a:pt x="20" y="5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2"/>
                    <a:pt x="7" y="12"/>
                    <a:pt x="7" y="1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1" y="6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6" name="iŝļíďe"/>
            <p:cNvSpPr/>
            <p:nvPr/>
          </p:nvSpPr>
          <p:spPr bwMode="auto">
            <a:xfrm>
              <a:off x="6656388" y="3246438"/>
              <a:ext cx="65088" cy="39688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6 h 12"/>
                <a:gd name="T4" fmla="*/ 10 w 20"/>
                <a:gd name="T5" fmla="*/ 12 h 12"/>
                <a:gd name="T6" fmla="*/ 7 w 20"/>
                <a:gd name="T7" fmla="*/ 12 h 12"/>
                <a:gd name="T8" fmla="*/ 1 w 20"/>
                <a:gd name="T9" fmla="*/ 8 h 12"/>
                <a:gd name="T10" fmla="*/ 1 w 20"/>
                <a:gd name="T11" fmla="*/ 7 h 12"/>
                <a:gd name="T12" fmla="*/ 11 w 20"/>
                <a:gd name="T13" fmla="*/ 1 h 12"/>
                <a:gd name="T14" fmla="*/ 14 w 20"/>
                <a:gd name="T15" fmla="*/ 1 h 12"/>
                <a:gd name="T16" fmla="*/ 20 w 20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cubicBezTo>
                    <a:pt x="20" y="5"/>
                    <a:pt x="20" y="5"/>
                    <a:pt x="20" y="6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8" y="12"/>
                    <a:pt x="7" y="1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lnTo>
                    <a:pt x="20" y="4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7" name="íSľiḋe"/>
            <p:cNvSpPr/>
            <p:nvPr/>
          </p:nvSpPr>
          <p:spPr bwMode="auto">
            <a:xfrm>
              <a:off x="6708776" y="3348038"/>
              <a:ext cx="69850" cy="39688"/>
            </a:xfrm>
            <a:custGeom>
              <a:avLst/>
              <a:gdLst>
                <a:gd name="T0" fmla="*/ 1 w 21"/>
                <a:gd name="T1" fmla="*/ 8 h 12"/>
                <a:gd name="T2" fmla="*/ 1 w 21"/>
                <a:gd name="T3" fmla="*/ 7 h 12"/>
                <a:gd name="T4" fmla="*/ 11 w 21"/>
                <a:gd name="T5" fmla="*/ 1 h 12"/>
                <a:gd name="T6" fmla="*/ 14 w 21"/>
                <a:gd name="T7" fmla="*/ 1 h 12"/>
                <a:gd name="T8" fmla="*/ 20 w 21"/>
                <a:gd name="T9" fmla="*/ 4 h 12"/>
                <a:gd name="T10" fmla="*/ 20 w 21"/>
                <a:gd name="T11" fmla="*/ 6 h 12"/>
                <a:gd name="T12" fmla="*/ 10 w 21"/>
                <a:gd name="T13" fmla="*/ 12 h 12"/>
                <a:gd name="T14" fmla="*/ 7 w 21"/>
                <a:gd name="T15" fmla="*/ 12 h 12"/>
                <a:gd name="T16" fmla="*/ 1 w 21"/>
                <a:gd name="T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1" y="8"/>
                  </a:moveTo>
                  <a:cubicBezTo>
                    <a:pt x="0" y="8"/>
                    <a:pt x="0" y="7"/>
                    <a:pt x="1" y="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5"/>
                    <a:pt x="21" y="5"/>
                    <a:pt x="20" y="6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8" y="12"/>
                    <a:pt x="7" y="12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8" name="îṣḷíḍé"/>
            <p:cNvSpPr/>
            <p:nvPr/>
          </p:nvSpPr>
          <p:spPr bwMode="auto">
            <a:xfrm>
              <a:off x="6596063" y="3281363"/>
              <a:ext cx="66675" cy="39688"/>
            </a:xfrm>
            <a:custGeom>
              <a:avLst/>
              <a:gdLst>
                <a:gd name="T0" fmla="*/ 11 w 20"/>
                <a:gd name="T1" fmla="*/ 1 h 12"/>
                <a:gd name="T2" fmla="*/ 13 w 20"/>
                <a:gd name="T3" fmla="*/ 1 h 12"/>
                <a:gd name="T4" fmla="*/ 19 w 20"/>
                <a:gd name="T5" fmla="*/ 4 h 12"/>
                <a:gd name="T6" fmla="*/ 19 w 20"/>
                <a:gd name="T7" fmla="*/ 6 h 12"/>
                <a:gd name="T8" fmla="*/ 9 w 20"/>
                <a:gd name="T9" fmla="*/ 12 h 12"/>
                <a:gd name="T10" fmla="*/ 7 w 20"/>
                <a:gd name="T11" fmla="*/ 12 h 12"/>
                <a:gd name="T12" fmla="*/ 1 w 20"/>
                <a:gd name="T13" fmla="*/ 8 h 12"/>
                <a:gd name="T14" fmla="*/ 1 w 20"/>
                <a:gd name="T15" fmla="*/ 7 h 12"/>
                <a:gd name="T16" fmla="*/ 11 w 20"/>
                <a:gd name="T1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11" y="1"/>
                  </a:moveTo>
                  <a:cubicBezTo>
                    <a:pt x="11" y="0"/>
                    <a:pt x="13" y="0"/>
                    <a:pt x="13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5"/>
                    <a:pt x="20" y="5"/>
                    <a:pt x="19" y="6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7" y="12"/>
                    <a:pt x="7" y="1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1" y="7"/>
                  </a:cubicBezTo>
                  <a:lnTo>
                    <a:pt x="11" y="1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9" name="ïṥḻiḍe"/>
            <p:cNvSpPr/>
            <p:nvPr/>
          </p:nvSpPr>
          <p:spPr bwMode="auto">
            <a:xfrm>
              <a:off x="6972301" y="3146426"/>
              <a:ext cx="69850" cy="39688"/>
            </a:xfrm>
            <a:custGeom>
              <a:avLst/>
              <a:gdLst>
                <a:gd name="T0" fmla="*/ 10 w 21"/>
                <a:gd name="T1" fmla="*/ 12 h 12"/>
                <a:gd name="T2" fmla="*/ 7 w 21"/>
                <a:gd name="T3" fmla="*/ 12 h 12"/>
                <a:gd name="T4" fmla="*/ 1 w 21"/>
                <a:gd name="T5" fmla="*/ 8 h 12"/>
                <a:gd name="T6" fmla="*/ 1 w 21"/>
                <a:gd name="T7" fmla="*/ 7 h 12"/>
                <a:gd name="T8" fmla="*/ 11 w 21"/>
                <a:gd name="T9" fmla="*/ 1 h 12"/>
                <a:gd name="T10" fmla="*/ 14 w 21"/>
                <a:gd name="T11" fmla="*/ 1 h 12"/>
                <a:gd name="T12" fmla="*/ 20 w 21"/>
                <a:gd name="T13" fmla="*/ 4 h 12"/>
                <a:gd name="T14" fmla="*/ 20 w 21"/>
                <a:gd name="T15" fmla="*/ 6 h 12"/>
                <a:gd name="T16" fmla="*/ 10 w 21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10" y="12"/>
                  </a:moveTo>
                  <a:cubicBezTo>
                    <a:pt x="9" y="12"/>
                    <a:pt x="8" y="12"/>
                    <a:pt x="7" y="1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5"/>
                    <a:pt x="20" y="6"/>
                  </a:cubicBezTo>
                  <a:lnTo>
                    <a:pt x="10" y="12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0" name="íŝlíḍè"/>
            <p:cNvSpPr/>
            <p:nvPr/>
          </p:nvSpPr>
          <p:spPr bwMode="auto">
            <a:xfrm>
              <a:off x="6896101" y="3103563"/>
              <a:ext cx="69850" cy="39688"/>
            </a:xfrm>
            <a:custGeom>
              <a:avLst/>
              <a:gdLst>
                <a:gd name="T0" fmla="*/ 20 w 21"/>
                <a:gd name="T1" fmla="*/ 4 h 12"/>
                <a:gd name="T2" fmla="*/ 20 w 21"/>
                <a:gd name="T3" fmla="*/ 5 h 12"/>
                <a:gd name="T4" fmla="*/ 10 w 21"/>
                <a:gd name="T5" fmla="*/ 11 h 12"/>
                <a:gd name="T6" fmla="*/ 7 w 21"/>
                <a:gd name="T7" fmla="*/ 11 h 12"/>
                <a:gd name="T8" fmla="*/ 1 w 21"/>
                <a:gd name="T9" fmla="*/ 8 h 12"/>
                <a:gd name="T10" fmla="*/ 1 w 21"/>
                <a:gd name="T11" fmla="*/ 6 h 12"/>
                <a:gd name="T12" fmla="*/ 11 w 21"/>
                <a:gd name="T13" fmla="*/ 0 h 12"/>
                <a:gd name="T14" fmla="*/ 14 w 21"/>
                <a:gd name="T15" fmla="*/ 0 h 12"/>
                <a:gd name="T16" fmla="*/ 20 w 21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20" y="4"/>
                  </a:moveTo>
                  <a:cubicBezTo>
                    <a:pt x="21" y="4"/>
                    <a:pt x="21" y="5"/>
                    <a:pt x="20" y="5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8" y="12"/>
                    <a:pt x="7" y="1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1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lnTo>
                    <a:pt x="20" y="4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1" name="íṡľíḋe"/>
            <p:cNvSpPr/>
            <p:nvPr/>
          </p:nvSpPr>
          <p:spPr bwMode="auto">
            <a:xfrm>
              <a:off x="6935788" y="3124201"/>
              <a:ext cx="66675" cy="39688"/>
            </a:xfrm>
            <a:custGeom>
              <a:avLst/>
              <a:gdLst>
                <a:gd name="T0" fmla="*/ 9 w 20"/>
                <a:gd name="T1" fmla="*/ 12 h 12"/>
                <a:gd name="T2" fmla="*/ 7 w 20"/>
                <a:gd name="T3" fmla="*/ 12 h 12"/>
                <a:gd name="T4" fmla="*/ 1 w 20"/>
                <a:gd name="T5" fmla="*/ 9 h 12"/>
                <a:gd name="T6" fmla="*/ 1 w 20"/>
                <a:gd name="T7" fmla="*/ 7 h 12"/>
                <a:gd name="T8" fmla="*/ 11 w 20"/>
                <a:gd name="T9" fmla="*/ 1 h 12"/>
                <a:gd name="T10" fmla="*/ 13 w 20"/>
                <a:gd name="T11" fmla="*/ 1 h 12"/>
                <a:gd name="T12" fmla="*/ 19 w 20"/>
                <a:gd name="T13" fmla="*/ 4 h 12"/>
                <a:gd name="T14" fmla="*/ 19 w 20"/>
                <a:gd name="T15" fmla="*/ 6 h 12"/>
                <a:gd name="T16" fmla="*/ 9 w 20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9" y="12"/>
                  </a:moveTo>
                  <a:cubicBezTo>
                    <a:pt x="9" y="12"/>
                    <a:pt x="7" y="12"/>
                    <a:pt x="7" y="1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3" y="0"/>
                    <a:pt x="13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5"/>
                    <a:pt x="20" y="5"/>
                    <a:pt x="19" y="6"/>
                  </a:cubicBezTo>
                  <a:lnTo>
                    <a:pt x="9" y="12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2" name="iṥḷíḑe"/>
            <p:cNvSpPr/>
            <p:nvPr/>
          </p:nvSpPr>
          <p:spPr bwMode="auto">
            <a:xfrm>
              <a:off x="6837363" y="3140076"/>
              <a:ext cx="66675" cy="39688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5 h 12"/>
                <a:gd name="T4" fmla="*/ 9 w 20"/>
                <a:gd name="T5" fmla="*/ 11 h 12"/>
                <a:gd name="T6" fmla="*/ 7 w 20"/>
                <a:gd name="T7" fmla="*/ 11 h 12"/>
                <a:gd name="T8" fmla="*/ 1 w 20"/>
                <a:gd name="T9" fmla="*/ 8 h 12"/>
                <a:gd name="T10" fmla="*/ 1 w 20"/>
                <a:gd name="T11" fmla="*/ 6 h 12"/>
                <a:gd name="T12" fmla="*/ 11 w 20"/>
                <a:gd name="T13" fmla="*/ 0 h 12"/>
                <a:gd name="T14" fmla="*/ 14 w 20"/>
                <a:gd name="T15" fmla="*/ 0 h 12"/>
                <a:gd name="T16" fmla="*/ 20 w 20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cubicBezTo>
                    <a:pt x="20" y="4"/>
                    <a:pt x="20" y="5"/>
                    <a:pt x="20" y="5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2"/>
                    <a:pt x="7" y="12"/>
                    <a:pt x="7" y="1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1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lnTo>
                    <a:pt x="20" y="4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3" name="îsḷíďe"/>
            <p:cNvSpPr/>
            <p:nvPr/>
          </p:nvSpPr>
          <p:spPr bwMode="auto">
            <a:xfrm>
              <a:off x="6715126" y="3209926"/>
              <a:ext cx="69850" cy="39688"/>
            </a:xfrm>
            <a:custGeom>
              <a:avLst/>
              <a:gdLst>
                <a:gd name="T0" fmla="*/ 20 w 21"/>
                <a:gd name="T1" fmla="*/ 4 h 12"/>
                <a:gd name="T2" fmla="*/ 20 w 21"/>
                <a:gd name="T3" fmla="*/ 6 h 12"/>
                <a:gd name="T4" fmla="*/ 10 w 21"/>
                <a:gd name="T5" fmla="*/ 12 h 12"/>
                <a:gd name="T6" fmla="*/ 7 w 21"/>
                <a:gd name="T7" fmla="*/ 12 h 12"/>
                <a:gd name="T8" fmla="*/ 1 w 21"/>
                <a:gd name="T9" fmla="*/ 9 h 12"/>
                <a:gd name="T10" fmla="*/ 1 w 21"/>
                <a:gd name="T11" fmla="*/ 7 h 12"/>
                <a:gd name="T12" fmla="*/ 11 w 21"/>
                <a:gd name="T13" fmla="*/ 1 h 12"/>
                <a:gd name="T14" fmla="*/ 14 w 21"/>
                <a:gd name="T15" fmla="*/ 1 h 12"/>
                <a:gd name="T16" fmla="*/ 20 w 21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20" y="4"/>
                  </a:moveTo>
                  <a:cubicBezTo>
                    <a:pt x="21" y="5"/>
                    <a:pt x="21" y="5"/>
                    <a:pt x="20" y="6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8" y="12"/>
                    <a:pt x="7" y="1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lnTo>
                    <a:pt x="20" y="4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4" name="iṡ1îḓé"/>
            <p:cNvSpPr/>
            <p:nvPr/>
          </p:nvSpPr>
          <p:spPr bwMode="auto">
            <a:xfrm>
              <a:off x="6754813" y="3232151"/>
              <a:ext cx="66675" cy="39688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6 h 12"/>
                <a:gd name="T4" fmla="*/ 9 w 20"/>
                <a:gd name="T5" fmla="*/ 12 h 12"/>
                <a:gd name="T6" fmla="*/ 7 w 20"/>
                <a:gd name="T7" fmla="*/ 12 h 12"/>
                <a:gd name="T8" fmla="*/ 1 w 20"/>
                <a:gd name="T9" fmla="*/ 8 h 12"/>
                <a:gd name="T10" fmla="*/ 1 w 20"/>
                <a:gd name="T11" fmla="*/ 7 h 12"/>
                <a:gd name="T12" fmla="*/ 11 w 20"/>
                <a:gd name="T13" fmla="*/ 1 h 12"/>
                <a:gd name="T14" fmla="*/ 14 w 20"/>
                <a:gd name="T15" fmla="*/ 1 h 12"/>
                <a:gd name="T16" fmla="*/ 20 w 20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cubicBezTo>
                    <a:pt x="20" y="4"/>
                    <a:pt x="20" y="5"/>
                    <a:pt x="20" y="6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7" y="12"/>
                    <a:pt x="7" y="1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lnTo>
                    <a:pt x="20" y="4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5" name="ïslíde"/>
            <p:cNvSpPr/>
            <p:nvPr/>
          </p:nvSpPr>
          <p:spPr bwMode="auto">
            <a:xfrm>
              <a:off x="6731001" y="3292476"/>
              <a:ext cx="69850" cy="39688"/>
            </a:xfrm>
            <a:custGeom>
              <a:avLst/>
              <a:gdLst>
                <a:gd name="T0" fmla="*/ 1 w 21"/>
                <a:gd name="T1" fmla="*/ 8 h 12"/>
                <a:gd name="T2" fmla="*/ 1 w 21"/>
                <a:gd name="T3" fmla="*/ 6 h 12"/>
                <a:gd name="T4" fmla="*/ 11 w 21"/>
                <a:gd name="T5" fmla="*/ 0 h 12"/>
                <a:gd name="T6" fmla="*/ 14 w 21"/>
                <a:gd name="T7" fmla="*/ 0 h 12"/>
                <a:gd name="T8" fmla="*/ 20 w 21"/>
                <a:gd name="T9" fmla="*/ 4 h 12"/>
                <a:gd name="T10" fmla="*/ 20 w 21"/>
                <a:gd name="T11" fmla="*/ 5 h 12"/>
                <a:gd name="T12" fmla="*/ 10 w 21"/>
                <a:gd name="T13" fmla="*/ 11 h 12"/>
                <a:gd name="T14" fmla="*/ 7 w 21"/>
                <a:gd name="T15" fmla="*/ 11 h 12"/>
                <a:gd name="T16" fmla="*/ 1 w 21"/>
                <a:gd name="T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1" y="8"/>
                  </a:moveTo>
                  <a:cubicBezTo>
                    <a:pt x="0" y="7"/>
                    <a:pt x="0" y="7"/>
                    <a:pt x="1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5"/>
                    <a:pt x="20" y="5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8" y="12"/>
                    <a:pt x="7" y="11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6" name="îṧļïḓê"/>
            <p:cNvSpPr/>
            <p:nvPr/>
          </p:nvSpPr>
          <p:spPr bwMode="auto">
            <a:xfrm>
              <a:off x="6696076" y="3268663"/>
              <a:ext cx="65088" cy="39688"/>
            </a:xfrm>
            <a:custGeom>
              <a:avLst/>
              <a:gdLst>
                <a:gd name="T0" fmla="*/ 11 w 20"/>
                <a:gd name="T1" fmla="*/ 0 h 12"/>
                <a:gd name="T2" fmla="*/ 13 w 20"/>
                <a:gd name="T3" fmla="*/ 0 h 12"/>
                <a:gd name="T4" fmla="*/ 19 w 20"/>
                <a:gd name="T5" fmla="*/ 4 h 12"/>
                <a:gd name="T6" fmla="*/ 19 w 20"/>
                <a:gd name="T7" fmla="*/ 6 h 12"/>
                <a:gd name="T8" fmla="*/ 9 w 20"/>
                <a:gd name="T9" fmla="*/ 12 h 12"/>
                <a:gd name="T10" fmla="*/ 6 w 20"/>
                <a:gd name="T11" fmla="*/ 12 h 12"/>
                <a:gd name="T12" fmla="*/ 0 w 20"/>
                <a:gd name="T13" fmla="*/ 8 h 12"/>
                <a:gd name="T14" fmla="*/ 0 w 20"/>
                <a:gd name="T15" fmla="*/ 7 h 12"/>
                <a:gd name="T16" fmla="*/ 11 w 20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11" y="0"/>
                  </a:moveTo>
                  <a:cubicBezTo>
                    <a:pt x="11" y="0"/>
                    <a:pt x="13" y="0"/>
                    <a:pt x="13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7" y="12"/>
                    <a:pt x="6" y="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7" name="ïślïḋê"/>
            <p:cNvSpPr/>
            <p:nvPr/>
          </p:nvSpPr>
          <p:spPr bwMode="auto">
            <a:xfrm>
              <a:off x="6853238" y="3219451"/>
              <a:ext cx="66675" cy="39688"/>
            </a:xfrm>
            <a:custGeom>
              <a:avLst/>
              <a:gdLst>
                <a:gd name="T0" fmla="*/ 19 w 20"/>
                <a:gd name="T1" fmla="*/ 4 h 12"/>
                <a:gd name="T2" fmla="*/ 19 w 20"/>
                <a:gd name="T3" fmla="*/ 5 h 12"/>
                <a:gd name="T4" fmla="*/ 9 w 20"/>
                <a:gd name="T5" fmla="*/ 11 h 12"/>
                <a:gd name="T6" fmla="*/ 7 w 20"/>
                <a:gd name="T7" fmla="*/ 11 h 12"/>
                <a:gd name="T8" fmla="*/ 1 w 20"/>
                <a:gd name="T9" fmla="*/ 8 h 12"/>
                <a:gd name="T10" fmla="*/ 1 w 20"/>
                <a:gd name="T11" fmla="*/ 6 h 12"/>
                <a:gd name="T12" fmla="*/ 11 w 20"/>
                <a:gd name="T13" fmla="*/ 0 h 12"/>
                <a:gd name="T14" fmla="*/ 13 w 20"/>
                <a:gd name="T15" fmla="*/ 0 h 12"/>
                <a:gd name="T16" fmla="*/ 19 w 20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19" y="4"/>
                  </a:moveTo>
                  <a:cubicBezTo>
                    <a:pt x="20" y="4"/>
                    <a:pt x="20" y="5"/>
                    <a:pt x="19" y="5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2"/>
                    <a:pt x="7" y="12"/>
                    <a:pt x="7" y="1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3" y="0"/>
                    <a:pt x="13" y="0"/>
                  </a:cubicBezTo>
                  <a:lnTo>
                    <a:pt x="19" y="4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8" name="ïṣḻïḍe"/>
            <p:cNvSpPr/>
            <p:nvPr/>
          </p:nvSpPr>
          <p:spPr bwMode="auto">
            <a:xfrm>
              <a:off x="6791326" y="3255963"/>
              <a:ext cx="69850" cy="39688"/>
            </a:xfrm>
            <a:custGeom>
              <a:avLst/>
              <a:gdLst>
                <a:gd name="T0" fmla="*/ 1 w 21"/>
                <a:gd name="T1" fmla="*/ 8 h 12"/>
                <a:gd name="T2" fmla="*/ 1 w 21"/>
                <a:gd name="T3" fmla="*/ 6 h 12"/>
                <a:gd name="T4" fmla="*/ 11 w 21"/>
                <a:gd name="T5" fmla="*/ 0 h 12"/>
                <a:gd name="T6" fmla="*/ 14 w 21"/>
                <a:gd name="T7" fmla="*/ 0 h 12"/>
                <a:gd name="T8" fmla="*/ 20 w 21"/>
                <a:gd name="T9" fmla="*/ 4 h 12"/>
                <a:gd name="T10" fmla="*/ 20 w 21"/>
                <a:gd name="T11" fmla="*/ 5 h 12"/>
                <a:gd name="T12" fmla="*/ 10 w 21"/>
                <a:gd name="T13" fmla="*/ 11 h 12"/>
                <a:gd name="T14" fmla="*/ 7 w 21"/>
                <a:gd name="T15" fmla="*/ 11 h 12"/>
                <a:gd name="T16" fmla="*/ 1 w 21"/>
                <a:gd name="T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1" y="8"/>
                  </a:moveTo>
                  <a:cubicBezTo>
                    <a:pt x="0" y="7"/>
                    <a:pt x="0" y="7"/>
                    <a:pt x="1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5"/>
                    <a:pt x="20" y="5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8" y="12"/>
                    <a:pt x="7" y="11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9" name="íšḷiḍe"/>
            <p:cNvSpPr/>
            <p:nvPr/>
          </p:nvSpPr>
          <p:spPr bwMode="auto">
            <a:xfrm>
              <a:off x="6813551" y="3197226"/>
              <a:ext cx="69850" cy="38100"/>
            </a:xfrm>
            <a:custGeom>
              <a:avLst/>
              <a:gdLst>
                <a:gd name="T0" fmla="*/ 20 w 21"/>
                <a:gd name="T1" fmla="*/ 4 h 12"/>
                <a:gd name="T2" fmla="*/ 20 w 21"/>
                <a:gd name="T3" fmla="*/ 6 h 12"/>
                <a:gd name="T4" fmla="*/ 10 w 21"/>
                <a:gd name="T5" fmla="*/ 12 h 12"/>
                <a:gd name="T6" fmla="*/ 7 w 21"/>
                <a:gd name="T7" fmla="*/ 12 h 12"/>
                <a:gd name="T8" fmla="*/ 1 w 21"/>
                <a:gd name="T9" fmla="*/ 8 h 12"/>
                <a:gd name="T10" fmla="*/ 1 w 21"/>
                <a:gd name="T11" fmla="*/ 7 h 12"/>
                <a:gd name="T12" fmla="*/ 11 w 21"/>
                <a:gd name="T13" fmla="*/ 1 h 12"/>
                <a:gd name="T14" fmla="*/ 14 w 21"/>
                <a:gd name="T15" fmla="*/ 1 h 12"/>
                <a:gd name="T16" fmla="*/ 20 w 21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20" y="4"/>
                  </a:moveTo>
                  <a:cubicBezTo>
                    <a:pt x="21" y="5"/>
                    <a:pt x="21" y="5"/>
                    <a:pt x="20" y="6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8" y="12"/>
                    <a:pt x="7" y="1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lnTo>
                    <a:pt x="20" y="4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0" name="íṧļïḍe"/>
            <p:cNvSpPr/>
            <p:nvPr/>
          </p:nvSpPr>
          <p:spPr bwMode="auto">
            <a:xfrm>
              <a:off x="6889751" y="3243263"/>
              <a:ext cx="69850" cy="38100"/>
            </a:xfrm>
            <a:custGeom>
              <a:avLst/>
              <a:gdLst>
                <a:gd name="T0" fmla="*/ 1 w 21"/>
                <a:gd name="T1" fmla="*/ 8 h 12"/>
                <a:gd name="T2" fmla="*/ 1 w 21"/>
                <a:gd name="T3" fmla="*/ 6 h 12"/>
                <a:gd name="T4" fmla="*/ 11 w 21"/>
                <a:gd name="T5" fmla="*/ 0 h 12"/>
                <a:gd name="T6" fmla="*/ 14 w 21"/>
                <a:gd name="T7" fmla="*/ 0 h 12"/>
                <a:gd name="T8" fmla="*/ 20 w 21"/>
                <a:gd name="T9" fmla="*/ 3 h 12"/>
                <a:gd name="T10" fmla="*/ 20 w 21"/>
                <a:gd name="T11" fmla="*/ 5 h 12"/>
                <a:gd name="T12" fmla="*/ 10 w 21"/>
                <a:gd name="T13" fmla="*/ 11 h 12"/>
                <a:gd name="T14" fmla="*/ 7 w 21"/>
                <a:gd name="T15" fmla="*/ 11 h 12"/>
                <a:gd name="T16" fmla="*/ 1 w 21"/>
                <a:gd name="T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1" y="8"/>
                  </a:moveTo>
                  <a:cubicBezTo>
                    <a:pt x="0" y="7"/>
                    <a:pt x="0" y="7"/>
                    <a:pt x="1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1" y="4"/>
                    <a:pt x="21" y="5"/>
                    <a:pt x="20" y="5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8" y="12"/>
                    <a:pt x="7" y="11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1" name="îŝľîḑé"/>
            <p:cNvSpPr/>
            <p:nvPr/>
          </p:nvSpPr>
          <p:spPr bwMode="auto">
            <a:xfrm>
              <a:off x="6953251" y="3206751"/>
              <a:ext cx="65088" cy="39688"/>
            </a:xfrm>
            <a:custGeom>
              <a:avLst/>
              <a:gdLst>
                <a:gd name="T0" fmla="*/ 9 w 20"/>
                <a:gd name="T1" fmla="*/ 11 h 12"/>
                <a:gd name="T2" fmla="*/ 6 w 20"/>
                <a:gd name="T3" fmla="*/ 11 h 12"/>
                <a:gd name="T4" fmla="*/ 0 w 20"/>
                <a:gd name="T5" fmla="*/ 8 h 12"/>
                <a:gd name="T6" fmla="*/ 0 w 20"/>
                <a:gd name="T7" fmla="*/ 6 h 12"/>
                <a:gd name="T8" fmla="*/ 11 w 20"/>
                <a:gd name="T9" fmla="*/ 0 h 12"/>
                <a:gd name="T10" fmla="*/ 13 w 20"/>
                <a:gd name="T11" fmla="*/ 0 h 12"/>
                <a:gd name="T12" fmla="*/ 19 w 20"/>
                <a:gd name="T13" fmla="*/ 4 h 12"/>
                <a:gd name="T14" fmla="*/ 19 w 20"/>
                <a:gd name="T15" fmla="*/ 5 h 12"/>
                <a:gd name="T16" fmla="*/ 9 w 20"/>
                <a:gd name="T1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9" y="11"/>
                  </a:moveTo>
                  <a:cubicBezTo>
                    <a:pt x="8" y="12"/>
                    <a:pt x="7" y="12"/>
                    <a:pt x="6" y="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3" y="0"/>
                    <a:pt x="13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5"/>
                    <a:pt x="19" y="5"/>
                  </a:cubicBezTo>
                  <a:lnTo>
                    <a:pt x="9" y="11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2" name="íŝľïḑé"/>
            <p:cNvSpPr/>
            <p:nvPr/>
          </p:nvSpPr>
          <p:spPr bwMode="auto">
            <a:xfrm>
              <a:off x="6913563" y="3182938"/>
              <a:ext cx="65088" cy="39688"/>
            </a:xfrm>
            <a:custGeom>
              <a:avLst/>
              <a:gdLst>
                <a:gd name="T0" fmla="*/ 10 w 20"/>
                <a:gd name="T1" fmla="*/ 12 h 12"/>
                <a:gd name="T2" fmla="*/ 7 w 20"/>
                <a:gd name="T3" fmla="*/ 12 h 12"/>
                <a:gd name="T4" fmla="*/ 1 w 20"/>
                <a:gd name="T5" fmla="*/ 8 h 12"/>
                <a:gd name="T6" fmla="*/ 1 w 20"/>
                <a:gd name="T7" fmla="*/ 6 h 12"/>
                <a:gd name="T8" fmla="*/ 11 w 20"/>
                <a:gd name="T9" fmla="*/ 0 h 12"/>
                <a:gd name="T10" fmla="*/ 14 w 20"/>
                <a:gd name="T11" fmla="*/ 0 h 12"/>
                <a:gd name="T12" fmla="*/ 20 w 20"/>
                <a:gd name="T13" fmla="*/ 4 h 12"/>
                <a:gd name="T14" fmla="*/ 20 w 20"/>
                <a:gd name="T15" fmla="*/ 5 h 12"/>
                <a:gd name="T16" fmla="*/ 10 w 20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10" y="12"/>
                  </a:moveTo>
                  <a:cubicBezTo>
                    <a:pt x="9" y="12"/>
                    <a:pt x="8" y="12"/>
                    <a:pt x="7" y="1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5"/>
                    <a:pt x="20" y="5"/>
                  </a:cubicBezTo>
                  <a:lnTo>
                    <a:pt x="10" y="12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3" name="ïślíḓe"/>
            <p:cNvSpPr/>
            <p:nvPr/>
          </p:nvSpPr>
          <p:spPr bwMode="auto">
            <a:xfrm>
              <a:off x="6831013" y="3275013"/>
              <a:ext cx="65088" cy="39688"/>
            </a:xfrm>
            <a:custGeom>
              <a:avLst/>
              <a:gdLst>
                <a:gd name="T0" fmla="*/ 1 w 20"/>
                <a:gd name="T1" fmla="*/ 9 h 12"/>
                <a:gd name="T2" fmla="*/ 1 w 20"/>
                <a:gd name="T3" fmla="*/ 7 h 12"/>
                <a:gd name="T4" fmla="*/ 11 w 20"/>
                <a:gd name="T5" fmla="*/ 1 h 12"/>
                <a:gd name="T6" fmla="*/ 14 w 20"/>
                <a:gd name="T7" fmla="*/ 1 h 12"/>
                <a:gd name="T8" fmla="*/ 20 w 20"/>
                <a:gd name="T9" fmla="*/ 4 h 12"/>
                <a:gd name="T10" fmla="*/ 20 w 20"/>
                <a:gd name="T11" fmla="*/ 6 h 12"/>
                <a:gd name="T12" fmla="*/ 10 w 20"/>
                <a:gd name="T13" fmla="*/ 12 h 12"/>
                <a:gd name="T14" fmla="*/ 7 w 20"/>
                <a:gd name="T15" fmla="*/ 12 h 12"/>
                <a:gd name="T16" fmla="*/ 1 w 20"/>
                <a:gd name="T1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1" y="9"/>
                  </a:moveTo>
                  <a:cubicBezTo>
                    <a:pt x="0" y="8"/>
                    <a:pt x="0" y="7"/>
                    <a:pt x="1" y="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5"/>
                    <a:pt x="20" y="5"/>
                    <a:pt x="20" y="6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8" y="12"/>
                    <a:pt x="7" y="12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4" name="îSḷide"/>
            <p:cNvSpPr/>
            <p:nvPr/>
          </p:nvSpPr>
          <p:spPr bwMode="auto">
            <a:xfrm>
              <a:off x="6877051" y="3160713"/>
              <a:ext cx="66675" cy="39688"/>
            </a:xfrm>
            <a:custGeom>
              <a:avLst/>
              <a:gdLst>
                <a:gd name="T0" fmla="*/ 19 w 20"/>
                <a:gd name="T1" fmla="*/ 4 h 12"/>
                <a:gd name="T2" fmla="*/ 19 w 20"/>
                <a:gd name="T3" fmla="*/ 6 h 12"/>
                <a:gd name="T4" fmla="*/ 9 w 20"/>
                <a:gd name="T5" fmla="*/ 12 h 12"/>
                <a:gd name="T6" fmla="*/ 6 w 20"/>
                <a:gd name="T7" fmla="*/ 12 h 12"/>
                <a:gd name="T8" fmla="*/ 0 w 20"/>
                <a:gd name="T9" fmla="*/ 8 h 12"/>
                <a:gd name="T10" fmla="*/ 0 w 20"/>
                <a:gd name="T11" fmla="*/ 7 h 12"/>
                <a:gd name="T12" fmla="*/ 10 w 20"/>
                <a:gd name="T13" fmla="*/ 1 h 12"/>
                <a:gd name="T14" fmla="*/ 13 w 20"/>
                <a:gd name="T15" fmla="*/ 1 h 12"/>
                <a:gd name="T16" fmla="*/ 19 w 20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19" y="4"/>
                  </a:moveTo>
                  <a:cubicBezTo>
                    <a:pt x="20" y="5"/>
                    <a:pt x="20" y="5"/>
                    <a:pt x="19" y="6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7" y="12"/>
                    <a:pt x="6" y="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2" y="0"/>
                    <a:pt x="13" y="1"/>
                  </a:cubicBezTo>
                  <a:lnTo>
                    <a:pt x="19" y="4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5" name="íṣlíḑê"/>
            <p:cNvSpPr/>
            <p:nvPr/>
          </p:nvSpPr>
          <p:spPr bwMode="auto">
            <a:xfrm>
              <a:off x="6778626" y="3176588"/>
              <a:ext cx="65088" cy="39688"/>
            </a:xfrm>
            <a:custGeom>
              <a:avLst/>
              <a:gdLst>
                <a:gd name="T0" fmla="*/ 19 w 20"/>
                <a:gd name="T1" fmla="*/ 3 h 12"/>
                <a:gd name="T2" fmla="*/ 19 w 20"/>
                <a:gd name="T3" fmla="*/ 5 h 12"/>
                <a:gd name="T4" fmla="*/ 9 w 20"/>
                <a:gd name="T5" fmla="*/ 11 h 12"/>
                <a:gd name="T6" fmla="*/ 6 w 20"/>
                <a:gd name="T7" fmla="*/ 11 h 12"/>
                <a:gd name="T8" fmla="*/ 0 w 20"/>
                <a:gd name="T9" fmla="*/ 8 h 12"/>
                <a:gd name="T10" fmla="*/ 0 w 20"/>
                <a:gd name="T11" fmla="*/ 6 h 12"/>
                <a:gd name="T12" fmla="*/ 11 w 20"/>
                <a:gd name="T13" fmla="*/ 0 h 12"/>
                <a:gd name="T14" fmla="*/ 13 w 20"/>
                <a:gd name="T15" fmla="*/ 0 h 12"/>
                <a:gd name="T16" fmla="*/ 19 w 20"/>
                <a:gd name="T1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19" y="3"/>
                  </a:moveTo>
                  <a:cubicBezTo>
                    <a:pt x="20" y="4"/>
                    <a:pt x="20" y="5"/>
                    <a:pt x="19" y="5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2"/>
                    <a:pt x="7" y="12"/>
                    <a:pt x="6" y="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3" y="0"/>
                    <a:pt x="13" y="0"/>
                  </a:cubicBezTo>
                  <a:lnTo>
                    <a:pt x="19" y="3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6" name="íşḷidè"/>
            <p:cNvSpPr/>
            <p:nvPr/>
          </p:nvSpPr>
          <p:spPr bwMode="auto">
            <a:xfrm>
              <a:off x="7072313" y="3133726"/>
              <a:ext cx="65088" cy="39688"/>
            </a:xfrm>
            <a:custGeom>
              <a:avLst/>
              <a:gdLst>
                <a:gd name="T0" fmla="*/ 1 w 20"/>
                <a:gd name="T1" fmla="*/ 8 h 12"/>
                <a:gd name="T2" fmla="*/ 1 w 20"/>
                <a:gd name="T3" fmla="*/ 6 h 12"/>
                <a:gd name="T4" fmla="*/ 10 w 20"/>
                <a:gd name="T5" fmla="*/ 1 h 12"/>
                <a:gd name="T6" fmla="*/ 13 w 20"/>
                <a:gd name="T7" fmla="*/ 1 h 12"/>
                <a:gd name="T8" fmla="*/ 19 w 20"/>
                <a:gd name="T9" fmla="*/ 4 h 12"/>
                <a:gd name="T10" fmla="*/ 19 w 20"/>
                <a:gd name="T11" fmla="*/ 6 h 12"/>
                <a:gd name="T12" fmla="*/ 10 w 20"/>
                <a:gd name="T13" fmla="*/ 11 h 12"/>
                <a:gd name="T14" fmla="*/ 7 w 20"/>
                <a:gd name="T15" fmla="*/ 11 h 12"/>
                <a:gd name="T16" fmla="*/ 1 w 20"/>
                <a:gd name="T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1" y="8"/>
                  </a:moveTo>
                  <a:cubicBezTo>
                    <a:pt x="0" y="8"/>
                    <a:pt x="0" y="7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2" y="0"/>
                    <a:pt x="13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5"/>
                    <a:pt x="20" y="5"/>
                    <a:pt x="19" y="6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8" y="12"/>
                    <a:pt x="7" y="11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7" name="íśḻiḍé"/>
            <p:cNvSpPr/>
            <p:nvPr/>
          </p:nvSpPr>
          <p:spPr bwMode="auto">
            <a:xfrm>
              <a:off x="7035801" y="3114676"/>
              <a:ext cx="61913" cy="34925"/>
            </a:xfrm>
            <a:custGeom>
              <a:avLst/>
              <a:gdLst>
                <a:gd name="T0" fmla="*/ 0 w 19"/>
                <a:gd name="T1" fmla="*/ 7 h 11"/>
                <a:gd name="T2" fmla="*/ 0 w 19"/>
                <a:gd name="T3" fmla="*/ 6 h 11"/>
                <a:gd name="T4" fmla="*/ 10 w 19"/>
                <a:gd name="T5" fmla="*/ 0 h 11"/>
                <a:gd name="T6" fmla="*/ 12 w 19"/>
                <a:gd name="T7" fmla="*/ 0 h 11"/>
                <a:gd name="T8" fmla="*/ 18 w 19"/>
                <a:gd name="T9" fmla="*/ 4 h 11"/>
                <a:gd name="T10" fmla="*/ 18 w 19"/>
                <a:gd name="T11" fmla="*/ 5 h 11"/>
                <a:gd name="T12" fmla="*/ 9 w 19"/>
                <a:gd name="T13" fmla="*/ 11 h 11"/>
                <a:gd name="T14" fmla="*/ 6 w 19"/>
                <a:gd name="T15" fmla="*/ 11 h 11"/>
                <a:gd name="T16" fmla="*/ 0 w 19"/>
                <a:gd name="T1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0" y="7"/>
                  </a:moveTo>
                  <a:cubicBezTo>
                    <a:pt x="0" y="7"/>
                    <a:pt x="0" y="6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2" y="0"/>
                    <a:pt x="12" y="0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5"/>
                    <a:pt x="18" y="5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7" y="11"/>
                    <a:pt x="6" y="11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8" name="ïṡliḋe"/>
            <p:cNvSpPr/>
            <p:nvPr/>
          </p:nvSpPr>
          <p:spPr bwMode="auto">
            <a:xfrm>
              <a:off x="6959601" y="3068638"/>
              <a:ext cx="63500" cy="38100"/>
            </a:xfrm>
            <a:custGeom>
              <a:avLst/>
              <a:gdLst>
                <a:gd name="T0" fmla="*/ 0 w 19"/>
                <a:gd name="T1" fmla="*/ 8 h 12"/>
                <a:gd name="T2" fmla="*/ 0 w 19"/>
                <a:gd name="T3" fmla="*/ 6 h 12"/>
                <a:gd name="T4" fmla="*/ 9 w 19"/>
                <a:gd name="T5" fmla="*/ 1 h 12"/>
                <a:gd name="T6" fmla="*/ 12 w 19"/>
                <a:gd name="T7" fmla="*/ 1 h 12"/>
                <a:gd name="T8" fmla="*/ 18 w 19"/>
                <a:gd name="T9" fmla="*/ 4 h 12"/>
                <a:gd name="T10" fmla="*/ 18 w 19"/>
                <a:gd name="T11" fmla="*/ 6 h 12"/>
                <a:gd name="T12" fmla="*/ 9 w 19"/>
                <a:gd name="T13" fmla="*/ 11 h 12"/>
                <a:gd name="T14" fmla="*/ 6 w 19"/>
                <a:gd name="T15" fmla="*/ 11 h 12"/>
                <a:gd name="T16" fmla="*/ 0 w 19"/>
                <a:gd name="T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2">
                  <a:moveTo>
                    <a:pt x="0" y="8"/>
                  </a:moveTo>
                  <a:cubicBezTo>
                    <a:pt x="0" y="8"/>
                    <a:pt x="0" y="7"/>
                    <a:pt x="0" y="6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5"/>
                    <a:pt x="19" y="5"/>
                    <a:pt x="18" y="6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2"/>
                    <a:pt x="7" y="12"/>
                    <a:pt x="6" y="11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9" name="ïS1íḍè"/>
            <p:cNvSpPr/>
            <p:nvPr/>
          </p:nvSpPr>
          <p:spPr bwMode="auto">
            <a:xfrm>
              <a:off x="6996113" y="3090863"/>
              <a:ext cx="66675" cy="39688"/>
            </a:xfrm>
            <a:custGeom>
              <a:avLst/>
              <a:gdLst>
                <a:gd name="T0" fmla="*/ 1 w 20"/>
                <a:gd name="T1" fmla="*/ 8 h 12"/>
                <a:gd name="T2" fmla="*/ 1 w 20"/>
                <a:gd name="T3" fmla="*/ 6 h 12"/>
                <a:gd name="T4" fmla="*/ 10 w 20"/>
                <a:gd name="T5" fmla="*/ 1 h 12"/>
                <a:gd name="T6" fmla="*/ 13 w 20"/>
                <a:gd name="T7" fmla="*/ 1 h 12"/>
                <a:gd name="T8" fmla="*/ 19 w 20"/>
                <a:gd name="T9" fmla="*/ 4 h 12"/>
                <a:gd name="T10" fmla="*/ 19 w 20"/>
                <a:gd name="T11" fmla="*/ 6 h 12"/>
                <a:gd name="T12" fmla="*/ 10 w 20"/>
                <a:gd name="T13" fmla="*/ 11 h 12"/>
                <a:gd name="T14" fmla="*/ 7 w 20"/>
                <a:gd name="T15" fmla="*/ 11 h 12"/>
                <a:gd name="T16" fmla="*/ 1 w 20"/>
                <a:gd name="T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1" y="8"/>
                  </a:moveTo>
                  <a:cubicBezTo>
                    <a:pt x="0" y="7"/>
                    <a:pt x="0" y="6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2" y="0"/>
                    <a:pt x="13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8" y="12"/>
                    <a:pt x="7" y="11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0" name="íŝļídê"/>
            <p:cNvSpPr/>
            <p:nvPr/>
          </p:nvSpPr>
          <p:spPr bwMode="auto">
            <a:xfrm>
              <a:off x="7112001" y="3157538"/>
              <a:ext cx="61913" cy="39688"/>
            </a:xfrm>
            <a:custGeom>
              <a:avLst/>
              <a:gdLst>
                <a:gd name="T0" fmla="*/ 1 w 19"/>
                <a:gd name="T1" fmla="*/ 8 h 12"/>
                <a:gd name="T2" fmla="*/ 1 w 19"/>
                <a:gd name="T3" fmla="*/ 6 h 12"/>
                <a:gd name="T4" fmla="*/ 10 w 19"/>
                <a:gd name="T5" fmla="*/ 1 h 12"/>
                <a:gd name="T6" fmla="*/ 12 w 19"/>
                <a:gd name="T7" fmla="*/ 1 h 12"/>
                <a:gd name="T8" fmla="*/ 18 w 19"/>
                <a:gd name="T9" fmla="*/ 4 h 12"/>
                <a:gd name="T10" fmla="*/ 18 w 19"/>
                <a:gd name="T11" fmla="*/ 6 h 12"/>
                <a:gd name="T12" fmla="*/ 9 w 19"/>
                <a:gd name="T13" fmla="*/ 11 h 12"/>
                <a:gd name="T14" fmla="*/ 7 w 19"/>
                <a:gd name="T15" fmla="*/ 11 h 12"/>
                <a:gd name="T16" fmla="*/ 1 w 19"/>
                <a:gd name="T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2">
                  <a:moveTo>
                    <a:pt x="1" y="8"/>
                  </a:moveTo>
                  <a:cubicBezTo>
                    <a:pt x="0" y="7"/>
                    <a:pt x="0" y="6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2" y="0"/>
                    <a:pt x="12" y="1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5"/>
                    <a:pt x="18" y="6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2"/>
                    <a:pt x="7" y="12"/>
                    <a:pt x="7" y="11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1" name="íşlíḑé"/>
            <p:cNvSpPr/>
            <p:nvPr/>
          </p:nvSpPr>
          <p:spPr bwMode="auto">
            <a:xfrm>
              <a:off x="6477001" y="3354388"/>
              <a:ext cx="66675" cy="36513"/>
            </a:xfrm>
            <a:custGeom>
              <a:avLst/>
              <a:gdLst>
                <a:gd name="T0" fmla="*/ 10 w 20"/>
                <a:gd name="T1" fmla="*/ 1 h 11"/>
                <a:gd name="T2" fmla="*/ 13 w 20"/>
                <a:gd name="T3" fmla="*/ 0 h 11"/>
                <a:gd name="T4" fmla="*/ 19 w 20"/>
                <a:gd name="T5" fmla="*/ 4 h 11"/>
                <a:gd name="T6" fmla="*/ 19 w 20"/>
                <a:gd name="T7" fmla="*/ 6 h 11"/>
                <a:gd name="T8" fmla="*/ 10 w 20"/>
                <a:gd name="T9" fmla="*/ 11 h 11"/>
                <a:gd name="T10" fmla="*/ 7 w 20"/>
                <a:gd name="T11" fmla="*/ 11 h 11"/>
                <a:gd name="T12" fmla="*/ 1 w 20"/>
                <a:gd name="T13" fmla="*/ 8 h 11"/>
                <a:gd name="T14" fmla="*/ 1 w 20"/>
                <a:gd name="T15" fmla="*/ 6 h 11"/>
                <a:gd name="T16" fmla="*/ 10 w 20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1">
                  <a:moveTo>
                    <a:pt x="10" y="1"/>
                  </a:moveTo>
                  <a:cubicBezTo>
                    <a:pt x="11" y="0"/>
                    <a:pt x="12" y="0"/>
                    <a:pt x="13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6"/>
                    <a:pt x="1" y="6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2" name="ïŝlîďè"/>
            <p:cNvSpPr/>
            <p:nvPr/>
          </p:nvSpPr>
          <p:spPr bwMode="auto">
            <a:xfrm>
              <a:off x="6629401" y="3443288"/>
              <a:ext cx="66675" cy="36513"/>
            </a:xfrm>
            <a:custGeom>
              <a:avLst/>
              <a:gdLst>
                <a:gd name="T0" fmla="*/ 19 w 20"/>
                <a:gd name="T1" fmla="*/ 4 h 11"/>
                <a:gd name="T2" fmla="*/ 19 w 20"/>
                <a:gd name="T3" fmla="*/ 5 h 11"/>
                <a:gd name="T4" fmla="*/ 10 w 20"/>
                <a:gd name="T5" fmla="*/ 11 h 11"/>
                <a:gd name="T6" fmla="*/ 7 w 20"/>
                <a:gd name="T7" fmla="*/ 11 h 11"/>
                <a:gd name="T8" fmla="*/ 1 w 20"/>
                <a:gd name="T9" fmla="*/ 7 h 11"/>
                <a:gd name="T10" fmla="*/ 1 w 20"/>
                <a:gd name="T11" fmla="*/ 6 h 11"/>
                <a:gd name="T12" fmla="*/ 10 w 20"/>
                <a:gd name="T13" fmla="*/ 0 h 11"/>
                <a:gd name="T14" fmla="*/ 13 w 20"/>
                <a:gd name="T15" fmla="*/ 0 h 11"/>
                <a:gd name="T16" fmla="*/ 19 w 20"/>
                <a:gd name="T1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1">
                  <a:moveTo>
                    <a:pt x="19" y="4"/>
                  </a:moveTo>
                  <a:cubicBezTo>
                    <a:pt x="20" y="4"/>
                    <a:pt x="20" y="5"/>
                    <a:pt x="19" y="5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6"/>
                    <a:pt x="1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0"/>
                    <a:pt x="13" y="0"/>
                  </a:cubicBezTo>
                  <a:lnTo>
                    <a:pt x="19" y="4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3" name="iśļïḋé"/>
            <p:cNvSpPr/>
            <p:nvPr/>
          </p:nvSpPr>
          <p:spPr bwMode="auto">
            <a:xfrm>
              <a:off x="6516688" y="3378201"/>
              <a:ext cx="63500" cy="36513"/>
            </a:xfrm>
            <a:custGeom>
              <a:avLst/>
              <a:gdLst>
                <a:gd name="T0" fmla="*/ 18 w 19"/>
                <a:gd name="T1" fmla="*/ 4 h 11"/>
                <a:gd name="T2" fmla="*/ 18 w 19"/>
                <a:gd name="T3" fmla="*/ 5 h 11"/>
                <a:gd name="T4" fmla="*/ 9 w 19"/>
                <a:gd name="T5" fmla="*/ 11 h 11"/>
                <a:gd name="T6" fmla="*/ 6 w 19"/>
                <a:gd name="T7" fmla="*/ 11 h 11"/>
                <a:gd name="T8" fmla="*/ 0 w 19"/>
                <a:gd name="T9" fmla="*/ 7 h 11"/>
                <a:gd name="T10" fmla="*/ 0 w 19"/>
                <a:gd name="T11" fmla="*/ 6 h 11"/>
                <a:gd name="T12" fmla="*/ 10 w 19"/>
                <a:gd name="T13" fmla="*/ 0 h 11"/>
                <a:gd name="T14" fmla="*/ 12 w 19"/>
                <a:gd name="T15" fmla="*/ 0 h 11"/>
                <a:gd name="T16" fmla="*/ 18 w 19"/>
                <a:gd name="T1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8" y="4"/>
                  </a:moveTo>
                  <a:cubicBezTo>
                    <a:pt x="19" y="4"/>
                    <a:pt x="19" y="5"/>
                    <a:pt x="18" y="5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7" y="11"/>
                    <a:pt x="6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2" y="0"/>
                    <a:pt x="12" y="0"/>
                  </a:cubicBezTo>
                  <a:lnTo>
                    <a:pt x="18" y="4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4" name="ïśľiḑé"/>
            <p:cNvSpPr/>
            <p:nvPr/>
          </p:nvSpPr>
          <p:spPr bwMode="auto">
            <a:xfrm>
              <a:off x="6534151" y="3317876"/>
              <a:ext cx="68263" cy="39688"/>
            </a:xfrm>
            <a:custGeom>
              <a:avLst/>
              <a:gdLst>
                <a:gd name="T0" fmla="*/ 11 w 21"/>
                <a:gd name="T1" fmla="*/ 1 h 12"/>
                <a:gd name="T2" fmla="*/ 14 w 21"/>
                <a:gd name="T3" fmla="*/ 1 h 12"/>
                <a:gd name="T4" fmla="*/ 20 w 21"/>
                <a:gd name="T5" fmla="*/ 4 h 12"/>
                <a:gd name="T6" fmla="*/ 20 w 21"/>
                <a:gd name="T7" fmla="*/ 6 h 12"/>
                <a:gd name="T8" fmla="*/ 10 w 21"/>
                <a:gd name="T9" fmla="*/ 12 h 12"/>
                <a:gd name="T10" fmla="*/ 7 w 21"/>
                <a:gd name="T11" fmla="*/ 12 h 12"/>
                <a:gd name="T12" fmla="*/ 1 w 21"/>
                <a:gd name="T13" fmla="*/ 8 h 12"/>
                <a:gd name="T14" fmla="*/ 1 w 21"/>
                <a:gd name="T15" fmla="*/ 7 h 12"/>
                <a:gd name="T16" fmla="*/ 11 w 21"/>
                <a:gd name="T1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11" y="1"/>
                  </a:moveTo>
                  <a:cubicBezTo>
                    <a:pt x="12" y="0"/>
                    <a:pt x="13" y="0"/>
                    <a:pt x="14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5"/>
                    <a:pt x="20" y="6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8" y="12"/>
                    <a:pt x="7" y="1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1" y="7"/>
                  </a:cubicBezTo>
                  <a:lnTo>
                    <a:pt x="11" y="1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5" name="ïšļíḓè"/>
            <p:cNvSpPr/>
            <p:nvPr/>
          </p:nvSpPr>
          <p:spPr bwMode="auto">
            <a:xfrm>
              <a:off x="6592888" y="3421063"/>
              <a:ext cx="63500" cy="36513"/>
            </a:xfrm>
            <a:custGeom>
              <a:avLst/>
              <a:gdLst>
                <a:gd name="T0" fmla="*/ 19 w 19"/>
                <a:gd name="T1" fmla="*/ 4 h 11"/>
                <a:gd name="T2" fmla="*/ 19 w 19"/>
                <a:gd name="T3" fmla="*/ 6 h 11"/>
                <a:gd name="T4" fmla="*/ 9 w 19"/>
                <a:gd name="T5" fmla="*/ 11 h 11"/>
                <a:gd name="T6" fmla="*/ 7 w 19"/>
                <a:gd name="T7" fmla="*/ 11 h 11"/>
                <a:gd name="T8" fmla="*/ 1 w 19"/>
                <a:gd name="T9" fmla="*/ 8 h 11"/>
                <a:gd name="T10" fmla="*/ 1 w 19"/>
                <a:gd name="T11" fmla="*/ 6 h 11"/>
                <a:gd name="T12" fmla="*/ 10 w 19"/>
                <a:gd name="T13" fmla="*/ 1 h 11"/>
                <a:gd name="T14" fmla="*/ 13 w 19"/>
                <a:gd name="T15" fmla="*/ 0 h 11"/>
                <a:gd name="T16" fmla="*/ 19 w 19"/>
                <a:gd name="T1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9" y="4"/>
                  </a:moveTo>
                  <a:cubicBezTo>
                    <a:pt x="19" y="4"/>
                    <a:pt x="19" y="5"/>
                    <a:pt x="19" y="6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7" y="11"/>
                    <a:pt x="7" y="1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6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2" y="0"/>
                    <a:pt x="13" y="0"/>
                  </a:cubicBezTo>
                  <a:lnTo>
                    <a:pt x="19" y="4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6" name="ïS1ïḓè"/>
            <p:cNvSpPr/>
            <p:nvPr/>
          </p:nvSpPr>
          <p:spPr bwMode="auto">
            <a:xfrm>
              <a:off x="6553201" y="3397251"/>
              <a:ext cx="66675" cy="39688"/>
            </a:xfrm>
            <a:custGeom>
              <a:avLst/>
              <a:gdLst>
                <a:gd name="T0" fmla="*/ 19 w 20"/>
                <a:gd name="T1" fmla="*/ 4 h 12"/>
                <a:gd name="T2" fmla="*/ 19 w 20"/>
                <a:gd name="T3" fmla="*/ 6 h 12"/>
                <a:gd name="T4" fmla="*/ 10 w 20"/>
                <a:gd name="T5" fmla="*/ 11 h 12"/>
                <a:gd name="T6" fmla="*/ 7 w 20"/>
                <a:gd name="T7" fmla="*/ 11 h 12"/>
                <a:gd name="T8" fmla="*/ 1 w 20"/>
                <a:gd name="T9" fmla="*/ 8 h 12"/>
                <a:gd name="T10" fmla="*/ 1 w 20"/>
                <a:gd name="T11" fmla="*/ 6 h 12"/>
                <a:gd name="T12" fmla="*/ 10 w 20"/>
                <a:gd name="T13" fmla="*/ 1 h 12"/>
                <a:gd name="T14" fmla="*/ 13 w 20"/>
                <a:gd name="T15" fmla="*/ 1 h 12"/>
                <a:gd name="T16" fmla="*/ 19 w 20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19" y="4"/>
                  </a:moveTo>
                  <a:cubicBezTo>
                    <a:pt x="20" y="5"/>
                    <a:pt x="20" y="5"/>
                    <a:pt x="19" y="6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8" y="12"/>
                    <a:pt x="7" y="1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2" y="0"/>
                    <a:pt x="13" y="1"/>
                  </a:cubicBezTo>
                  <a:lnTo>
                    <a:pt x="19" y="4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7" name="îśḷîḋé"/>
            <p:cNvSpPr/>
            <p:nvPr/>
          </p:nvSpPr>
          <p:spPr bwMode="auto">
            <a:xfrm>
              <a:off x="6613526" y="3360738"/>
              <a:ext cx="65088" cy="39688"/>
            </a:xfrm>
            <a:custGeom>
              <a:avLst/>
              <a:gdLst>
                <a:gd name="T0" fmla="*/ 11 w 20"/>
                <a:gd name="T1" fmla="*/ 1 h 12"/>
                <a:gd name="T2" fmla="*/ 13 w 20"/>
                <a:gd name="T3" fmla="*/ 1 h 12"/>
                <a:gd name="T4" fmla="*/ 19 w 20"/>
                <a:gd name="T5" fmla="*/ 4 h 12"/>
                <a:gd name="T6" fmla="*/ 19 w 20"/>
                <a:gd name="T7" fmla="*/ 6 h 12"/>
                <a:gd name="T8" fmla="*/ 9 w 20"/>
                <a:gd name="T9" fmla="*/ 12 h 12"/>
                <a:gd name="T10" fmla="*/ 6 w 20"/>
                <a:gd name="T11" fmla="*/ 12 h 12"/>
                <a:gd name="T12" fmla="*/ 0 w 20"/>
                <a:gd name="T13" fmla="*/ 9 h 12"/>
                <a:gd name="T14" fmla="*/ 0 w 20"/>
                <a:gd name="T15" fmla="*/ 7 h 12"/>
                <a:gd name="T16" fmla="*/ 11 w 20"/>
                <a:gd name="T1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11" y="1"/>
                  </a:moveTo>
                  <a:cubicBezTo>
                    <a:pt x="11" y="0"/>
                    <a:pt x="12" y="0"/>
                    <a:pt x="13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5"/>
                    <a:pt x="20" y="6"/>
                    <a:pt x="19" y="6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7" y="12"/>
                    <a:pt x="6" y="1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7"/>
                    <a:pt x="0" y="7"/>
                  </a:cubicBezTo>
                  <a:lnTo>
                    <a:pt x="11" y="1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8" name="ïs1îde"/>
            <p:cNvSpPr/>
            <p:nvPr/>
          </p:nvSpPr>
          <p:spPr bwMode="auto">
            <a:xfrm>
              <a:off x="6573838" y="3341688"/>
              <a:ext cx="65088" cy="39688"/>
            </a:xfrm>
            <a:custGeom>
              <a:avLst/>
              <a:gdLst>
                <a:gd name="T0" fmla="*/ 11 w 20"/>
                <a:gd name="T1" fmla="*/ 0 h 12"/>
                <a:gd name="T2" fmla="*/ 14 w 20"/>
                <a:gd name="T3" fmla="*/ 0 h 12"/>
                <a:gd name="T4" fmla="*/ 20 w 20"/>
                <a:gd name="T5" fmla="*/ 4 h 12"/>
                <a:gd name="T6" fmla="*/ 20 w 20"/>
                <a:gd name="T7" fmla="*/ 5 h 12"/>
                <a:gd name="T8" fmla="*/ 10 w 20"/>
                <a:gd name="T9" fmla="*/ 11 h 12"/>
                <a:gd name="T10" fmla="*/ 7 w 20"/>
                <a:gd name="T11" fmla="*/ 11 h 12"/>
                <a:gd name="T12" fmla="*/ 1 w 20"/>
                <a:gd name="T13" fmla="*/ 8 h 12"/>
                <a:gd name="T14" fmla="*/ 1 w 20"/>
                <a:gd name="T15" fmla="*/ 6 h 12"/>
                <a:gd name="T16" fmla="*/ 11 w 20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11" y="0"/>
                  </a:moveTo>
                  <a:cubicBezTo>
                    <a:pt x="12" y="0"/>
                    <a:pt x="13" y="0"/>
                    <a:pt x="14" y="0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5"/>
                    <a:pt x="20" y="5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8" y="12"/>
                    <a:pt x="7" y="1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1" y="6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9" name="ïṩľïḍê"/>
            <p:cNvSpPr/>
            <p:nvPr/>
          </p:nvSpPr>
          <p:spPr bwMode="auto">
            <a:xfrm>
              <a:off x="7051676" y="3189288"/>
              <a:ext cx="66675" cy="39688"/>
            </a:xfrm>
            <a:custGeom>
              <a:avLst/>
              <a:gdLst>
                <a:gd name="T0" fmla="*/ 9 w 20"/>
                <a:gd name="T1" fmla="*/ 12 h 12"/>
                <a:gd name="T2" fmla="*/ 6 w 20"/>
                <a:gd name="T3" fmla="*/ 12 h 12"/>
                <a:gd name="T4" fmla="*/ 0 w 20"/>
                <a:gd name="T5" fmla="*/ 9 h 12"/>
                <a:gd name="T6" fmla="*/ 0 w 20"/>
                <a:gd name="T7" fmla="*/ 7 h 12"/>
                <a:gd name="T8" fmla="*/ 10 w 20"/>
                <a:gd name="T9" fmla="*/ 1 h 12"/>
                <a:gd name="T10" fmla="*/ 13 w 20"/>
                <a:gd name="T11" fmla="*/ 1 h 12"/>
                <a:gd name="T12" fmla="*/ 19 w 20"/>
                <a:gd name="T13" fmla="*/ 4 h 12"/>
                <a:gd name="T14" fmla="*/ 19 w 20"/>
                <a:gd name="T15" fmla="*/ 6 h 12"/>
                <a:gd name="T16" fmla="*/ 9 w 20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9" y="12"/>
                  </a:moveTo>
                  <a:cubicBezTo>
                    <a:pt x="8" y="12"/>
                    <a:pt x="7" y="12"/>
                    <a:pt x="6" y="1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2" y="0"/>
                    <a:pt x="13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5"/>
                    <a:pt x="20" y="5"/>
                    <a:pt x="19" y="6"/>
                  </a:cubicBezTo>
                  <a:lnTo>
                    <a:pt x="9" y="12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0" name="îśľîḑê"/>
            <p:cNvSpPr/>
            <p:nvPr/>
          </p:nvSpPr>
          <p:spPr bwMode="auto">
            <a:xfrm>
              <a:off x="6648451" y="3384551"/>
              <a:ext cx="69850" cy="39688"/>
            </a:xfrm>
            <a:custGeom>
              <a:avLst/>
              <a:gdLst>
                <a:gd name="T0" fmla="*/ 11 w 21"/>
                <a:gd name="T1" fmla="*/ 1 h 12"/>
                <a:gd name="T2" fmla="*/ 14 w 21"/>
                <a:gd name="T3" fmla="*/ 1 h 12"/>
                <a:gd name="T4" fmla="*/ 20 w 21"/>
                <a:gd name="T5" fmla="*/ 4 h 12"/>
                <a:gd name="T6" fmla="*/ 20 w 21"/>
                <a:gd name="T7" fmla="*/ 6 h 12"/>
                <a:gd name="T8" fmla="*/ 10 w 21"/>
                <a:gd name="T9" fmla="*/ 12 h 12"/>
                <a:gd name="T10" fmla="*/ 7 w 21"/>
                <a:gd name="T11" fmla="*/ 12 h 12"/>
                <a:gd name="T12" fmla="*/ 1 w 21"/>
                <a:gd name="T13" fmla="*/ 8 h 12"/>
                <a:gd name="T14" fmla="*/ 1 w 21"/>
                <a:gd name="T15" fmla="*/ 7 h 12"/>
                <a:gd name="T16" fmla="*/ 11 w 21"/>
                <a:gd name="T1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11" y="1"/>
                  </a:moveTo>
                  <a:cubicBezTo>
                    <a:pt x="12" y="0"/>
                    <a:pt x="13" y="0"/>
                    <a:pt x="14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5"/>
                    <a:pt x="20" y="6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8" y="12"/>
                    <a:pt x="7" y="1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1" y="7"/>
                  </a:cubicBezTo>
                  <a:lnTo>
                    <a:pt x="11" y="1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1" name="iṥḻïďê"/>
            <p:cNvSpPr/>
            <p:nvPr/>
          </p:nvSpPr>
          <p:spPr bwMode="auto">
            <a:xfrm>
              <a:off x="7011988" y="3170238"/>
              <a:ext cx="66675" cy="39688"/>
            </a:xfrm>
            <a:custGeom>
              <a:avLst/>
              <a:gdLst>
                <a:gd name="T0" fmla="*/ 9 w 20"/>
                <a:gd name="T1" fmla="*/ 11 h 12"/>
                <a:gd name="T2" fmla="*/ 7 w 20"/>
                <a:gd name="T3" fmla="*/ 11 h 12"/>
                <a:gd name="T4" fmla="*/ 1 w 20"/>
                <a:gd name="T5" fmla="*/ 8 h 12"/>
                <a:gd name="T6" fmla="*/ 1 w 20"/>
                <a:gd name="T7" fmla="*/ 6 h 12"/>
                <a:gd name="T8" fmla="*/ 11 w 20"/>
                <a:gd name="T9" fmla="*/ 0 h 12"/>
                <a:gd name="T10" fmla="*/ 14 w 20"/>
                <a:gd name="T11" fmla="*/ 0 h 12"/>
                <a:gd name="T12" fmla="*/ 20 w 20"/>
                <a:gd name="T13" fmla="*/ 4 h 12"/>
                <a:gd name="T14" fmla="*/ 20 w 20"/>
                <a:gd name="T15" fmla="*/ 5 h 12"/>
                <a:gd name="T16" fmla="*/ 9 w 20"/>
                <a:gd name="T1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9" y="11"/>
                  </a:moveTo>
                  <a:cubicBezTo>
                    <a:pt x="9" y="12"/>
                    <a:pt x="7" y="12"/>
                    <a:pt x="7" y="1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1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5"/>
                    <a:pt x="20" y="5"/>
                  </a:cubicBezTo>
                  <a:lnTo>
                    <a:pt x="9" y="11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2" name="í$ļiḍê"/>
            <p:cNvSpPr/>
            <p:nvPr/>
          </p:nvSpPr>
          <p:spPr bwMode="auto">
            <a:xfrm>
              <a:off x="6688138" y="3406776"/>
              <a:ext cx="66675" cy="39688"/>
            </a:xfrm>
            <a:custGeom>
              <a:avLst/>
              <a:gdLst>
                <a:gd name="T0" fmla="*/ 0 w 20"/>
                <a:gd name="T1" fmla="*/ 8 h 12"/>
                <a:gd name="T2" fmla="*/ 0 w 20"/>
                <a:gd name="T3" fmla="*/ 6 h 12"/>
                <a:gd name="T4" fmla="*/ 11 w 20"/>
                <a:gd name="T5" fmla="*/ 0 h 12"/>
                <a:gd name="T6" fmla="*/ 13 w 20"/>
                <a:gd name="T7" fmla="*/ 0 h 12"/>
                <a:gd name="T8" fmla="*/ 19 w 20"/>
                <a:gd name="T9" fmla="*/ 4 h 12"/>
                <a:gd name="T10" fmla="*/ 19 w 20"/>
                <a:gd name="T11" fmla="*/ 5 h 12"/>
                <a:gd name="T12" fmla="*/ 9 w 20"/>
                <a:gd name="T13" fmla="*/ 11 h 12"/>
                <a:gd name="T14" fmla="*/ 6 w 20"/>
                <a:gd name="T15" fmla="*/ 11 h 12"/>
                <a:gd name="T16" fmla="*/ 0 w 20"/>
                <a:gd name="T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0" y="8"/>
                  </a:moveTo>
                  <a:cubicBezTo>
                    <a:pt x="0" y="7"/>
                    <a:pt x="0" y="7"/>
                    <a:pt x="0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3" y="0"/>
                    <a:pt x="13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5"/>
                    <a:pt x="19" y="5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2"/>
                    <a:pt x="7" y="12"/>
                    <a:pt x="6" y="11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3" name="ï$1ïdè"/>
            <p:cNvSpPr/>
            <p:nvPr/>
          </p:nvSpPr>
          <p:spPr bwMode="auto">
            <a:xfrm>
              <a:off x="6748463" y="3225801"/>
              <a:ext cx="309563" cy="184150"/>
            </a:xfrm>
            <a:custGeom>
              <a:avLst/>
              <a:gdLst>
                <a:gd name="T0" fmla="*/ 1 w 94"/>
                <a:gd name="T1" fmla="*/ 52 h 56"/>
                <a:gd name="T2" fmla="*/ 1 w 94"/>
                <a:gd name="T3" fmla="*/ 50 h 56"/>
                <a:gd name="T4" fmla="*/ 84 w 94"/>
                <a:gd name="T5" fmla="*/ 1 h 56"/>
                <a:gd name="T6" fmla="*/ 87 w 94"/>
                <a:gd name="T7" fmla="*/ 1 h 56"/>
                <a:gd name="T8" fmla="*/ 93 w 94"/>
                <a:gd name="T9" fmla="*/ 4 h 56"/>
                <a:gd name="T10" fmla="*/ 93 w 94"/>
                <a:gd name="T11" fmla="*/ 6 h 56"/>
                <a:gd name="T12" fmla="*/ 10 w 94"/>
                <a:gd name="T13" fmla="*/ 55 h 56"/>
                <a:gd name="T14" fmla="*/ 7 w 94"/>
                <a:gd name="T15" fmla="*/ 55 h 56"/>
                <a:gd name="T16" fmla="*/ 1 w 94"/>
                <a:gd name="T17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56">
                  <a:moveTo>
                    <a:pt x="1" y="52"/>
                  </a:moveTo>
                  <a:cubicBezTo>
                    <a:pt x="0" y="52"/>
                    <a:pt x="0" y="51"/>
                    <a:pt x="1" y="50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5" y="0"/>
                    <a:pt x="86" y="0"/>
                    <a:pt x="87" y="1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4" y="5"/>
                    <a:pt x="94" y="5"/>
                    <a:pt x="93" y="6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9" y="56"/>
                    <a:pt x="8" y="56"/>
                    <a:pt x="7" y="55"/>
                  </a:cubicBezTo>
                  <a:lnTo>
                    <a:pt x="1" y="52"/>
                  </a:lnTo>
                  <a:close/>
                </a:path>
              </a:pathLst>
            </a:custGeom>
            <a:solidFill>
              <a:srgbClr val="0A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4" name="íśḷîḑè"/>
            <p:cNvSpPr/>
            <p:nvPr/>
          </p:nvSpPr>
          <p:spPr bwMode="auto">
            <a:xfrm>
              <a:off x="6770688" y="3311526"/>
              <a:ext cx="66675" cy="39688"/>
            </a:xfrm>
            <a:custGeom>
              <a:avLst/>
              <a:gdLst>
                <a:gd name="T0" fmla="*/ 0 w 20"/>
                <a:gd name="T1" fmla="*/ 8 h 12"/>
                <a:gd name="T2" fmla="*/ 0 w 20"/>
                <a:gd name="T3" fmla="*/ 6 h 12"/>
                <a:gd name="T4" fmla="*/ 11 w 20"/>
                <a:gd name="T5" fmla="*/ 0 h 12"/>
                <a:gd name="T6" fmla="*/ 13 w 20"/>
                <a:gd name="T7" fmla="*/ 0 h 12"/>
                <a:gd name="T8" fmla="*/ 19 w 20"/>
                <a:gd name="T9" fmla="*/ 4 h 12"/>
                <a:gd name="T10" fmla="*/ 19 w 20"/>
                <a:gd name="T11" fmla="*/ 5 h 12"/>
                <a:gd name="T12" fmla="*/ 9 w 20"/>
                <a:gd name="T13" fmla="*/ 11 h 12"/>
                <a:gd name="T14" fmla="*/ 7 w 20"/>
                <a:gd name="T15" fmla="*/ 11 h 12"/>
                <a:gd name="T16" fmla="*/ 0 w 20"/>
                <a:gd name="T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0" y="8"/>
                  </a:moveTo>
                  <a:cubicBezTo>
                    <a:pt x="0" y="7"/>
                    <a:pt x="0" y="7"/>
                    <a:pt x="0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3" y="0"/>
                    <a:pt x="13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5"/>
                    <a:pt x="19" y="5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2"/>
                    <a:pt x="7" y="12"/>
                    <a:pt x="7" y="11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5" name="ïšļíḍé"/>
            <p:cNvSpPr/>
            <p:nvPr/>
          </p:nvSpPr>
          <p:spPr bwMode="auto">
            <a:xfrm>
              <a:off x="6632576" y="3302001"/>
              <a:ext cx="69850" cy="39688"/>
            </a:xfrm>
            <a:custGeom>
              <a:avLst/>
              <a:gdLst>
                <a:gd name="T0" fmla="*/ 11 w 21"/>
                <a:gd name="T1" fmla="*/ 1 h 12"/>
                <a:gd name="T2" fmla="*/ 14 w 21"/>
                <a:gd name="T3" fmla="*/ 1 h 12"/>
                <a:gd name="T4" fmla="*/ 20 w 21"/>
                <a:gd name="T5" fmla="*/ 4 h 12"/>
                <a:gd name="T6" fmla="*/ 20 w 21"/>
                <a:gd name="T7" fmla="*/ 6 h 12"/>
                <a:gd name="T8" fmla="*/ 10 w 21"/>
                <a:gd name="T9" fmla="*/ 12 h 12"/>
                <a:gd name="T10" fmla="*/ 7 w 21"/>
                <a:gd name="T11" fmla="*/ 12 h 12"/>
                <a:gd name="T12" fmla="*/ 1 w 21"/>
                <a:gd name="T13" fmla="*/ 8 h 12"/>
                <a:gd name="T14" fmla="*/ 1 w 21"/>
                <a:gd name="T15" fmla="*/ 7 h 12"/>
                <a:gd name="T16" fmla="*/ 11 w 21"/>
                <a:gd name="T1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11" y="1"/>
                  </a:moveTo>
                  <a:cubicBezTo>
                    <a:pt x="12" y="0"/>
                    <a:pt x="13" y="0"/>
                    <a:pt x="14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5"/>
                    <a:pt x="21" y="5"/>
                    <a:pt x="20" y="6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8" y="12"/>
                    <a:pt x="7" y="1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1" y="7"/>
                  </a:cubicBezTo>
                  <a:lnTo>
                    <a:pt x="11" y="1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6" name="išḷïḑé"/>
            <p:cNvSpPr/>
            <p:nvPr/>
          </p:nvSpPr>
          <p:spPr bwMode="auto">
            <a:xfrm>
              <a:off x="6672263" y="3324226"/>
              <a:ext cx="66675" cy="39688"/>
            </a:xfrm>
            <a:custGeom>
              <a:avLst/>
              <a:gdLst>
                <a:gd name="T0" fmla="*/ 11 w 20"/>
                <a:gd name="T1" fmla="*/ 0 h 12"/>
                <a:gd name="T2" fmla="*/ 14 w 20"/>
                <a:gd name="T3" fmla="*/ 0 h 12"/>
                <a:gd name="T4" fmla="*/ 20 w 20"/>
                <a:gd name="T5" fmla="*/ 4 h 12"/>
                <a:gd name="T6" fmla="*/ 20 w 20"/>
                <a:gd name="T7" fmla="*/ 5 h 12"/>
                <a:gd name="T8" fmla="*/ 9 w 20"/>
                <a:gd name="T9" fmla="*/ 11 h 12"/>
                <a:gd name="T10" fmla="*/ 7 w 20"/>
                <a:gd name="T11" fmla="*/ 11 h 12"/>
                <a:gd name="T12" fmla="*/ 1 w 20"/>
                <a:gd name="T13" fmla="*/ 8 h 12"/>
                <a:gd name="T14" fmla="*/ 1 w 20"/>
                <a:gd name="T15" fmla="*/ 6 h 12"/>
                <a:gd name="T16" fmla="*/ 11 w 20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11" y="0"/>
                  </a:moveTo>
                  <a:cubicBezTo>
                    <a:pt x="12" y="0"/>
                    <a:pt x="13" y="0"/>
                    <a:pt x="14" y="0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5"/>
                    <a:pt x="20" y="5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2"/>
                    <a:pt x="7" y="12"/>
                    <a:pt x="7" y="1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1" y="6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7" name="îsliḍê"/>
            <p:cNvSpPr/>
            <p:nvPr/>
          </p:nvSpPr>
          <p:spPr bwMode="auto">
            <a:xfrm>
              <a:off x="6656388" y="3246438"/>
              <a:ext cx="65088" cy="39688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5 h 12"/>
                <a:gd name="T4" fmla="*/ 10 w 20"/>
                <a:gd name="T5" fmla="*/ 11 h 12"/>
                <a:gd name="T6" fmla="*/ 7 w 20"/>
                <a:gd name="T7" fmla="*/ 11 h 12"/>
                <a:gd name="T8" fmla="*/ 1 w 20"/>
                <a:gd name="T9" fmla="*/ 8 h 12"/>
                <a:gd name="T10" fmla="*/ 1 w 20"/>
                <a:gd name="T11" fmla="*/ 6 h 12"/>
                <a:gd name="T12" fmla="*/ 11 w 20"/>
                <a:gd name="T13" fmla="*/ 0 h 12"/>
                <a:gd name="T14" fmla="*/ 14 w 20"/>
                <a:gd name="T15" fmla="*/ 0 h 12"/>
                <a:gd name="T16" fmla="*/ 20 w 20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cubicBezTo>
                    <a:pt x="20" y="4"/>
                    <a:pt x="20" y="5"/>
                    <a:pt x="20" y="5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8" y="12"/>
                    <a:pt x="7" y="1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1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lnTo>
                    <a:pt x="20" y="4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8" name="îṥ1îdè"/>
            <p:cNvSpPr/>
            <p:nvPr/>
          </p:nvSpPr>
          <p:spPr bwMode="auto">
            <a:xfrm>
              <a:off x="6708776" y="3348038"/>
              <a:ext cx="69850" cy="39688"/>
            </a:xfrm>
            <a:custGeom>
              <a:avLst/>
              <a:gdLst>
                <a:gd name="T0" fmla="*/ 1 w 21"/>
                <a:gd name="T1" fmla="*/ 8 h 12"/>
                <a:gd name="T2" fmla="*/ 1 w 21"/>
                <a:gd name="T3" fmla="*/ 6 h 12"/>
                <a:gd name="T4" fmla="*/ 11 w 21"/>
                <a:gd name="T5" fmla="*/ 0 h 12"/>
                <a:gd name="T6" fmla="*/ 14 w 21"/>
                <a:gd name="T7" fmla="*/ 0 h 12"/>
                <a:gd name="T8" fmla="*/ 20 w 21"/>
                <a:gd name="T9" fmla="*/ 3 h 12"/>
                <a:gd name="T10" fmla="*/ 20 w 21"/>
                <a:gd name="T11" fmla="*/ 5 h 12"/>
                <a:gd name="T12" fmla="*/ 10 w 21"/>
                <a:gd name="T13" fmla="*/ 11 h 12"/>
                <a:gd name="T14" fmla="*/ 7 w 21"/>
                <a:gd name="T15" fmla="*/ 11 h 12"/>
                <a:gd name="T16" fmla="*/ 1 w 21"/>
                <a:gd name="T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1" y="8"/>
                  </a:moveTo>
                  <a:cubicBezTo>
                    <a:pt x="0" y="7"/>
                    <a:pt x="0" y="7"/>
                    <a:pt x="1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1" y="4"/>
                    <a:pt x="21" y="5"/>
                    <a:pt x="20" y="5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8" y="12"/>
                    <a:pt x="7" y="11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9" name="îṣ1ïḋè"/>
            <p:cNvSpPr/>
            <p:nvPr/>
          </p:nvSpPr>
          <p:spPr bwMode="auto">
            <a:xfrm>
              <a:off x="6596063" y="3281363"/>
              <a:ext cx="66675" cy="39688"/>
            </a:xfrm>
            <a:custGeom>
              <a:avLst/>
              <a:gdLst>
                <a:gd name="T0" fmla="*/ 11 w 20"/>
                <a:gd name="T1" fmla="*/ 0 h 12"/>
                <a:gd name="T2" fmla="*/ 13 w 20"/>
                <a:gd name="T3" fmla="*/ 0 h 12"/>
                <a:gd name="T4" fmla="*/ 19 w 20"/>
                <a:gd name="T5" fmla="*/ 3 h 12"/>
                <a:gd name="T6" fmla="*/ 19 w 20"/>
                <a:gd name="T7" fmla="*/ 5 h 12"/>
                <a:gd name="T8" fmla="*/ 9 w 20"/>
                <a:gd name="T9" fmla="*/ 11 h 12"/>
                <a:gd name="T10" fmla="*/ 7 w 20"/>
                <a:gd name="T11" fmla="*/ 11 h 12"/>
                <a:gd name="T12" fmla="*/ 0 w 20"/>
                <a:gd name="T13" fmla="*/ 8 h 12"/>
                <a:gd name="T14" fmla="*/ 0 w 20"/>
                <a:gd name="T15" fmla="*/ 6 h 12"/>
                <a:gd name="T16" fmla="*/ 11 w 20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11" y="0"/>
                  </a:moveTo>
                  <a:cubicBezTo>
                    <a:pt x="11" y="0"/>
                    <a:pt x="13" y="0"/>
                    <a:pt x="13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4"/>
                    <a:pt x="20" y="5"/>
                    <a:pt x="19" y="5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2"/>
                    <a:pt x="7" y="12"/>
                    <a:pt x="7" y="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0" name="iṥ1îďe"/>
            <p:cNvSpPr/>
            <p:nvPr/>
          </p:nvSpPr>
          <p:spPr bwMode="auto">
            <a:xfrm>
              <a:off x="6972301" y="3143251"/>
              <a:ext cx="69850" cy="39688"/>
            </a:xfrm>
            <a:custGeom>
              <a:avLst/>
              <a:gdLst>
                <a:gd name="T0" fmla="*/ 10 w 21"/>
                <a:gd name="T1" fmla="*/ 12 h 12"/>
                <a:gd name="T2" fmla="*/ 7 w 21"/>
                <a:gd name="T3" fmla="*/ 12 h 12"/>
                <a:gd name="T4" fmla="*/ 1 w 21"/>
                <a:gd name="T5" fmla="*/ 8 h 12"/>
                <a:gd name="T6" fmla="*/ 1 w 21"/>
                <a:gd name="T7" fmla="*/ 7 h 12"/>
                <a:gd name="T8" fmla="*/ 11 w 21"/>
                <a:gd name="T9" fmla="*/ 1 h 12"/>
                <a:gd name="T10" fmla="*/ 14 w 21"/>
                <a:gd name="T11" fmla="*/ 1 h 12"/>
                <a:gd name="T12" fmla="*/ 20 w 21"/>
                <a:gd name="T13" fmla="*/ 4 h 12"/>
                <a:gd name="T14" fmla="*/ 20 w 21"/>
                <a:gd name="T15" fmla="*/ 6 h 12"/>
                <a:gd name="T16" fmla="*/ 10 w 21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10" y="12"/>
                  </a:moveTo>
                  <a:cubicBezTo>
                    <a:pt x="9" y="12"/>
                    <a:pt x="8" y="12"/>
                    <a:pt x="7" y="1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5"/>
                    <a:pt x="21" y="5"/>
                    <a:pt x="20" y="6"/>
                  </a:cubicBezTo>
                  <a:lnTo>
                    <a:pt x="10" y="12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1" name="íşḷiḋé"/>
            <p:cNvSpPr/>
            <p:nvPr/>
          </p:nvSpPr>
          <p:spPr bwMode="auto">
            <a:xfrm>
              <a:off x="6896101" y="3100388"/>
              <a:ext cx="69850" cy="39688"/>
            </a:xfrm>
            <a:custGeom>
              <a:avLst/>
              <a:gdLst>
                <a:gd name="T0" fmla="*/ 20 w 21"/>
                <a:gd name="T1" fmla="*/ 4 h 12"/>
                <a:gd name="T2" fmla="*/ 20 w 21"/>
                <a:gd name="T3" fmla="*/ 6 h 12"/>
                <a:gd name="T4" fmla="*/ 10 w 21"/>
                <a:gd name="T5" fmla="*/ 12 h 12"/>
                <a:gd name="T6" fmla="*/ 7 w 21"/>
                <a:gd name="T7" fmla="*/ 12 h 12"/>
                <a:gd name="T8" fmla="*/ 1 w 21"/>
                <a:gd name="T9" fmla="*/ 8 h 12"/>
                <a:gd name="T10" fmla="*/ 1 w 21"/>
                <a:gd name="T11" fmla="*/ 7 h 12"/>
                <a:gd name="T12" fmla="*/ 11 w 21"/>
                <a:gd name="T13" fmla="*/ 0 h 12"/>
                <a:gd name="T14" fmla="*/ 14 w 21"/>
                <a:gd name="T15" fmla="*/ 0 h 12"/>
                <a:gd name="T16" fmla="*/ 20 w 21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20" y="4"/>
                  </a:moveTo>
                  <a:cubicBezTo>
                    <a:pt x="21" y="4"/>
                    <a:pt x="21" y="5"/>
                    <a:pt x="20" y="6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8" y="12"/>
                    <a:pt x="7" y="1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lnTo>
                    <a:pt x="20" y="4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2" name="işḷíḋe"/>
            <p:cNvSpPr/>
            <p:nvPr/>
          </p:nvSpPr>
          <p:spPr bwMode="auto">
            <a:xfrm>
              <a:off x="6935788" y="3124201"/>
              <a:ext cx="66675" cy="39688"/>
            </a:xfrm>
            <a:custGeom>
              <a:avLst/>
              <a:gdLst>
                <a:gd name="T0" fmla="*/ 9 w 20"/>
                <a:gd name="T1" fmla="*/ 11 h 12"/>
                <a:gd name="T2" fmla="*/ 7 w 20"/>
                <a:gd name="T3" fmla="*/ 11 h 12"/>
                <a:gd name="T4" fmla="*/ 1 w 20"/>
                <a:gd name="T5" fmla="*/ 8 h 12"/>
                <a:gd name="T6" fmla="*/ 1 w 20"/>
                <a:gd name="T7" fmla="*/ 6 h 12"/>
                <a:gd name="T8" fmla="*/ 11 w 20"/>
                <a:gd name="T9" fmla="*/ 0 h 12"/>
                <a:gd name="T10" fmla="*/ 13 w 20"/>
                <a:gd name="T11" fmla="*/ 0 h 12"/>
                <a:gd name="T12" fmla="*/ 19 w 20"/>
                <a:gd name="T13" fmla="*/ 4 h 12"/>
                <a:gd name="T14" fmla="*/ 19 w 20"/>
                <a:gd name="T15" fmla="*/ 5 h 12"/>
                <a:gd name="T16" fmla="*/ 9 w 20"/>
                <a:gd name="T1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9" y="11"/>
                  </a:moveTo>
                  <a:cubicBezTo>
                    <a:pt x="9" y="12"/>
                    <a:pt x="7" y="12"/>
                    <a:pt x="7" y="1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1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3" y="0"/>
                    <a:pt x="13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5"/>
                    <a:pt x="19" y="5"/>
                  </a:cubicBezTo>
                  <a:lnTo>
                    <a:pt x="9" y="11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3" name="iśḻïde"/>
            <p:cNvSpPr/>
            <p:nvPr/>
          </p:nvSpPr>
          <p:spPr bwMode="auto">
            <a:xfrm>
              <a:off x="6837363" y="3136901"/>
              <a:ext cx="66675" cy="39688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5 h 12"/>
                <a:gd name="T4" fmla="*/ 9 w 20"/>
                <a:gd name="T5" fmla="*/ 11 h 12"/>
                <a:gd name="T6" fmla="*/ 7 w 20"/>
                <a:gd name="T7" fmla="*/ 12 h 12"/>
                <a:gd name="T8" fmla="*/ 1 w 20"/>
                <a:gd name="T9" fmla="*/ 8 h 12"/>
                <a:gd name="T10" fmla="*/ 1 w 20"/>
                <a:gd name="T11" fmla="*/ 6 h 12"/>
                <a:gd name="T12" fmla="*/ 11 w 20"/>
                <a:gd name="T13" fmla="*/ 0 h 12"/>
                <a:gd name="T14" fmla="*/ 14 w 20"/>
                <a:gd name="T15" fmla="*/ 0 h 12"/>
                <a:gd name="T16" fmla="*/ 20 w 20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cubicBezTo>
                    <a:pt x="20" y="4"/>
                    <a:pt x="20" y="5"/>
                    <a:pt x="20" y="5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2"/>
                    <a:pt x="7" y="12"/>
                    <a:pt x="7" y="1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lnTo>
                    <a:pt x="20" y="4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4" name="íṡḻíḑê"/>
            <p:cNvSpPr/>
            <p:nvPr/>
          </p:nvSpPr>
          <p:spPr bwMode="auto">
            <a:xfrm>
              <a:off x="6715126" y="3209926"/>
              <a:ext cx="69850" cy="39688"/>
            </a:xfrm>
            <a:custGeom>
              <a:avLst/>
              <a:gdLst>
                <a:gd name="T0" fmla="*/ 20 w 21"/>
                <a:gd name="T1" fmla="*/ 4 h 12"/>
                <a:gd name="T2" fmla="*/ 20 w 21"/>
                <a:gd name="T3" fmla="*/ 5 h 12"/>
                <a:gd name="T4" fmla="*/ 10 w 21"/>
                <a:gd name="T5" fmla="*/ 11 h 12"/>
                <a:gd name="T6" fmla="*/ 7 w 21"/>
                <a:gd name="T7" fmla="*/ 11 h 12"/>
                <a:gd name="T8" fmla="*/ 1 w 21"/>
                <a:gd name="T9" fmla="*/ 8 h 12"/>
                <a:gd name="T10" fmla="*/ 1 w 21"/>
                <a:gd name="T11" fmla="*/ 6 h 12"/>
                <a:gd name="T12" fmla="*/ 11 w 21"/>
                <a:gd name="T13" fmla="*/ 0 h 12"/>
                <a:gd name="T14" fmla="*/ 14 w 21"/>
                <a:gd name="T15" fmla="*/ 0 h 12"/>
                <a:gd name="T16" fmla="*/ 20 w 21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20" y="4"/>
                  </a:moveTo>
                  <a:cubicBezTo>
                    <a:pt x="21" y="4"/>
                    <a:pt x="21" y="5"/>
                    <a:pt x="20" y="5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8" y="12"/>
                    <a:pt x="7" y="1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1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lnTo>
                    <a:pt x="20" y="4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5" name="ísļíďê"/>
            <p:cNvSpPr/>
            <p:nvPr/>
          </p:nvSpPr>
          <p:spPr bwMode="auto">
            <a:xfrm>
              <a:off x="6754813" y="3228976"/>
              <a:ext cx="66675" cy="39688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6 h 12"/>
                <a:gd name="T4" fmla="*/ 9 w 20"/>
                <a:gd name="T5" fmla="*/ 12 h 12"/>
                <a:gd name="T6" fmla="*/ 7 w 20"/>
                <a:gd name="T7" fmla="*/ 12 h 12"/>
                <a:gd name="T8" fmla="*/ 1 w 20"/>
                <a:gd name="T9" fmla="*/ 9 h 12"/>
                <a:gd name="T10" fmla="*/ 1 w 20"/>
                <a:gd name="T11" fmla="*/ 7 h 12"/>
                <a:gd name="T12" fmla="*/ 11 w 20"/>
                <a:gd name="T13" fmla="*/ 1 h 12"/>
                <a:gd name="T14" fmla="*/ 14 w 20"/>
                <a:gd name="T15" fmla="*/ 1 h 12"/>
                <a:gd name="T16" fmla="*/ 20 w 20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cubicBezTo>
                    <a:pt x="20" y="5"/>
                    <a:pt x="20" y="5"/>
                    <a:pt x="20" y="6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7" y="12"/>
                    <a:pt x="7" y="1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lnTo>
                    <a:pt x="20" y="4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6" name="îş1iḓè"/>
            <p:cNvSpPr/>
            <p:nvPr/>
          </p:nvSpPr>
          <p:spPr bwMode="auto">
            <a:xfrm>
              <a:off x="6731001" y="3289301"/>
              <a:ext cx="69850" cy="39688"/>
            </a:xfrm>
            <a:custGeom>
              <a:avLst/>
              <a:gdLst>
                <a:gd name="T0" fmla="*/ 1 w 21"/>
                <a:gd name="T1" fmla="*/ 8 h 12"/>
                <a:gd name="T2" fmla="*/ 1 w 21"/>
                <a:gd name="T3" fmla="*/ 6 h 12"/>
                <a:gd name="T4" fmla="*/ 11 w 21"/>
                <a:gd name="T5" fmla="*/ 0 h 12"/>
                <a:gd name="T6" fmla="*/ 14 w 21"/>
                <a:gd name="T7" fmla="*/ 0 h 12"/>
                <a:gd name="T8" fmla="*/ 20 w 21"/>
                <a:gd name="T9" fmla="*/ 4 h 12"/>
                <a:gd name="T10" fmla="*/ 20 w 21"/>
                <a:gd name="T11" fmla="*/ 5 h 12"/>
                <a:gd name="T12" fmla="*/ 10 w 21"/>
                <a:gd name="T13" fmla="*/ 12 h 12"/>
                <a:gd name="T14" fmla="*/ 7 w 21"/>
                <a:gd name="T15" fmla="*/ 12 h 12"/>
                <a:gd name="T16" fmla="*/ 1 w 21"/>
                <a:gd name="T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1" y="8"/>
                  </a:moveTo>
                  <a:cubicBezTo>
                    <a:pt x="0" y="8"/>
                    <a:pt x="0" y="7"/>
                    <a:pt x="1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5"/>
                    <a:pt x="20" y="5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8" y="12"/>
                    <a:pt x="7" y="12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7" name="iṩľíḋe"/>
            <p:cNvSpPr/>
            <p:nvPr/>
          </p:nvSpPr>
          <p:spPr bwMode="auto">
            <a:xfrm>
              <a:off x="6696076" y="3265488"/>
              <a:ext cx="65088" cy="39688"/>
            </a:xfrm>
            <a:custGeom>
              <a:avLst/>
              <a:gdLst>
                <a:gd name="T0" fmla="*/ 11 w 20"/>
                <a:gd name="T1" fmla="*/ 1 h 12"/>
                <a:gd name="T2" fmla="*/ 13 w 20"/>
                <a:gd name="T3" fmla="*/ 1 h 12"/>
                <a:gd name="T4" fmla="*/ 19 w 20"/>
                <a:gd name="T5" fmla="*/ 4 h 12"/>
                <a:gd name="T6" fmla="*/ 19 w 20"/>
                <a:gd name="T7" fmla="*/ 6 h 12"/>
                <a:gd name="T8" fmla="*/ 9 w 20"/>
                <a:gd name="T9" fmla="*/ 12 h 12"/>
                <a:gd name="T10" fmla="*/ 6 w 20"/>
                <a:gd name="T11" fmla="*/ 12 h 12"/>
                <a:gd name="T12" fmla="*/ 0 w 20"/>
                <a:gd name="T13" fmla="*/ 8 h 12"/>
                <a:gd name="T14" fmla="*/ 0 w 20"/>
                <a:gd name="T15" fmla="*/ 7 h 12"/>
                <a:gd name="T16" fmla="*/ 11 w 20"/>
                <a:gd name="T1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11" y="1"/>
                  </a:moveTo>
                  <a:cubicBezTo>
                    <a:pt x="11" y="0"/>
                    <a:pt x="12" y="0"/>
                    <a:pt x="13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5"/>
                    <a:pt x="20" y="5"/>
                    <a:pt x="19" y="6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7" y="12"/>
                    <a:pt x="6" y="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lnTo>
                    <a:pt x="11" y="1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8" name="î$liḓê"/>
            <p:cNvSpPr/>
            <p:nvPr/>
          </p:nvSpPr>
          <p:spPr bwMode="auto">
            <a:xfrm>
              <a:off x="6853238" y="3216276"/>
              <a:ext cx="66675" cy="39688"/>
            </a:xfrm>
            <a:custGeom>
              <a:avLst/>
              <a:gdLst>
                <a:gd name="T0" fmla="*/ 19 w 20"/>
                <a:gd name="T1" fmla="*/ 4 h 12"/>
                <a:gd name="T2" fmla="*/ 19 w 20"/>
                <a:gd name="T3" fmla="*/ 6 h 12"/>
                <a:gd name="T4" fmla="*/ 9 w 20"/>
                <a:gd name="T5" fmla="*/ 12 h 12"/>
                <a:gd name="T6" fmla="*/ 7 w 20"/>
                <a:gd name="T7" fmla="*/ 12 h 12"/>
                <a:gd name="T8" fmla="*/ 1 w 20"/>
                <a:gd name="T9" fmla="*/ 8 h 12"/>
                <a:gd name="T10" fmla="*/ 1 w 20"/>
                <a:gd name="T11" fmla="*/ 7 h 12"/>
                <a:gd name="T12" fmla="*/ 11 w 20"/>
                <a:gd name="T13" fmla="*/ 1 h 12"/>
                <a:gd name="T14" fmla="*/ 13 w 20"/>
                <a:gd name="T15" fmla="*/ 1 h 12"/>
                <a:gd name="T16" fmla="*/ 19 w 20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19" y="4"/>
                  </a:moveTo>
                  <a:cubicBezTo>
                    <a:pt x="20" y="5"/>
                    <a:pt x="20" y="5"/>
                    <a:pt x="19" y="6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7" y="12"/>
                    <a:pt x="7" y="1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3" y="0"/>
                    <a:pt x="13" y="1"/>
                  </a:cubicBezTo>
                  <a:lnTo>
                    <a:pt x="19" y="4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9" name="í$ľiḍé"/>
            <p:cNvSpPr/>
            <p:nvPr/>
          </p:nvSpPr>
          <p:spPr bwMode="auto">
            <a:xfrm>
              <a:off x="6791326" y="3252788"/>
              <a:ext cx="69850" cy="39688"/>
            </a:xfrm>
            <a:custGeom>
              <a:avLst/>
              <a:gdLst>
                <a:gd name="T0" fmla="*/ 1 w 21"/>
                <a:gd name="T1" fmla="*/ 8 h 12"/>
                <a:gd name="T2" fmla="*/ 1 w 21"/>
                <a:gd name="T3" fmla="*/ 7 h 12"/>
                <a:gd name="T4" fmla="*/ 11 w 21"/>
                <a:gd name="T5" fmla="*/ 1 h 12"/>
                <a:gd name="T6" fmla="*/ 14 w 21"/>
                <a:gd name="T7" fmla="*/ 1 h 12"/>
                <a:gd name="T8" fmla="*/ 20 w 21"/>
                <a:gd name="T9" fmla="*/ 4 h 12"/>
                <a:gd name="T10" fmla="*/ 20 w 21"/>
                <a:gd name="T11" fmla="*/ 6 h 12"/>
                <a:gd name="T12" fmla="*/ 10 w 21"/>
                <a:gd name="T13" fmla="*/ 12 h 12"/>
                <a:gd name="T14" fmla="*/ 7 w 21"/>
                <a:gd name="T15" fmla="*/ 12 h 12"/>
                <a:gd name="T16" fmla="*/ 1 w 21"/>
                <a:gd name="T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1" y="8"/>
                  </a:moveTo>
                  <a:cubicBezTo>
                    <a:pt x="0" y="8"/>
                    <a:pt x="0" y="7"/>
                    <a:pt x="1" y="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5"/>
                    <a:pt x="20" y="6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8" y="12"/>
                    <a:pt x="7" y="12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0" name="isľïḓe"/>
            <p:cNvSpPr/>
            <p:nvPr/>
          </p:nvSpPr>
          <p:spPr bwMode="auto">
            <a:xfrm>
              <a:off x="6813551" y="3197226"/>
              <a:ext cx="69850" cy="38100"/>
            </a:xfrm>
            <a:custGeom>
              <a:avLst/>
              <a:gdLst>
                <a:gd name="T0" fmla="*/ 20 w 21"/>
                <a:gd name="T1" fmla="*/ 3 h 12"/>
                <a:gd name="T2" fmla="*/ 20 w 21"/>
                <a:gd name="T3" fmla="*/ 5 h 12"/>
                <a:gd name="T4" fmla="*/ 10 w 21"/>
                <a:gd name="T5" fmla="*/ 11 h 12"/>
                <a:gd name="T6" fmla="*/ 7 w 21"/>
                <a:gd name="T7" fmla="*/ 11 h 12"/>
                <a:gd name="T8" fmla="*/ 1 w 21"/>
                <a:gd name="T9" fmla="*/ 8 h 12"/>
                <a:gd name="T10" fmla="*/ 1 w 21"/>
                <a:gd name="T11" fmla="*/ 6 h 12"/>
                <a:gd name="T12" fmla="*/ 11 w 21"/>
                <a:gd name="T13" fmla="*/ 0 h 12"/>
                <a:gd name="T14" fmla="*/ 14 w 21"/>
                <a:gd name="T15" fmla="*/ 0 h 12"/>
                <a:gd name="T16" fmla="*/ 20 w 21"/>
                <a:gd name="T1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20" y="3"/>
                  </a:moveTo>
                  <a:cubicBezTo>
                    <a:pt x="21" y="4"/>
                    <a:pt x="21" y="5"/>
                    <a:pt x="20" y="5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8" y="12"/>
                    <a:pt x="7" y="1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6"/>
                    <a:pt x="1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1" name="ïšḻîďè"/>
            <p:cNvSpPr/>
            <p:nvPr/>
          </p:nvSpPr>
          <p:spPr bwMode="auto">
            <a:xfrm>
              <a:off x="6889751" y="3240088"/>
              <a:ext cx="69850" cy="38100"/>
            </a:xfrm>
            <a:custGeom>
              <a:avLst/>
              <a:gdLst>
                <a:gd name="T0" fmla="*/ 1 w 21"/>
                <a:gd name="T1" fmla="*/ 8 h 12"/>
                <a:gd name="T2" fmla="*/ 1 w 21"/>
                <a:gd name="T3" fmla="*/ 6 h 12"/>
                <a:gd name="T4" fmla="*/ 11 w 21"/>
                <a:gd name="T5" fmla="*/ 0 h 12"/>
                <a:gd name="T6" fmla="*/ 14 w 21"/>
                <a:gd name="T7" fmla="*/ 0 h 12"/>
                <a:gd name="T8" fmla="*/ 20 w 21"/>
                <a:gd name="T9" fmla="*/ 4 h 12"/>
                <a:gd name="T10" fmla="*/ 20 w 21"/>
                <a:gd name="T11" fmla="*/ 5 h 12"/>
                <a:gd name="T12" fmla="*/ 10 w 21"/>
                <a:gd name="T13" fmla="*/ 11 h 12"/>
                <a:gd name="T14" fmla="*/ 7 w 21"/>
                <a:gd name="T15" fmla="*/ 11 h 12"/>
                <a:gd name="T16" fmla="*/ 1 w 21"/>
                <a:gd name="T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1" y="8"/>
                  </a:moveTo>
                  <a:cubicBezTo>
                    <a:pt x="0" y="8"/>
                    <a:pt x="0" y="7"/>
                    <a:pt x="1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5"/>
                    <a:pt x="20" y="5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8" y="12"/>
                    <a:pt x="7" y="11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2" name="ïsľíḑé"/>
            <p:cNvSpPr/>
            <p:nvPr/>
          </p:nvSpPr>
          <p:spPr bwMode="auto">
            <a:xfrm>
              <a:off x="6953251" y="3203576"/>
              <a:ext cx="65088" cy="39688"/>
            </a:xfrm>
            <a:custGeom>
              <a:avLst/>
              <a:gdLst>
                <a:gd name="T0" fmla="*/ 9 w 20"/>
                <a:gd name="T1" fmla="*/ 12 h 12"/>
                <a:gd name="T2" fmla="*/ 6 w 20"/>
                <a:gd name="T3" fmla="*/ 12 h 12"/>
                <a:gd name="T4" fmla="*/ 0 w 20"/>
                <a:gd name="T5" fmla="*/ 8 h 12"/>
                <a:gd name="T6" fmla="*/ 0 w 20"/>
                <a:gd name="T7" fmla="*/ 6 h 12"/>
                <a:gd name="T8" fmla="*/ 11 w 20"/>
                <a:gd name="T9" fmla="*/ 0 h 12"/>
                <a:gd name="T10" fmla="*/ 13 w 20"/>
                <a:gd name="T11" fmla="*/ 0 h 12"/>
                <a:gd name="T12" fmla="*/ 19 w 20"/>
                <a:gd name="T13" fmla="*/ 4 h 12"/>
                <a:gd name="T14" fmla="*/ 19 w 20"/>
                <a:gd name="T15" fmla="*/ 5 h 12"/>
                <a:gd name="T16" fmla="*/ 9 w 20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9" y="12"/>
                  </a:moveTo>
                  <a:cubicBezTo>
                    <a:pt x="8" y="12"/>
                    <a:pt x="7" y="12"/>
                    <a:pt x="6" y="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3" y="0"/>
                    <a:pt x="13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5"/>
                    <a:pt x="19" y="5"/>
                  </a:cubicBezTo>
                  <a:lnTo>
                    <a:pt x="9" y="12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3" name="îš1ïḓè"/>
            <p:cNvSpPr/>
            <p:nvPr/>
          </p:nvSpPr>
          <p:spPr bwMode="auto">
            <a:xfrm>
              <a:off x="6913563" y="3179763"/>
              <a:ext cx="65088" cy="39688"/>
            </a:xfrm>
            <a:custGeom>
              <a:avLst/>
              <a:gdLst>
                <a:gd name="T0" fmla="*/ 10 w 20"/>
                <a:gd name="T1" fmla="*/ 12 h 12"/>
                <a:gd name="T2" fmla="*/ 7 w 20"/>
                <a:gd name="T3" fmla="*/ 12 h 12"/>
                <a:gd name="T4" fmla="*/ 1 w 20"/>
                <a:gd name="T5" fmla="*/ 8 h 12"/>
                <a:gd name="T6" fmla="*/ 1 w 20"/>
                <a:gd name="T7" fmla="*/ 7 h 12"/>
                <a:gd name="T8" fmla="*/ 11 w 20"/>
                <a:gd name="T9" fmla="*/ 1 h 12"/>
                <a:gd name="T10" fmla="*/ 14 w 20"/>
                <a:gd name="T11" fmla="*/ 1 h 12"/>
                <a:gd name="T12" fmla="*/ 20 w 20"/>
                <a:gd name="T13" fmla="*/ 4 h 12"/>
                <a:gd name="T14" fmla="*/ 20 w 20"/>
                <a:gd name="T15" fmla="*/ 6 h 12"/>
                <a:gd name="T16" fmla="*/ 10 w 20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10" y="12"/>
                  </a:moveTo>
                  <a:cubicBezTo>
                    <a:pt x="9" y="12"/>
                    <a:pt x="8" y="12"/>
                    <a:pt x="7" y="1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5"/>
                    <a:pt x="20" y="5"/>
                    <a:pt x="20" y="6"/>
                  </a:cubicBezTo>
                  <a:lnTo>
                    <a:pt x="10" y="12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4" name="î$ľîďê"/>
            <p:cNvSpPr/>
            <p:nvPr/>
          </p:nvSpPr>
          <p:spPr bwMode="auto">
            <a:xfrm>
              <a:off x="6831013" y="3275013"/>
              <a:ext cx="65088" cy="39688"/>
            </a:xfrm>
            <a:custGeom>
              <a:avLst/>
              <a:gdLst>
                <a:gd name="T0" fmla="*/ 1 w 20"/>
                <a:gd name="T1" fmla="*/ 8 h 12"/>
                <a:gd name="T2" fmla="*/ 1 w 20"/>
                <a:gd name="T3" fmla="*/ 6 h 12"/>
                <a:gd name="T4" fmla="*/ 11 w 20"/>
                <a:gd name="T5" fmla="*/ 0 h 12"/>
                <a:gd name="T6" fmla="*/ 14 w 20"/>
                <a:gd name="T7" fmla="*/ 0 h 12"/>
                <a:gd name="T8" fmla="*/ 20 w 20"/>
                <a:gd name="T9" fmla="*/ 4 h 12"/>
                <a:gd name="T10" fmla="*/ 20 w 20"/>
                <a:gd name="T11" fmla="*/ 5 h 12"/>
                <a:gd name="T12" fmla="*/ 10 w 20"/>
                <a:gd name="T13" fmla="*/ 11 h 12"/>
                <a:gd name="T14" fmla="*/ 7 w 20"/>
                <a:gd name="T15" fmla="*/ 11 h 12"/>
                <a:gd name="T16" fmla="*/ 1 w 20"/>
                <a:gd name="T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1" y="8"/>
                  </a:moveTo>
                  <a:cubicBezTo>
                    <a:pt x="0" y="7"/>
                    <a:pt x="0" y="7"/>
                    <a:pt x="1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5"/>
                    <a:pt x="20" y="5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8" y="12"/>
                    <a:pt x="7" y="11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5" name="íṣļîďé"/>
            <p:cNvSpPr/>
            <p:nvPr/>
          </p:nvSpPr>
          <p:spPr bwMode="auto">
            <a:xfrm>
              <a:off x="6873876" y="3160713"/>
              <a:ext cx="69850" cy="39688"/>
            </a:xfrm>
            <a:custGeom>
              <a:avLst/>
              <a:gdLst>
                <a:gd name="T0" fmla="*/ 20 w 21"/>
                <a:gd name="T1" fmla="*/ 4 h 12"/>
                <a:gd name="T2" fmla="*/ 20 w 21"/>
                <a:gd name="T3" fmla="*/ 5 h 12"/>
                <a:gd name="T4" fmla="*/ 10 w 21"/>
                <a:gd name="T5" fmla="*/ 11 h 12"/>
                <a:gd name="T6" fmla="*/ 7 w 21"/>
                <a:gd name="T7" fmla="*/ 11 h 12"/>
                <a:gd name="T8" fmla="*/ 1 w 21"/>
                <a:gd name="T9" fmla="*/ 8 h 12"/>
                <a:gd name="T10" fmla="*/ 1 w 21"/>
                <a:gd name="T11" fmla="*/ 6 h 12"/>
                <a:gd name="T12" fmla="*/ 11 w 21"/>
                <a:gd name="T13" fmla="*/ 0 h 12"/>
                <a:gd name="T14" fmla="*/ 14 w 21"/>
                <a:gd name="T15" fmla="*/ 0 h 12"/>
                <a:gd name="T16" fmla="*/ 20 w 21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20" y="4"/>
                  </a:moveTo>
                  <a:cubicBezTo>
                    <a:pt x="21" y="4"/>
                    <a:pt x="21" y="5"/>
                    <a:pt x="20" y="5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8" y="12"/>
                    <a:pt x="7" y="1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1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lnTo>
                    <a:pt x="20" y="4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6" name="iśḷíḍè"/>
            <p:cNvSpPr/>
            <p:nvPr/>
          </p:nvSpPr>
          <p:spPr bwMode="auto">
            <a:xfrm>
              <a:off x="6778626" y="3173413"/>
              <a:ext cx="65088" cy="39688"/>
            </a:xfrm>
            <a:custGeom>
              <a:avLst/>
              <a:gdLst>
                <a:gd name="T0" fmla="*/ 19 w 20"/>
                <a:gd name="T1" fmla="*/ 4 h 12"/>
                <a:gd name="T2" fmla="*/ 19 w 20"/>
                <a:gd name="T3" fmla="*/ 5 h 12"/>
                <a:gd name="T4" fmla="*/ 9 w 20"/>
                <a:gd name="T5" fmla="*/ 11 h 12"/>
                <a:gd name="T6" fmla="*/ 6 w 20"/>
                <a:gd name="T7" fmla="*/ 11 h 12"/>
                <a:gd name="T8" fmla="*/ 0 w 20"/>
                <a:gd name="T9" fmla="*/ 8 h 12"/>
                <a:gd name="T10" fmla="*/ 0 w 20"/>
                <a:gd name="T11" fmla="*/ 6 h 12"/>
                <a:gd name="T12" fmla="*/ 11 w 20"/>
                <a:gd name="T13" fmla="*/ 0 h 12"/>
                <a:gd name="T14" fmla="*/ 13 w 20"/>
                <a:gd name="T15" fmla="*/ 0 h 12"/>
                <a:gd name="T16" fmla="*/ 19 w 20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19" y="4"/>
                  </a:moveTo>
                  <a:cubicBezTo>
                    <a:pt x="20" y="4"/>
                    <a:pt x="20" y="5"/>
                    <a:pt x="19" y="5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2"/>
                    <a:pt x="7" y="12"/>
                    <a:pt x="6" y="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3" y="0"/>
                    <a:pt x="13" y="0"/>
                  </a:cubicBezTo>
                  <a:lnTo>
                    <a:pt x="19" y="4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7" name="išľïḋé"/>
            <p:cNvSpPr/>
            <p:nvPr/>
          </p:nvSpPr>
          <p:spPr bwMode="auto">
            <a:xfrm>
              <a:off x="7072313" y="3133726"/>
              <a:ext cx="65088" cy="36513"/>
            </a:xfrm>
            <a:custGeom>
              <a:avLst/>
              <a:gdLst>
                <a:gd name="T0" fmla="*/ 1 w 20"/>
                <a:gd name="T1" fmla="*/ 7 h 11"/>
                <a:gd name="T2" fmla="*/ 1 w 20"/>
                <a:gd name="T3" fmla="*/ 6 h 11"/>
                <a:gd name="T4" fmla="*/ 10 w 20"/>
                <a:gd name="T5" fmla="*/ 0 h 11"/>
                <a:gd name="T6" fmla="*/ 13 w 20"/>
                <a:gd name="T7" fmla="*/ 0 h 11"/>
                <a:gd name="T8" fmla="*/ 19 w 20"/>
                <a:gd name="T9" fmla="*/ 4 h 11"/>
                <a:gd name="T10" fmla="*/ 19 w 20"/>
                <a:gd name="T11" fmla="*/ 5 h 11"/>
                <a:gd name="T12" fmla="*/ 10 w 20"/>
                <a:gd name="T13" fmla="*/ 11 h 11"/>
                <a:gd name="T14" fmla="*/ 7 w 20"/>
                <a:gd name="T15" fmla="*/ 11 h 11"/>
                <a:gd name="T16" fmla="*/ 1 w 20"/>
                <a:gd name="T1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1">
                  <a:moveTo>
                    <a:pt x="1" y="7"/>
                  </a:moveTo>
                  <a:cubicBezTo>
                    <a:pt x="0" y="7"/>
                    <a:pt x="0" y="6"/>
                    <a:pt x="1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5"/>
                    <a:pt x="19" y="5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8" name="íşļïḍè"/>
            <p:cNvSpPr/>
            <p:nvPr/>
          </p:nvSpPr>
          <p:spPr bwMode="auto">
            <a:xfrm>
              <a:off x="7035801" y="3111501"/>
              <a:ext cx="61913" cy="34925"/>
            </a:xfrm>
            <a:custGeom>
              <a:avLst/>
              <a:gdLst>
                <a:gd name="T0" fmla="*/ 0 w 19"/>
                <a:gd name="T1" fmla="*/ 8 h 11"/>
                <a:gd name="T2" fmla="*/ 0 w 19"/>
                <a:gd name="T3" fmla="*/ 6 h 11"/>
                <a:gd name="T4" fmla="*/ 10 w 19"/>
                <a:gd name="T5" fmla="*/ 1 h 11"/>
                <a:gd name="T6" fmla="*/ 12 w 19"/>
                <a:gd name="T7" fmla="*/ 0 h 11"/>
                <a:gd name="T8" fmla="*/ 18 w 19"/>
                <a:gd name="T9" fmla="*/ 4 h 11"/>
                <a:gd name="T10" fmla="*/ 18 w 19"/>
                <a:gd name="T11" fmla="*/ 6 h 11"/>
                <a:gd name="T12" fmla="*/ 9 w 19"/>
                <a:gd name="T13" fmla="*/ 11 h 11"/>
                <a:gd name="T14" fmla="*/ 6 w 19"/>
                <a:gd name="T15" fmla="*/ 11 h 11"/>
                <a:gd name="T16" fmla="*/ 0 w 19"/>
                <a:gd name="T1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0" y="8"/>
                  </a:moveTo>
                  <a:cubicBezTo>
                    <a:pt x="0" y="7"/>
                    <a:pt x="0" y="6"/>
                    <a:pt x="0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2" y="0"/>
                    <a:pt x="12" y="0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5"/>
                    <a:pt x="18" y="6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7" y="11"/>
                    <a:pt x="6" y="11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9" name="îṩľïḍè"/>
            <p:cNvSpPr/>
            <p:nvPr/>
          </p:nvSpPr>
          <p:spPr bwMode="auto">
            <a:xfrm>
              <a:off x="6959601" y="3068638"/>
              <a:ext cx="63500" cy="34925"/>
            </a:xfrm>
            <a:custGeom>
              <a:avLst/>
              <a:gdLst>
                <a:gd name="T0" fmla="*/ 0 w 19"/>
                <a:gd name="T1" fmla="*/ 7 h 11"/>
                <a:gd name="T2" fmla="*/ 0 w 19"/>
                <a:gd name="T3" fmla="*/ 6 h 11"/>
                <a:gd name="T4" fmla="*/ 9 w 19"/>
                <a:gd name="T5" fmla="*/ 0 h 11"/>
                <a:gd name="T6" fmla="*/ 12 w 19"/>
                <a:gd name="T7" fmla="*/ 0 h 11"/>
                <a:gd name="T8" fmla="*/ 18 w 19"/>
                <a:gd name="T9" fmla="*/ 4 h 11"/>
                <a:gd name="T10" fmla="*/ 18 w 19"/>
                <a:gd name="T11" fmla="*/ 5 h 11"/>
                <a:gd name="T12" fmla="*/ 9 w 19"/>
                <a:gd name="T13" fmla="*/ 11 h 11"/>
                <a:gd name="T14" fmla="*/ 6 w 19"/>
                <a:gd name="T15" fmla="*/ 11 h 11"/>
                <a:gd name="T16" fmla="*/ 0 w 19"/>
                <a:gd name="T1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0" y="7"/>
                  </a:moveTo>
                  <a:cubicBezTo>
                    <a:pt x="0" y="7"/>
                    <a:pt x="0" y="6"/>
                    <a:pt x="0" y="6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5"/>
                    <a:pt x="18" y="5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7" y="11"/>
                    <a:pt x="6" y="11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0" name="î$ḻiḋè"/>
            <p:cNvSpPr/>
            <p:nvPr/>
          </p:nvSpPr>
          <p:spPr bwMode="auto">
            <a:xfrm>
              <a:off x="6996113" y="3087688"/>
              <a:ext cx="61913" cy="39688"/>
            </a:xfrm>
            <a:custGeom>
              <a:avLst/>
              <a:gdLst>
                <a:gd name="T0" fmla="*/ 1 w 19"/>
                <a:gd name="T1" fmla="*/ 8 h 12"/>
                <a:gd name="T2" fmla="*/ 1 w 19"/>
                <a:gd name="T3" fmla="*/ 6 h 12"/>
                <a:gd name="T4" fmla="*/ 10 w 19"/>
                <a:gd name="T5" fmla="*/ 1 h 12"/>
                <a:gd name="T6" fmla="*/ 13 w 19"/>
                <a:gd name="T7" fmla="*/ 1 h 12"/>
                <a:gd name="T8" fmla="*/ 19 w 19"/>
                <a:gd name="T9" fmla="*/ 4 h 12"/>
                <a:gd name="T10" fmla="*/ 19 w 19"/>
                <a:gd name="T11" fmla="*/ 6 h 12"/>
                <a:gd name="T12" fmla="*/ 10 w 19"/>
                <a:gd name="T13" fmla="*/ 11 h 12"/>
                <a:gd name="T14" fmla="*/ 7 w 19"/>
                <a:gd name="T15" fmla="*/ 11 h 12"/>
                <a:gd name="T16" fmla="*/ 1 w 19"/>
                <a:gd name="T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2">
                  <a:moveTo>
                    <a:pt x="1" y="8"/>
                  </a:moveTo>
                  <a:cubicBezTo>
                    <a:pt x="0" y="7"/>
                    <a:pt x="0" y="7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2" y="0"/>
                    <a:pt x="13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5"/>
                    <a:pt x="19" y="5"/>
                    <a:pt x="19" y="6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8" y="12"/>
                    <a:pt x="7" y="11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1" name="îślïḍè"/>
            <p:cNvSpPr/>
            <p:nvPr/>
          </p:nvSpPr>
          <p:spPr bwMode="auto">
            <a:xfrm>
              <a:off x="7112001" y="3154363"/>
              <a:ext cx="61913" cy="38100"/>
            </a:xfrm>
            <a:custGeom>
              <a:avLst/>
              <a:gdLst>
                <a:gd name="T0" fmla="*/ 1 w 19"/>
                <a:gd name="T1" fmla="*/ 8 h 12"/>
                <a:gd name="T2" fmla="*/ 1 w 19"/>
                <a:gd name="T3" fmla="*/ 6 h 12"/>
                <a:gd name="T4" fmla="*/ 10 w 19"/>
                <a:gd name="T5" fmla="*/ 1 h 12"/>
                <a:gd name="T6" fmla="*/ 12 w 19"/>
                <a:gd name="T7" fmla="*/ 1 h 12"/>
                <a:gd name="T8" fmla="*/ 18 w 19"/>
                <a:gd name="T9" fmla="*/ 4 h 12"/>
                <a:gd name="T10" fmla="*/ 18 w 19"/>
                <a:gd name="T11" fmla="*/ 6 h 12"/>
                <a:gd name="T12" fmla="*/ 9 w 19"/>
                <a:gd name="T13" fmla="*/ 11 h 12"/>
                <a:gd name="T14" fmla="*/ 7 w 19"/>
                <a:gd name="T15" fmla="*/ 11 h 12"/>
                <a:gd name="T16" fmla="*/ 1 w 19"/>
                <a:gd name="T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2">
                  <a:moveTo>
                    <a:pt x="1" y="8"/>
                  </a:moveTo>
                  <a:cubicBezTo>
                    <a:pt x="0" y="7"/>
                    <a:pt x="0" y="7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2" y="0"/>
                    <a:pt x="12" y="1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5"/>
                    <a:pt x="19" y="5"/>
                    <a:pt x="18" y="6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2"/>
                    <a:pt x="7" y="12"/>
                    <a:pt x="7" y="11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2" name="îśľîḓê"/>
            <p:cNvSpPr/>
            <p:nvPr/>
          </p:nvSpPr>
          <p:spPr bwMode="auto">
            <a:xfrm>
              <a:off x="6477001" y="3351213"/>
              <a:ext cx="66675" cy="39688"/>
            </a:xfrm>
            <a:custGeom>
              <a:avLst/>
              <a:gdLst>
                <a:gd name="T0" fmla="*/ 10 w 20"/>
                <a:gd name="T1" fmla="*/ 1 h 12"/>
                <a:gd name="T2" fmla="*/ 13 w 20"/>
                <a:gd name="T3" fmla="*/ 1 h 12"/>
                <a:gd name="T4" fmla="*/ 19 w 20"/>
                <a:gd name="T5" fmla="*/ 4 h 12"/>
                <a:gd name="T6" fmla="*/ 19 w 20"/>
                <a:gd name="T7" fmla="*/ 6 h 12"/>
                <a:gd name="T8" fmla="*/ 10 w 20"/>
                <a:gd name="T9" fmla="*/ 11 h 12"/>
                <a:gd name="T10" fmla="*/ 7 w 20"/>
                <a:gd name="T11" fmla="*/ 11 h 12"/>
                <a:gd name="T12" fmla="*/ 1 w 20"/>
                <a:gd name="T13" fmla="*/ 8 h 12"/>
                <a:gd name="T14" fmla="*/ 1 w 20"/>
                <a:gd name="T15" fmla="*/ 6 h 12"/>
                <a:gd name="T16" fmla="*/ 10 w 20"/>
                <a:gd name="T1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10" y="1"/>
                  </a:moveTo>
                  <a:cubicBezTo>
                    <a:pt x="11" y="0"/>
                    <a:pt x="12" y="0"/>
                    <a:pt x="13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5"/>
                    <a:pt x="20" y="5"/>
                    <a:pt x="19" y="6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8" y="12"/>
                    <a:pt x="7" y="1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1" y="6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3" name="ïṥḻïḋê"/>
            <p:cNvSpPr/>
            <p:nvPr/>
          </p:nvSpPr>
          <p:spPr bwMode="auto">
            <a:xfrm>
              <a:off x="6629401" y="3440113"/>
              <a:ext cx="66675" cy="36513"/>
            </a:xfrm>
            <a:custGeom>
              <a:avLst/>
              <a:gdLst>
                <a:gd name="T0" fmla="*/ 19 w 20"/>
                <a:gd name="T1" fmla="*/ 4 h 11"/>
                <a:gd name="T2" fmla="*/ 19 w 20"/>
                <a:gd name="T3" fmla="*/ 6 h 11"/>
                <a:gd name="T4" fmla="*/ 10 w 20"/>
                <a:gd name="T5" fmla="*/ 11 h 11"/>
                <a:gd name="T6" fmla="*/ 7 w 20"/>
                <a:gd name="T7" fmla="*/ 11 h 11"/>
                <a:gd name="T8" fmla="*/ 1 w 20"/>
                <a:gd name="T9" fmla="*/ 8 h 11"/>
                <a:gd name="T10" fmla="*/ 1 w 20"/>
                <a:gd name="T11" fmla="*/ 6 h 11"/>
                <a:gd name="T12" fmla="*/ 10 w 20"/>
                <a:gd name="T13" fmla="*/ 0 h 11"/>
                <a:gd name="T14" fmla="*/ 13 w 20"/>
                <a:gd name="T15" fmla="*/ 0 h 11"/>
                <a:gd name="T16" fmla="*/ 19 w 20"/>
                <a:gd name="T1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1">
                  <a:moveTo>
                    <a:pt x="19" y="4"/>
                  </a:moveTo>
                  <a:cubicBezTo>
                    <a:pt x="20" y="4"/>
                    <a:pt x="20" y="5"/>
                    <a:pt x="19" y="6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6"/>
                    <a:pt x="1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0"/>
                    <a:pt x="13" y="0"/>
                  </a:cubicBezTo>
                  <a:lnTo>
                    <a:pt x="19" y="4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4" name="iṥlidè"/>
            <p:cNvSpPr/>
            <p:nvPr/>
          </p:nvSpPr>
          <p:spPr bwMode="auto">
            <a:xfrm>
              <a:off x="6516688" y="3375026"/>
              <a:ext cx="63500" cy="34925"/>
            </a:xfrm>
            <a:custGeom>
              <a:avLst/>
              <a:gdLst>
                <a:gd name="T0" fmla="*/ 18 w 19"/>
                <a:gd name="T1" fmla="*/ 4 h 11"/>
                <a:gd name="T2" fmla="*/ 18 w 19"/>
                <a:gd name="T3" fmla="*/ 6 h 11"/>
                <a:gd name="T4" fmla="*/ 9 w 19"/>
                <a:gd name="T5" fmla="*/ 11 h 11"/>
                <a:gd name="T6" fmla="*/ 6 w 19"/>
                <a:gd name="T7" fmla="*/ 11 h 11"/>
                <a:gd name="T8" fmla="*/ 0 w 19"/>
                <a:gd name="T9" fmla="*/ 8 h 11"/>
                <a:gd name="T10" fmla="*/ 0 w 19"/>
                <a:gd name="T11" fmla="*/ 6 h 11"/>
                <a:gd name="T12" fmla="*/ 10 w 19"/>
                <a:gd name="T13" fmla="*/ 0 h 11"/>
                <a:gd name="T14" fmla="*/ 12 w 19"/>
                <a:gd name="T15" fmla="*/ 0 h 11"/>
                <a:gd name="T16" fmla="*/ 18 w 19"/>
                <a:gd name="T1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8" y="4"/>
                  </a:moveTo>
                  <a:cubicBezTo>
                    <a:pt x="19" y="4"/>
                    <a:pt x="19" y="5"/>
                    <a:pt x="18" y="6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7" y="11"/>
                    <a:pt x="6" y="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2" y="0"/>
                    <a:pt x="12" y="0"/>
                  </a:cubicBezTo>
                  <a:lnTo>
                    <a:pt x="18" y="4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5" name="isḻíḓe"/>
            <p:cNvSpPr/>
            <p:nvPr/>
          </p:nvSpPr>
          <p:spPr bwMode="auto">
            <a:xfrm>
              <a:off x="6534151" y="3314701"/>
              <a:ext cx="68263" cy="39688"/>
            </a:xfrm>
            <a:custGeom>
              <a:avLst/>
              <a:gdLst>
                <a:gd name="T0" fmla="*/ 11 w 21"/>
                <a:gd name="T1" fmla="*/ 1 h 12"/>
                <a:gd name="T2" fmla="*/ 14 w 21"/>
                <a:gd name="T3" fmla="*/ 1 h 12"/>
                <a:gd name="T4" fmla="*/ 20 w 21"/>
                <a:gd name="T5" fmla="*/ 4 h 12"/>
                <a:gd name="T6" fmla="*/ 20 w 21"/>
                <a:gd name="T7" fmla="*/ 6 h 12"/>
                <a:gd name="T8" fmla="*/ 10 w 21"/>
                <a:gd name="T9" fmla="*/ 12 h 12"/>
                <a:gd name="T10" fmla="*/ 7 w 21"/>
                <a:gd name="T11" fmla="*/ 12 h 12"/>
                <a:gd name="T12" fmla="*/ 1 w 21"/>
                <a:gd name="T13" fmla="*/ 9 h 12"/>
                <a:gd name="T14" fmla="*/ 1 w 21"/>
                <a:gd name="T15" fmla="*/ 7 h 12"/>
                <a:gd name="T16" fmla="*/ 11 w 21"/>
                <a:gd name="T1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11" y="1"/>
                  </a:moveTo>
                  <a:cubicBezTo>
                    <a:pt x="12" y="0"/>
                    <a:pt x="13" y="0"/>
                    <a:pt x="14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5"/>
                    <a:pt x="21" y="5"/>
                    <a:pt x="20" y="6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8" y="12"/>
                    <a:pt x="7" y="1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7"/>
                    <a:pt x="1" y="7"/>
                  </a:cubicBezTo>
                  <a:lnTo>
                    <a:pt x="11" y="1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6" name="íšḷiḋê"/>
            <p:cNvSpPr/>
            <p:nvPr/>
          </p:nvSpPr>
          <p:spPr bwMode="auto">
            <a:xfrm>
              <a:off x="6592888" y="3417888"/>
              <a:ext cx="63500" cy="39688"/>
            </a:xfrm>
            <a:custGeom>
              <a:avLst/>
              <a:gdLst>
                <a:gd name="T0" fmla="*/ 19 w 19"/>
                <a:gd name="T1" fmla="*/ 4 h 12"/>
                <a:gd name="T2" fmla="*/ 19 w 19"/>
                <a:gd name="T3" fmla="*/ 6 h 12"/>
                <a:gd name="T4" fmla="*/ 9 w 19"/>
                <a:gd name="T5" fmla="*/ 11 h 12"/>
                <a:gd name="T6" fmla="*/ 7 w 19"/>
                <a:gd name="T7" fmla="*/ 11 h 12"/>
                <a:gd name="T8" fmla="*/ 1 w 19"/>
                <a:gd name="T9" fmla="*/ 8 h 12"/>
                <a:gd name="T10" fmla="*/ 1 w 19"/>
                <a:gd name="T11" fmla="*/ 6 h 12"/>
                <a:gd name="T12" fmla="*/ 10 w 19"/>
                <a:gd name="T13" fmla="*/ 1 h 12"/>
                <a:gd name="T14" fmla="*/ 12 w 19"/>
                <a:gd name="T15" fmla="*/ 1 h 12"/>
                <a:gd name="T16" fmla="*/ 19 w 19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2">
                  <a:moveTo>
                    <a:pt x="19" y="4"/>
                  </a:moveTo>
                  <a:cubicBezTo>
                    <a:pt x="19" y="5"/>
                    <a:pt x="19" y="5"/>
                    <a:pt x="19" y="6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2"/>
                    <a:pt x="7" y="12"/>
                    <a:pt x="7" y="1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2" y="0"/>
                    <a:pt x="12" y="1"/>
                  </a:cubicBezTo>
                  <a:lnTo>
                    <a:pt x="19" y="4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7" name="íṣļíḋe"/>
            <p:cNvSpPr/>
            <p:nvPr/>
          </p:nvSpPr>
          <p:spPr bwMode="auto">
            <a:xfrm>
              <a:off x="6553201" y="3397251"/>
              <a:ext cx="66675" cy="36513"/>
            </a:xfrm>
            <a:custGeom>
              <a:avLst/>
              <a:gdLst>
                <a:gd name="T0" fmla="*/ 19 w 20"/>
                <a:gd name="T1" fmla="*/ 4 h 11"/>
                <a:gd name="T2" fmla="*/ 19 w 20"/>
                <a:gd name="T3" fmla="*/ 5 h 11"/>
                <a:gd name="T4" fmla="*/ 10 w 20"/>
                <a:gd name="T5" fmla="*/ 11 h 11"/>
                <a:gd name="T6" fmla="*/ 7 w 20"/>
                <a:gd name="T7" fmla="*/ 11 h 11"/>
                <a:gd name="T8" fmla="*/ 1 w 20"/>
                <a:gd name="T9" fmla="*/ 7 h 11"/>
                <a:gd name="T10" fmla="*/ 1 w 20"/>
                <a:gd name="T11" fmla="*/ 6 h 11"/>
                <a:gd name="T12" fmla="*/ 10 w 20"/>
                <a:gd name="T13" fmla="*/ 0 h 11"/>
                <a:gd name="T14" fmla="*/ 13 w 20"/>
                <a:gd name="T15" fmla="*/ 0 h 11"/>
                <a:gd name="T16" fmla="*/ 19 w 20"/>
                <a:gd name="T1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1">
                  <a:moveTo>
                    <a:pt x="19" y="4"/>
                  </a:moveTo>
                  <a:cubicBezTo>
                    <a:pt x="20" y="4"/>
                    <a:pt x="20" y="5"/>
                    <a:pt x="19" y="5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6"/>
                    <a:pt x="1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0"/>
                    <a:pt x="13" y="0"/>
                  </a:cubicBezTo>
                  <a:lnTo>
                    <a:pt x="19" y="4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8" name="išḷîďê"/>
            <p:cNvSpPr/>
            <p:nvPr/>
          </p:nvSpPr>
          <p:spPr bwMode="auto">
            <a:xfrm>
              <a:off x="6613526" y="3360738"/>
              <a:ext cx="65088" cy="39688"/>
            </a:xfrm>
            <a:custGeom>
              <a:avLst/>
              <a:gdLst>
                <a:gd name="T0" fmla="*/ 11 w 20"/>
                <a:gd name="T1" fmla="*/ 0 h 12"/>
                <a:gd name="T2" fmla="*/ 13 w 20"/>
                <a:gd name="T3" fmla="*/ 0 h 12"/>
                <a:gd name="T4" fmla="*/ 19 w 20"/>
                <a:gd name="T5" fmla="*/ 4 h 12"/>
                <a:gd name="T6" fmla="*/ 19 w 20"/>
                <a:gd name="T7" fmla="*/ 5 h 12"/>
                <a:gd name="T8" fmla="*/ 9 w 20"/>
                <a:gd name="T9" fmla="*/ 11 h 12"/>
                <a:gd name="T10" fmla="*/ 6 w 20"/>
                <a:gd name="T11" fmla="*/ 11 h 12"/>
                <a:gd name="T12" fmla="*/ 0 w 20"/>
                <a:gd name="T13" fmla="*/ 8 h 12"/>
                <a:gd name="T14" fmla="*/ 0 w 20"/>
                <a:gd name="T15" fmla="*/ 6 h 12"/>
                <a:gd name="T16" fmla="*/ 11 w 20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11" y="0"/>
                  </a:moveTo>
                  <a:cubicBezTo>
                    <a:pt x="11" y="0"/>
                    <a:pt x="12" y="0"/>
                    <a:pt x="13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5"/>
                    <a:pt x="19" y="5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2"/>
                    <a:pt x="7" y="12"/>
                    <a:pt x="6" y="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9" name="îŝ1idé"/>
            <p:cNvSpPr/>
            <p:nvPr/>
          </p:nvSpPr>
          <p:spPr bwMode="auto">
            <a:xfrm>
              <a:off x="6573838" y="3338513"/>
              <a:ext cx="65088" cy="39688"/>
            </a:xfrm>
            <a:custGeom>
              <a:avLst/>
              <a:gdLst>
                <a:gd name="T0" fmla="*/ 11 w 20"/>
                <a:gd name="T1" fmla="*/ 1 h 12"/>
                <a:gd name="T2" fmla="*/ 14 w 20"/>
                <a:gd name="T3" fmla="*/ 1 h 12"/>
                <a:gd name="T4" fmla="*/ 20 w 20"/>
                <a:gd name="T5" fmla="*/ 4 h 12"/>
                <a:gd name="T6" fmla="*/ 20 w 20"/>
                <a:gd name="T7" fmla="*/ 6 h 12"/>
                <a:gd name="T8" fmla="*/ 9 w 20"/>
                <a:gd name="T9" fmla="*/ 12 h 12"/>
                <a:gd name="T10" fmla="*/ 7 w 20"/>
                <a:gd name="T11" fmla="*/ 12 h 12"/>
                <a:gd name="T12" fmla="*/ 1 w 20"/>
                <a:gd name="T13" fmla="*/ 8 h 12"/>
                <a:gd name="T14" fmla="*/ 1 w 20"/>
                <a:gd name="T15" fmla="*/ 7 h 12"/>
                <a:gd name="T16" fmla="*/ 11 w 20"/>
                <a:gd name="T1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11" y="1"/>
                  </a:moveTo>
                  <a:cubicBezTo>
                    <a:pt x="12" y="0"/>
                    <a:pt x="13" y="0"/>
                    <a:pt x="14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5"/>
                    <a:pt x="20" y="6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8" y="12"/>
                    <a:pt x="7" y="1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1" y="7"/>
                  </a:cubicBezTo>
                  <a:lnTo>
                    <a:pt x="11" y="1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0" name="iṥlïḑè"/>
            <p:cNvSpPr/>
            <p:nvPr/>
          </p:nvSpPr>
          <p:spPr bwMode="auto">
            <a:xfrm>
              <a:off x="7048501" y="3189288"/>
              <a:ext cx="69850" cy="39688"/>
            </a:xfrm>
            <a:custGeom>
              <a:avLst/>
              <a:gdLst>
                <a:gd name="T0" fmla="*/ 10 w 21"/>
                <a:gd name="T1" fmla="*/ 11 h 12"/>
                <a:gd name="T2" fmla="*/ 7 w 21"/>
                <a:gd name="T3" fmla="*/ 11 h 12"/>
                <a:gd name="T4" fmla="*/ 1 w 21"/>
                <a:gd name="T5" fmla="*/ 8 h 12"/>
                <a:gd name="T6" fmla="*/ 1 w 21"/>
                <a:gd name="T7" fmla="*/ 6 h 12"/>
                <a:gd name="T8" fmla="*/ 11 w 21"/>
                <a:gd name="T9" fmla="*/ 0 h 12"/>
                <a:gd name="T10" fmla="*/ 14 w 21"/>
                <a:gd name="T11" fmla="*/ 0 h 12"/>
                <a:gd name="T12" fmla="*/ 20 w 21"/>
                <a:gd name="T13" fmla="*/ 4 h 12"/>
                <a:gd name="T14" fmla="*/ 20 w 21"/>
                <a:gd name="T15" fmla="*/ 5 h 12"/>
                <a:gd name="T16" fmla="*/ 10 w 21"/>
                <a:gd name="T1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10" y="11"/>
                  </a:moveTo>
                  <a:cubicBezTo>
                    <a:pt x="9" y="12"/>
                    <a:pt x="8" y="12"/>
                    <a:pt x="7" y="1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1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5"/>
                    <a:pt x="20" y="5"/>
                  </a:cubicBezTo>
                  <a:lnTo>
                    <a:pt x="10" y="11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1" name="íṡļidê"/>
            <p:cNvSpPr/>
            <p:nvPr/>
          </p:nvSpPr>
          <p:spPr bwMode="auto">
            <a:xfrm>
              <a:off x="6648451" y="3381376"/>
              <a:ext cx="69850" cy="39688"/>
            </a:xfrm>
            <a:custGeom>
              <a:avLst/>
              <a:gdLst>
                <a:gd name="T0" fmla="*/ 11 w 21"/>
                <a:gd name="T1" fmla="*/ 1 h 12"/>
                <a:gd name="T2" fmla="*/ 14 w 21"/>
                <a:gd name="T3" fmla="*/ 1 h 12"/>
                <a:gd name="T4" fmla="*/ 20 w 21"/>
                <a:gd name="T5" fmla="*/ 4 h 12"/>
                <a:gd name="T6" fmla="*/ 20 w 21"/>
                <a:gd name="T7" fmla="*/ 6 h 12"/>
                <a:gd name="T8" fmla="*/ 10 w 21"/>
                <a:gd name="T9" fmla="*/ 12 h 12"/>
                <a:gd name="T10" fmla="*/ 7 w 21"/>
                <a:gd name="T11" fmla="*/ 12 h 12"/>
                <a:gd name="T12" fmla="*/ 1 w 21"/>
                <a:gd name="T13" fmla="*/ 9 h 12"/>
                <a:gd name="T14" fmla="*/ 1 w 21"/>
                <a:gd name="T15" fmla="*/ 7 h 12"/>
                <a:gd name="T16" fmla="*/ 11 w 21"/>
                <a:gd name="T1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11" y="1"/>
                  </a:moveTo>
                  <a:cubicBezTo>
                    <a:pt x="12" y="0"/>
                    <a:pt x="13" y="0"/>
                    <a:pt x="14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5"/>
                    <a:pt x="21" y="5"/>
                    <a:pt x="20" y="6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8" y="12"/>
                    <a:pt x="7" y="1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7"/>
                    <a:pt x="1" y="7"/>
                  </a:cubicBezTo>
                  <a:lnTo>
                    <a:pt x="11" y="1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2" name="išľiḍé"/>
            <p:cNvSpPr/>
            <p:nvPr/>
          </p:nvSpPr>
          <p:spPr bwMode="auto">
            <a:xfrm>
              <a:off x="7011988" y="3167063"/>
              <a:ext cx="66675" cy="39688"/>
            </a:xfrm>
            <a:custGeom>
              <a:avLst/>
              <a:gdLst>
                <a:gd name="T0" fmla="*/ 9 w 20"/>
                <a:gd name="T1" fmla="*/ 12 h 12"/>
                <a:gd name="T2" fmla="*/ 7 w 20"/>
                <a:gd name="T3" fmla="*/ 12 h 12"/>
                <a:gd name="T4" fmla="*/ 1 w 20"/>
                <a:gd name="T5" fmla="*/ 8 h 12"/>
                <a:gd name="T6" fmla="*/ 1 w 20"/>
                <a:gd name="T7" fmla="*/ 7 h 12"/>
                <a:gd name="T8" fmla="*/ 11 w 20"/>
                <a:gd name="T9" fmla="*/ 0 h 12"/>
                <a:gd name="T10" fmla="*/ 14 w 20"/>
                <a:gd name="T11" fmla="*/ 0 h 12"/>
                <a:gd name="T12" fmla="*/ 20 w 20"/>
                <a:gd name="T13" fmla="*/ 4 h 12"/>
                <a:gd name="T14" fmla="*/ 20 w 20"/>
                <a:gd name="T15" fmla="*/ 6 h 12"/>
                <a:gd name="T16" fmla="*/ 9 w 20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9" y="12"/>
                  </a:moveTo>
                  <a:cubicBezTo>
                    <a:pt x="9" y="12"/>
                    <a:pt x="7" y="12"/>
                    <a:pt x="7" y="1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5"/>
                    <a:pt x="20" y="6"/>
                  </a:cubicBezTo>
                  <a:lnTo>
                    <a:pt x="9" y="12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3" name="íšlide"/>
            <p:cNvSpPr/>
            <p:nvPr/>
          </p:nvSpPr>
          <p:spPr bwMode="auto">
            <a:xfrm>
              <a:off x="6688138" y="3403601"/>
              <a:ext cx="66675" cy="39688"/>
            </a:xfrm>
            <a:custGeom>
              <a:avLst/>
              <a:gdLst>
                <a:gd name="T0" fmla="*/ 0 w 20"/>
                <a:gd name="T1" fmla="*/ 8 h 12"/>
                <a:gd name="T2" fmla="*/ 0 w 20"/>
                <a:gd name="T3" fmla="*/ 7 h 12"/>
                <a:gd name="T4" fmla="*/ 11 w 20"/>
                <a:gd name="T5" fmla="*/ 1 h 12"/>
                <a:gd name="T6" fmla="*/ 13 w 20"/>
                <a:gd name="T7" fmla="*/ 1 h 12"/>
                <a:gd name="T8" fmla="*/ 19 w 20"/>
                <a:gd name="T9" fmla="*/ 4 h 12"/>
                <a:gd name="T10" fmla="*/ 19 w 20"/>
                <a:gd name="T11" fmla="*/ 6 h 12"/>
                <a:gd name="T12" fmla="*/ 9 w 20"/>
                <a:gd name="T13" fmla="*/ 12 h 12"/>
                <a:gd name="T14" fmla="*/ 6 w 20"/>
                <a:gd name="T15" fmla="*/ 12 h 12"/>
                <a:gd name="T16" fmla="*/ 0 w 20"/>
                <a:gd name="T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0" y="8"/>
                  </a:moveTo>
                  <a:cubicBezTo>
                    <a:pt x="0" y="8"/>
                    <a:pt x="0" y="7"/>
                    <a:pt x="0" y="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3" y="0"/>
                    <a:pt x="13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7" y="12"/>
                    <a:pt x="6" y="12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4" name="îṣ1iḓe"/>
            <p:cNvSpPr/>
            <p:nvPr/>
          </p:nvSpPr>
          <p:spPr bwMode="auto">
            <a:xfrm>
              <a:off x="6748463" y="3225801"/>
              <a:ext cx="309563" cy="180975"/>
            </a:xfrm>
            <a:custGeom>
              <a:avLst/>
              <a:gdLst>
                <a:gd name="T0" fmla="*/ 1 w 94"/>
                <a:gd name="T1" fmla="*/ 51 h 55"/>
                <a:gd name="T2" fmla="*/ 1 w 94"/>
                <a:gd name="T3" fmla="*/ 50 h 55"/>
                <a:gd name="T4" fmla="*/ 84 w 94"/>
                <a:gd name="T5" fmla="*/ 0 h 55"/>
                <a:gd name="T6" fmla="*/ 87 w 94"/>
                <a:gd name="T7" fmla="*/ 0 h 55"/>
                <a:gd name="T8" fmla="*/ 93 w 94"/>
                <a:gd name="T9" fmla="*/ 4 h 55"/>
                <a:gd name="T10" fmla="*/ 93 w 94"/>
                <a:gd name="T11" fmla="*/ 5 h 55"/>
                <a:gd name="T12" fmla="*/ 9 w 94"/>
                <a:gd name="T13" fmla="*/ 55 h 55"/>
                <a:gd name="T14" fmla="*/ 7 w 94"/>
                <a:gd name="T15" fmla="*/ 55 h 55"/>
                <a:gd name="T16" fmla="*/ 1 w 94"/>
                <a:gd name="T17" fmla="*/ 5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55">
                  <a:moveTo>
                    <a:pt x="1" y="51"/>
                  </a:moveTo>
                  <a:cubicBezTo>
                    <a:pt x="0" y="51"/>
                    <a:pt x="0" y="50"/>
                    <a:pt x="1" y="5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5" y="0"/>
                    <a:pt x="86" y="0"/>
                    <a:pt x="87" y="0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4" y="4"/>
                    <a:pt x="94" y="5"/>
                    <a:pt x="93" y="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8" y="55"/>
                    <a:pt x="7" y="55"/>
                  </a:cubicBezTo>
                  <a:lnTo>
                    <a:pt x="1" y="51"/>
                  </a:lnTo>
                  <a:close/>
                </a:path>
              </a:pathLst>
            </a:custGeom>
            <a:solidFill>
              <a:srgbClr val="182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5" name="iṡḷidé"/>
            <p:cNvSpPr/>
            <p:nvPr/>
          </p:nvSpPr>
          <p:spPr bwMode="auto">
            <a:xfrm>
              <a:off x="5724526" y="3513138"/>
              <a:ext cx="271463" cy="122238"/>
            </a:xfrm>
            <a:custGeom>
              <a:avLst/>
              <a:gdLst>
                <a:gd name="T0" fmla="*/ 77 w 82"/>
                <a:gd name="T1" fmla="*/ 15 h 37"/>
                <a:gd name="T2" fmla="*/ 77 w 82"/>
                <a:gd name="T3" fmla="*/ 14 h 37"/>
                <a:gd name="T4" fmla="*/ 73 w 82"/>
                <a:gd name="T5" fmla="*/ 10 h 37"/>
                <a:gd name="T6" fmla="*/ 73 w 82"/>
                <a:gd name="T7" fmla="*/ 7 h 37"/>
                <a:gd name="T8" fmla="*/ 41 w 82"/>
                <a:gd name="T9" fmla="*/ 0 h 37"/>
                <a:gd name="T10" fmla="*/ 8 w 82"/>
                <a:gd name="T11" fmla="*/ 8 h 37"/>
                <a:gd name="T12" fmla="*/ 8 w 82"/>
                <a:gd name="T13" fmla="*/ 9 h 37"/>
                <a:gd name="T14" fmla="*/ 7 w 82"/>
                <a:gd name="T15" fmla="*/ 14 h 37"/>
                <a:gd name="T16" fmla="*/ 0 w 82"/>
                <a:gd name="T17" fmla="*/ 16 h 37"/>
                <a:gd name="T18" fmla="*/ 0 w 82"/>
                <a:gd name="T19" fmla="*/ 19 h 37"/>
                <a:gd name="T20" fmla="*/ 41 w 82"/>
                <a:gd name="T21" fmla="*/ 37 h 37"/>
                <a:gd name="T22" fmla="*/ 82 w 82"/>
                <a:gd name="T23" fmla="*/ 19 h 37"/>
                <a:gd name="T24" fmla="*/ 82 w 82"/>
                <a:gd name="T25" fmla="*/ 16 h 37"/>
                <a:gd name="T26" fmla="*/ 77 w 82"/>
                <a:gd name="T27" fmla="*/ 1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37">
                  <a:moveTo>
                    <a:pt x="77" y="15"/>
                  </a:moveTo>
                  <a:cubicBezTo>
                    <a:pt x="77" y="14"/>
                    <a:pt x="77" y="14"/>
                    <a:pt x="77" y="14"/>
                  </a:cubicBezTo>
                  <a:cubicBezTo>
                    <a:pt x="75" y="13"/>
                    <a:pt x="73" y="12"/>
                    <a:pt x="73" y="10"/>
                  </a:cubicBezTo>
                  <a:cubicBezTo>
                    <a:pt x="73" y="9"/>
                    <a:pt x="73" y="8"/>
                    <a:pt x="73" y="7"/>
                  </a:cubicBezTo>
                  <a:cubicBezTo>
                    <a:pt x="66" y="3"/>
                    <a:pt x="54" y="0"/>
                    <a:pt x="41" y="0"/>
                  </a:cubicBezTo>
                  <a:cubicBezTo>
                    <a:pt x="27" y="0"/>
                    <a:pt x="15" y="3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7" y="12"/>
                    <a:pt x="7" y="14"/>
                  </a:cubicBezTo>
                  <a:cubicBezTo>
                    <a:pt x="6" y="17"/>
                    <a:pt x="3" y="17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9"/>
                    <a:pt x="19" y="37"/>
                    <a:pt x="41" y="37"/>
                  </a:cubicBezTo>
                  <a:cubicBezTo>
                    <a:pt x="64" y="37"/>
                    <a:pt x="82" y="29"/>
                    <a:pt x="82" y="19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0" y="16"/>
                    <a:pt x="78" y="16"/>
                    <a:pt x="77" y="15"/>
                  </a:cubicBezTo>
                </a:path>
              </a:pathLst>
            </a:custGeom>
            <a:solidFill>
              <a:srgbClr val="0D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6" name="îṣ1íḓê"/>
            <p:cNvSpPr/>
            <p:nvPr/>
          </p:nvSpPr>
          <p:spPr bwMode="auto">
            <a:xfrm>
              <a:off x="5724526" y="3506788"/>
              <a:ext cx="271463" cy="125413"/>
            </a:xfrm>
            <a:prstGeom prst="ellipse">
              <a:avLst/>
            </a:prstGeom>
            <a:solidFill>
              <a:srgbClr val="4752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7" name="îšḷïḑe"/>
            <p:cNvSpPr/>
            <p:nvPr/>
          </p:nvSpPr>
          <p:spPr bwMode="auto">
            <a:xfrm>
              <a:off x="5724526" y="3506788"/>
              <a:ext cx="271463" cy="122238"/>
            </a:xfrm>
            <a:prstGeom prst="ellipse">
              <a:avLst/>
            </a:prstGeom>
            <a:solidFill>
              <a:srgbClr val="222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8" name="íṥlíḓe"/>
            <p:cNvSpPr/>
            <p:nvPr/>
          </p:nvSpPr>
          <p:spPr bwMode="auto">
            <a:xfrm>
              <a:off x="5780088" y="3532188"/>
              <a:ext cx="158750" cy="73025"/>
            </a:xfrm>
            <a:prstGeom prst="ellipse">
              <a:avLst/>
            </a:prstGeom>
            <a:solidFill>
              <a:srgbClr val="191F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9" name="íşľidê"/>
            <p:cNvSpPr/>
            <p:nvPr/>
          </p:nvSpPr>
          <p:spPr bwMode="auto">
            <a:xfrm>
              <a:off x="5945188" y="3381376"/>
              <a:ext cx="66675" cy="111125"/>
            </a:xfrm>
            <a:custGeom>
              <a:avLst/>
              <a:gdLst>
                <a:gd name="T0" fmla="*/ 3 w 20"/>
                <a:gd name="T1" fmla="*/ 34 h 34"/>
                <a:gd name="T2" fmla="*/ 0 w 20"/>
                <a:gd name="T3" fmla="*/ 30 h 34"/>
                <a:gd name="T4" fmla="*/ 3 w 20"/>
                <a:gd name="T5" fmla="*/ 27 h 34"/>
                <a:gd name="T6" fmla="*/ 14 w 20"/>
                <a:gd name="T7" fmla="*/ 17 h 34"/>
                <a:gd name="T8" fmla="*/ 3 w 20"/>
                <a:gd name="T9" fmla="*/ 6 h 34"/>
                <a:gd name="T10" fmla="*/ 0 w 20"/>
                <a:gd name="T11" fmla="*/ 3 h 34"/>
                <a:gd name="T12" fmla="*/ 3 w 20"/>
                <a:gd name="T13" fmla="*/ 0 h 34"/>
                <a:gd name="T14" fmla="*/ 20 w 20"/>
                <a:gd name="T15" fmla="*/ 17 h 34"/>
                <a:gd name="T16" fmla="*/ 3 w 20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34">
                  <a:moveTo>
                    <a:pt x="3" y="34"/>
                  </a:moveTo>
                  <a:cubicBezTo>
                    <a:pt x="1" y="34"/>
                    <a:pt x="0" y="32"/>
                    <a:pt x="0" y="30"/>
                  </a:cubicBezTo>
                  <a:cubicBezTo>
                    <a:pt x="0" y="29"/>
                    <a:pt x="1" y="27"/>
                    <a:pt x="3" y="27"/>
                  </a:cubicBezTo>
                  <a:cubicBezTo>
                    <a:pt x="9" y="27"/>
                    <a:pt x="14" y="22"/>
                    <a:pt x="14" y="17"/>
                  </a:cubicBezTo>
                  <a:cubicBezTo>
                    <a:pt x="14" y="11"/>
                    <a:pt x="9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2" y="0"/>
                    <a:pt x="20" y="7"/>
                    <a:pt x="20" y="17"/>
                  </a:cubicBezTo>
                  <a:cubicBezTo>
                    <a:pt x="20" y="26"/>
                    <a:pt x="12" y="34"/>
                    <a:pt x="3" y="34"/>
                  </a:cubicBezTo>
                  <a:close/>
                </a:path>
              </a:pathLst>
            </a:custGeom>
            <a:solidFill>
              <a:srgbClr val="0D09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0" name="iṩļîďé"/>
            <p:cNvSpPr/>
            <p:nvPr/>
          </p:nvSpPr>
          <p:spPr bwMode="auto">
            <a:xfrm>
              <a:off x="5751513" y="3332163"/>
              <a:ext cx="217488" cy="260350"/>
            </a:xfrm>
            <a:custGeom>
              <a:avLst/>
              <a:gdLst>
                <a:gd name="T0" fmla="*/ 40 w 66"/>
                <a:gd name="T1" fmla="*/ 0 h 79"/>
                <a:gd name="T2" fmla="*/ 26 w 66"/>
                <a:gd name="T3" fmla="*/ 0 h 79"/>
                <a:gd name="T4" fmla="*/ 13 w 66"/>
                <a:gd name="T5" fmla="*/ 0 h 79"/>
                <a:gd name="T6" fmla="*/ 0 w 66"/>
                <a:gd name="T7" fmla="*/ 2 h 79"/>
                <a:gd name="T8" fmla="*/ 0 w 66"/>
                <a:gd name="T9" fmla="*/ 43 h 79"/>
                <a:gd name="T10" fmla="*/ 33 w 66"/>
                <a:gd name="T11" fmla="*/ 79 h 79"/>
                <a:gd name="T12" fmla="*/ 66 w 66"/>
                <a:gd name="T13" fmla="*/ 43 h 79"/>
                <a:gd name="T14" fmla="*/ 66 w 66"/>
                <a:gd name="T15" fmla="*/ 2 h 79"/>
                <a:gd name="T16" fmla="*/ 40 w 66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79">
                  <a:moveTo>
                    <a:pt x="40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63"/>
                    <a:pt x="15" y="79"/>
                    <a:pt x="33" y="79"/>
                  </a:cubicBezTo>
                  <a:cubicBezTo>
                    <a:pt x="51" y="79"/>
                    <a:pt x="66" y="62"/>
                    <a:pt x="66" y="43"/>
                  </a:cubicBezTo>
                  <a:cubicBezTo>
                    <a:pt x="66" y="2"/>
                    <a:pt x="66" y="2"/>
                    <a:pt x="66" y="2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0D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1" name="isḻîḋê"/>
            <p:cNvSpPr/>
            <p:nvPr/>
          </p:nvSpPr>
          <p:spPr bwMode="auto">
            <a:xfrm>
              <a:off x="5751513" y="3289301"/>
              <a:ext cx="217488" cy="101600"/>
            </a:xfrm>
            <a:prstGeom prst="ellipse">
              <a:avLst/>
            </a:prstGeom>
            <a:solidFill>
              <a:srgbClr val="222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2" name="íş1íḍe"/>
            <p:cNvSpPr/>
            <p:nvPr/>
          </p:nvSpPr>
          <p:spPr bwMode="auto">
            <a:xfrm>
              <a:off x="5761038" y="3292476"/>
              <a:ext cx="198438" cy="92075"/>
            </a:xfrm>
            <a:prstGeom prst="ellipse">
              <a:avLst/>
            </a:prstGeom>
            <a:solidFill>
              <a:srgbClr val="0000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3" name="íş1iḑè"/>
            <p:cNvSpPr/>
            <p:nvPr/>
          </p:nvSpPr>
          <p:spPr bwMode="auto">
            <a:xfrm>
              <a:off x="5770563" y="3314701"/>
              <a:ext cx="177800" cy="82550"/>
            </a:xfrm>
            <a:prstGeom prst="ellipse">
              <a:avLst/>
            </a:prstGeom>
            <a:solidFill>
              <a:srgbClr val="B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4" name="ïŝļîḓe"/>
            <p:cNvSpPr/>
            <p:nvPr/>
          </p:nvSpPr>
          <p:spPr bwMode="auto">
            <a:xfrm>
              <a:off x="5800726" y="3332163"/>
              <a:ext cx="119063" cy="52388"/>
            </a:xfrm>
            <a:prstGeom prst="ellipse">
              <a:avLst/>
            </a:prstGeom>
            <a:solidFill>
              <a:srgbClr val="9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5" name="iṥļiḋè"/>
            <p:cNvSpPr/>
            <p:nvPr/>
          </p:nvSpPr>
          <p:spPr bwMode="auto">
            <a:xfrm>
              <a:off x="5830888" y="3344863"/>
              <a:ext cx="58738" cy="26988"/>
            </a:xfrm>
            <a:prstGeom prst="ellipse">
              <a:avLst/>
            </a:prstGeom>
            <a:solidFill>
              <a:srgbClr val="5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6" name="ísḻiḓè"/>
            <p:cNvSpPr/>
            <p:nvPr/>
          </p:nvSpPr>
          <p:spPr bwMode="auto">
            <a:xfrm>
              <a:off x="6057901" y="3186113"/>
              <a:ext cx="192088" cy="300038"/>
            </a:xfrm>
            <a:custGeom>
              <a:avLst/>
              <a:gdLst>
                <a:gd name="T0" fmla="*/ 35 w 58"/>
                <a:gd name="T1" fmla="*/ 1 h 91"/>
                <a:gd name="T2" fmla="*/ 23 w 58"/>
                <a:gd name="T3" fmla="*/ 0 h 91"/>
                <a:gd name="T4" fmla="*/ 11 w 58"/>
                <a:gd name="T5" fmla="*/ 0 h 91"/>
                <a:gd name="T6" fmla="*/ 0 w 58"/>
                <a:gd name="T7" fmla="*/ 2 h 91"/>
                <a:gd name="T8" fmla="*/ 0 w 58"/>
                <a:gd name="T9" fmla="*/ 78 h 91"/>
                <a:gd name="T10" fmla="*/ 29 w 58"/>
                <a:gd name="T11" fmla="*/ 91 h 91"/>
                <a:gd name="T12" fmla="*/ 58 w 58"/>
                <a:gd name="T13" fmla="*/ 78 h 91"/>
                <a:gd name="T14" fmla="*/ 58 w 58"/>
                <a:gd name="T15" fmla="*/ 2 h 91"/>
                <a:gd name="T16" fmla="*/ 35 w 58"/>
                <a:gd name="T17" fmla="*/ 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91">
                  <a:moveTo>
                    <a:pt x="35" y="1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5"/>
                    <a:pt x="13" y="91"/>
                    <a:pt x="29" y="91"/>
                  </a:cubicBezTo>
                  <a:cubicBezTo>
                    <a:pt x="45" y="91"/>
                    <a:pt x="58" y="85"/>
                    <a:pt x="58" y="78"/>
                  </a:cubicBezTo>
                  <a:cubicBezTo>
                    <a:pt x="58" y="2"/>
                    <a:pt x="58" y="2"/>
                    <a:pt x="58" y="2"/>
                  </a:cubicBezTo>
                  <a:lnTo>
                    <a:pt x="35" y="1"/>
                  </a:lnTo>
                  <a:close/>
                </a:path>
              </a:pathLst>
            </a:custGeom>
            <a:solidFill>
              <a:srgbClr val="0D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7" name="iṧlíďê"/>
            <p:cNvSpPr/>
            <p:nvPr/>
          </p:nvSpPr>
          <p:spPr bwMode="auto">
            <a:xfrm>
              <a:off x="6057901" y="3186113"/>
              <a:ext cx="192088" cy="63500"/>
            </a:xfrm>
            <a:custGeom>
              <a:avLst/>
              <a:gdLst>
                <a:gd name="T0" fmla="*/ 55 w 58"/>
                <a:gd name="T1" fmla="*/ 12 h 19"/>
                <a:gd name="T2" fmla="*/ 58 w 58"/>
                <a:gd name="T3" fmla="*/ 10 h 19"/>
                <a:gd name="T4" fmla="*/ 58 w 58"/>
                <a:gd name="T5" fmla="*/ 2 h 19"/>
                <a:gd name="T6" fmla="*/ 35 w 58"/>
                <a:gd name="T7" fmla="*/ 1 h 19"/>
                <a:gd name="T8" fmla="*/ 23 w 58"/>
                <a:gd name="T9" fmla="*/ 0 h 19"/>
                <a:gd name="T10" fmla="*/ 11 w 58"/>
                <a:gd name="T11" fmla="*/ 0 h 19"/>
                <a:gd name="T12" fmla="*/ 0 w 58"/>
                <a:gd name="T13" fmla="*/ 2 h 19"/>
                <a:gd name="T14" fmla="*/ 0 w 58"/>
                <a:gd name="T15" fmla="*/ 9 h 19"/>
                <a:gd name="T16" fmla="*/ 0 w 58"/>
                <a:gd name="T17" fmla="*/ 9 h 19"/>
                <a:gd name="T18" fmla="*/ 3 w 58"/>
                <a:gd name="T19" fmla="*/ 12 h 19"/>
                <a:gd name="T20" fmla="*/ 3 w 58"/>
                <a:gd name="T21" fmla="*/ 12 h 19"/>
                <a:gd name="T22" fmla="*/ 3 w 58"/>
                <a:gd name="T23" fmla="*/ 12 h 19"/>
                <a:gd name="T24" fmla="*/ 20 w 58"/>
                <a:gd name="T25" fmla="*/ 19 h 19"/>
                <a:gd name="T26" fmla="*/ 22 w 58"/>
                <a:gd name="T27" fmla="*/ 19 h 19"/>
                <a:gd name="T28" fmla="*/ 24 w 58"/>
                <a:gd name="T29" fmla="*/ 19 h 19"/>
                <a:gd name="T30" fmla="*/ 35 w 58"/>
                <a:gd name="T31" fmla="*/ 19 h 19"/>
                <a:gd name="T32" fmla="*/ 39 w 58"/>
                <a:gd name="T33" fmla="*/ 19 h 19"/>
                <a:gd name="T34" fmla="*/ 40 w 58"/>
                <a:gd name="T35" fmla="*/ 19 h 19"/>
                <a:gd name="T36" fmla="*/ 46 w 58"/>
                <a:gd name="T37" fmla="*/ 18 h 19"/>
                <a:gd name="T38" fmla="*/ 48 w 58"/>
                <a:gd name="T39" fmla="*/ 16 h 19"/>
                <a:gd name="T40" fmla="*/ 55 w 58"/>
                <a:gd name="T41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" h="19">
                  <a:moveTo>
                    <a:pt x="55" y="12"/>
                  </a:moveTo>
                  <a:cubicBezTo>
                    <a:pt x="56" y="11"/>
                    <a:pt x="57" y="10"/>
                    <a:pt x="58" y="10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2" y="11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7" y="17"/>
                    <a:pt x="14" y="19"/>
                    <a:pt x="20" y="19"/>
                  </a:cubicBezTo>
                  <a:cubicBezTo>
                    <a:pt x="20" y="19"/>
                    <a:pt x="21" y="19"/>
                    <a:pt x="22" y="19"/>
                  </a:cubicBezTo>
                  <a:cubicBezTo>
                    <a:pt x="22" y="19"/>
                    <a:pt x="23" y="19"/>
                    <a:pt x="24" y="19"/>
                  </a:cubicBezTo>
                  <a:cubicBezTo>
                    <a:pt x="27" y="19"/>
                    <a:pt x="31" y="19"/>
                    <a:pt x="35" y="19"/>
                  </a:cubicBezTo>
                  <a:cubicBezTo>
                    <a:pt x="36" y="19"/>
                    <a:pt x="38" y="19"/>
                    <a:pt x="39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2" y="19"/>
                    <a:pt x="44" y="19"/>
                    <a:pt x="46" y="18"/>
                  </a:cubicBezTo>
                  <a:cubicBezTo>
                    <a:pt x="47" y="17"/>
                    <a:pt x="47" y="16"/>
                    <a:pt x="48" y="16"/>
                  </a:cubicBezTo>
                  <a:cubicBezTo>
                    <a:pt x="51" y="14"/>
                    <a:pt x="53" y="13"/>
                    <a:pt x="55" y="12"/>
                  </a:cubicBezTo>
                  <a:close/>
                </a:path>
              </a:pathLst>
            </a:custGeom>
            <a:solidFill>
              <a:srgbClr val="181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8" name="ïšľíḓe"/>
            <p:cNvSpPr/>
            <p:nvPr/>
          </p:nvSpPr>
          <p:spPr bwMode="auto">
            <a:xfrm>
              <a:off x="6057901" y="3186113"/>
              <a:ext cx="192088" cy="76200"/>
            </a:xfrm>
            <a:custGeom>
              <a:avLst/>
              <a:gdLst>
                <a:gd name="T0" fmla="*/ 53 w 58"/>
                <a:gd name="T1" fmla="*/ 2 h 23"/>
                <a:gd name="T2" fmla="*/ 35 w 58"/>
                <a:gd name="T3" fmla="*/ 1 h 23"/>
                <a:gd name="T4" fmla="*/ 23 w 58"/>
                <a:gd name="T5" fmla="*/ 0 h 23"/>
                <a:gd name="T6" fmla="*/ 11 w 58"/>
                <a:gd name="T7" fmla="*/ 0 h 23"/>
                <a:gd name="T8" fmla="*/ 6 w 58"/>
                <a:gd name="T9" fmla="*/ 1 h 23"/>
                <a:gd name="T10" fmla="*/ 0 w 58"/>
                <a:gd name="T11" fmla="*/ 9 h 23"/>
                <a:gd name="T12" fmla="*/ 29 w 58"/>
                <a:gd name="T13" fmla="*/ 23 h 23"/>
                <a:gd name="T14" fmla="*/ 58 w 58"/>
                <a:gd name="T15" fmla="*/ 9 h 23"/>
                <a:gd name="T16" fmla="*/ 53 w 5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23">
                  <a:moveTo>
                    <a:pt x="53" y="2"/>
                  </a:moveTo>
                  <a:cubicBezTo>
                    <a:pt x="35" y="1"/>
                    <a:pt x="35" y="1"/>
                    <a:pt x="35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" y="3"/>
                    <a:pt x="0" y="6"/>
                    <a:pt x="0" y="9"/>
                  </a:cubicBezTo>
                  <a:cubicBezTo>
                    <a:pt x="0" y="17"/>
                    <a:pt x="13" y="23"/>
                    <a:pt x="29" y="23"/>
                  </a:cubicBezTo>
                  <a:cubicBezTo>
                    <a:pt x="45" y="23"/>
                    <a:pt x="58" y="17"/>
                    <a:pt x="58" y="9"/>
                  </a:cubicBezTo>
                  <a:cubicBezTo>
                    <a:pt x="58" y="7"/>
                    <a:pt x="56" y="4"/>
                    <a:pt x="53" y="2"/>
                  </a:cubicBezTo>
                  <a:close/>
                </a:path>
              </a:pathLst>
            </a:custGeom>
            <a:solidFill>
              <a:srgbClr val="181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9" name="ïsḻíḓe"/>
            <p:cNvSpPr/>
            <p:nvPr/>
          </p:nvSpPr>
          <p:spPr bwMode="auto">
            <a:xfrm>
              <a:off x="6057901" y="3149601"/>
              <a:ext cx="192088" cy="90488"/>
            </a:xfrm>
            <a:prstGeom prst="ellipse">
              <a:avLst/>
            </a:prstGeom>
            <a:solidFill>
              <a:srgbClr val="505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0" name="iṩľîḑê"/>
            <p:cNvSpPr/>
            <p:nvPr/>
          </p:nvSpPr>
          <p:spPr bwMode="auto">
            <a:xfrm>
              <a:off x="6057901" y="3149601"/>
              <a:ext cx="192088" cy="90488"/>
            </a:xfrm>
            <a:prstGeom prst="ellipse">
              <a:avLst/>
            </a:prstGeom>
            <a:solidFill>
              <a:srgbClr val="263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1" name="iṡḷïḋè"/>
            <p:cNvSpPr/>
            <p:nvPr/>
          </p:nvSpPr>
          <p:spPr bwMode="auto">
            <a:xfrm>
              <a:off x="6073776" y="3160713"/>
              <a:ext cx="155575" cy="68263"/>
            </a:xfrm>
            <a:prstGeom prst="ellipse">
              <a:avLst/>
            </a:prstGeom>
            <a:solidFill>
              <a:srgbClr val="181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2" name="iṡlîḓê"/>
            <p:cNvSpPr/>
            <p:nvPr/>
          </p:nvSpPr>
          <p:spPr bwMode="auto">
            <a:xfrm>
              <a:off x="6073776" y="3176588"/>
              <a:ext cx="155575" cy="73025"/>
            </a:xfrm>
            <a:prstGeom prst="ellipse">
              <a:avLst/>
            </a:prstGeom>
            <a:solidFill>
              <a:srgbClr val="000C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3" name="iṡḷîḑê"/>
            <p:cNvSpPr/>
            <p:nvPr/>
          </p:nvSpPr>
          <p:spPr bwMode="auto">
            <a:xfrm>
              <a:off x="6161088" y="3094038"/>
              <a:ext cx="31750" cy="141288"/>
            </a:xfrm>
            <a:custGeom>
              <a:avLst/>
              <a:gdLst>
                <a:gd name="T0" fmla="*/ 0 w 20"/>
                <a:gd name="T1" fmla="*/ 89 h 89"/>
                <a:gd name="T2" fmla="*/ 0 w 20"/>
                <a:gd name="T3" fmla="*/ 0 h 89"/>
                <a:gd name="T4" fmla="*/ 4 w 20"/>
                <a:gd name="T5" fmla="*/ 0 h 89"/>
                <a:gd name="T6" fmla="*/ 8 w 20"/>
                <a:gd name="T7" fmla="*/ 0 h 89"/>
                <a:gd name="T8" fmla="*/ 12 w 20"/>
                <a:gd name="T9" fmla="*/ 0 h 89"/>
                <a:gd name="T10" fmla="*/ 20 w 20"/>
                <a:gd name="T11" fmla="*/ 0 h 89"/>
                <a:gd name="T12" fmla="*/ 20 w 20"/>
                <a:gd name="T13" fmla="*/ 89 h 89"/>
                <a:gd name="T14" fmla="*/ 12 w 20"/>
                <a:gd name="T15" fmla="*/ 89 h 89"/>
                <a:gd name="T16" fmla="*/ 0 w 20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89">
                  <a:moveTo>
                    <a:pt x="0" y="89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20" y="0"/>
                  </a:lnTo>
                  <a:lnTo>
                    <a:pt x="20" y="89"/>
                  </a:lnTo>
                  <a:lnTo>
                    <a:pt x="12" y="89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350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4" name="îšḷîde"/>
            <p:cNvSpPr/>
            <p:nvPr/>
          </p:nvSpPr>
          <p:spPr bwMode="auto">
            <a:xfrm>
              <a:off x="6161088" y="3094038"/>
              <a:ext cx="31750" cy="141288"/>
            </a:xfrm>
            <a:custGeom>
              <a:avLst/>
              <a:gdLst>
                <a:gd name="T0" fmla="*/ 0 w 20"/>
                <a:gd name="T1" fmla="*/ 89 h 89"/>
                <a:gd name="T2" fmla="*/ 0 w 20"/>
                <a:gd name="T3" fmla="*/ 0 h 89"/>
                <a:gd name="T4" fmla="*/ 4 w 20"/>
                <a:gd name="T5" fmla="*/ 0 h 89"/>
                <a:gd name="T6" fmla="*/ 8 w 20"/>
                <a:gd name="T7" fmla="*/ 0 h 89"/>
                <a:gd name="T8" fmla="*/ 12 w 20"/>
                <a:gd name="T9" fmla="*/ 0 h 89"/>
                <a:gd name="T10" fmla="*/ 20 w 20"/>
                <a:gd name="T11" fmla="*/ 0 h 89"/>
                <a:gd name="T12" fmla="*/ 20 w 20"/>
                <a:gd name="T13" fmla="*/ 89 h 89"/>
                <a:gd name="T14" fmla="*/ 12 w 20"/>
                <a:gd name="T1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89">
                  <a:moveTo>
                    <a:pt x="0" y="89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20" y="0"/>
                  </a:lnTo>
                  <a:lnTo>
                    <a:pt x="20" y="89"/>
                  </a:lnTo>
                  <a:lnTo>
                    <a:pt x="12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5" name="íşľîḓe"/>
            <p:cNvSpPr/>
            <p:nvPr/>
          </p:nvSpPr>
          <p:spPr bwMode="auto">
            <a:xfrm>
              <a:off x="6088063" y="3087688"/>
              <a:ext cx="33338" cy="144463"/>
            </a:xfrm>
            <a:custGeom>
              <a:avLst/>
              <a:gdLst>
                <a:gd name="T0" fmla="*/ 0 w 21"/>
                <a:gd name="T1" fmla="*/ 89 h 91"/>
                <a:gd name="T2" fmla="*/ 0 w 21"/>
                <a:gd name="T3" fmla="*/ 2 h 91"/>
                <a:gd name="T4" fmla="*/ 4 w 21"/>
                <a:gd name="T5" fmla="*/ 0 h 91"/>
                <a:gd name="T6" fmla="*/ 8 w 21"/>
                <a:gd name="T7" fmla="*/ 0 h 91"/>
                <a:gd name="T8" fmla="*/ 12 w 21"/>
                <a:gd name="T9" fmla="*/ 0 h 91"/>
                <a:gd name="T10" fmla="*/ 21 w 21"/>
                <a:gd name="T11" fmla="*/ 2 h 91"/>
                <a:gd name="T12" fmla="*/ 21 w 21"/>
                <a:gd name="T13" fmla="*/ 89 h 91"/>
                <a:gd name="T14" fmla="*/ 12 w 21"/>
                <a:gd name="T15" fmla="*/ 91 h 91"/>
                <a:gd name="T16" fmla="*/ 0 w 21"/>
                <a:gd name="T17" fmla="*/ 8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91">
                  <a:moveTo>
                    <a:pt x="0" y="89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21" y="2"/>
                  </a:lnTo>
                  <a:lnTo>
                    <a:pt x="21" y="89"/>
                  </a:lnTo>
                  <a:lnTo>
                    <a:pt x="12" y="91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F40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6" name="ïṥlíḋé"/>
            <p:cNvSpPr/>
            <p:nvPr/>
          </p:nvSpPr>
          <p:spPr bwMode="auto">
            <a:xfrm>
              <a:off x="6088063" y="3087688"/>
              <a:ext cx="33338" cy="144463"/>
            </a:xfrm>
            <a:custGeom>
              <a:avLst/>
              <a:gdLst>
                <a:gd name="T0" fmla="*/ 0 w 21"/>
                <a:gd name="T1" fmla="*/ 89 h 91"/>
                <a:gd name="T2" fmla="*/ 0 w 21"/>
                <a:gd name="T3" fmla="*/ 2 h 91"/>
                <a:gd name="T4" fmla="*/ 4 w 21"/>
                <a:gd name="T5" fmla="*/ 0 h 91"/>
                <a:gd name="T6" fmla="*/ 8 w 21"/>
                <a:gd name="T7" fmla="*/ 0 h 91"/>
                <a:gd name="T8" fmla="*/ 12 w 21"/>
                <a:gd name="T9" fmla="*/ 0 h 91"/>
                <a:gd name="T10" fmla="*/ 21 w 21"/>
                <a:gd name="T11" fmla="*/ 2 h 91"/>
                <a:gd name="T12" fmla="*/ 21 w 21"/>
                <a:gd name="T13" fmla="*/ 89 h 91"/>
                <a:gd name="T14" fmla="*/ 12 w 21"/>
                <a:gd name="T15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91">
                  <a:moveTo>
                    <a:pt x="0" y="89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21" y="2"/>
                  </a:lnTo>
                  <a:lnTo>
                    <a:pt x="21" y="89"/>
                  </a:lnTo>
                  <a:lnTo>
                    <a:pt x="12" y="9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7" name="isļidè"/>
            <p:cNvSpPr/>
            <p:nvPr/>
          </p:nvSpPr>
          <p:spPr bwMode="auto">
            <a:xfrm>
              <a:off x="6088063" y="3081338"/>
              <a:ext cx="33338" cy="15875"/>
            </a:xfrm>
            <a:prstGeom prst="ellipse">
              <a:avLst/>
            </a:prstGeom>
            <a:solidFill>
              <a:srgbClr val="C200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8" name="ïśľiḋè"/>
            <p:cNvSpPr/>
            <p:nvPr/>
          </p:nvSpPr>
          <p:spPr bwMode="auto">
            <a:xfrm>
              <a:off x="6094413" y="3087688"/>
              <a:ext cx="15875" cy="6350"/>
            </a:xfrm>
            <a:prstGeom prst="ellipse">
              <a:avLst/>
            </a:prstGeom>
            <a:solidFill>
              <a:srgbClr val="7400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9" name="íṥḷîdé"/>
            <p:cNvSpPr/>
            <p:nvPr/>
          </p:nvSpPr>
          <p:spPr bwMode="auto">
            <a:xfrm>
              <a:off x="6097588" y="3087688"/>
              <a:ext cx="9525" cy="3175"/>
            </a:xfrm>
            <a:prstGeom prst="ellipse">
              <a:avLst/>
            </a:prstGeom>
            <a:solidFill>
              <a:srgbClr val="F40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0" name="ïŝlîḋè"/>
            <p:cNvSpPr/>
            <p:nvPr/>
          </p:nvSpPr>
          <p:spPr bwMode="auto">
            <a:xfrm>
              <a:off x="6107113" y="3146426"/>
              <a:ext cx="30163" cy="146050"/>
            </a:xfrm>
            <a:custGeom>
              <a:avLst/>
              <a:gdLst>
                <a:gd name="T0" fmla="*/ 0 w 19"/>
                <a:gd name="T1" fmla="*/ 90 h 92"/>
                <a:gd name="T2" fmla="*/ 0 w 19"/>
                <a:gd name="T3" fmla="*/ 2 h 92"/>
                <a:gd name="T4" fmla="*/ 4 w 19"/>
                <a:gd name="T5" fmla="*/ 0 h 92"/>
                <a:gd name="T6" fmla="*/ 9 w 19"/>
                <a:gd name="T7" fmla="*/ 0 h 92"/>
                <a:gd name="T8" fmla="*/ 13 w 19"/>
                <a:gd name="T9" fmla="*/ 0 h 92"/>
                <a:gd name="T10" fmla="*/ 19 w 19"/>
                <a:gd name="T11" fmla="*/ 2 h 92"/>
                <a:gd name="T12" fmla="*/ 19 w 19"/>
                <a:gd name="T13" fmla="*/ 90 h 92"/>
                <a:gd name="T14" fmla="*/ 13 w 19"/>
                <a:gd name="T15" fmla="*/ 92 h 92"/>
                <a:gd name="T16" fmla="*/ 0 w 19"/>
                <a:gd name="T17" fmla="*/ 9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92">
                  <a:moveTo>
                    <a:pt x="0" y="90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9" y="2"/>
                  </a:lnTo>
                  <a:lnTo>
                    <a:pt x="19" y="90"/>
                  </a:lnTo>
                  <a:lnTo>
                    <a:pt x="13" y="92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094C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1" name="iṩļiḑè"/>
            <p:cNvSpPr/>
            <p:nvPr/>
          </p:nvSpPr>
          <p:spPr bwMode="auto">
            <a:xfrm>
              <a:off x="6107113" y="3146426"/>
              <a:ext cx="30163" cy="146050"/>
            </a:xfrm>
            <a:custGeom>
              <a:avLst/>
              <a:gdLst>
                <a:gd name="T0" fmla="*/ 0 w 19"/>
                <a:gd name="T1" fmla="*/ 90 h 92"/>
                <a:gd name="T2" fmla="*/ 0 w 19"/>
                <a:gd name="T3" fmla="*/ 2 h 92"/>
                <a:gd name="T4" fmla="*/ 4 w 19"/>
                <a:gd name="T5" fmla="*/ 0 h 92"/>
                <a:gd name="T6" fmla="*/ 9 w 19"/>
                <a:gd name="T7" fmla="*/ 0 h 92"/>
                <a:gd name="T8" fmla="*/ 13 w 19"/>
                <a:gd name="T9" fmla="*/ 0 h 92"/>
                <a:gd name="T10" fmla="*/ 19 w 19"/>
                <a:gd name="T11" fmla="*/ 2 h 92"/>
                <a:gd name="T12" fmla="*/ 19 w 19"/>
                <a:gd name="T13" fmla="*/ 90 h 92"/>
                <a:gd name="T14" fmla="*/ 13 w 19"/>
                <a:gd name="T1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92">
                  <a:moveTo>
                    <a:pt x="0" y="90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9" y="2"/>
                  </a:lnTo>
                  <a:lnTo>
                    <a:pt x="19" y="90"/>
                  </a:lnTo>
                  <a:lnTo>
                    <a:pt x="13" y="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2" name="îṣliḍè"/>
            <p:cNvSpPr/>
            <p:nvPr/>
          </p:nvSpPr>
          <p:spPr bwMode="auto">
            <a:xfrm>
              <a:off x="6140451" y="3130551"/>
              <a:ext cx="33338" cy="141288"/>
            </a:xfrm>
            <a:custGeom>
              <a:avLst/>
              <a:gdLst>
                <a:gd name="T0" fmla="*/ 0 w 21"/>
                <a:gd name="T1" fmla="*/ 89 h 89"/>
                <a:gd name="T2" fmla="*/ 0 w 21"/>
                <a:gd name="T3" fmla="*/ 0 h 89"/>
                <a:gd name="T4" fmla="*/ 4 w 21"/>
                <a:gd name="T5" fmla="*/ 0 h 89"/>
                <a:gd name="T6" fmla="*/ 8 w 21"/>
                <a:gd name="T7" fmla="*/ 0 h 89"/>
                <a:gd name="T8" fmla="*/ 13 w 21"/>
                <a:gd name="T9" fmla="*/ 0 h 89"/>
                <a:gd name="T10" fmla="*/ 21 w 21"/>
                <a:gd name="T11" fmla="*/ 0 h 89"/>
                <a:gd name="T12" fmla="*/ 21 w 21"/>
                <a:gd name="T13" fmla="*/ 89 h 89"/>
                <a:gd name="T14" fmla="*/ 13 w 21"/>
                <a:gd name="T15" fmla="*/ 89 h 89"/>
                <a:gd name="T16" fmla="*/ 0 w 21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89">
                  <a:moveTo>
                    <a:pt x="0" y="89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21" y="89"/>
                  </a:lnTo>
                  <a:lnTo>
                    <a:pt x="13" y="89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009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3" name="iṣḷíḓê"/>
            <p:cNvSpPr/>
            <p:nvPr/>
          </p:nvSpPr>
          <p:spPr bwMode="auto">
            <a:xfrm>
              <a:off x="6140451" y="3130551"/>
              <a:ext cx="33338" cy="141288"/>
            </a:xfrm>
            <a:custGeom>
              <a:avLst/>
              <a:gdLst>
                <a:gd name="T0" fmla="*/ 0 w 21"/>
                <a:gd name="T1" fmla="*/ 89 h 89"/>
                <a:gd name="T2" fmla="*/ 0 w 21"/>
                <a:gd name="T3" fmla="*/ 0 h 89"/>
                <a:gd name="T4" fmla="*/ 4 w 21"/>
                <a:gd name="T5" fmla="*/ 0 h 89"/>
                <a:gd name="T6" fmla="*/ 8 w 21"/>
                <a:gd name="T7" fmla="*/ 0 h 89"/>
                <a:gd name="T8" fmla="*/ 13 w 21"/>
                <a:gd name="T9" fmla="*/ 0 h 89"/>
                <a:gd name="T10" fmla="*/ 21 w 21"/>
                <a:gd name="T11" fmla="*/ 0 h 89"/>
                <a:gd name="T12" fmla="*/ 21 w 21"/>
                <a:gd name="T13" fmla="*/ 89 h 89"/>
                <a:gd name="T14" fmla="*/ 13 w 21"/>
                <a:gd name="T1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89">
                  <a:moveTo>
                    <a:pt x="0" y="89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21" y="89"/>
                  </a:lnTo>
                  <a:lnTo>
                    <a:pt x="13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4" name="îṩḷïḋè"/>
            <p:cNvSpPr/>
            <p:nvPr/>
          </p:nvSpPr>
          <p:spPr bwMode="auto">
            <a:xfrm>
              <a:off x="6107113" y="3140076"/>
              <a:ext cx="30163" cy="17463"/>
            </a:xfrm>
            <a:prstGeom prst="ellipse">
              <a:avLst/>
            </a:prstGeom>
            <a:solidFill>
              <a:srgbClr val="092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5" name="íṡľîḍè"/>
            <p:cNvSpPr/>
            <p:nvPr/>
          </p:nvSpPr>
          <p:spPr bwMode="auto">
            <a:xfrm>
              <a:off x="6113463" y="3146426"/>
              <a:ext cx="17463" cy="7938"/>
            </a:xfrm>
            <a:prstGeom prst="ellipse">
              <a:avLst/>
            </a:prstGeom>
            <a:solidFill>
              <a:srgbClr val="094C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6" name="íṩḷíďé"/>
            <p:cNvSpPr/>
            <p:nvPr/>
          </p:nvSpPr>
          <p:spPr bwMode="auto">
            <a:xfrm>
              <a:off x="6118226" y="3146426"/>
              <a:ext cx="9525" cy="3175"/>
            </a:xfrm>
            <a:prstGeom prst="ellipse">
              <a:avLst/>
            </a:prstGeom>
            <a:solidFill>
              <a:srgbClr val="099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7" name="ïṧļiḍé"/>
            <p:cNvSpPr/>
            <p:nvPr/>
          </p:nvSpPr>
          <p:spPr bwMode="auto">
            <a:xfrm>
              <a:off x="6140451" y="3124201"/>
              <a:ext cx="33338" cy="15875"/>
            </a:xfrm>
            <a:prstGeom prst="ellipse">
              <a:avLst/>
            </a:prstGeom>
            <a:solidFill>
              <a:srgbClr val="007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8" name="iś1íḍè"/>
            <p:cNvSpPr/>
            <p:nvPr/>
          </p:nvSpPr>
          <p:spPr bwMode="auto">
            <a:xfrm>
              <a:off x="6149976" y="3127376"/>
              <a:ext cx="14288" cy="6350"/>
            </a:xfrm>
            <a:prstGeom prst="ellipse">
              <a:avLst/>
            </a:prstGeom>
            <a:solidFill>
              <a:srgbClr val="009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9" name="ïṥḻídê"/>
            <p:cNvSpPr/>
            <p:nvPr/>
          </p:nvSpPr>
          <p:spPr bwMode="auto">
            <a:xfrm>
              <a:off x="6153151" y="3130551"/>
              <a:ext cx="7938" cy="3175"/>
            </a:xfrm>
            <a:prstGeom prst="ellipse">
              <a:avLst/>
            </a:prstGeom>
            <a:solidFill>
              <a:srgbClr val="00FC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0" name="îsliḑè"/>
            <p:cNvSpPr/>
            <p:nvPr/>
          </p:nvSpPr>
          <p:spPr bwMode="auto">
            <a:xfrm>
              <a:off x="6161088" y="3087688"/>
              <a:ext cx="31750" cy="15875"/>
            </a:xfrm>
            <a:prstGeom prst="ellipse">
              <a:avLst/>
            </a:prstGeom>
            <a:solidFill>
              <a:srgbClr val="0E00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1" name="ïş1îḓe"/>
            <p:cNvSpPr/>
            <p:nvPr/>
          </p:nvSpPr>
          <p:spPr bwMode="auto">
            <a:xfrm>
              <a:off x="6170613" y="3090863"/>
              <a:ext cx="12700" cy="9525"/>
            </a:xfrm>
            <a:prstGeom prst="ellipse">
              <a:avLst/>
            </a:prstGeom>
            <a:solidFill>
              <a:srgbClr val="350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2" name="îṧļiḍe"/>
            <p:cNvSpPr/>
            <p:nvPr/>
          </p:nvSpPr>
          <p:spPr bwMode="auto">
            <a:xfrm>
              <a:off x="6173788" y="3094038"/>
              <a:ext cx="6350" cy="3175"/>
            </a:xfrm>
            <a:prstGeom prst="ellipse">
              <a:avLst/>
            </a:prstGeom>
            <a:solidFill>
              <a:srgbClr val="8F0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3" name="íṣ1iḓê"/>
            <p:cNvSpPr/>
            <p:nvPr/>
          </p:nvSpPr>
          <p:spPr bwMode="auto">
            <a:xfrm>
              <a:off x="6653213" y="1165226"/>
              <a:ext cx="409575" cy="568325"/>
            </a:xfrm>
            <a:custGeom>
              <a:avLst/>
              <a:gdLst>
                <a:gd name="T0" fmla="*/ 114 w 124"/>
                <a:gd name="T1" fmla="*/ 14 h 172"/>
                <a:gd name="T2" fmla="*/ 119 w 124"/>
                <a:gd name="T3" fmla="*/ 15 h 172"/>
                <a:gd name="T4" fmla="*/ 107 w 124"/>
                <a:gd name="T5" fmla="*/ 7 h 172"/>
                <a:gd name="T6" fmla="*/ 105 w 124"/>
                <a:gd name="T7" fmla="*/ 6 h 172"/>
                <a:gd name="T8" fmla="*/ 105 w 124"/>
                <a:gd name="T9" fmla="*/ 6 h 172"/>
                <a:gd name="T10" fmla="*/ 105 w 124"/>
                <a:gd name="T11" fmla="*/ 6 h 172"/>
                <a:gd name="T12" fmla="*/ 62 w 124"/>
                <a:gd name="T13" fmla="*/ 11 h 172"/>
                <a:gd name="T14" fmla="*/ 0 w 124"/>
                <a:gd name="T15" fmla="*/ 122 h 172"/>
                <a:gd name="T16" fmla="*/ 17 w 124"/>
                <a:gd name="T17" fmla="*/ 162 h 172"/>
                <a:gd name="T18" fmla="*/ 17 w 124"/>
                <a:gd name="T19" fmla="*/ 162 h 172"/>
                <a:gd name="T20" fmla="*/ 17 w 124"/>
                <a:gd name="T21" fmla="*/ 162 h 172"/>
                <a:gd name="T22" fmla="*/ 20 w 124"/>
                <a:gd name="T23" fmla="*/ 164 h 172"/>
                <a:gd name="T24" fmla="*/ 33 w 124"/>
                <a:gd name="T25" fmla="*/ 172 h 172"/>
                <a:gd name="T26" fmla="*/ 32 w 124"/>
                <a:gd name="T27" fmla="*/ 168 h 172"/>
                <a:gd name="T28" fmla="*/ 62 w 124"/>
                <a:gd name="T29" fmla="*/ 159 h 172"/>
                <a:gd name="T30" fmla="*/ 124 w 124"/>
                <a:gd name="T31" fmla="*/ 48 h 172"/>
                <a:gd name="T32" fmla="*/ 114 w 124"/>
                <a:gd name="T33" fmla="*/ 14 h 172"/>
                <a:gd name="T34" fmla="*/ 62 w 124"/>
                <a:gd name="T35" fmla="*/ 126 h 172"/>
                <a:gd name="T36" fmla="*/ 28 w 124"/>
                <a:gd name="T37" fmla="*/ 105 h 172"/>
                <a:gd name="T38" fmla="*/ 62 w 124"/>
                <a:gd name="T39" fmla="*/ 45 h 172"/>
                <a:gd name="T40" fmla="*/ 96 w 124"/>
                <a:gd name="T41" fmla="*/ 65 h 172"/>
                <a:gd name="T42" fmla="*/ 62 w 124"/>
                <a:gd name="T43" fmla="*/ 12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4" h="172">
                  <a:moveTo>
                    <a:pt x="114" y="14"/>
                  </a:moveTo>
                  <a:cubicBezTo>
                    <a:pt x="119" y="15"/>
                    <a:pt x="119" y="15"/>
                    <a:pt x="119" y="15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6" y="7"/>
                    <a:pt x="106" y="7"/>
                    <a:pt x="105" y="6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94" y="0"/>
                    <a:pt x="79" y="2"/>
                    <a:pt x="62" y="11"/>
                  </a:cubicBezTo>
                  <a:cubicBezTo>
                    <a:pt x="28" y="32"/>
                    <a:pt x="0" y="81"/>
                    <a:pt x="0" y="122"/>
                  </a:cubicBezTo>
                  <a:cubicBezTo>
                    <a:pt x="0" y="141"/>
                    <a:pt x="7" y="155"/>
                    <a:pt x="17" y="162"/>
                  </a:cubicBezTo>
                  <a:cubicBezTo>
                    <a:pt x="17" y="162"/>
                    <a:pt x="17" y="162"/>
                    <a:pt x="17" y="162"/>
                  </a:cubicBezTo>
                  <a:cubicBezTo>
                    <a:pt x="17" y="162"/>
                    <a:pt x="17" y="162"/>
                    <a:pt x="17" y="162"/>
                  </a:cubicBezTo>
                  <a:cubicBezTo>
                    <a:pt x="18" y="163"/>
                    <a:pt x="19" y="164"/>
                    <a:pt x="20" y="164"/>
                  </a:cubicBezTo>
                  <a:cubicBezTo>
                    <a:pt x="33" y="172"/>
                    <a:pt x="33" y="172"/>
                    <a:pt x="33" y="172"/>
                  </a:cubicBezTo>
                  <a:cubicBezTo>
                    <a:pt x="32" y="168"/>
                    <a:pt x="32" y="168"/>
                    <a:pt x="32" y="168"/>
                  </a:cubicBezTo>
                  <a:cubicBezTo>
                    <a:pt x="41" y="168"/>
                    <a:pt x="51" y="166"/>
                    <a:pt x="62" y="159"/>
                  </a:cubicBezTo>
                  <a:cubicBezTo>
                    <a:pt x="97" y="139"/>
                    <a:pt x="124" y="89"/>
                    <a:pt x="124" y="48"/>
                  </a:cubicBezTo>
                  <a:cubicBezTo>
                    <a:pt x="124" y="33"/>
                    <a:pt x="120" y="21"/>
                    <a:pt x="114" y="14"/>
                  </a:cubicBezTo>
                  <a:close/>
                  <a:moveTo>
                    <a:pt x="62" y="126"/>
                  </a:moveTo>
                  <a:cubicBezTo>
                    <a:pt x="44" y="137"/>
                    <a:pt x="28" y="128"/>
                    <a:pt x="28" y="105"/>
                  </a:cubicBezTo>
                  <a:cubicBezTo>
                    <a:pt x="28" y="83"/>
                    <a:pt x="44" y="56"/>
                    <a:pt x="62" y="45"/>
                  </a:cubicBezTo>
                  <a:cubicBezTo>
                    <a:pt x="81" y="34"/>
                    <a:pt x="96" y="43"/>
                    <a:pt x="96" y="65"/>
                  </a:cubicBezTo>
                  <a:cubicBezTo>
                    <a:pt x="96" y="87"/>
                    <a:pt x="81" y="115"/>
                    <a:pt x="62" y="126"/>
                  </a:cubicBezTo>
                  <a:close/>
                </a:path>
              </a:pathLst>
            </a:custGeom>
            <a:solidFill>
              <a:srgbClr val="026E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4" name="ísḻïḓê"/>
            <p:cNvSpPr/>
            <p:nvPr/>
          </p:nvSpPr>
          <p:spPr bwMode="auto">
            <a:xfrm>
              <a:off x="6702426" y="1162051"/>
              <a:ext cx="406400" cy="623888"/>
            </a:xfrm>
            <a:custGeom>
              <a:avLst/>
              <a:gdLst>
                <a:gd name="T0" fmla="*/ 61 w 123"/>
                <a:gd name="T1" fmla="*/ 21 h 189"/>
                <a:gd name="T2" fmla="*/ 0 w 123"/>
                <a:gd name="T3" fmla="*/ 131 h 189"/>
                <a:gd name="T4" fmla="*/ 61 w 123"/>
                <a:gd name="T5" fmla="*/ 168 h 189"/>
                <a:gd name="T6" fmla="*/ 123 w 123"/>
                <a:gd name="T7" fmla="*/ 58 h 189"/>
                <a:gd name="T8" fmla="*/ 61 w 123"/>
                <a:gd name="T9" fmla="*/ 21 h 189"/>
                <a:gd name="T10" fmla="*/ 61 w 123"/>
                <a:gd name="T11" fmla="*/ 135 h 189"/>
                <a:gd name="T12" fmla="*/ 28 w 123"/>
                <a:gd name="T13" fmla="*/ 115 h 189"/>
                <a:gd name="T14" fmla="*/ 61 w 123"/>
                <a:gd name="T15" fmla="*/ 54 h 189"/>
                <a:gd name="T16" fmla="*/ 95 w 123"/>
                <a:gd name="T17" fmla="*/ 74 h 189"/>
                <a:gd name="T18" fmla="*/ 61 w 123"/>
                <a:gd name="T19" fmla="*/ 135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89">
                  <a:moveTo>
                    <a:pt x="61" y="21"/>
                  </a:moveTo>
                  <a:cubicBezTo>
                    <a:pt x="27" y="41"/>
                    <a:pt x="0" y="90"/>
                    <a:pt x="0" y="131"/>
                  </a:cubicBezTo>
                  <a:cubicBezTo>
                    <a:pt x="0" y="172"/>
                    <a:pt x="27" y="189"/>
                    <a:pt x="61" y="168"/>
                  </a:cubicBezTo>
                  <a:cubicBezTo>
                    <a:pt x="96" y="148"/>
                    <a:pt x="123" y="99"/>
                    <a:pt x="123" y="58"/>
                  </a:cubicBezTo>
                  <a:cubicBezTo>
                    <a:pt x="123" y="17"/>
                    <a:pt x="96" y="0"/>
                    <a:pt x="61" y="21"/>
                  </a:cubicBezTo>
                  <a:close/>
                  <a:moveTo>
                    <a:pt x="61" y="135"/>
                  </a:moveTo>
                  <a:cubicBezTo>
                    <a:pt x="43" y="146"/>
                    <a:pt x="28" y="137"/>
                    <a:pt x="28" y="115"/>
                  </a:cubicBezTo>
                  <a:cubicBezTo>
                    <a:pt x="28" y="92"/>
                    <a:pt x="43" y="65"/>
                    <a:pt x="61" y="54"/>
                  </a:cubicBezTo>
                  <a:cubicBezTo>
                    <a:pt x="80" y="43"/>
                    <a:pt x="95" y="52"/>
                    <a:pt x="95" y="74"/>
                  </a:cubicBezTo>
                  <a:cubicBezTo>
                    <a:pt x="95" y="97"/>
                    <a:pt x="80" y="124"/>
                    <a:pt x="61" y="135"/>
                  </a:cubicBezTo>
                  <a:close/>
                </a:path>
              </a:pathLst>
            </a:custGeom>
            <a:solidFill>
              <a:srgbClr val="02D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5" name="îşľïḓê"/>
            <p:cNvSpPr/>
            <p:nvPr/>
          </p:nvSpPr>
          <p:spPr bwMode="auto">
            <a:xfrm>
              <a:off x="6702426" y="1165226"/>
              <a:ext cx="406400" cy="620713"/>
            </a:xfrm>
            <a:custGeom>
              <a:avLst/>
              <a:gdLst>
                <a:gd name="T0" fmla="*/ 123 w 123"/>
                <a:gd name="T1" fmla="*/ 57 h 188"/>
                <a:gd name="T2" fmla="*/ 61 w 123"/>
                <a:gd name="T3" fmla="*/ 20 h 188"/>
                <a:gd name="T4" fmla="*/ 0 w 123"/>
                <a:gd name="T5" fmla="*/ 131 h 188"/>
                <a:gd name="T6" fmla="*/ 61 w 123"/>
                <a:gd name="T7" fmla="*/ 168 h 188"/>
                <a:gd name="T8" fmla="*/ 123 w 123"/>
                <a:gd name="T9" fmla="*/ 57 h 188"/>
                <a:gd name="T10" fmla="*/ 28 w 123"/>
                <a:gd name="T11" fmla="*/ 114 h 188"/>
                <a:gd name="T12" fmla="*/ 61 w 123"/>
                <a:gd name="T13" fmla="*/ 54 h 188"/>
                <a:gd name="T14" fmla="*/ 95 w 123"/>
                <a:gd name="T15" fmla="*/ 74 h 188"/>
                <a:gd name="T16" fmla="*/ 61 w 123"/>
                <a:gd name="T17" fmla="*/ 135 h 188"/>
                <a:gd name="T18" fmla="*/ 28 w 123"/>
                <a:gd name="T19" fmla="*/ 11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88">
                  <a:moveTo>
                    <a:pt x="123" y="57"/>
                  </a:moveTo>
                  <a:cubicBezTo>
                    <a:pt x="123" y="17"/>
                    <a:pt x="96" y="0"/>
                    <a:pt x="61" y="20"/>
                  </a:cubicBezTo>
                  <a:cubicBezTo>
                    <a:pt x="27" y="40"/>
                    <a:pt x="0" y="90"/>
                    <a:pt x="0" y="131"/>
                  </a:cubicBezTo>
                  <a:cubicBezTo>
                    <a:pt x="0" y="172"/>
                    <a:pt x="27" y="188"/>
                    <a:pt x="61" y="168"/>
                  </a:cubicBezTo>
                  <a:cubicBezTo>
                    <a:pt x="96" y="148"/>
                    <a:pt x="123" y="98"/>
                    <a:pt x="123" y="57"/>
                  </a:cubicBezTo>
                  <a:close/>
                  <a:moveTo>
                    <a:pt x="28" y="114"/>
                  </a:moveTo>
                  <a:cubicBezTo>
                    <a:pt x="28" y="92"/>
                    <a:pt x="43" y="65"/>
                    <a:pt x="61" y="54"/>
                  </a:cubicBezTo>
                  <a:cubicBezTo>
                    <a:pt x="80" y="43"/>
                    <a:pt x="95" y="52"/>
                    <a:pt x="95" y="74"/>
                  </a:cubicBezTo>
                  <a:cubicBezTo>
                    <a:pt x="95" y="96"/>
                    <a:pt x="80" y="123"/>
                    <a:pt x="61" y="135"/>
                  </a:cubicBezTo>
                  <a:cubicBezTo>
                    <a:pt x="43" y="146"/>
                    <a:pt x="28" y="137"/>
                    <a:pt x="28" y="114"/>
                  </a:cubicBezTo>
                  <a:close/>
                </a:path>
              </a:pathLst>
            </a:custGeom>
            <a:solidFill>
              <a:srgbClr val="029D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6" name="íŝ1íḋè"/>
            <p:cNvSpPr/>
            <p:nvPr/>
          </p:nvSpPr>
          <p:spPr bwMode="auto">
            <a:xfrm>
              <a:off x="6711951" y="1182688"/>
              <a:ext cx="385763" cy="582613"/>
            </a:xfrm>
            <a:custGeom>
              <a:avLst/>
              <a:gdLst>
                <a:gd name="T0" fmla="*/ 117 w 117"/>
                <a:gd name="T1" fmla="*/ 54 h 177"/>
                <a:gd name="T2" fmla="*/ 58 w 117"/>
                <a:gd name="T3" fmla="*/ 19 h 177"/>
                <a:gd name="T4" fmla="*/ 0 w 117"/>
                <a:gd name="T5" fmla="*/ 123 h 177"/>
                <a:gd name="T6" fmla="*/ 58 w 117"/>
                <a:gd name="T7" fmla="*/ 158 h 177"/>
                <a:gd name="T8" fmla="*/ 117 w 117"/>
                <a:gd name="T9" fmla="*/ 5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77">
                  <a:moveTo>
                    <a:pt x="117" y="54"/>
                  </a:moveTo>
                  <a:cubicBezTo>
                    <a:pt x="117" y="15"/>
                    <a:pt x="91" y="0"/>
                    <a:pt x="58" y="19"/>
                  </a:cubicBezTo>
                  <a:cubicBezTo>
                    <a:pt x="26" y="38"/>
                    <a:pt x="0" y="85"/>
                    <a:pt x="0" y="123"/>
                  </a:cubicBezTo>
                  <a:cubicBezTo>
                    <a:pt x="0" y="162"/>
                    <a:pt x="26" y="177"/>
                    <a:pt x="58" y="158"/>
                  </a:cubicBezTo>
                  <a:cubicBezTo>
                    <a:pt x="91" y="139"/>
                    <a:pt x="117" y="92"/>
                    <a:pt x="117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7" name="îṥľiḑé"/>
            <p:cNvSpPr/>
            <p:nvPr/>
          </p:nvSpPr>
          <p:spPr bwMode="auto">
            <a:xfrm>
              <a:off x="6748463" y="1235076"/>
              <a:ext cx="314325" cy="477838"/>
            </a:xfrm>
            <a:custGeom>
              <a:avLst/>
              <a:gdLst>
                <a:gd name="T0" fmla="*/ 95 w 95"/>
                <a:gd name="T1" fmla="*/ 44 h 145"/>
                <a:gd name="T2" fmla="*/ 47 w 95"/>
                <a:gd name="T3" fmla="*/ 15 h 145"/>
                <a:gd name="T4" fmla="*/ 0 w 95"/>
                <a:gd name="T5" fmla="*/ 101 h 145"/>
                <a:gd name="T6" fmla="*/ 47 w 95"/>
                <a:gd name="T7" fmla="*/ 130 h 145"/>
                <a:gd name="T8" fmla="*/ 95 w 95"/>
                <a:gd name="T9" fmla="*/ 4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45">
                  <a:moveTo>
                    <a:pt x="95" y="44"/>
                  </a:moveTo>
                  <a:cubicBezTo>
                    <a:pt x="95" y="13"/>
                    <a:pt x="74" y="0"/>
                    <a:pt x="47" y="15"/>
                  </a:cubicBezTo>
                  <a:cubicBezTo>
                    <a:pt x="21" y="31"/>
                    <a:pt x="0" y="69"/>
                    <a:pt x="0" y="101"/>
                  </a:cubicBezTo>
                  <a:cubicBezTo>
                    <a:pt x="0" y="132"/>
                    <a:pt x="21" y="145"/>
                    <a:pt x="47" y="130"/>
                  </a:cubicBezTo>
                  <a:cubicBezTo>
                    <a:pt x="74" y="114"/>
                    <a:pt x="95" y="76"/>
                    <a:pt x="95" y="44"/>
                  </a:cubicBezTo>
                  <a:close/>
                </a:path>
              </a:pathLst>
            </a:custGeom>
            <a:solidFill>
              <a:srgbClr val="D1D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8" name="ïŝ1ïdè"/>
            <p:cNvSpPr/>
            <p:nvPr/>
          </p:nvSpPr>
          <p:spPr bwMode="auto">
            <a:xfrm>
              <a:off x="6889751" y="1301751"/>
              <a:ext cx="30163" cy="187325"/>
            </a:xfrm>
            <a:custGeom>
              <a:avLst/>
              <a:gdLst>
                <a:gd name="T0" fmla="*/ 4 w 9"/>
                <a:gd name="T1" fmla="*/ 57 h 57"/>
                <a:gd name="T2" fmla="*/ 0 w 9"/>
                <a:gd name="T3" fmla="*/ 52 h 57"/>
                <a:gd name="T4" fmla="*/ 0 w 9"/>
                <a:gd name="T5" fmla="*/ 5 h 57"/>
                <a:gd name="T6" fmla="*/ 4 w 9"/>
                <a:gd name="T7" fmla="*/ 0 h 57"/>
                <a:gd name="T8" fmla="*/ 9 w 9"/>
                <a:gd name="T9" fmla="*/ 5 h 57"/>
                <a:gd name="T10" fmla="*/ 9 w 9"/>
                <a:gd name="T11" fmla="*/ 52 h 57"/>
                <a:gd name="T12" fmla="*/ 4 w 9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7">
                  <a:moveTo>
                    <a:pt x="4" y="57"/>
                  </a:moveTo>
                  <a:cubicBezTo>
                    <a:pt x="2" y="57"/>
                    <a:pt x="0" y="55"/>
                    <a:pt x="0" y="5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55"/>
                    <a:pt x="7" y="57"/>
                    <a:pt x="4" y="57"/>
                  </a:cubicBezTo>
                  <a:close/>
                </a:path>
              </a:pathLst>
            </a:custGeom>
            <a:solidFill>
              <a:srgbClr val="046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9" name="ïṥľiďé"/>
            <p:cNvSpPr/>
            <p:nvPr/>
          </p:nvSpPr>
          <p:spPr bwMode="auto">
            <a:xfrm>
              <a:off x="6896101" y="1465263"/>
              <a:ext cx="106363" cy="85725"/>
            </a:xfrm>
            <a:custGeom>
              <a:avLst/>
              <a:gdLst>
                <a:gd name="T0" fmla="*/ 30 w 32"/>
                <a:gd name="T1" fmla="*/ 26 h 26"/>
                <a:gd name="T2" fmla="*/ 29 w 32"/>
                <a:gd name="T3" fmla="*/ 25 h 26"/>
                <a:gd name="T4" fmla="*/ 1 w 32"/>
                <a:gd name="T5" fmla="*/ 4 h 26"/>
                <a:gd name="T6" fmla="*/ 1 w 32"/>
                <a:gd name="T7" fmla="*/ 1 h 26"/>
                <a:gd name="T8" fmla="*/ 4 w 32"/>
                <a:gd name="T9" fmla="*/ 1 h 26"/>
                <a:gd name="T10" fmla="*/ 31 w 32"/>
                <a:gd name="T11" fmla="*/ 22 h 26"/>
                <a:gd name="T12" fmla="*/ 32 w 32"/>
                <a:gd name="T13" fmla="*/ 25 h 26"/>
                <a:gd name="T14" fmla="*/ 30 w 32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6">
                  <a:moveTo>
                    <a:pt x="30" y="26"/>
                  </a:moveTo>
                  <a:cubicBezTo>
                    <a:pt x="30" y="26"/>
                    <a:pt x="29" y="25"/>
                    <a:pt x="29" y="2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2" y="23"/>
                    <a:pt x="32" y="24"/>
                    <a:pt x="32" y="25"/>
                  </a:cubicBezTo>
                  <a:cubicBezTo>
                    <a:pt x="31" y="25"/>
                    <a:pt x="31" y="26"/>
                    <a:pt x="30" y="26"/>
                  </a:cubicBezTo>
                  <a:close/>
                </a:path>
              </a:pathLst>
            </a:custGeom>
            <a:solidFill>
              <a:srgbClr val="046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0" name="íšlidê"/>
            <p:cNvSpPr/>
            <p:nvPr/>
          </p:nvSpPr>
          <p:spPr bwMode="auto">
            <a:xfrm>
              <a:off x="6867526" y="1416051"/>
              <a:ext cx="76200" cy="115888"/>
            </a:xfrm>
            <a:custGeom>
              <a:avLst/>
              <a:gdLst>
                <a:gd name="T0" fmla="*/ 23 w 23"/>
                <a:gd name="T1" fmla="*/ 11 h 35"/>
                <a:gd name="T2" fmla="*/ 11 w 23"/>
                <a:gd name="T3" fmla="*/ 3 h 35"/>
                <a:gd name="T4" fmla="*/ 0 w 23"/>
                <a:gd name="T5" fmla="*/ 24 h 35"/>
                <a:gd name="T6" fmla="*/ 11 w 23"/>
                <a:gd name="T7" fmla="*/ 31 h 35"/>
                <a:gd name="T8" fmla="*/ 23 w 23"/>
                <a:gd name="T9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5">
                  <a:moveTo>
                    <a:pt x="23" y="11"/>
                  </a:moveTo>
                  <a:cubicBezTo>
                    <a:pt x="23" y="3"/>
                    <a:pt x="18" y="0"/>
                    <a:pt x="11" y="3"/>
                  </a:cubicBezTo>
                  <a:cubicBezTo>
                    <a:pt x="5" y="7"/>
                    <a:pt x="0" y="17"/>
                    <a:pt x="0" y="24"/>
                  </a:cubicBezTo>
                  <a:cubicBezTo>
                    <a:pt x="0" y="32"/>
                    <a:pt x="5" y="35"/>
                    <a:pt x="11" y="31"/>
                  </a:cubicBezTo>
                  <a:cubicBezTo>
                    <a:pt x="18" y="28"/>
                    <a:pt x="23" y="18"/>
                    <a:pt x="23" y="11"/>
                  </a:cubicBezTo>
                  <a:close/>
                </a:path>
              </a:pathLst>
            </a:custGeom>
            <a:solidFill>
              <a:srgbClr val="0D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1" name="îŝḻïḓê"/>
            <p:cNvSpPr/>
            <p:nvPr/>
          </p:nvSpPr>
          <p:spPr bwMode="auto">
            <a:xfrm>
              <a:off x="6889751" y="1446213"/>
              <a:ext cx="33338" cy="52388"/>
            </a:xfrm>
            <a:custGeom>
              <a:avLst/>
              <a:gdLst>
                <a:gd name="T0" fmla="*/ 10 w 10"/>
                <a:gd name="T1" fmla="*/ 5 h 16"/>
                <a:gd name="T2" fmla="*/ 5 w 10"/>
                <a:gd name="T3" fmla="*/ 2 h 16"/>
                <a:gd name="T4" fmla="*/ 0 w 10"/>
                <a:gd name="T5" fmla="*/ 12 h 16"/>
                <a:gd name="T6" fmla="*/ 5 w 10"/>
                <a:gd name="T7" fmla="*/ 15 h 16"/>
                <a:gd name="T8" fmla="*/ 10 w 10"/>
                <a:gd name="T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6">
                  <a:moveTo>
                    <a:pt x="10" y="5"/>
                  </a:moveTo>
                  <a:cubicBezTo>
                    <a:pt x="10" y="2"/>
                    <a:pt x="8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ubicBezTo>
                    <a:pt x="0" y="15"/>
                    <a:pt x="2" y="16"/>
                    <a:pt x="5" y="15"/>
                  </a:cubicBezTo>
                  <a:cubicBezTo>
                    <a:pt x="8" y="13"/>
                    <a:pt x="10" y="9"/>
                    <a:pt x="10" y="5"/>
                  </a:cubicBezTo>
                  <a:close/>
                </a:path>
              </a:pathLst>
            </a:custGeom>
            <a:solidFill>
              <a:srgbClr val="046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2" name="ïşľîḑe"/>
            <p:cNvSpPr/>
            <p:nvPr/>
          </p:nvSpPr>
          <p:spPr bwMode="auto">
            <a:xfrm>
              <a:off x="5991226" y="4756151"/>
              <a:ext cx="1638300" cy="998538"/>
            </a:xfrm>
            <a:prstGeom prst="ellipse">
              <a:avLst/>
            </a:prstGeom>
            <a:solidFill>
              <a:srgbClr val="110F18">
                <a:alpha val="32000"/>
              </a:srgbClr>
            </a:solidFill>
            <a:ln>
              <a:noFill/>
            </a:ln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3" name="í$ľidê"/>
            <p:cNvSpPr/>
            <p:nvPr/>
          </p:nvSpPr>
          <p:spPr bwMode="auto">
            <a:xfrm>
              <a:off x="5391151" y="3846513"/>
              <a:ext cx="709613" cy="460375"/>
            </a:xfrm>
            <a:custGeom>
              <a:avLst/>
              <a:gdLst>
                <a:gd name="T0" fmla="*/ 215 w 215"/>
                <a:gd name="T1" fmla="*/ 44 h 140"/>
                <a:gd name="T2" fmla="*/ 215 w 215"/>
                <a:gd name="T3" fmla="*/ 44 h 140"/>
                <a:gd name="T4" fmla="*/ 144 w 215"/>
                <a:gd name="T5" fmla="*/ 3 h 140"/>
                <a:gd name="T6" fmla="*/ 126 w 215"/>
                <a:gd name="T7" fmla="*/ 3 h 140"/>
                <a:gd name="T8" fmla="*/ 5 w 215"/>
                <a:gd name="T9" fmla="*/ 75 h 140"/>
                <a:gd name="T10" fmla="*/ 5 w 215"/>
                <a:gd name="T11" fmla="*/ 85 h 140"/>
                <a:gd name="T12" fmla="*/ 95 w 215"/>
                <a:gd name="T13" fmla="*/ 137 h 140"/>
                <a:gd name="T14" fmla="*/ 113 w 215"/>
                <a:gd name="T15" fmla="*/ 137 h 140"/>
                <a:gd name="T16" fmla="*/ 215 w 215"/>
                <a:gd name="T17" fmla="*/ 76 h 140"/>
                <a:gd name="T18" fmla="*/ 215 w 215"/>
                <a:gd name="T19" fmla="*/ 4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40">
                  <a:moveTo>
                    <a:pt x="215" y="44"/>
                  </a:moveTo>
                  <a:cubicBezTo>
                    <a:pt x="215" y="44"/>
                    <a:pt x="215" y="44"/>
                    <a:pt x="215" y="44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39" y="0"/>
                    <a:pt x="131" y="0"/>
                    <a:pt x="126" y="3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0" y="78"/>
                    <a:pt x="0" y="82"/>
                    <a:pt x="5" y="85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100" y="140"/>
                    <a:pt x="108" y="140"/>
                    <a:pt x="113" y="137"/>
                  </a:cubicBezTo>
                  <a:cubicBezTo>
                    <a:pt x="215" y="76"/>
                    <a:pt x="215" y="76"/>
                    <a:pt x="215" y="76"/>
                  </a:cubicBezTo>
                  <a:lnTo>
                    <a:pt x="215" y="44"/>
                  </a:lnTo>
                  <a:close/>
                </a:path>
              </a:pathLst>
            </a:custGeom>
            <a:solidFill>
              <a:srgbClr val="BAB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4" name="ïŝḻiḋè"/>
            <p:cNvSpPr/>
            <p:nvPr/>
          </p:nvSpPr>
          <p:spPr bwMode="auto">
            <a:xfrm>
              <a:off x="5397501" y="4046538"/>
              <a:ext cx="703263" cy="231775"/>
            </a:xfrm>
            <a:custGeom>
              <a:avLst/>
              <a:gdLst>
                <a:gd name="T0" fmla="*/ 0 w 443"/>
                <a:gd name="T1" fmla="*/ 40 h 146"/>
                <a:gd name="T2" fmla="*/ 0 w 443"/>
                <a:gd name="T3" fmla="*/ 9 h 146"/>
                <a:gd name="T4" fmla="*/ 23 w 443"/>
                <a:gd name="T5" fmla="*/ 17 h 146"/>
                <a:gd name="T6" fmla="*/ 443 w 443"/>
                <a:gd name="T7" fmla="*/ 0 h 146"/>
                <a:gd name="T8" fmla="*/ 443 w 443"/>
                <a:gd name="T9" fmla="*/ 31 h 146"/>
                <a:gd name="T10" fmla="*/ 341 w 443"/>
                <a:gd name="T11" fmla="*/ 92 h 146"/>
                <a:gd name="T12" fmla="*/ 198 w 443"/>
                <a:gd name="T13" fmla="*/ 146 h 146"/>
                <a:gd name="T14" fmla="*/ 158 w 443"/>
                <a:gd name="T15" fmla="*/ 125 h 146"/>
                <a:gd name="T16" fmla="*/ 129 w 443"/>
                <a:gd name="T17" fmla="*/ 106 h 146"/>
                <a:gd name="T18" fmla="*/ 0 w 443"/>
                <a:gd name="T19" fmla="*/ 4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3" h="146">
                  <a:moveTo>
                    <a:pt x="0" y="40"/>
                  </a:moveTo>
                  <a:lnTo>
                    <a:pt x="0" y="9"/>
                  </a:lnTo>
                  <a:lnTo>
                    <a:pt x="23" y="17"/>
                  </a:lnTo>
                  <a:lnTo>
                    <a:pt x="443" y="0"/>
                  </a:lnTo>
                  <a:lnTo>
                    <a:pt x="443" y="31"/>
                  </a:lnTo>
                  <a:lnTo>
                    <a:pt x="341" y="92"/>
                  </a:lnTo>
                  <a:lnTo>
                    <a:pt x="198" y="146"/>
                  </a:lnTo>
                  <a:lnTo>
                    <a:pt x="158" y="125"/>
                  </a:lnTo>
                  <a:lnTo>
                    <a:pt x="129" y="106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BAB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5" name="í$ḷîďè"/>
            <p:cNvSpPr/>
            <p:nvPr/>
          </p:nvSpPr>
          <p:spPr bwMode="auto">
            <a:xfrm>
              <a:off x="5397501" y="4046538"/>
              <a:ext cx="703263" cy="231775"/>
            </a:xfrm>
            <a:custGeom>
              <a:avLst/>
              <a:gdLst>
                <a:gd name="T0" fmla="*/ 0 w 443"/>
                <a:gd name="T1" fmla="*/ 40 h 146"/>
                <a:gd name="T2" fmla="*/ 0 w 443"/>
                <a:gd name="T3" fmla="*/ 9 h 146"/>
                <a:gd name="T4" fmla="*/ 23 w 443"/>
                <a:gd name="T5" fmla="*/ 17 h 146"/>
                <a:gd name="T6" fmla="*/ 443 w 443"/>
                <a:gd name="T7" fmla="*/ 0 h 146"/>
                <a:gd name="T8" fmla="*/ 443 w 443"/>
                <a:gd name="T9" fmla="*/ 31 h 146"/>
                <a:gd name="T10" fmla="*/ 341 w 443"/>
                <a:gd name="T11" fmla="*/ 92 h 146"/>
                <a:gd name="T12" fmla="*/ 198 w 443"/>
                <a:gd name="T13" fmla="*/ 146 h 146"/>
                <a:gd name="T14" fmla="*/ 158 w 443"/>
                <a:gd name="T15" fmla="*/ 125 h 146"/>
                <a:gd name="T16" fmla="*/ 129 w 443"/>
                <a:gd name="T17" fmla="*/ 10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3" h="146">
                  <a:moveTo>
                    <a:pt x="0" y="40"/>
                  </a:moveTo>
                  <a:lnTo>
                    <a:pt x="0" y="9"/>
                  </a:lnTo>
                  <a:lnTo>
                    <a:pt x="23" y="17"/>
                  </a:lnTo>
                  <a:lnTo>
                    <a:pt x="443" y="0"/>
                  </a:lnTo>
                  <a:lnTo>
                    <a:pt x="443" y="31"/>
                  </a:lnTo>
                  <a:lnTo>
                    <a:pt x="341" y="92"/>
                  </a:lnTo>
                  <a:lnTo>
                    <a:pt x="198" y="146"/>
                  </a:lnTo>
                  <a:lnTo>
                    <a:pt x="158" y="125"/>
                  </a:lnTo>
                  <a:lnTo>
                    <a:pt x="129" y="10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6" name="iśľîḍê"/>
            <p:cNvSpPr/>
            <p:nvPr/>
          </p:nvSpPr>
          <p:spPr bwMode="auto">
            <a:xfrm>
              <a:off x="5599113" y="4189413"/>
              <a:ext cx="198438" cy="117475"/>
            </a:xfrm>
            <a:custGeom>
              <a:avLst/>
              <a:gdLst>
                <a:gd name="T0" fmla="*/ 87 w 125"/>
                <a:gd name="T1" fmla="*/ 74 h 74"/>
                <a:gd name="T2" fmla="*/ 0 w 125"/>
                <a:gd name="T3" fmla="*/ 22 h 74"/>
                <a:gd name="T4" fmla="*/ 37 w 125"/>
                <a:gd name="T5" fmla="*/ 0 h 74"/>
                <a:gd name="T6" fmla="*/ 125 w 125"/>
                <a:gd name="T7" fmla="*/ 51 h 74"/>
                <a:gd name="T8" fmla="*/ 87 w 125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4">
                  <a:moveTo>
                    <a:pt x="87" y="74"/>
                  </a:moveTo>
                  <a:lnTo>
                    <a:pt x="0" y="22"/>
                  </a:lnTo>
                  <a:lnTo>
                    <a:pt x="37" y="0"/>
                  </a:lnTo>
                  <a:lnTo>
                    <a:pt x="125" y="51"/>
                  </a:lnTo>
                  <a:lnTo>
                    <a:pt x="87" y="74"/>
                  </a:lnTo>
                  <a:close/>
                </a:path>
              </a:pathLst>
            </a:custGeom>
            <a:solidFill>
              <a:srgbClr val="026A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7" name="îS1íde"/>
            <p:cNvSpPr/>
            <p:nvPr/>
          </p:nvSpPr>
          <p:spPr bwMode="auto">
            <a:xfrm>
              <a:off x="5602288" y="4171951"/>
              <a:ext cx="198438" cy="119063"/>
            </a:xfrm>
            <a:custGeom>
              <a:avLst/>
              <a:gdLst>
                <a:gd name="T0" fmla="*/ 87 w 125"/>
                <a:gd name="T1" fmla="*/ 75 h 75"/>
                <a:gd name="T2" fmla="*/ 0 w 125"/>
                <a:gd name="T3" fmla="*/ 23 h 75"/>
                <a:gd name="T4" fmla="*/ 37 w 125"/>
                <a:gd name="T5" fmla="*/ 0 h 75"/>
                <a:gd name="T6" fmla="*/ 125 w 125"/>
                <a:gd name="T7" fmla="*/ 52 h 75"/>
                <a:gd name="T8" fmla="*/ 87 w 125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5">
                  <a:moveTo>
                    <a:pt x="87" y="75"/>
                  </a:moveTo>
                  <a:lnTo>
                    <a:pt x="0" y="23"/>
                  </a:lnTo>
                  <a:lnTo>
                    <a:pt x="37" y="0"/>
                  </a:lnTo>
                  <a:lnTo>
                    <a:pt x="125" y="52"/>
                  </a:lnTo>
                  <a:lnTo>
                    <a:pt x="87" y="75"/>
                  </a:lnTo>
                  <a:close/>
                </a:path>
              </a:pathLst>
            </a:custGeom>
            <a:solidFill>
              <a:srgbClr val="F40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8" name="isḻiḓé"/>
            <p:cNvSpPr/>
            <p:nvPr/>
          </p:nvSpPr>
          <p:spPr bwMode="auto">
            <a:xfrm>
              <a:off x="5391151" y="3798888"/>
              <a:ext cx="709613" cy="461963"/>
            </a:xfrm>
            <a:custGeom>
              <a:avLst/>
              <a:gdLst>
                <a:gd name="T0" fmla="*/ 215 w 215"/>
                <a:gd name="T1" fmla="*/ 44 h 140"/>
                <a:gd name="T2" fmla="*/ 215 w 215"/>
                <a:gd name="T3" fmla="*/ 44 h 140"/>
                <a:gd name="T4" fmla="*/ 144 w 215"/>
                <a:gd name="T5" fmla="*/ 3 h 140"/>
                <a:gd name="T6" fmla="*/ 126 w 215"/>
                <a:gd name="T7" fmla="*/ 3 h 140"/>
                <a:gd name="T8" fmla="*/ 5 w 215"/>
                <a:gd name="T9" fmla="*/ 75 h 140"/>
                <a:gd name="T10" fmla="*/ 5 w 215"/>
                <a:gd name="T11" fmla="*/ 86 h 140"/>
                <a:gd name="T12" fmla="*/ 95 w 215"/>
                <a:gd name="T13" fmla="*/ 137 h 140"/>
                <a:gd name="T14" fmla="*/ 113 w 215"/>
                <a:gd name="T15" fmla="*/ 137 h 140"/>
                <a:gd name="T16" fmla="*/ 215 w 215"/>
                <a:gd name="T17" fmla="*/ 76 h 140"/>
                <a:gd name="T18" fmla="*/ 215 w 215"/>
                <a:gd name="T19" fmla="*/ 4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40">
                  <a:moveTo>
                    <a:pt x="215" y="44"/>
                  </a:moveTo>
                  <a:cubicBezTo>
                    <a:pt x="215" y="44"/>
                    <a:pt x="215" y="44"/>
                    <a:pt x="215" y="44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39" y="0"/>
                    <a:pt x="131" y="0"/>
                    <a:pt x="126" y="3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0" y="78"/>
                    <a:pt x="0" y="83"/>
                    <a:pt x="5" y="86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100" y="140"/>
                    <a:pt x="108" y="140"/>
                    <a:pt x="113" y="137"/>
                  </a:cubicBezTo>
                  <a:cubicBezTo>
                    <a:pt x="215" y="76"/>
                    <a:pt x="215" y="76"/>
                    <a:pt x="215" y="76"/>
                  </a:cubicBezTo>
                  <a:lnTo>
                    <a:pt x="215" y="44"/>
                  </a:lnTo>
                  <a:close/>
                </a:path>
              </a:pathLst>
            </a:custGeom>
            <a:solidFill>
              <a:srgbClr val="C4DC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9" name="isḷíḍè"/>
            <p:cNvSpPr/>
            <p:nvPr/>
          </p:nvSpPr>
          <p:spPr bwMode="auto">
            <a:xfrm>
              <a:off x="5391151" y="3795713"/>
              <a:ext cx="709613" cy="461963"/>
            </a:xfrm>
            <a:custGeom>
              <a:avLst/>
              <a:gdLst>
                <a:gd name="T0" fmla="*/ 215 w 215"/>
                <a:gd name="T1" fmla="*/ 44 h 140"/>
                <a:gd name="T2" fmla="*/ 215 w 215"/>
                <a:gd name="T3" fmla="*/ 44 h 140"/>
                <a:gd name="T4" fmla="*/ 144 w 215"/>
                <a:gd name="T5" fmla="*/ 3 h 140"/>
                <a:gd name="T6" fmla="*/ 126 w 215"/>
                <a:gd name="T7" fmla="*/ 3 h 140"/>
                <a:gd name="T8" fmla="*/ 5 w 215"/>
                <a:gd name="T9" fmla="*/ 75 h 140"/>
                <a:gd name="T10" fmla="*/ 5 w 215"/>
                <a:gd name="T11" fmla="*/ 85 h 140"/>
                <a:gd name="T12" fmla="*/ 95 w 215"/>
                <a:gd name="T13" fmla="*/ 137 h 140"/>
                <a:gd name="T14" fmla="*/ 113 w 215"/>
                <a:gd name="T15" fmla="*/ 137 h 140"/>
                <a:gd name="T16" fmla="*/ 215 w 215"/>
                <a:gd name="T17" fmla="*/ 76 h 140"/>
                <a:gd name="T18" fmla="*/ 215 w 215"/>
                <a:gd name="T19" fmla="*/ 4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40">
                  <a:moveTo>
                    <a:pt x="215" y="44"/>
                  </a:moveTo>
                  <a:cubicBezTo>
                    <a:pt x="215" y="44"/>
                    <a:pt x="215" y="44"/>
                    <a:pt x="215" y="44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39" y="0"/>
                    <a:pt x="131" y="0"/>
                    <a:pt x="126" y="3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0" y="78"/>
                    <a:pt x="0" y="83"/>
                    <a:pt x="5" y="85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100" y="140"/>
                    <a:pt x="108" y="140"/>
                    <a:pt x="113" y="137"/>
                  </a:cubicBezTo>
                  <a:cubicBezTo>
                    <a:pt x="215" y="76"/>
                    <a:pt x="215" y="76"/>
                    <a:pt x="215" y="76"/>
                  </a:cubicBezTo>
                  <a:lnTo>
                    <a:pt x="215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0" name="ïṥľîḋè"/>
            <p:cNvSpPr/>
            <p:nvPr/>
          </p:nvSpPr>
          <p:spPr bwMode="auto">
            <a:xfrm>
              <a:off x="5684838" y="3892551"/>
              <a:ext cx="277813" cy="163513"/>
            </a:xfrm>
            <a:custGeom>
              <a:avLst/>
              <a:gdLst>
                <a:gd name="T0" fmla="*/ 158 w 175"/>
                <a:gd name="T1" fmla="*/ 103 h 103"/>
                <a:gd name="T2" fmla="*/ 0 w 175"/>
                <a:gd name="T3" fmla="*/ 10 h 103"/>
                <a:gd name="T4" fmla="*/ 17 w 175"/>
                <a:gd name="T5" fmla="*/ 0 h 103"/>
                <a:gd name="T6" fmla="*/ 175 w 175"/>
                <a:gd name="T7" fmla="*/ 93 h 103"/>
                <a:gd name="T8" fmla="*/ 158 w 175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103">
                  <a:moveTo>
                    <a:pt x="158" y="103"/>
                  </a:moveTo>
                  <a:lnTo>
                    <a:pt x="0" y="10"/>
                  </a:lnTo>
                  <a:lnTo>
                    <a:pt x="17" y="0"/>
                  </a:lnTo>
                  <a:lnTo>
                    <a:pt x="175" y="93"/>
                  </a:lnTo>
                  <a:lnTo>
                    <a:pt x="158" y="103"/>
                  </a:lnTo>
                  <a:close/>
                </a:path>
              </a:pathLst>
            </a:custGeom>
            <a:solidFill>
              <a:srgbClr val="F40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1" name="iś1iḍè"/>
            <p:cNvSpPr/>
            <p:nvPr/>
          </p:nvSpPr>
          <p:spPr bwMode="auto">
            <a:xfrm>
              <a:off x="5592763" y="3951288"/>
              <a:ext cx="277813" cy="165100"/>
            </a:xfrm>
            <a:custGeom>
              <a:avLst/>
              <a:gdLst>
                <a:gd name="T0" fmla="*/ 158 w 175"/>
                <a:gd name="T1" fmla="*/ 104 h 104"/>
                <a:gd name="T2" fmla="*/ 0 w 175"/>
                <a:gd name="T3" fmla="*/ 10 h 104"/>
                <a:gd name="T4" fmla="*/ 16 w 175"/>
                <a:gd name="T5" fmla="*/ 0 h 104"/>
                <a:gd name="T6" fmla="*/ 175 w 175"/>
                <a:gd name="T7" fmla="*/ 93 h 104"/>
                <a:gd name="T8" fmla="*/ 158 w 175"/>
                <a:gd name="T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104">
                  <a:moveTo>
                    <a:pt x="158" y="104"/>
                  </a:moveTo>
                  <a:lnTo>
                    <a:pt x="0" y="10"/>
                  </a:lnTo>
                  <a:lnTo>
                    <a:pt x="16" y="0"/>
                  </a:lnTo>
                  <a:lnTo>
                    <a:pt x="175" y="93"/>
                  </a:lnTo>
                  <a:lnTo>
                    <a:pt x="158" y="104"/>
                  </a:lnTo>
                  <a:close/>
                </a:path>
              </a:pathLst>
            </a:custGeom>
            <a:solidFill>
              <a:srgbClr val="F40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2" name="îṧḷîḍe"/>
            <p:cNvSpPr/>
            <p:nvPr/>
          </p:nvSpPr>
          <p:spPr bwMode="auto">
            <a:xfrm>
              <a:off x="5503863" y="3984626"/>
              <a:ext cx="201613" cy="119063"/>
            </a:xfrm>
            <a:custGeom>
              <a:avLst/>
              <a:gdLst>
                <a:gd name="T0" fmla="*/ 87 w 127"/>
                <a:gd name="T1" fmla="*/ 75 h 75"/>
                <a:gd name="T2" fmla="*/ 0 w 127"/>
                <a:gd name="T3" fmla="*/ 23 h 75"/>
                <a:gd name="T4" fmla="*/ 37 w 127"/>
                <a:gd name="T5" fmla="*/ 0 h 75"/>
                <a:gd name="T6" fmla="*/ 127 w 127"/>
                <a:gd name="T7" fmla="*/ 52 h 75"/>
                <a:gd name="T8" fmla="*/ 87 w 127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5">
                  <a:moveTo>
                    <a:pt x="87" y="75"/>
                  </a:moveTo>
                  <a:lnTo>
                    <a:pt x="0" y="23"/>
                  </a:lnTo>
                  <a:lnTo>
                    <a:pt x="37" y="0"/>
                  </a:lnTo>
                  <a:lnTo>
                    <a:pt x="127" y="52"/>
                  </a:lnTo>
                  <a:lnTo>
                    <a:pt x="87" y="75"/>
                  </a:lnTo>
                  <a:close/>
                </a:path>
              </a:pathLst>
            </a:custGeom>
            <a:solidFill>
              <a:srgbClr val="F40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3" name="ïṥļïde"/>
            <p:cNvSpPr/>
            <p:nvPr/>
          </p:nvSpPr>
          <p:spPr bwMode="auto">
            <a:xfrm>
              <a:off x="5761038" y="3822701"/>
              <a:ext cx="198438" cy="119063"/>
            </a:xfrm>
            <a:custGeom>
              <a:avLst/>
              <a:gdLst>
                <a:gd name="T0" fmla="*/ 87 w 125"/>
                <a:gd name="T1" fmla="*/ 75 h 75"/>
                <a:gd name="T2" fmla="*/ 0 w 125"/>
                <a:gd name="T3" fmla="*/ 23 h 75"/>
                <a:gd name="T4" fmla="*/ 37 w 125"/>
                <a:gd name="T5" fmla="*/ 0 h 75"/>
                <a:gd name="T6" fmla="*/ 125 w 125"/>
                <a:gd name="T7" fmla="*/ 50 h 75"/>
                <a:gd name="T8" fmla="*/ 87 w 125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5">
                  <a:moveTo>
                    <a:pt x="87" y="75"/>
                  </a:moveTo>
                  <a:lnTo>
                    <a:pt x="0" y="23"/>
                  </a:lnTo>
                  <a:lnTo>
                    <a:pt x="37" y="0"/>
                  </a:lnTo>
                  <a:lnTo>
                    <a:pt x="125" y="50"/>
                  </a:lnTo>
                  <a:lnTo>
                    <a:pt x="87" y="75"/>
                  </a:lnTo>
                  <a:close/>
                </a:path>
              </a:pathLst>
            </a:custGeom>
            <a:solidFill>
              <a:srgbClr val="026A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4" name="íśļiḑê"/>
            <p:cNvSpPr/>
            <p:nvPr/>
          </p:nvSpPr>
          <p:spPr bwMode="auto">
            <a:xfrm>
              <a:off x="5338763" y="3700463"/>
              <a:ext cx="276225" cy="168275"/>
            </a:xfrm>
            <a:custGeom>
              <a:avLst/>
              <a:gdLst>
                <a:gd name="T0" fmla="*/ 87 w 174"/>
                <a:gd name="T1" fmla="*/ 106 h 106"/>
                <a:gd name="T2" fmla="*/ 0 w 174"/>
                <a:gd name="T3" fmla="*/ 54 h 106"/>
                <a:gd name="T4" fmla="*/ 87 w 174"/>
                <a:gd name="T5" fmla="*/ 0 h 106"/>
                <a:gd name="T6" fmla="*/ 174 w 174"/>
                <a:gd name="T7" fmla="*/ 52 h 106"/>
                <a:gd name="T8" fmla="*/ 87 w 174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06">
                  <a:moveTo>
                    <a:pt x="87" y="106"/>
                  </a:moveTo>
                  <a:lnTo>
                    <a:pt x="0" y="54"/>
                  </a:lnTo>
                  <a:lnTo>
                    <a:pt x="87" y="0"/>
                  </a:lnTo>
                  <a:lnTo>
                    <a:pt x="174" y="52"/>
                  </a:lnTo>
                  <a:lnTo>
                    <a:pt x="87" y="106"/>
                  </a:lnTo>
                  <a:close/>
                </a:path>
              </a:pathLst>
            </a:custGeom>
            <a:solidFill>
              <a:srgbClr val="026A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5" name="îšḻiḓê"/>
            <p:cNvSpPr/>
            <p:nvPr/>
          </p:nvSpPr>
          <p:spPr bwMode="auto">
            <a:xfrm>
              <a:off x="5446713" y="3684588"/>
              <a:ext cx="277813" cy="165100"/>
            </a:xfrm>
            <a:custGeom>
              <a:avLst/>
              <a:gdLst>
                <a:gd name="T0" fmla="*/ 88 w 175"/>
                <a:gd name="T1" fmla="*/ 104 h 104"/>
                <a:gd name="T2" fmla="*/ 0 w 175"/>
                <a:gd name="T3" fmla="*/ 52 h 104"/>
                <a:gd name="T4" fmla="*/ 88 w 175"/>
                <a:gd name="T5" fmla="*/ 0 h 104"/>
                <a:gd name="T6" fmla="*/ 175 w 175"/>
                <a:gd name="T7" fmla="*/ 52 h 104"/>
                <a:gd name="T8" fmla="*/ 88 w 175"/>
                <a:gd name="T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104">
                  <a:moveTo>
                    <a:pt x="88" y="104"/>
                  </a:moveTo>
                  <a:lnTo>
                    <a:pt x="0" y="52"/>
                  </a:lnTo>
                  <a:lnTo>
                    <a:pt x="88" y="0"/>
                  </a:lnTo>
                  <a:lnTo>
                    <a:pt x="175" y="52"/>
                  </a:lnTo>
                  <a:lnTo>
                    <a:pt x="88" y="104"/>
                  </a:lnTo>
                  <a:close/>
                </a:path>
              </a:pathLst>
            </a:custGeom>
            <a:solidFill>
              <a:srgbClr val="F40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6" name="ísḷîḋê"/>
            <p:cNvSpPr/>
            <p:nvPr/>
          </p:nvSpPr>
          <p:spPr bwMode="auto">
            <a:xfrm>
              <a:off x="5538788" y="3657601"/>
              <a:ext cx="277813" cy="168275"/>
            </a:xfrm>
            <a:custGeom>
              <a:avLst/>
              <a:gdLst>
                <a:gd name="T0" fmla="*/ 88 w 175"/>
                <a:gd name="T1" fmla="*/ 106 h 106"/>
                <a:gd name="T2" fmla="*/ 0 w 175"/>
                <a:gd name="T3" fmla="*/ 54 h 106"/>
                <a:gd name="T4" fmla="*/ 88 w 175"/>
                <a:gd name="T5" fmla="*/ 0 h 106"/>
                <a:gd name="T6" fmla="*/ 175 w 175"/>
                <a:gd name="T7" fmla="*/ 52 h 106"/>
                <a:gd name="T8" fmla="*/ 88 w 175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106">
                  <a:moveTo>
                    <a:pt x="88" y="106"/>
                  </a:moveTo>
                  <a:lnTo>
                    <a:pt x="0" y="54"/>
                  </a:lnTo>
                  <a:lnTo>
                    <a:pt x="88" y="0"/>
                  </a:lnTo>
                  <a:lnTo>
                    <a:pt x="175" y="52"/>
                  </a:lnTo>
                  <a:lnTo>
                    <a:pt x="88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7" name="işļîḑê"/>
            <p:cNvSpPr/>
            <p:nvPr/>
          </p:nvSpPr>
          <p:spPr bwMode="auto">
            <a:xfrm>
              <a:off x="5678488" y="4110038"/>
              <a:ext cx="134938" cy="79375"/>
            </a:xfrm>
            <a:custGeom>
              <a:avLst/>
              <a:gdLst>
                <a:gd name="T0" fmla="*/ 0 w 85"/>
                <a:gd name="T1" fmla="*/ 2 h 50"/>
                <a:gd name="T2" fmla="*/ 79 w 85"/>
                <a:gd name="T3" fmla="*/ 50 h 50"/>
                <a:gd name="T4" fmla="*/ 85 w 85"/>
                <a:gd name="T5" fmla="*/ 45 h 50"/>
                <a:gd name="T6" fmla="*/ 4 w 85"/>
                <a:gd name="T7" fmla="*/ 0 h 50"/>
                <a:gd name="T8" fmla="*/ 0 w 85"/>
                <a:gd name="T9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50">
                  <a:moveTo>
                    <a:pt x="0" y="2"/>
                  </a:moveTo>
                  <a:lnTo>
                    <a:pt x="79" y="50"/>
                  </a:lnTo>
                  <a:lnTo>
                    <a:pt x="85" y="45"/>
                  </a:lnTo>
                  <a:lnTo>
                    <a:pt x="4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40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8" name="ïṥļîḍê"/>
            <p:cNvSpPr/>
            <p:nvPr/>
          </p:nvSpPr>
          <p:spPr bwMode="auto">
            <a:xfrm>
              <a:off x="5651501" y="4125913"/>
              <a:ext cx="131763" cy="79375"/>
            </a:xfrm>
            <a:custGeom>
              <a:avLst/>
              <a:gdLst>
                <a:gd name="T0" fmla="*/ 0 w 83"/>
                <a:gd name="T1" fmla="*/ 4 h 50"/>
                <a:gd name="T2" fmla="*/ 79 w 83"/>
                <a:gd name="T3" fmla="*/ 50 h 50"/>
                <a:gd name="T4" fmla="*/ 83 w 83"/>
                <a:gd name="T5" fmla="*/ 48 h 50"/>
                <a:gd name="T6" fmla="*/ 4 w 83"/>
                <a:gd name="T7" fmla="*/ 0 h 50"/>
                <a:gd name="T8" fmla="*/ 0 w 83"/>
                <a:gd name="T9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50">
                  <a:moveTo>
                    <a:pt x="0" y="4"/>
                  </a:moveTo>
                  <a:lnTo>
                    <a:pt x="79" y="50"/>
                  </a:lnTo>
                  <a:lnTo>
                    <a:pt x="83" y="48"/>
                  </a:lnTo>
                  <a:lnTo>
                    <a:pt x="4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40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9" name="ïşľíḋe"/>
            <p:cNvSpPr/>
            <p:nvPr/>
          </p:nvSpPr>
          <p:spPr bwMode="auto">
            <a:xfrm>
              <a:off x="5635626" y="4135438"/>
              <a:ext cx="134938" cy="79375"/>
            </a:xfrm>
            <a:custGeom>
              <a:avLst/>
              <a:gdLst>
                <a:gd name="T0" fmla="*/ 0 w 85"/>
                <a:gd name="T1" fmla="*/ 2 h 50"/>
                <a:gd name="T2" fmla="*/ 81 w 85"/>
                <a:gd name="T3" fmla="*/ 50 h 50"/>
                <a:gd name="T4" fmla="*/ 85 w 85"/>
                <a:gd name="T5" fmla="*/ 46 h 50"/>
                <a:gd name="T6" fmla="*/ 6 w 85"/>
                <a:gd name="T7" fmla="*/ 0 h 50"/>
                <a:gd name="T8" fmla="*/ 0 w 85"/>
                <a:gd name="T9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50">
                  <a:moveTo>
                    <a:pt x="0" y="2"/>
                  </a:moveTo>
                  <a:lnTo>
                    <a:pt x="81" y="50"/>
                  </a:lnTo>
                  <a:lnTo>
                    <a:pt x="85" y="46"/>
                  </a:lnTo>
                  <a:lnTo>
                    <a:pt x="6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DCD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70" name="ïSḷiḍé"/>
            <p:cNvSpPr/>
            <p:nvPr/>
          </p:nvSpPr>
          <p:spPr bwMode="auto">
            <a:xfrm>
              <a:off x="5621338" y="4141788"/>
              <a:ext cx="136525" cy="79375"/>
            </a:xfrm>
            <a:custGeom>
              <a:avLst/>
              <a:gdLst>
                <a:gd name="T0" fmla="*/ 0 w 86"/>
                <a:gd name="T1" fmla="*/ 5 h 50"/>
                <a:gd name="T2" fmla="*/ 80 w 86"/>
                <a:gd name="T3" fmla="*/ 50 h 50"/>
                <a:gd name="T4" fmla="*/ 86 w 86"/>
                <a:gd name="T5" fmla="*/ 48 h 50"/>
                <a:gd name="T6" fmla="*/ 5 w 86"/>
                <a:gd name="T7" fmla="*/ 0 h 50"/>
                <a:gd name="T8" fmla="*/ 0 w 86"/>
                <a:gd name="T9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50">
                  <a:moveTo>
                    <a:pt x="0" y="5"/>
                  </a:moveTo>
                  <a:lnTo>
                    <a:pt x="80" y="50"/>
                  </a:lnTo>
                  <a:lnTo>
                    <a:pt x="86" y="48"/>
                  </a:lnTo>
                  <a:lnTo>
                    <a:pt x="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40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71" name="íŝḻïdè"/>
            <p:cNvSpPr/>
            <p:nvPr/>
          </p:nvSpPr>
          <p:spPr bwMode="auto">
            <a:xfrm>
              <a:off x="6024563" y="3941763"/>
              <a:ext cx="76200" cy="104775"/>
            </a:xfrm>
            <a:custGeom>
              <a:avLst/>
              <a:gdLst>
                <a:gd name="T0" fmla="*/ 23 w 23"/>
                <a:gd name="T1" fmla="*/ 0 h 32"/>
                <a:gd name="T2" fmla="*/ 5 w 23"/>
                <a:gd name="T3" fmla="*/ 11 h 32"/>
                <a:gd name="T4" fmla="*/ 5 w 23"/>
                <a:gd name="T5" fmla="*/ 22 h 32"/>
                <a:gd name="T6" fmla="*/ 23 w 23"/>
                <a:gd name="T7" fmla="*/ 32 h 32"/>
                <a:gd name="T8" fmla="*/ 23 w 23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2">
                  <a:moveTo>
                    <a:pt x="23" y="0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0" y="14"/>
                    <a:pt x="0" y="19"/>
                    <a:pt x="5" y="22"/>
                  </a:cubicBezTo>
                  <a:cubicBezTo>
                    <a:pt x="23" y="32"/>
                    <a:pt x="23" y="32"/>
                    <a:pt x="23" y="32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D3DA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72" name="iślïďe"/>
            <p:cNvSpPr/>
            <p:nvPr/>
          </p:nvSpPr>
          <p:spPr bwMode="auto">
            <a:xfrm>
              <a:off x="5027613" y="3543301"/>
              <a:ext cx="293688" cy="352425"/>
            </a:xfrm>
            <a:custGeom>
              <a:avLst/>
              <a:gdLst>
                <a:gd name="T0" fmla="*/ 54 w 89"/>
                <a:gd name="T1" fmla="*/ 1 h 107"/>
                <a:gd name="T2" fmla="*/ 35 w 89"/>
                <a:gd name="T3" fmla="*/ 0 h 107"/>
                <a:gd name="T4" fmla="*/ 17 w 89"/>
                <a:gd name="T5" fmla="*/ 0 h 107"/>
                <a:gd name="T6" fmla="*/ 0 w 89"/>
                <a:gd name="T7" fmla="*/ 4 h 107"/>
                <a:gd name="T8" fmla="*/ 0 w 89"/>
                <a:gd name="T9" fmla="*/ 59 h 107"/>
                <a:gd name="T10" fmla="*/ 45 w 89"/>
                <a:gd name="T11" fmla="*/ 107 h 107"/>
                <a:gd name="T12" fmla="*/ 89 w 89"/>
                <a:gd name="T13" fmla="*/ 59 h 107"/>
                <a:gd name="T14" fmla="*/ 89 w 89"/>
                <a:gd name="T15" fmla="*/ 4 h 107"/>
                <a:gd name="T16" fmla="*/ 54 w 89"/>
                <a:gd name="T17" fmla="*/ 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107">
                  <a:moveTo>
                    <a:pt x="54" y="1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86"/>
                    <a:pt x="20" y="107"/>
                    <a:pt x="45" y="107"/>
                  </a:cubicBezTo>
                  <a:cubicBezTo>
                    <a:pt x="69" y="107"/>
                    <a:pt x="89" y="85"/>
                    <a:pt x="89" y="59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5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73" name="íŝḷîde"/>
            <p:cNvSpPr/>
            <p:nvPr/>
          </p:nvSpPr>
          <p:spPr bwMode="auto">
            <a:xfrm>
              <a:off x="5027613" y="3486151"/>
              <a:ext cx="293688" cy="134938"/>
            </a:xfrm>
            <a:prstGeom prst="ellipse">
              <a:avLst/>
            </a:prstGeom>
            <a:solidFill>
              <a:srgbClr val="C6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74" name="íšľiḋê"/>
            <p:cNvSpPr/>
            <p:nvPr/>
          </p:nvSpPr>
          <p:spPr bwMode="auto">
            <a:xfrm>
              <a:off x="5040313" y="3489326"/>
              <a:ext cx="268288" cy="1254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75" name="ísḻïḓe"/>
            <p:cNvSpPr/>
            <p:nvPr/>
          </p:nvSpPr>
          <p:spPr bwMode="auto">
            <a:xfrm>
              <a:off x="5054601" y="3522663"/>
              <a:ext cx="241300" cy="112713"/>
            </a:xfrm>
            <a:prstGeom prst="ellipse">
              <a:avLst/>
            </a:prstGeom>
            <a:solidFill>
              <a:srgbClr val="3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76" name="işļiḋê"/>
            <p:cNvSpPr/>
            <p:nvPr/>
          </p:nvSpPr>
          <p:spPr bwMode="auto">
            <a:xfrm>
              <a:off x="5192713" y="3414713"/>
              <a:ext cx="177800" cy="190500"/>
            </a:xfrm>
            <a:custGeom>
              <a:avLst/>
              <a:gdLst>
                <a:gd name="T0" fmla="*/ 33 w 54"/>
                <a:gd name="T1" fmla="*/ 35 h 58"/>
                <a:gd name="T2" fmla="*/ 4 w 54"/>
                <a:gd name="T3" fmla="*/ 54 h 58"/>
                <a:gd name="T4" fmla="*/ 21 w 54"/>
                <a:gd name="T5" fmla="*/ 23 h 58"/>
                <a:gd name="T6" fmla="*/ 50 w 54"/>
                <a:gd name="T7" fmla="*/ 4 h 58"/>
                <a:gd name="T8" fmla="*/ 33 w 54"/>
                <a:gd name="T9" fmla="*/ 3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8">
                  <a:moveTo>
                    <a:pt x="33" y="35"/>
                  </a:moveTo>
                  <a:cubicBezTo>
                    <a:pt x="20" y="49"/>
                    <a:pt x="7" y="58"/>
                    <a:pt x="4" y="54"/>
                  </a:cubicBezTo>
                  <a:cubicBezTo>
                    <a:pt x="0" y="51"/>
                    <a:pt x="8" y="37"/>
                    <a:pt x="21" y="23"/>
                  </a:cubicBezTo>
                  <a:cubicBezTo>
                    <a:pt x="33" y="9"/>
                    <a:pt x="47" y="0"/>
                    <a:pt x="50" y="4"/>
                  </a:cubicBezTo>
                  <a:cubicBezTo>
                    <a:pt x="54" y="7"/>
                    <a:pt x="46" y="21"/>
                    <a:pt x="33" y="35"/>
                  </a:cubicBezTo>
                  <a:close/>
                </a:path>
              </a:pathLst>
            </a:custGeom>
            <a:solidFill>
              <a:srgbClr val="0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77" name="ïSļiḍe"/>
            <p:cNvSpPr/>
            <p:nvPr/>
          </p:nvSpPr>
          <p:spPr bwMode="auto">
            <a:xfrm>
              <a:off x="5195888" y="3457576"/>
              <a:ext cx="134938" cy="144463"/>
            </a:xfrm>
            <a:custGeom>
              <a:avLst/>
              <a:gdLst>
                <a:gd name="T0" fmla="*/ 25 w 41"/>
                <a:gd name="T1" fmla="*/ 26 h 44"/>
                <a:gd name="T2" fmla="*/ 3 w 41"/>
                <a:gd name="T3" fmla="*/ 41 h 44"/>
                <a:gd name="T4" fmla="*/ 15 w 41"/>
                <a:gd name="T5" fmla="*/ 18 h 44"/>
                <a:gd name="T6" fmla="*/ 38 w 41"/>
                <a:gd name="T7" fmla="*/ 3 h 44"/>
                <a:gd name="T8" fmla="*/ 25 w 41"/>
                <a:gd name="T9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4">
                  <a:moveTo>
                    <a:pt x="25" y="26"/>
                  </a:moveTo>
                  <a:cubicBezTo>
                    <a:pt x="15" y="37"/>
                    <a:pt x="5" y="44"/>
                    <a:pt x="3" y="41"/>
                  </a:cubicBezTo>
                  <a:cubicBezTo>
                    <a:pt x="0" y="39"/>
                    <a:pt x="6" y="28"/>
                    <a:pt x="15" y="18"/>
                  </a:cubicBezTo>
                  <a:cubicBezTo>
                    <a:pt x="25" y="7"/>
                    <a:pt x="36" y="0"/>
                    <a:pt x="38" y="3"/>
                  </a:cubicBezTo>
                  <a:cubicBezTo>
                    <a:pt x="41" y="5"/>
                    <a:pt x="35" y="16"/>
                    <a:pt x="25" y="26"/>
                  </a:cubicBezTo>
                  <a:close/>
                </a:path>
              </a:pathLst>
            </a:custGeom>
            <a:solidFill>
              <a:srgbClr val="0384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78" name="îš1íďé"/>
            <p:cNvSpPr/>
            <p:nvPr/>
          </p:nvSpPr>
          <p:spPr bwMode="auto">
            <a:xfrm>
              <a:off x="5199063" y="3509963"/>
              <a:ext cx="82550" cy="88900"/>
            </a:xfrm>
            <a:custGeom>
              <a:avLst/>
              <a:gdLst>
                <a:gd name="T0" fmla="*/ 15 w 25"/>
                <a:gd name="T1" fmla="*/ 16 h 27"/>
                <a:gd name="T2" fmla="*/ 2 w 25"/>
                <a:gd name="T3" fmla="*/ 25 h 27"/>
                <a:gd name="T4" fmla="*/ 9 w 25"/>
                <a:gd name="T5" fmla="*/ 11 h 27"/>
                <a:gd name="T6" fmla="*/ 23 w 25"/>
                <a:gd name="T7" fmla="*/ 2 h 27"/>
                <a:gd name="T8" fmla="*/ 15 w 25"/>
                <a:gd name="T9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15" y="16"/>
                  </a:moveTo>
                  <a:cubicBezTo>
                    <a:pt x="9" y="23"/>
                    <a:pt x="3" y="27"/>
                    <a:pt x="2" y="25"/>
                  </a:cubicBezTo>
                  <a:cubicBezTo>
                    <a:pt x="0" y="24"/>
                    <a:pt x="3" y="17"/>
                    <a:pt x="9" y="11"/>
                  </a:cubicBezTo>
                  <a:cubicBezTo>
                    <a:pt x="15" y="4"/>
                    <a:pt x="22" y="0"/>
                    <a:pt x="23" y="2"/>
                  </a:cubicBezTo>
                  <a:cubicBezTo>
                    <a:pt x="25" y="3"/>
                    <a:pt x="21" y="10"/>
                    <a:pt x="15" y="16"/>
                  </a:cubicBezTo>
                  <a:close/>
                </a:path>
              </a:pathLst>
            </a:custGeom>
            <a:solidFill>
              <a:srgbClr val="036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79" name="íṡḻîḓé"/>
            <p:cNvSpPr/>
            <p:nvPr/>
          </p:nvSpPr>
          <p:spPr bwMode="auto">
            <a:xfrm>
              <a:off x="5173663" y="3351213"/>
              <a:ext cx="128588" cy="250825"/>
            </a:xfrm>
            <a:custGeom>
              <a:avLst/>
              <a:gdLst>
                <a:gd name="T0" fmla="*/ 27 w 39"/>
                <a:gd name="T1" fmla="*/ 41 h 76"/>
                <a:gd name="T2" fmla="*/ 5 w 39"/>
                <a:gd name="T3" fmla="*/ 74 h 76"/>
                <a:gd name="T4" fmla="*/ 11 w 39"/>
                <a:gd name="T5" fmla="*/ 35 h 76"/>
                <a:gd name="T6" fmla="*/ 34 w 39"/>
                <a:gd name="T7" fmla="*/ 2 h 76"/>
                <a:gd name="T8" fmla="*/ 27 w 39"/>
                <a:gd name="T9" fmla="*/ 4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76">
                  <a:moveTo>
                    <a:pt x="27" y="41"/>
                  </a:moveTo>
                  <a:cubicBezTo>
                    <a:pt x="19" y="61"/>
                    <a:pt x="9" y="76"/>
                    <a:pt x="5" y="74"/>
                  </a:cubicBezTo>
                  <a:cubicBezTo>
                    <a:pt x="0" y="72"/>
                    <a:pt x="3" y="54"/>
                    <a:pt x="11" y="35"/>
                  </a:cubicBezTo>
                  <a:cubicBezTo>
                    <a:pt x="20" y="15"/>
                    <a:pt x="30" y="0"/>
                    <a:pt x="34" y="2"/>
                  </a:cubicBezTo>
                  <a:cubicBezTo>
                    <a:pt x="39" y="4"/>
                    <a:pt x="36" y="21"/>
                    <a:pt x="27" y="41"/>
                  </a:cubicBezTo>
                  <a:close/>
                </a:path>
              </a:pathLst>
            </a:custGeom>
            <a:solidFill>
              <a:srgbClr val="0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0" name="iṡľiḍê"/>
            <p:cNvSpPr/>
            <p:nvPr/>
          </p:nvSpPr>
          <p:spPr bwMode="auto">
            <a:xfrm>
              <a:off x="5176838" y="3409951"/>
              <a:ext cx="98425" cy="188913"/>
            </a:xfrm>
            <a:custGeom>
              <a:avLst/>
              <a:gdLst>
                <a:gd name="T0" fmla="*/ 21 w 30"/>
                <a:gd name="T1" fmla="*/ 31 h 57"/>
                <a:gd name="T2" fmla="*/ 4 w 30"/>
                <a:gd name="T3" fmla="*/ 56 h 57"/>
                <a:gd name="T4" fmla="*/ 9 w 30"/>
                <a:gd name="T5" fmla="*/ 26 h 57"/>
                <a:gd name="T6" fmla="*/ 26 w 30"/>
                <a:gd name="T7" fmla="*/ 1 h 57"/>
                <a:gd name="T8" fmla="*/ 21 w 30"/>
                <a:gd name="T9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57">
                  <a:moveTo>
                    <a:pt x="21" y="31"/>
                  </a:moveTo>
                  <a:cubicBezTo>
                    <a:pt x="15" y="46"/>
                    <a:pt x="7" y="57"/>
                    <a:pt x="4" y="56"/>
                  </a:cubicBezTo>
                  <a:cubicBezTo>
                    <a:pt x="0" y="54"/>
                    <a:pt x="3" y="41"/>
                    <a:pt x="9" y="26"/>
                  </a:cubicBezTo>
                  <a:cubicBezTo>
                    <a:pt x="15" y="11"/>
                    <a:pt x="23" y="0"/>
                    <a:pt x="26" y="1"/>
                  </a:cubicBezTo>
                  <a:cubicBezTo>
                    <a:pt x="30" y="2"/>
                    <a:pt x="27" y="16"/>
                    <a:pt x="21" y="31"/>
                  </a:cubicBezTo>
                  <a:close/>
                </a:path>
              </a:pathLst>
            </a:custGeom>
            <a:solidFill>
              <a:srgbClr val="0384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1" name="îṩļiďê"/>
            <p:cNvSpPr/>
            <p:nvPr/>
          </p:nvSpPr>
          <p:spPr bwMode="auto">
            <a:xfrm>
              <a:off x="5180013" y="3482976"/>
              <a:ext cx="58738" cy="115888"/>
            </a:xfrm>
            <a:custGeom>
              <a:avLst/>
              <a:gdLst>
                <a:gd name="T0" fmla="*/ 13 w 18"/>
                <a:gd name="T1" fmla="*/ 19 h 35"/>
                <a:gd name="T2" fmla="*/ 3 w 18"/>
                <a:gd name="T3" fmla="*/ 34 h 35"/>
                <a:gd name="T4" fmla="*/ 6 w 18"/>
                <a:gd name="T5" fmla="*/ 16 h 35"/>
                <a:gd name="T6" fmla="*/ 16 w 18"/>
                <a:gd name="T7" fmla="*/ 0 h 35"/>
                <a:gd name="T8" fmla="*/ 13 w 18"/>
                <a:gd name="T9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5">
                  <a:moveTo>
                    <a:pt x="13" y="19"/>
                  </a:moveTo>
                  <a:cubicBezTo>
                    <a:pt x="9" y="28"/>
                    <a:pt x="5" y="35"/>
                    <a:pt x="3" y="34"/>
                  </a:cubicBezTo>
                  <a:cubicBezTo>
                    <a:pt x="0" y="33"/>
                    <a:pt x="2" y="25"/>
                    <a:pt x="6" y="16"/>
                  </a:cubicBezTo>
                  <a:cubicBezTo>
                    <a:pt x="10" y="6"/>
                    <a:pt x="14" y="0"/>
                    <a:pt x="16" y="0"/>
                  </a:cubicBezTo>
                  <a:cubicBezTo>
                    <a:pt x="18" y="1"/>
                    <a:pt x="17" y="9"/>
                    <a:pt x="13" y="19"/>
                  </a:cubicBezTo>
                  <a:close/>
                </a:path>
              </a:pathLst>
            </a:custGeom>
            <a:solidFill>
              <a:srgbClr val="036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2" name="îṡľïḑe"/>
            <p:cNvSpPr/>
            <p:nvPr/>
          </p:nvSpPr>
          <p:spPr bwMode="auto">
            <a:xfrm>
              <a:off x="4991101" y="3414713"/>
              <a:ext cx="174625" cy="190500"/>
            </a:xfrm>
            <a:custGeom>
              <a:avLst/>
              <a:gdLst>
                <a:gd name="T0" fmla="*/ 20 w 53"/>
                <a:gd name="T1" fmla="*/ 35 h 58"/>
                <a:gd name="T2" fmla="*/ 50 w 53"/>
                <a:gd name="T3" fmla="*/ 54 h 58"/>
                <a:gd name="T4" fmla="*/ 33 w 53"/>
                <a:gd name="T5" fmla="*/ 23 h 58"/>
                <a:gd name="T6" fmla="*/ 3 w 53"/>
                <a:gd name="T7" fmla="*/ 4 h 58"/>
                <a:gd name="T8" fmla="*/ 20 w 53"/>
                <a:gd name="T9" fmla="*/ 3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8">
                  <a:moveTo>
                    <a:pt x="20" y="35"/>
                  </a:moveTo>
                  <a:cubicBezTo>
                    <a:pt x="33" y="49"/>
                    <a:pt x="46" y="58"/>
                    <a:pt x="50" y="54"/>
                  </a:cubicBezTo>
                  <a:cubicBezTo>
                    <a:pt x="53" y="51"/>
                    <a:pt x="46" y="37"/>
                    <a:pt x="33" y="23"/>
                  </a:cubicBezTo>
                  <a:cubicBezTo>
                    <a:pt x="20" y="9"/>
                    <a:pt x="7" y="0"/>
                    <a:pt x="3" y="4"/>
                  </a:cubicBezTo>
                  <a:cubicBezTo>
                    <a:pt x="0" y="7"/>
                    <a:pt x="7" y="21"/>
                    <a:pt x="20" y="35"/>
                  </a:cubicBezTo>
                  <a:close/>
                </a:path>
              </a:pathLst>
            </a:custGeom>
            <a:solidFill>
              <a:srgbClr val="0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3" name="íSľíḍè"/>
            <p:cNvSpPr/>
            <p:nvPr/>
          </p:nvSpPr>
          <p:spPr bwMode="auto">
            <a:xfrm>
              <a:off x="5030788" y="3457576"/>
              <a:ext cx="134938" cy="144463"/>
            </a:xfrm>
            <a:custGeom>
              <a:avLst/>
              <a:gdLst>
                <a:gd name="T0" fmla="*/ 15 w 41"/>
                <a:gd name="T1" fmla="*/ 26 h 44"/>
                <a:gd name="T2" fmla="*/ 38 w 41"/>
                <a:gd name="T3" fmla="*/ 41 h 44"/>
                <a:gd name="T4" fmla="*/ 25 w 41"/>
                <a:gd name="T5" fmla="*/ 18 h 44"/>
                <a:gd name="T6" fmla="*/ 2 w 41"/>
                <a:gd name="T7" fmla="*/ 3 h 44"/>
                <a:gd name="T8" fmla="*/ 15 w 41"/>
                <a:gd name="T9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4">
                  <a:moveTo>
                    <a:pt x="15" y="26"/>
                  </a:moveTo>
                  <a:cubicBezTo>
                    <a:pt x="25" y="37"/>
                    <a:pt x="35" y="44"/>
                    <a:pt x="38" y="41"/>
                  </a:cubicBezTo>
                  <a:cubicBezTo>
                    <a:pt x="41" y="39"/>
                    <a:pt x="35" y="28"/>
                    <a:pt x="25" y="18"/>
                  </a:cubicBezTo>
                  <a:cubicBezTo>
                    <a:pt x="15" y="7"/>
                    <a:pt x="5" y="0"/>
                    <a:pt x="2" y="3"/>
                  </a:cubicBezTo>
                  <a:cubicBezTo>
                    <a:pt x="0" y="5"/>
                    <a:pt x="5" y="16"/>
                    <a:pt x="15" y="26"/>
                  </a:cubicBezTo>
                  <a:close/>
                </a:path>
              </a:pathLst>
            </a:custGeom>
            <a:solidFill>
              <a:srgbClr val="0384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4" name="ïS1íḑè"/>
            <p:cNvSpPr/>
            <p:nvPr/>
          </p:nvSpPr>
          <p:spPr bwMode="auto">
            <a:xfrm>
              <a:off x="5080001" y="3509963"/>
              <a:ext cx="82550" cy="88900"/>
            </a:xfrm>
            <a:custGeom>
              <a:avLst/>
              <a:gdLst>
                <a:gd name="T0" fmla="*/ 9 w 25"/>
                <a:gd name="T1" fmla="*/ 16 h 27"/>
                <a:gd name="T2" fmla="*/ 23 w 25"/>
                <a:gd name="T3" fmla="*/ 25 h 27"/>
                <a:gd name="T4" fmla="*/ 15 w 25"/>
                <a:gd name="T5" fmla="*/ 11 h 27"/>
                <a:gd name="T6" fmla="*/ 1 w 25"/>
                <a:gd name="T7" fmla="*/ 2 h 27"/>
                <a:gd name="T8" fmla="*/ 9 w 25"/>
                <a:gd name="T9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9" y="16"/>
                  </a:moveTo>
                  <a:cubicBezTo>
                    <a:pt x="15" y="23"/>
                    <a:pt x="21" y="27"/>
                    <a:pt x="23" y="25"/>
                  </a:cubicBezTo>
                  <a:cubicBezTo>
                    <a:pt x="25" y="24"/>
                    <a:pt x="21" y="17"/>
                    <a:pt x="15" y="11"/>
                  </a:cubicBezTo>
                  <a:cubicBezTo>
                    <a:pt x="9" y="4"/>
                    <a:pt x="3" y="0"/>
                    <a:pt x="1" y="2"/>
                  </a:cubicBezTo>
                  <a:cubicBezTo>
                    <a:pt x="0" y="3"/>
                    <a:pt x="3" y="10"/>
                    <a:pt x="9" y="16"/>
                  </a:cubicBezTo>
                  <a:close/>
                </a:path>
              </a:pathLst>
            </a:custGeom>
            <a:solidFill>
              <a:srgbClr val="036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5" name="iṡ1ïďê"/>
            <p:cNvSpPr/>
            <p:nvPr/>
          </p:nvSpPr>
          <p:spPr bwMode="auto">
            <a:xfrm>
              <a:off x="5060951" y="3351213"/>
              <a:ext cx="125413" cy="250825"/>
            </a:xfrm>
            <a:custGeom>
              <a:avLst/>
              <a:gdLst>
                <a:gd name="T0" fmla="*/ 11 w 38"/>
                <a:gd name="T1" fmla="*/ 41 h 76"/>
                <a:gd name="T2" fmla="*/ 34 w 38"/>
                <a:gd name="T3" fmla="*/ 74 h 76"/>
                <a:gd name="T4" fmla="*/ 27 w 38"/>
                <a:gd name="T5" fmla="*/ 35 h 76"/>
                <a:gd name="T6" fmla="*/ 4 w 38"/>
                <a:gd name="T7" fmla="*/ 2 h 76"/>
                <a:gd name="T8" fmla="*/ 11 w 38"/>
                <a:gd name="T9" fmla="*/ 4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6">
                  <a:moveTo>
                    <a:pt x="11" y="41"/>
                  </a:moveTo>
                  <a:cubicBezTo>
                    <a:pt x="19" y="61"/>
                    <a:pt x="30" y="76"/>
                    <a:pt x="34" y="74"/>
                  </a:cubicBezTo>
                  <a:cubicBezTo>
                    <a:pt x="38" y="72"/>
                    <a:pt x="35" y="54"/>
                    <a:pt x="27" y="35"/>
                  </a:cubicBezTo>
                  <a:cubicBezTo>
                    <a:pt x="19" y="15"/>
                    <a:pt x="9" y="0"/>
                    <a:pt x="4" y="2"/>
                  </a:cubicBezTo>
                  <a:cubicBezTo>
                    <a:pt x="0" y="4"/>
                    <a:pt x="3" y="21"/>
                    <a:pt x="11" y="41"/>
                  </a:cubicBezTo>
                  <a:close/>
                </a:path>
              </a:pathLst>
            </a:custGeom>
            <a:solidFill>
              <a:srgbClr val="0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6" name="íṧļîḓe"/>
            <p:cNvSpPr/>
            <p:nvPr/>
          </p:nvSpPr>
          <p:spPr bwMode="auto">
            <a:xfrm>
              <a:off x="5086351" y="3409951"/>
              <a:ext cx="96838" cy="188913"/>
            </a:xfrm>
            <a:custGeom>
              <a:avLst/>
              <a:gdLst>
                <a:gd name="T0" fmla="*/ 8 w 29"/>
                <a:gd name="T1" fmla="*/ 31 h 57"/>
                <a:gd name="T2" fmla="*/ 26 w 29"/>
                <a:gd name="T3" fmla="*/ 56 h 57"/>
                <a:gd name="T4" fmla="*/ 21 w 29"/>
                <a:gd name="T5" fmla="*/ 26 h 57"/>
                <a:gd name="T6" fmla="*/ 3 w 29"/>
                <a:gd name="T7" fmla="*/ 1 h 57"/>
                <a:gd name="T8" fmla="*/ 8 w 29"/>
                <a:gd name="T9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57">
                  <a:moveTo>
                    <a:pt x="8" y="31"/>
                  </a:moveTo>
                  <a:cubicBezTo>
                    <a:pt x="15" y="46"/>
                    <a:pt x="23" y="57"/>
                    <a:pt x="26" y="56"/>
                  </a:cubicBezTo>
                  <a:cubicBezTo>
                    <a:pt x="29" y="54"/>
                    <a:pt x="27" y="41"/>
                    <a:pt x="21" y="26"/>
                  </a:cubicBezTo>
                  <a:cubicBezTo>
                    <a:pt x="14" y="11"/>
                    <a:pt x="7" y="0"/>
                    <a:pt x="3" y="1"/>
                  </a:cubicBezTo>
                  <a:cubicBezTo>
                    <a:pt x="0" y="2"/>
                    <a:pt x="2" y="16"/>
                    <a:pt x="8" y="31"/>
                  </a:cubicBezTo>
                  <a:close/>
                </a:path>
              </a:pathLst>
            </a:custGeom>
            <a:solidFill>
              <a:srgbClr val="0384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7" name="îṡ1iďé"/>
            <p:cNvSpPr/>
            <p:nvPr/>
          </p:nvSpPr>
          <p:spPr bwMode="auto">
            <a:xfrm>
              <a:off x="5119688" y="3482976"/>
              <a:ext cx="60325" cy="115888"/>
            </a:xfrm>
            <a:custGeom>
              <a:avLst/>
              <a:gdLst>
                <a:gd name="T0" fmla="*/ 5 w 18"/>
                <a:gd name="T1" fmla="*/ 19 h 35"/>
                <a:gd name="T2" fmla="*/ 16 w 18"/>
                <a:gd name="T3" fmla="*/ 34 h 35"/>
                <a:gd name="T4" fmla="*/ 13 w 18"/>
                <a:gd name="T5" fmla="*/ 16 h 35"/>
                <a:gd name="T6" fmla="*/ 2 w 18"/>
                <a:gd name="T7" fmla="*/ 0 h 35"/>
                <a:gd name="T8" fmla="*/ 5 w 18"/>
                <a:gd name="T9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5">
                  <a:moveTo>
                    <a:pt x="5" y="19"/>
                  </a:moveTo>
                  <a:cubicBezTo>
                    <a:pt x="9" y="28"/>
                    <a:pt x="14" y="35"/>
                    <a:pt x="16" y="34"/>
                  </a:cubicBezTo>
                  <a:cubicBezTo>
                    <a:pt x="18" y="33"/>
                    <a:pt x="17" y="25"/>
                    <a:pt x="13" y="16"/>
                  </a:cubicBezTo>
                  <a:cubicBezTo>
                    <a:pt x="9" y="6"/>
                    <a:pt x="4" y="0"/>
                    <a:pt x="2" y="0"/>
                  </a:cubicBezTo>
                  <a:cubicBezTo>
                    <a:pt x="0" y="1"/>
                    <a:pt x="1" y="9"/>
                    <a:pt x="5" y="19"/>
                  </a:cubicBezTo>
                  <a:close/>
                </a:path>
              </a:pathLst>
            </a:custGeom>
            <a:solidFill>
              <a:srgbClr val="036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8" name="iśḷïḋê"/>
            <p:cNvSpPr/>
            <p:nvPr/>
          </p:nvSpPr>
          <p:spPr bwMode="auto">
            <a:xfrm>
              <a:off x="5146676" y="3311526"/>
              <a:ext cx="61913" cy="284163"/>
            </a:xfrm>
            <a:prstGeom prst="ellipse">
              <a:avLst/>
            </a:prstGeom>
            <a:solidFill>
              <a:srgbClr val="16B9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9" name="iŝḻiḍè"/>
            <p:cNvSpPr/>
            <p:nvPr/>
          </p:nvSpPr>
          <p:spPr bwMode="auto">
            <a:xfrm>
              <a:off x="5156201" y="3378201"/>
              <a:ext cx="46038" cy="217488"/>
            </a:xfrm>
            <a:prstGeom prst="ellipse">
              <a:avLst/>
            </a:prstGeom>
            <a:solidFill>
              <a:srgbClr val="16DE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90" name="ï$ḻiďé"/>
            <p:cNvSpPr/>
            <p:nvPr/>
          </p:nvSpPr>
          <p:spPr bwMode="auto">
            <a:xfrm>
              <a:off x="5162551" y="3463926"/>
              <a:ext cx="30163" cy="131763"/>
            </a:xfrm>
            <a:prstGeom prst="ellipse">
              <a:avLst/>
            </a:prstGeom>
            <a:solidFill>
              <a:srgbClr val="16B9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91" name="ïṥľîḑê"/>
            <p:cNvSpPr/>
            <p:nvPr/>
          </p:nvSpPr>
          <p:spPr bwMode="auto">
            <a:xfrm>
              <a:off x="6754813" y="4713288"/>
              <a:ext cx="128588" cy="952500"/>
            </a:xfrm>
            <a:custGeom>
              <a:avLst/>
              <a:gdLst>
                <a:gd name="T0" fmla="*/ 0 w 39"/>
                <a:gd name="T1" fmla="*/ 20 h 289"/>
                <a:gd name="T2" fmla="*/ 14 w 39"/>
                <a:gd name="T3" fmla="*/ 283 h 289"/>
                <a:gd name="T4" fmla="*/ 19 w 39"/>
                <a:gd name="T5" fmla="*/ 288 h 289"/>
                <a:gd name="T6" fmla="*/ 25 w 39"/>
                <a:gd name="T7" fmla="*/ 283 h 289"/>
                <a:gd name="T8" fmla="*/ 38 w 39"/>
                <a:gd name="T9" fmla="*/ 20 h 289"/>
                <a:gd name="T10" fmla="*/ 20 w 39"/>
                <a:gd name="T11" fmla="*/ 0 h 289"/>
                <a:gd name="T12" fmla="*/ 0 w 39"/>
                <a:gd name="T13" fmla="*/ 18 h 289"/>
                <a:gd name="T14" fmla="*/ 0 w 39"/>
                <a:gd name="T15" fmla="*/ 2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89">
                  <a:moveTo>
                    <a:pt x="0" y="20"/>
                  </a:moveTo>
                  <a:cubicBezTo>
                    <a:pt x="14" y="283"/>
                    <a:pt x="14" y="283"/>
                    <a:pt x="14" y="283"/>
                  </a:cubicBezTo>
                  <a:cubicBezTo>
                    <a:pt x="14" y="286"/>
                    <a:pt x="16" y="289"/>
                    <a:pt x="19" y="288"/>
                  </a:cubicBezTo>
                  <a:cubicBezTo>
                    <a:pt x="22" y="288"/>
                    <a:pt x="25" y="286"/>
                    <a:pt x="25" y="283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9" y="10"/>
                    <a:pt x="31" y="1"/>
                    <a:pt x="20" y="0"/>
                  </a:cubicBezTo>
                  <a:cubicBezTo>
                    <a:pt x="9" y="0"/>
                    <a:pt x="0" y="8"/>
                    <a:pt x="0" y="18"/>
                  </a:cubicBezTo>
                  <a:cubicBezTo>
                    <a:pt x="0" y="19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8C2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92" name="íšľíḓe"/>
            <p:cNvSpPr/>
            <p:nvPr/>
          </p:nvSpPr>
          <p:spPr bwMode="auto">
            <a:xfrm>
              <a:off x="6791326" y="5543551"/>
              <a:ext cx="52388" cy="122238"/>
            </a:xfrm>
            <a:custGeom>
              <a:avLst/>
              <a:gdLst>
                <a:gd name="T0" fmla="*/ 12 w 16"/>
                <a:gd name="T1" fmla="*/ 0 h 37"/>
                <a:gd name="T2" fmla="*/ 16 w 16"/>
                <a:gd name="T3" fmla="*/ 4 h 37"/>
                <a:gd name="T4" fmla="*/ 15 w 16"/>
                <a:gd name="T5" fmla="*/ 30 h 37"/>
                <a:gd name="T6" fmla="*/ 8 w 16"/>
                <a:gd name="T7" fmla="*/ 36 h 37"/>
                <a:gd name="T8" fmla="*/ 2 w 16"/>
                <a:gd name="T9" fmla="*/ 30 h 37"/>
                <a:gd name="T10" fmla="*/ 0 w 16"/>
                <a:gd name="T11" fmla="*/ 4 h 37"/>
                <a:gd name="T12" fmla="*/ 4 w 16"/>
                <a:gd name="T13" fmla="*/ 0 h 37"/>
                <a:gd name="T14" fmla="*/ 12 w 16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7">
                  <a:moveTo>
                    <a:pt x="12" y="0"/>
                  </a:moveTo>
                  <a:cubicBezTo>
                    <a:pt x="14" y="0"/>
                    <a:pt x="16" y="2"/>
                    <a:pt x="16" y="4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4"/>
                    <a:pt x="12" y="36"/>
                    <a:pt x="8" y="36"/>
                  </a:cubicBezTo>
                  <a:cubicBezTo>
                    <a:pt x="5" y="37"/>
                    <a:pt x="2" y="34"/>
                    <a:pt x="2" y="3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93" name="íṣ1íde"/>
            <p:cNvSpPr/>
            <p:nvPr/>
          </p:nvSpPr>
          <p:spPr bwMode="auto">
            <a:xfrm>
              <a:off x="7008813" y="4456113"/>
              <a:ext cx="531813" cy="839788"/>
            </a:xfrm>
            <a:custGeom>
              <a:avLst/>
              <a:gdLst>
                <a:gd name="T0" fmla="*/ 6 w 161"/>
                <a:gd name="T1" fmla="*/ 33 h 255"/>
                <a:gd name="T2" fmla="*/ 151 w 161"/>
                <a:gd name="T3" fmla="*/ 252 h 255"/>
                <a:gd name="T4" fmla="*/ 158 w 161"/>
                <a:gd name="T5" fmla="*/ 254 h 255"/>
                <a:gd name="T6" fmla="*/ 160 w 161"/>
                <a:gd name="T7" fmla="*/ 247 h 255"/>
                <a:gd name="T8" fmla="*/ 39 w 161"/>
                <a:gd name="T9" fmla="*/ 13 h 255"/>
                <a:gd name="T10" fmla="*/ 13 w 161"/>
                <a:gd name="T11" fmla="*/ 5 h 255"/>
                <a:gd name="T12" fmla="*/ 5 w 161"/>
                <a:gd name="T13" fmla="*/ 31 h 255"/>
                <a:gd name="T14" fmla="*/ 6 w 161"/>
                <a:gd name="T15" fmla="*/ 33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255">
                  <a:moveTo>
                    <a:pt x="6" y="33"/>
                  </a:moveTo>
                  <a:cubicBezTo>
                    <a:pt x="151" y="252"/>
                    <a:pt x="151" y="252"/>
                    <a:pt x="151" y="252"/>
                  </a:cubicBezTo>
                  <a:cubicBezTo>
                    <a:pt x="152" y="255"/>
                    <a:pt x="156" y="255"/>
                    <a:pt x="158" y="254"/>
                  </a:cubicBezTo>
                  <a:cubicBezTo>
                    <a:pt x="161" y="252"/>
                    <a:pt x="161" y="249"/>
                    <a:pt x="160" y="247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4" y="4"/>
                    <a:pt x="22" y="0"/>
                    <a:pt x="13" y="5"/>
                  </a:cubicBezTo>
                  <a:cubicBezTo>
                    <a:pt x="3" y="10"/>
                    <a:pt x="0" y="21"/>
                    <a:pt x="5" y="31"/>
                  </a:cubicBezTo>
                  <a:cubicBezTo>
                    <a:pt x="5" y="31"/>
                    <a:pt x="5" y="32"/>
                    <a:pt x="6" y="33"/>
                  </a:cubicBezTo>
                  <a:close/>
                </a:path>
              </a:pathLst>
            </a:custGeom>
            <a:solidFill>
              <a:srgbClr val="8C2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94" name="î$1íḓe"/>
            <p:cNvSpPr/>
            <p:nvPr/>
          </p:nvSpPr>
          <p:spPr bwMode="auto">
            <a:xfrm>
              <a:off x="7451726" y="5176838"/>
              <a:ext cx="92075" cy="122238"/>
            </a:xfrm>
            <a:custGeom>
              <a:avLst/>
              <a:gdLst>
                <a:gd name="T0" fmla="*/ 9 w 28"/>
                <a:gd name="T1" fmla="*/ 1 h 37"/>
                <a:gd name="T2" fmla="*/ 14 w 28"/>
                <a:gd name="T3" fmla="*/ 3 h 37"/>
                <a:gd name="T4" fmla="*/ 26 w 28"/>
                <a:gd name="T5" fmla="*/ 26 h 37"/>
                <a:gd name="T6" fmla="*/ 24 w 28"/>
                <a:gd name="T7" fmla="*/ 35 h 37"/>
                <a:gd name="T8" fmla="*/ 15 w 28"/>
                <a:gd name="T9" fmla="*/ 33 h 37"/>
                <a:gd name="T10" fmla="*/ 1 w 28"/>
                <a:gd name="T11" fmla="*/ 11 h 37"/>
                <a:gd name="T12" fmla="*/ 2 w 28"/>
                <a:gd name="T13" fmla="*/ 5 h 37"/>
                <a:gd name="T14" fmla="*/ 9 w 28"/>
                <a:gd name="T1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7">
                  <a:moveTo>
                    <a:pt x="9" y="1"/>
                  </a:moveTo>
                  <a:cubicBezTo>
                    <a:pt x="11" y="0"/>
                    <a:pt x="13" y="1"/>
                    <a:pt x="14" y="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8" y="29"/>
                    <a:pt x="27" y="33"/>
                    <a:pt x="24" y="35"/>
                  </a:cubicBezTo>
                  <a:cubicBezTo>
                    <a:pt x="21" y="37"/>
                    <a:pt x="17" y="36"/>
                    <a:pt x="15" y="33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9"/>
                    <a:pt x="0" y="6"/>
                    <a:pt x="2" y="5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95" name="ïṡľiḓè"/>
            <p:cNvSpPr/>
            <p:nvPr/>
          </p:nvSpPr>
          <p:spPr bwMode="auto">
            <a:xfrm>
              <a:off x="6061076" y="4456113"/>
              <a:ext cx="534988" cy="839788"/>
            </a:xfrm>
            <a:custGeom>
              <a:avLst/>
              <a:gdLst>
                <a:gd name="T0" fmla="*/ 156 w 162"/>
                <a:gd name="T1" fmla="*/ 33 h 255"/>
                <a:gd name="T2" fmla="*/ 11 w 162"/>
                <a:gd name="T3" fmla="*/ 252 h 255"/>
                <a:gd name="T4" fmla="*/ 4 w 162"/>
                <a:gd name="T5" fmla="*/ 254 h 255"/>
                <a:gd name="T6" fmla="*/ 2 w 162"/>
                <a:gd name="T7" fmla="*/ 247 h 255"/>
                <a:gd name="T8" fmla="*/ 123 w 162"/>
                <a:gd name="T9" fmla="*/ 13 h 255"/>
                <a:gd name="T10" fmla="*/ 149 w 162"/>
                <a:gd name="T11" fmla="*/ 5 h 255"/>
                <a:gd name="T12" fmla="*/ 157 w 162"/>
                <a:gd name="T13" fmla="*/ 31 h 255"/>
                <a:gd name="T14" fmla="*/ 156 w 162"/>
                <a:gd name="T15" fmla="*/ 33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255">
                  <a:moveTo>
                    <a:pt x="156" y="33"/>
                  </a:moveTo>
                  <a:cubicBezTo>
                    <a:pt x="11" y="252"/>
                    <a:pt x="11" y="252"/>
                    <a:pt x="11" y="252"/>
                  </a:cubicBezTo>
                  <a:cubicBezTo>
                    <a:pt x="10" y="255"/>
                    <a:pt x="6" y="255"/>
                    <a:pt x="4" y="254"/>
                  </a:cubicBezTo>
                  <a:cubicBezTo>
                    <a:pt x="1" y="252"/>
                    <a:pt x="0" y="249"/>
                    <a:pt x="2" y="247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8" y="4"/>
                    <a:pt x="140" y="0"/>
                    <a:pt x="149" y="5"/>
                  </a:cubicBezTo>
                  <a:cubicBezTo>
                    <a:pt x="159" y="10"/>
                    <a:pt x="162" y="21"/>
                    <a:pt x="157" y="31"/>
                  </a:cubicBezTo>
                  <a:cubicBezTo>
                    <a:pt x="157" y="31"/>
                    <a:pt x="157" y="32"/>
                    <a:pt x="156" y="33"/>
                  </a:cubicBezTo>
                  <a:close/>
                </a:path>
              </a:pathLst>
            </a:custGeom>
            <a:solidFill>
              <a:srgbClr val="8C2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96" name="iṡľîḋè"/>
            <p:cNvSpPr/>
            <p:nvPr/>
          </p:nvSpPr>
          <p:spPr bwMode="auto">
            <a:xfrm>
              <a:off x="6061076" y="5176838"/>
              <a:ext cx="92075" cy="122238"/>
            </a:xfrm>
            <a:custGeom>
              <a:avLst/>
              <a:gdLst>
                <a:gd name="T0" fmla="*/ 19 w 28"/>
                <a:gd name="T1" fmla="*/ 1 h 37"/>
                <a:gd name="T2" fmla="*/ 14 w 28"/>
                <a:gd name="T3" fmla="*/ 3 h 37"/>
                <a:gd name="T4" fmla="*/ 1 w 28"/>
                <a:gd name="T5" fmla="*/ 26 h 37"/>
                <a:gd name="T6" fmla="*/ 4 w 28"/>
                <a:gd name="T7" fmla="*/ 35 h 37"/>
                <a:gd name="T8" fmla="*/ 12 w 28"/>
                <a:gd name="T9" fmla="*/ 33 h 37"/>
                <a:gd name="T10" fmla="*/ 27 w 28"/>
                <a:gd name="T11" fmla="*/ 11 h 37"/>
                <a:gd name="T12" fmla="*/ 26 w 28"/>
                <a:gd name="T13" fmla="*/ 5 h 37"/>
                <a:gd name="T14" fmla="*/ 19 w 28"/>
                <a:gd name="T1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7">
                  <a:moveTo>
                    <a:pt x="19" y="1"/>
                  </a:moveTo>
                  <a:cubicBezTo>
                    <a:pt x="17" y="0"/>
                    <a:pt x="15" y="1"/>
                    <a:pt x="14" y="3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9"/>
                    <a:pt x="1" y="33"/>
                    <a:pt x="4" y="35"/>
                  </a:cubicBezTo>
                  <a:cubicBezTo>
                    <a:pt x="7" y="37"/>
                    <a:pt x="11" y="36"/>
                    <a:pt x="12" y="33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9"/>
                    <a:pt x="28" y="6"/>
                    <a:pt x="26" y="5"/>
                  </a:cubicBezTo>
                  <a:lnTo>
                    <a:pt x="1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97" name="iṣḷïḍè"/>
            <p:cNvSpPr/>
            <p:nvPr/>
          </p:nvSpPr>
          <p:spPr bwMode="auto">
            <a:xfrm>
              <a:off x="6232526" y="4621213"/>
              <a:ext cx="614363" cy="239713"/>
            </a:xfrm>
            <a:custGeom>
              <a:avLst/>
              <a:gdLst>
                <a:gd name="T0" fmla="*/ 174 w 186"/>
                <a:gd name="T1" fmla="*/ 20 h 73"/>
                <a:gd name="T2" fmla="*/ 186 w 186"/>
                <a:gd name="T3" fmla="*/ 34 h 73"/>
                <a:gd name="T4" fmla="*/ 170 w 186"/>
                <a:gd name="T5" fmla="*/ 52 h 73"/>
                <a:gd name="T6" fmla="*/ 156 w 186"/>
                <a:gd name="T7" fmla="*/ 69 h 73"/>
                <a:gd name="T8" fmla="*/ 130 w 186"/>
                <a:gd name="T9" fmla="*/ 73 h 73"/>
                <a:gd name="T10" fmla="*/ 76 w 186"/>
                <a:gd name="T11" fmla="*/ 63 h 73"/>
                <a:gd name="T12" fmla="*/ 0 w 186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73">
                  <a:moveTo>
                    <a:pt x="174" y="20"/>
                  </a:moveTo>
                  <a:cubicBezTo>
                    <a:pt x="176" y="23"/>
                    <a:pt x="186" y="34"/>
                    <a:pt x="186" y="34"/>
                  </a:cubicBezTo>
                  <a:cubicBezTo>
                    <a:pt x="170" y="52"/>
                    <a:pt x="170" y="52"/>
                    <a:pt x="170" y="52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30" y="73"/>
                    <a:pt x="130" y="73"/>
                    <a:pt x="130" y="73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76" y="63"/>
                    <a:pt x="8" y="29"/>
                    <a:pt x="0" y="0"/>
                  </a:cubicBezTo>
                </a:path>
              </a:pathLst>
            </a:custGeom>
            <a:solidFill>
              <a:srgbClr val="B7C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98" name="íṧḻïḑê"/>
            <p:cNvSpPr/>
            <p:nvPr/>
          </p:nvSpPr>
          <p:spPr bwMode="auto">
            <a:xfrm>
              <a:off x="6232526" y="4637088"/>
              <a:ext cx="546100" cy="273050"/>
            </a:xfrm>
            <a:custGeom>
              <a:avLst/>
              <a:gdLst>
                <a:gd name="T0" fmla="*/ 135 w 165"/>
                <a:gd name="T1" fmla="*/ 72 h 83"/>
                <a:gd name="T2" fmla="*/ 0 w 165"/>
                <a:gd name="T3" fmla="*/ 0 h 83"/>
                <a:gd name="T4" fmla="*/ 161 w 165"/>
                <a:gd name="T5" fmla="*/ 53 h 83"/>
                <a:gd name="T6" fmla="*/ 157 w 165"/>
                <a:gd name="T7" fmla="*/ 68 h 83"/>
                <a:gd name="T8" fmla="*/ 135 w 165"/>
                <a:gd name="T9" fmla="*/ 7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83">
                  <a:moveTo>
                    <a:pt x="135" y="72"/>
                  </a:moveTo>
                  <a:cubicBezTo>
                    <a:pt x="135" y="72"/>
                    <a:pt x="55" y="82"/>
                    <a:pt x="0" y="0"/>
                  </a:cubicBezTo>
                  <a:cubicBezTo>
                    <a:pt x="0" y="0"/>
                    <a:pt x="73" y="83"/>
                    <a:pt x="161" y="53"/>
                  </a:cubicBezTo>
                  <a:cubicBezTo>
                    <a:pt x="165" y="61"/>
                    <a:pt x="157" y="68"/>
                    <a:pt x="157" y="68"/>
                  </a:cubicBezTo>
                  <a:lnTo>
                    <a:pt x="135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99" name="íś1îḑé"/>
            <p:cNvSpPr/>
            <p:nvPr/>
          </p:nvSpPr>
          <p:spPr bwMode="auto">
            <a:xfrm>
              <a:off x="6164263" y="4195763"/>
              <a:ext cx="908050" cy="677863"/>
            </a:xfrm>
            <a:custGeom>
              <a:avLst/>
              <a:gdLst>
                <a:gd name="T0" fmla="*/ 21 w 275"/>
                <a:gd name="T1" fmla="*/ 134 h 206"/>
                <a:gd name="T2" fmla="*/ 21 w 275"/>
                <a:gd name="T3" fmla="*/ 84 h 206"/>
                <a:gd name="T4" fmla="*/ 88 w 275"/>
                <a:gd name="T5" fmla="*/ 39 h 206"/>
                <a:gd name="T6" fmla="*/ 230 w 275"/>
                <a:gd name="T7" fmla="*/ 39 h 206"/>
                <a:gd name="T8" fmla="*/ 180 w 275"/>
                <a:gd name="T9" fmla="*/ 174 h 206"/>
                <a:gd name="T10" fmla="*/ 21 w 275"/>
                <a:gd name="T11" fmla="*/ 13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5" h="206">
                  <a:moveTo>
                    <a:pt x="21" y="134"/>
                  </a:moveTo>
                  <a:cubicBezTo>
                    <a:pt x="21" y="134"/>
                    <a:pt x="0" y="107"/>
                    <a:pt x="21" y="84"/>
                  </a:cubicBezTo>
                  <a:cubicBezTo>
                    <a:pt x="45" y="57"/>
                    <a:pt x="52" y="73"/>
                    <a:pt x="88" y="39"/>
                  </a:cubicBezTo>
                  <a:cubicBezTo>
                    <a:pt x="129" y="0"/>
                    <a:pt x="185" y="12"/>
                    <a:pt x="230" y="39"/>
                  </a:cubicBezTo>
                  <a:cubicBezTo>
                    <a:pt x="275" y="65"/>
                    <a:pt x="209" y="162"/>
                    <a:pt x="180" y="174"/>
                  </a:cubicBezTo>
                  <a:cubicBezTo>
                    <a:pt x="96" y="206"/>
                    <a:pt x="29" y="145"/>
                    <a:pt x="21" y="134"/>
                  </a:cubicBezTo>
                  <a:close/>
                </a:path>
              </a:pathLst>
            </a:custGeom>
            <a:solidFill>
              <a:srgbClr val="BED9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00" name="íṥḷíḑe"/>
            <p:cNvSpPr/>
            <p:nvPr/>
          </p:nvSpPr>
          <p:spPr bwMode="auto">
            <a:xfrm>
              <a:off x="6164263" y="4195763"/>
              <a:ext cx="785813" cy="460375"/>
            </a:xfrm>
            <a:custGeom>
              <a:avLst/>
              <a:gdLst>
                <a:gd name="T0" fmla="*/ 22 w 238"/>
                <a:gd name="T1" fmla="*/ 135 h 140"/>
                <a:gd name="T2" fmla="*/ 22 w 238"/>
                <a:gd name="T3" fmla="*/ 85 h 140"/>
                <a:gd name="T4" fmla="*/ 89 w 238"/>
                <a:gd name="T5" fmla="*/ 40 h 140"/>
                <a:gd name="T6" fmla="*/ 232 w 238"/>
                <a:gd name="T7" fmla="*/ 40 h 140"/>
                <a:gd name="T8" fmla="*/ 238 w 238"/>
                <a:gd name="T9" fmla="*/ 45 h 140"/>
                <a:gd name="T10" fmla="*/ 230 w 238"/>
                <a:gd name="T11" fmla="*/ 39 h 140"/>
                <a:gd name="T12" fmla="*/ 88 w 238"/>
                <a:gd name="T13" fmla="*/ 39 h 140"/>
                <a:gd name="T14" fmla="*/ 21 w 238"/>
                <a:gd name="T15" fmla="*/ 84 h 140"/>
                <a:gd name="T16" fmla="*/ 21 w 238"/>
                <a:gd name="T17" fmla="*/ 134 h 140"/>
                <a:gd name="T18" fmla="*/ 26 w 238"/>
                <a:gd name="T19" fmla="*/ 140 h 140"/>
                <a:gd name="T20" fmla="*/ 22 w 238"/>
                <a:gd name="T21" fmla="*/ 13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8" h="140">
                  <a:moveTo>
                    <a:pt x="22" y="135"/>
                  </a:moveTo>
                  <a:cubicBezTo>
                    <a:pt x="22" y="135"/>
                    <a:pt x="1" y="108"/>
                    <a:pt x="22" y="85"/>
                  </a:cubicBezTo>
                  <a:cubicBezTo>
                    <a:pt x="46" y="58"/>
                    <a:pt x="53" y="74"/>
                    <a:pt x="89" y="40"/>
                  </a:cubicBezTo>
                  <a:cubicBezTo>
                    <a:pt x="130" y="1"/>
                    <a:pt x="187" y="13"/>
                    <a:pt x="232" y="40"/>
                  </a:cubicBezTo>
                  <a:cubicBezTo>
                    <a:pt x="234" y="41"/>
                    <a:pt x="236" y="43"/>
                    <a:pt x="238" y="45"/>
                  </a:cubicBezTo>
                  <a:cubicBezTo>
                    <a:pt x="236" y="42"/>
                    <a:pt x="233" y="40"/>
                    <a:pt x="230" y="39"/>
                  </a:cubicBezTo>
                  <a:cubicBezTo>
                    <a:pt x="185" y="12"/>
                    <a:pt x="129" y="0"/>
                    <a:pt x="88" y="39"/>
                  </a:cubicBezTo>
                  <a:cubicBezTo>
                    <a:pt x="52" y="73"/>
                    <a:pt x="45" y="57"/>
                    <a:pt x="21" y="84"/>
                  </a:cubicBezTo>
                  <a:cubicBezTo>
                    <a:pt x="0" y="107"/>
                    <a:pt x="21" y="134"/>
                    <a:pt x="21" y="134"/>
                  </a:cubicBezTo>
                  <a:cubicBezTo>
                    <a:pt x="22" y="135"/>
                    <a:pt x="24" y="137"/>
                    <a:pt x="26" y="140"/>
                  </a:cubicBezTo>
                  <a:cubicBezTo>
                    <a:pt x="24" y="138"/>
                    <a:pt x="23" y="136"/>
                    <a:pt x="22" y="135"/>
                  </a:cubicBezTo>
                  <a:close/>
                </a:path>
              </a:pathLst>
            </a:custGeom>
            <a:solidFill>
              <a:srgbClr val="DEF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01" name="íś1ïḋè"/>
            <p:cNvSpPr/>
            <p:nvPr/>
          </p:nvSpPr>
          <p:spPr bwMode="auto">
            <a:xfrm>
              <a:off x="6296026" y="4291013"/>
              <a:ext cx="758825" cy="573088"/>
            </a:xfrm>
            <a:custGeom>
              <a:avLst/>
              <a:gdLst>
                <a:gd name="T0" fmla="*/ 17 w 230"/>
                <a:gd name="T1" fmla="*/ 113 h 174"/>
                <a:gd name="T2" fmla="*/ 17 w 230"/>
                <a:gd name="T3" fmla="*/ 71 h 174"/>
                <a:gd name="T4" fmla="*/ 73 w 230"/>
                <a:gd name="T5" fmla="*/ 33 h 174"/>
                <a:gd name="T6" fmla="*/ 193 w 230"/>
                <a:gd name="T7" fmla="*/ 33 h 174"/>
                <a:gd name="T8" fmla="*/ 150 w 230"/>
                <a:gd name="T9" fmla="*/ 146 h 174"/>
                <a:gd name="T10" fmla="*/ 17 w 230"/>
                <a:gd name="T11" fmla="*/ 11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0" h="174">
                  <a:moveTo>
                    <a:pt x="17" y="113"/>
                  </a:moveTo>
                  <a:cubicBezTo>
                    <a:pt x="17" y="113"/>
                    <a:pt x="0" y="90"/>
                    <a:pt x="17" y="71"/>
                  </a:cubicBezTo>
                  <a:cubicBezTo>
                    <a:pt x="37" y="49"/>
                    <a:pt x="43" y="61"/>
                    <a:pt x="73" y="33"/>
                  </a:cubicBezTo>
                  <a:cubicBezTo>
                    <a:pt x="107" y="0"/>
                    <a:pt x="155" y="10"/>
                    <a:pt x="193" y="33"/>
                  </a:cubicBezTo>
                  <a:cubicBezTo>
                    <a:pt x="230" y="55"/>
                    <a:pt x="175" y="136"/>
                    <a:pt x="150" y="146"/>
                  </a:cubicBezTo>
                  <a:cubicBezTo>
                    <a:pt x="80" y="174"/>
                    <a:pt x="24" y="122"/>
                    <a:pt x="17" y="113"/>
                  </a:cubicBezTo>
                  <a:close/>
                </a:path>
              </a:pathLst>
            </a:custGeom>
            <a:solidFill>
              <a:srgbClr val="9FC3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02" name="îšlîḋè"/>
            <p:cNvSpPr/>
            <p:nvPr/>
          </p:nvSpPr>
          <p:spPr bwMode="auto">
            <a:xfrm>
              <a:off x="6880226" y="3819526"/>
              <a:ext cx="485775" cy="704850"/>
            </a:xfrm>
            <a:custGeom>
              <a:avLst/>
              <a:gdLst>
                <a:gd name="T0" fmla="*/ 9 w 147"/>
                <a:gd name="T1" fmla="*/ 214 h 214"/>
                <a:gd name="T2" fmla="*/ 9 w 147"/>
                <a:gd name="T3" fmla="*/ 120 h 214"/>
                <a:gd name="T4" fmla="*/ 142 w 147"/>
                <a:gd name="T5" fmla="*/ 6 h 214"/>
                <a:gd name="T6" fmla="*/ 77 w 147"/>
                <a:gd name="T7" fmla="*/ 147 h 214"/>
                <a:gd name="T8" fmla="*/ 49 w 147"/>
                <a:gd name="T9" fmla="*/ 19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214">
                  <a:moveTo>
                    <a:pt x="9" y="214"/>
                  </a:moveTo>
                  <a:cubicBezTo>
                    <a:pt x="9" y="214"/>
                    <a:pt x="0" y="164"/>
                    <a:pt x="9" y="120"/>
                  </a:cubicBezTo>
                  <a:cubicBezTo>
                    <a:pt x="18" y="76"/>
                    <a:pt x="77" y="0"/>
                    <a:pt x="142" y="6"/>
                  </a:cubicBezTo>
                  <a:cubicBezTo>
                    <a:pt x="147" y="66"/>
                    <a:pt x="77" y="147"/>
                    <a:pt x="77" y="147"/>
                  </a:cubicBezTo>
                  <a:cubicBezTo>
                    <a:pt x="49" y="194"/>
                    <a:pt x="49" y="194"/>
                    <a:pt x="49" y="194"/>
                  </a:cubicBezTo>
                </a:path>
              </a:pathLst>
            </a:custGeom>
            <a:solidFill>
              <a:srgbClr val="046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03" name="íŝḷîďe"/>
            <p:cNvSpPr/>
            <p:nvPr/>
          </p:nvSpPr>
          <p:spPr bwMode="auto">
            <a:xfrm>
              <a:off x="6678613" y="3789363"/>
              <a:ext cx="796925" cy="1098550"/>
            </a:xfrm>
            <a:custGeom>
              <a:avLst/>
              <a:gdLst>
                <a:gd name="T0" fmla="*/ 0 w 241"/>
                <a:gd name="T1" fmla="*/ 329 h 333"/>
                <a:gd name="T2" fmla="*/ 56 w 241"/>
                <a:gd name="T3" fmla="*/ 321 h 333"/>
                <a:gd name="T4" fmla="*/ 195 w 241"/>
                <a:gd name="T5" fmla="*/ 246 h 333"/>
                <a:gd name="T6" fmla="*/ 239 w 241"/>
                <a:gd name="T7" fmla="*/ 85 h 333"/>
                <a:gd name="T8" fmla="*/ 191 w 241"/>
                <a:gd name="T9" fmla="*/ 25 h 333"/>
                <a:gd name="T10" fmla="*/ 89 w 241"/>
                <a:gd name="T11" fmla="*/ 130 h 333"/>
                <a:gd name="T12" fmla="*/ 0 w 241"/>
                <a:gd name="T13" fmla="*/ 329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333">
                  <a:moveTo>
                    <a:pt x="0" y="329"/>
                  </a:moveTo>
                  <a:cubicBezTo>
                    <a:pt x="0" y="329"/>
                    <a:pt x="13" y="333"/>
                    <a:pt x="56" y="321"/>
                  </a:cubicBezTo>
                  <a:cubicBezTo>
                    <a:pt x="116" y="305"/>
                    <a:pt x="164" y="268"/>
                    <a:pt x="195" y="246"/>
                  </a:cubicBezTo>
                  <a:cubicBezTo>
                    <a:pt x="225" y="225"/>
                    <a:pt x="238" y="153"/>
                    <a:pt x="239" y="85"/>
                  </a:cubicBezTo>
                  <a:cubicBezTo>
                    <a:pt x="241" y="29"/>
                    <a:pt x="238" y="0"/>
                    <a:pt x="191" y="25"/>
                  </a:cubicBezTo>
                  <a:cubicBezTo>
                    <a:pt x="144" y="51"/>
                    <a:pt x="102" y="87"/>
                    <a:pt x="89" y="130"/>
                  </a:cubicBezTo>
                  <a:cubicBezTo>
                    <a:pt x="77" y="174"/>
                    <a:pt x="49" y="320"/>
                    <a:pt x="0" y="329"/>
                  </a:cubicBezTo>
                  <a:close/>
                </a:path>
              </a:pathLst>
            </a:custGeom>
            <a:solidFill>
              <a:srgbClr val="B7C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04" name="ísḷîďé"/>
            <p:cNvSpPr/>
            <p:nvPr/>
          </p:nvSpPr>
          <p:spPr bwMode="auto">
            <a:xfrm>
              <a:off x="6708776" y="3789363"/>
              <a:ext cx="804863" cy="1108075"/>
            </a:xfrm>
            <a:custGeom>
              <a:avLst/>
              <a:gdLst>
                <a:gd name="T0" fmla="*/ 0 w 244"/>
                <a:gd name="T1" fmla="*/ 329 h 336"/>
                <a:gd name="T2" fmla="*/ 59 w 244"/>
                <a:gd name="T3" fmla="*/ 321 h 336"/>
                <a:gd name="T4" fmla="*/ 198 w 244"/>
                <a:gd name="T5" fmla="*/ 246 h 336"/>
                <a:gd name="T6" fmla="*/ 243 w 244"/>
                <a:gd name="T7" fmla="*/ 85 h 336"/>
                <a:gd name="T8" fmla="*/ 194 w 244"/>
                <a:gd name="T9" fmla="*/ 25 h 336"/>
                <a:gd name="T10" fmla="*/ 90 w 244"/>
                <a:gd name="T11" fmla="*/ 130 h 336"/>
                <a:gd name="T12" fmla="*/ 0 w 244"/>
                <a:gd name="T13" fmla="*/ 329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336">
                  <a:moveTo>
                    <a:pt x="0" y="329"/>
                  </a:moveTo>
                  <a:cubicBezTo>
                    <a:pt x="0" y="329"/>
                    <a:pt x="17" y="336"/>
                    <a:pt x="59" y="321"/>
                  </a:cubicBezTo>
                  <a:cubicBezTo>
                    <a:pt x="118" y="300"/>
                    <a:pt x="168" y="268"/>
                    <a:pt x="198" y="246"/>
                  </a:cubicBezTo>
                  <a:cubicBezTo>
                    <a:pt x="229" y="225"/>
                    <a:pt x="241" y="153"/>
                    <a:pt x="243" y="85"/>
                  </a:cubicBezTo>
                  <a:cubicBezTo>
                    <a:pt x="244" y="29"/>
                    <a:pt x="241" y="0"/>
                    <a:pt x="194" y="25"/>
                  </a:cubicBezTo>
                  <a:cubicBezTo>
                    <a:pt x="147" y="51"/>
                    <a:pt x="102" y="86"/>
                    <a:pt x="90" y="130"/>
                  </a:cubicBezTo>
                  <a:cubicBezTo>
                    <a:pt x="77" y="173"/>
                    <a:pt x="48" y="325"/>
                    <a:pt x="0" y="3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05" name="íṩḷîdê"/>
            <p:cNvSpPr/>
            <p:nvPr/>
          </p:nvSpPr>
          <p:spPr bwMode="auto">
            <a:xfrm>
              <a:off x="7812088" y="3927476"/>
              <a:ext cx="312738" cy="192088"/>
            </a:xfrm>
            <a:prstGeom prst="ellipse">
              <a:avLst/>
            </a:prstGeom>
            <a:solidFill>
              <a:srgbClr val="110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06" name="îš1îḑe"/>
            <p:cNvSpPr/>
            <p:nvPr/>
          </p:nvSpPr>
          <p:spPr bwMode="auto">
            <a:xfrm>
              <a:off x="7812088" y="3714751"/>
              <a:ext cx="312738" cy="377825"/>
            </a:xfrm>
            <a:custGeom>
              <a:avLst/>
              <a:gdLst>
                <a:gd name="T0" fmla="*/ 0 w 95"/>
                <a:gd name="T1" fmla="*/ 0 h 115"/>
                <a:gd name="T2" fmla="*/ 3 w 95"/>
                <a:gd name="T3" fmla="*/ 88 h 115"/>
                <a:gd name="T4" fmla="*/ 47 w 95"/>
                <a:gd name="T5" fmla="*/ 115 h 115"/>
                <a:gd name="T6" fmla="*/ 92 w 95"/>
                <a:gd name="T7" fmla="*/ 88 h 115"/>
                <a:gd name="T8" fmla="*/ 95 w 95"/>
                <a:gd name="T9" fmla="*/ 0 h 115"/>
                <a:gd name="T10" fmla="*/ 0 w 95"/>
                <a:gd name="T1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15">
                  <a:moveTo>
                    <a:pt x="0" y="0"/>
                  </a:moveTo>
                  <a:cubicBezTo>
                    <a:pt x="3" y="88"/>
                    <a:pt x="3" y="88"/>
                    <a:pt x="3" y="88"/>
                  </a:cubicBezTo>
                  <a:cubicBezTo>
                    <a:pt x="3" y="103"/>
                    <a:pt x="23" y="115"/>
                    <a:pt x="47" y="115"/>
                  </a:cubicBezTo>
                  <a:cubicBezTo>
                    <a:pt x="72" y="115"/>
                    <a:pt x="92" y="103"/>
                    <a:pt x="92" y="88"/>
                  </a:cubicBezTo>
                  <a:cubicBezTo>
                    <a:pt x="95" y="0"/>
                    <a:pt x="95" y="0"/>
                    <a:pt x="9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07" name="íṥļíḋê"/>
            <p:cNvSpPr/>
            <p:nvPr/>
          </p:nvSpPr>
          <p:spPr bwMode="auto">
            <a:xfrm>
              <a:off x="7788276" y="3614738"/>
              <a:ext cx="360363" cy="220663"/>
            </a:xfrm>
            <a:prstGeom prst="ellipse">
              <a:avLst/>
            </a:prstGeom>
            <a:solidFill>
              <a:srgbClr val="C1C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08" name="íṣḻîḋê"/>
            <p:cNvSpPr/>
            <p:nvPr/>
          </p:nvSpPr>
          <p:spPr bwMode="auto">
            <a:xfrm>
              <a:off x="7788276" y="3608388"/>
              <a:ext cx="360363" cy="2206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09" name="ïṣļîdè"/>
            <p:cNvSpPr/>
            <p:nvPr/>
          </p:nvSpPr>
          <p:spPr bwMode="auto">
            <a:xfrm>
              <a:off x="7812088" y="3614738"/>
              <a:ext cx="312738" cy="195263"/>
            </a:xfrm>
            <a:prstGeom prst="ellipse">
              <a:avLst/>
            </a:prstGeom>
            <a:solidFill>
              <a:srgbClr val="919E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0" name="六边形 309"/>
          <p:cNvSpPr/>
          <p:nvPr/>
        </p:nvSpPr>
        <p:spPr>
          <a:xfrm rot="5400000">
            <a:off x="1578706" y="2247892"/>
            <a:ext cx="762449" cy="657044"/>
          </a:xfrm>
          <a:prstGeom prst="hexagon">
            <a:avLst/>
          </a:prstGeom>
          <a:solidFill>
            <a:srgbClr val="2A99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11" name="任意多边形: 形状 310"/>
          <p:cNvSpPr/>
          <p:nvPr/>
        </p:nvSpPr>
        <p:spPr>
          <a:xfrm rot="5400000">
            <a:off x="1575216" y="2251384"/>
            <a:ext cx="571907" cy="459518"/>
          </a:xfrm>
          <a:custGeom>
            <a:avLst/>
            <a:gdLst>
              <a:gd name="connsiteX0" fmla="*/ 0 w 1543812"/>
              <a:gd name="connsiteY0" fmla="*/ 353739 h 1240878"/>
              <a:gd name="connsiteX1" fmla="*/ 176870 w 1543812"/>
              <a:gd name="connsiteY1" fmla="*/ 0 h 1240878"/>
              <a:gd name="connsiteX2" fmla="*/ 1100243 w 1543812"/>
              <a:gd name="connsiteY2" fmla="*/ 0 h 1240878"/>
              <a:gd name="connsiteX3" fmla="*/ 1543812 w 1543812"/>
              <a:gd name="connsiteY3" fmla="*/ 887139 h 1240878"/>
              <a:gd name="connsiteX4" fmla="*/ 1366943 w 1543812"/>
              <a:gd name="connsiteY4" fmla="*/ 1240878 h 1240878"/>
              <a:gd name="connsiteX5" fmla="*/ 443570 w 1543812"/>
              <a:gd name="connsiteY5" fmla="*/ 1240878 h 1240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3812" h="1240878">
                <a:moveTo>
                  <a:pt x="0" y="353739"/>
                </a:moveTo>
                <a:lnTo>
                  <a:pt x="176870" y="0"/>
                </a:lnTo>
                <a:lnTo>
                  <a:pt x="1100243" y="0"/>
                </a:lnTo>
                <a:lnTo>
                  <a:pt x="1543812" y="887139"/>
                </a:lnTo>
                <a:lnTo>
                  <a:pt x="1366943" y="1240878"/>
                </a:lnTo>
                <a:lnTo>
                  <a:pt x="443570" y="1240878"/>
                </a:lnTo>
                <a:close/>
              </a:path>
            </a:pathLst>
          </a:custGeom>
          <a:solidFill>
            <a:srgbClr val="33B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61" name="Oval 311"/>
          <p:cNvSpPr/>
          <p:nvPr/>
        </p:nvSpPr>
        <p:spPr>
          <a:xfrm>
            <a:off x="1828935" y="2464292"/>
            <a:ext cx="261993" cy="220389"/>
          </a:xfrm>
          <a:custGeom>
            <a:avLst/>
            <a:gdLst>
              <a:gd name="connsiteX0" fmla="*/ 517386 w 607639"/>
              <a:gd name="connsiteY0" fmla="*/ 115586 h 510964"/>
              <a:gd name="connsiteX1" fmla="*/ 517386 w 607639"/>
              <a:gd name="connsiteY1" fmla="*/ 347393 h 510964"/>
              <a:gd name="connsiteX2" fmla="*/ 285226 w 607639"/>
              <a:gd name="connsiteY2" fmla="*/ 347393 h 510964"/>
              <a:gd name="connsiteX3" fmla="*/ 373376 w 607639"/>
              <a:gd name="connsiteY3" fmla="*/ 90112 h 510964"/>
              <a:gd name="connsiteX4" fmla="*/ 491841 w 607639"/>
              <a:gd name="connsiteY4" fmla="*/ 90112 h 510964"/>
              <a:gd name="connsiteX5" fmla="*/ 234174 w 607639"/>
              <a:gd name="connsiteY5" fmla="*/ 347393 h 510964"/>
              <a:gd name="connsiteX6" fmla="*/ 115798 w 607639"/>
              <a:gd name="connsiteY6" fmla="*/ 347393 h 510964"/>
              <a:gd name="connsiteX7" fmla="*/ 90253 w 607639"/>
              <a:gd name="connsiteY7" fmla="*/ 90112 h 510964"/>
              <a:gd name="connsiteX8" fmla="*/ 322343 w 607639"/>
              <a:gd name="connsiteY8" fmla="*/ 90112 h 510964"/>
              <a:gd name="connsiteX9" fmla="*/ 90253 w 607639"/>
              <a:gd name="connsiteY9" fmla="*/ 321849 h 510964"/>
              <a:gd name="connsiteX10" fmla="*/ 54115 w 607639"/>
              <a:gd name="connsiteY10" fmla="*/ 54118 h 510964"/>
              <a:gd name="connsiteX11" fmla="*/ 54115 w 607639"/>
              <a:gd name="connsiteY11" fmla="*/ 383445 h 510964"/>
              <a:gd name="connsiteX12" fmla="*/ 553435 w 607639"/>
              <a:gd name="connsiteY12" fmla="*/ 383445 h 510964"/>
              <a:gd name="connsiteX13" fmla="*/ 553435 w 607639"/>
              <a:gd name="connsiteY13" fmla="*/ 54118 h 510964"/>
              <a:gd name="connsiteX14" fmla="*/ 0 w 607639"/>
              <a:gd name="connsiteY14" fmla="*/ 0 h 510964"/>
              <a:gd name="connsiteX15" fmla="*/ 607639 w 607639"/>
              <a:gd name="connsiteY15" fmla="*/ 0 h 510964"/>
              <a:gd name="connsiteX16" fmla="*/ 607639 w 607639"/>
              <a:gd name="connsiteY16" fmla="*/ 437474 h 510964"/>
              <a:gd name="connsiteX17" fmla="*/ 401948 w 607639"/>
              <a:gd name="connsiteY17" fmla="*/ 437474 h 510964"/>
              <a:gd name="connsiteX18" fmla="*/ 401948 w 607639"/>
              <a:gd name="connsiteY18" fmla="*/ 474975 h 510964"/>
              <a:gd name="connsiteX19" fmla="*/ 462917 w 607639"/>
              <a:gd name="connsiteY19" fmla="*/ 474975 h 510964"/>
              <a:gd name="connsiteX20" fmla="*/ 462917 w 607639"/>
              <a:gd name="connsiteY20" fmla="*/ 510964 h 510964"/>
              <a:gd name="connsiteX21" fmla="*/ 401948 w 607639"/>
              <a:gd name="connsiteY21" fmla="*/ 510964 h 510964"/>
              <a:gd name="connsiteX22" fmla="*/ 205602 w 607639"/>
              <a:gd name="connsiteY22" fmla="*/ 510964 h 510964"/>
              <a:gd name="connsiteX23" fmla="*/ 144634 w 607639"/>
              <a:gd name="connsiteY23" fmla="*/ 510964 h 510964"/>
              <a:gd name="connsiteX24" fmla="*/ 144634 w 607639"/>
              <a:gd name="connsiteY24" fmla="*/ 474975 h 510964"/>
              <a:gd name="connsiteX25" fmla="*/ 205602 w 607639"/>
              <a:gd name="connsiteY25" fmla="*/ 474975 h 510964"/>
              <a:gd name="connsiteX26" fmla="*/ 205602 w 607639"/>
              <a:gd name="connsiteY26" fmla="*/ 437474 h 510964"/>
              <a:gd name="connsiteX27" fmla="*/ 0 w 607639"/>
              <a:gd name="connsiteY27" fmla="*/ 437474 h 510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7639" h="510964">
                <a:moveTo>
                  <a:pt x="517386" y="115586"/>
                </a:moveTo>
                <a:lnTo>
                  <a:pt x="517386" y="347393"/>
                </a:lnTo>
                <a:lnTo>
                  <a:pt x="285226" y="347393"/>
                </a:lnTo>
                <a:close/>
                <a:moveTo>
                  <a:pt x="373376" y="90112"/>
                </a:moveTo>
                <a:lnTo>
                  <a:pt x="491841" y="90112"/>
                </a:lnTo>
                <a:lnTo>
                  <a:pt x="234174" y="347393"/>
                </a:lnTo>
                <a:lnTo>
                  <a:pt x="115798" y="347393"/>
                </a:lnTo>
                <a:close/>
                <a:moveTo>
                  <a:pt x="90253" y="90112"/>
                </a:moveTo>
                <a:lnTo>
                  <a:pt x="322343" y="90112"/>
                </a:lnTo>
                <a:lnTo>
                  <a:pt x="90253" y="321849"/>
                </a:lnTo>
                <a:close/>
                <a:moveTo>
                  <a:pt x="54115" y="54118"/>
                </a:moveTo>
                <a:lnTo>
                  <a:pt x="54115" y="383445"/>
                </a:lnTo>
                <a:lnTo>
                  <a:pt x="553435" y="383445"/>
                </a:lnTo>
                <a:lnTo>
                  <a:pt x="553435" y="54118"/>
                </a:lnTo>
                <a:close/>
                <a:moveTo>
                  <a:pt x="0" y="0"/>
                </a:moveTo>
                <a:lnTo>
                  <a:pt x="607639" y="0"/>
                </a:lnTo>
                <a:lnTo>
                  <a:pt x="607639" y="437474"/>
                </a:lnTo>
                <a:lnTo>
                  <a:pt x="401948" y="437474"/>
                </a:lnTo>
                <a:lnTo>
                  <a:pt x="401948" y="474975"/>
                </a:lnTo>
                <a:lnTo>
                  <a:pt x="462917" y="474975"/>
                </a:lnTo>
                <a:lnTo>
                  <a:pt x="462917" y="510964"/>
                </a:lnTo>
                <a:lnTo>
                  <a:pt x="401948" y="510964"/>
                </a:lnTo>
                <a:lnTo>
                  <a:pt x="205602" y="510964"/>
                </a:lnTo>
                <a:lnTo>
                  <a:pt x="144634" y="510964"/>
                </a:lnTo>
                <a:lnTo>
                  <a:pt x="144634" y="474975"/>
                </a:lnTo>
                <a:lnTo>
                  <a:pt x="205602" y="474975"/>
                </a:lnTo>
                <a:lnTo>
                  <a:pt x="205602" y="437474"/>
                </a:lnTo>
                <a:lnTo>
                  <a:pt x="0" y="4374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14" name="组合 313"/>
          <p:cNvGrpSpPr/>
          <p:nvPr/>
        </p:nvGrpSpPr>
        <p:grpSpPr>
          <a:xfrm>
            <a:off x="2477099" y="2202523"/>
            <a:ext cx="3108752" cy="763240"/>
            <a:chOff x="845174" y="5121881"/>
            <a:chExt cx="3109157" cy="763063"/>
          </a:xfrm>
        </p:grpSpPr>
        <p:sp>
          <p:nvSpPr>
            <p:cNvPr id="315" name="矩形 314"/>
            <p:cNvSpPr/>
            <p:nvPr/>
          </p:nvSpPr>
          <p:spPr bwMode="auto">
            <a:xfrm>
              <a:off x="845174" y="5441746"/>
              <a:ext cx="3109157" cy="4431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belong to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316" name="文本框 315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37" name="六边形 336"/>
          <p:cNvSpPr/>
          <p:nvPr/>
        </p:nvSpPr>
        <p:spPr>
          <a:xfrm rot="5400000">
            <a:off x="1578706" y="3726431"/>
            <a:ext cx="762449" cy="657044"/>
          </a:xfrm>
          <a:prstGeom prst="hexagon">
            <a:avLst/>
          </a:prstGeom>
          <a:solidFill>
            <a:srgbClr val="EAC7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38" name="任意多边形: 形状 337"/>
          <p:cNvSpPr/>
          <p:nvPr/>
        </p:nvSpPr>
        <p:spPr>
          <a:xfrm rot="5400000">
            <a:off x="1575216" y="3729923"/>
            <a:ext cx="571907" cy="459518"/>
          </a:xfrm>
          <a:custGeom>
            <a:avLst/>
            <a:gdLst>
              <a:gd name="connsiteX0" fmla="*/ 0 w 1543812"/>
              <a:gd name="connsiteY0" fmla="*/ 353739 h 1240878"/>
              <a:gd name="connsiteX1" fmla="*/ 176870 w 1543812"/>
              <a:gd name="connsiteY1" fmla="*/ 0 h 1240878"/>
              <a:gd name="connsiteX2" fmla="*/ 1100243 w 1543812"/>
              <a:gd name="connsiteY2" fmla="*/ 0 h 1240878"/>
              <a:gd name="connsiteX3" fmla="*/ 1543812 w 1543812"/>
              <a:gd name="connsiteY3" fmla="*/ 887139 h 1240878"/>
              <a:gd name="connsiteX4" fmla="*/ 1366943 w 1543812"/>
              <a:gd name="connsiteY4" fmla="*/ 1240878 h 1240878"/>
              <a:gd name="connsiteX5" fmla="*/ 443570 w 1543812"/>
              <a:gd name="connsiteY5" fmla="*/ 1240878 h 1240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3812" h="1240878">
                <a:moveTo>
                  <a:pt x="0" y="353739"/>
                </a:moveTo>
                <a:lnTo>
                  <a:pt x="176870" y="0"/>
                </a:lnTo>
                <a:lnTo>
                  <a:pt x="1100243" y="0"/>
                </a:lnTo>
                <a:lnTo>
                  <a:pt x="1543812" y="887139"/>
                </a:lnTo>
                <a:lnTo>
                  <a:pt x="1366943" y="1240878"/>
                </a:lnTo>
                <a:lnTo>
                  <a:pt x="443570" y="1240878"/>
                </a:lnTo>
                <a:close/>
              </a:path>
            </a:pathLst>
          </a:custGeom>
          <a:solidFill>
            <a:srgbClr val="F5E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62" name="Oval 338"/>
          <p:cNvSpPr/>
          <p:nvPr/>
        </p:nvSpPr>
        <p:spPr>
          <a:xfrm>
            <a:off x="1850615" y="3921981"/>
            <a:ext cx="218632" cy="262088"/>
          </a:xfrm>
          <a:custGeom>
            <a:avLst/>
            <a:gdLst>
              <a:gd name="connsiteX0" fmla="*/ 234347 w 506307"/>
              <a:gd name="connsiteY0" fmla="*/ 379219 h 606722"/>
              <a:gd name="connsiteX1" fmla="*/ 271960 w 506307"/>
              <a:gd name="connsiteY1" fmla="*/ 379219 h 606722"/>
              <a:gd name="connsiteX2" fmla="*/ 278451 w 506307"/>
              <a:gd name="connsiteY2" fmla="*/ 385705 h 606722"/>
              <a:gd name="connsiteX3" fmla="*/ 278451 w 506307"/>
              <a:gd name="connsiteY3" fmla="*/ 448520 h 606722"/>
              <a:gd name="connsiteX4" fmla="*/ 271960 w 506307"/>
              <a:gd name="connsiteY4" fmla="*/ 455006 h 606722"/>
              <a:gd name="connsiteX5" fmla="*/ 234347 w 506307"/>
              <a:gd name="connsiteY5" fmla="*/ 455006 h 606722"/>
              <a:gd name="connsiteX6" fmla="*/ 227856 w 506307"/>
              <a:gd name="connsiteY6" fmla="*/ 448520 h 606722"/>
              <a:gd name="connsiteX7" fmla="*/ 227856 w 506307"/>
              <a:gd name="connsiteY7" fmla="*/ 385705 h 606722"/>
              <a:gd name="connsiteX8" fmla="*/ 234347 w 506307"/>
              <a:gd name="connsiteY8" fmla="*/ 379219 h 606722"/>
              <a:gd name="connsiteX9" fmla="*/ 234331 w 506307"/>
              <a:gd name="connsiteY9" fmla="*/ 328645 h 606722"/>
              <a:gd name="connsiteX10" fmla="*/ 177194 w 506307"/>
              <a:gd name="connsiteY10" fmla="*/ 385700 h 606722"/>
              <a:gd name="connsiteX11" fmla="*/ 177194 w 506307"/>
              <a:gd name="connsiteY11" fmla="*/ 448532 h 606722"/>
              <a:gd name="connsiteX12" fmla="*/ 234331 w 506307"/>
              <a:gd name="connsiteY12" fmla="*/ 505587 h 606722"/>
              <a:gd name="connsiteX13" fmla="*/ 271977 w 506307"/>
              <a:gd name="connsiteY13" fmla="*/ 505587 h 606722"/>
              <a:gd name="connsiteX14" fmla="*/ 329113 w 506307"/>
              <a:gd name="connsiteY14" fmla="*/ 448532 h 606722"/>
              <a:gd name="connsiteX15" fmla="*/ 329113 w 506307"/>
              <a:gd name="connsiteY15" fmla="*/ 385700 h 606722"/>
              <a:gd name="connsiteX16" fmla="*/ 271977 w 506307"/>
              <a:gd name="connsiteY16" fmla="*/ 328645 h 606722"/>
              <a:gd name="connsiteX17" fmla="*/ 253109 w 506307"/>
              <a:gd name="connsiteY17" fmla="*/ 0 h 606722"/>
              <a:gd name="connsiteX18" fmla="*/ 430303 w 506307"/>
              <a:gd name="connsiteY18" fmla="*/ 176942 h 606722"/>
              <a:gd name="connsiteX19" fmla="*/ 430303 w 506307"/>
              <a:gd name="connsiteY19" fmla="*/ 252749 h 606722"/>
              <a:gd name="connsiteX20" fmla="*/ 480943 w 506307"/>
              <a:gd name="connsiteY20" fmla="*/ 252749 h 606722"/>
              <a:gd name="connsiteX21" fmla="*/ 506307 w 506307"/>
              <a:gd name="connsiteY21" fmla="*/ 278077 h 606722"/>
              <a:gd name="connsiteX22" fmla="*/ 506307 w 506307"/>
              <a:gd name="connsiteY22" fmla="*/ 581394 h 606722"/>
              <a:gd name="connsiteX23" fmla="*/ 480943 w 506307"/>
              <a:gd name="connsiteY23" fmla="*/ 606722 h 606722"/>
              <a:gd name="connsiteX24" fmla="*/ 25275 w 506307"/>
              <a:gd name="connsiteY24" fmla="*/ 606722 h 606722"/>
              <a:gd name="connsiteX25" fmla="*/ 0 w 506307"/>
              <a:gd name="connsiteY25" fmla="*/ 581394 h 606722"/>
              <a:gd name="connsiteX26" fmla="*/ 0 w 506307"/>
              <a:gd name="connsiteY26" fmla="*/ 278077 h 606722"/>
              <a:gd name="connsiteX27" fmla="*/ 25275 w 506307"/>
              <a:gd name="connsiteY27" fmla="*/ 252749 h 606722"/>
              <a:gd name="connsiteX28" fmla="*/ 379753 w 506307"/>
              <a:gd name="connsiteY28" fmla="*/ 252749 h 606722"/>
              <a:gd name="connsiteX29" fmla="*/ 379753 w 506307"/>
              <a:gd name="connsiteY29" fmla="*/ 176942 h 606722"/>
              <a:gd name="connsiteX30" fmla="*/ 253109 w 506307"/>
              <a:gd name="connsiteY30" fmla="*/ 50568 h 606722"/>
              <a:gd name="connsiteX31" fmla="*/ 126554 w 506307"/>
              <a:gd name="connsiteY31" fmla="*/ 176942 h 606722"/>
              <a:gd name="connsiteX32" fmla="*/ 101279 w 506307"/>
              <a:gd name="connsiteY32" fmla="*/ 202270 h 606722"/>
              <a:gd name="connsiteX33" fmla="*/ 75915 w 506307"/>
              <a:gd name="connsiteY33" fmla="*/ 176942 h 606722"/>
              <a:gd name="connsiteX34" fmla="*/ 253109 w 506307"/>
              <a:gd name="connsiteY34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06307" h="606722">
                <a:moveTo>
                  <a:pt x="234347" y="379219"/>
                </a:moveTo>
                <a:lnTo>
                  <a:pt x="271960" y="379219"/>
                </a:lnTo>
                <a:cubicBezTo>
                  <a:pt x="275517" y="379219"/>
                  <a:pt x="278451" y="382062"/>
                  <a:pt x="278451" y="385705"/>
                </a:cubicBezTo>
                <a:lnTo>
                  <a:pt x="278451" y="448520"/>
                </a:lnTo>
                <a:cubicBezTo>
                  <a:pt x="278451" y="452074"/>
                  <a:pt x="275517" y="455006"/>
                  <a:pt x="271960" y="455006"/>
                </a:cubicBezTo>
                <a:lnTo>
                  <a:pt x="234347" y="455006"/>
                </a:lnTo>
                <a:cubicBezTo>
                  <a:pt x="230791" y="455006"/>
                  <a:pt x="227856" y="452074"/>
                  <a:pt x="227856" y="448520"/>
                </a:cubicBezTo>
                <a:lnTo>
                  <a:pt x="227856" y="385705"/>
                </a:lnTo>
                <a:cubicBezTo>
                  <a:pt x="227856" y="382062"/>
                  <a:pt x="230791" y="379219"/>
                  <a:pt x="234347" y="379219"/>
                </a:cubicBezTo>
                <a:close/>
                <a:moveTo>
                  <a:pt x="234331" y="328645"/>
                </a:moveTo>
                <a:cubicBezTo>
                  <a:pt x="202825" y="328645"/>
                  <a:pt x="177194" y="354240"/>
                  <a:pt x="177194" y="385700"/>
                </a:cubicBezTo>
                <a:lnTo>
                  <a:pt x="177194" y="448532"/>
                </a:lnTo>
                <a:cubicBezTo>
                  <a:pt x="177194" y="479992"/>
                  <a:pt x="202825" y="505587"/>
                  <a:pt x="234331" y="505587"/>
                </a:cubicBezTo>
                <a:lnTo>
                  <a:pt x="271977" y="505587"/>
                </a:lnTo>
                <a:cubicBezTo>
                  <a:pt x="303482" y="505587"/>
                  <a:pt x="329113" y="479992"/>
                  <a:pt x="329113" y="448532"/>
                </a:cubicBezTo>
                <a:lnTo>
                  <a:pt x="329113" y="385700"/>
                </a:lnTo>
                <a:cubicBezTo>
                  <a:pt x="329113" y="354240"/>
                  <a:pt x="303482" y="328645"/>
                  <a:pt x="271977" y="328645"/>
                </a:cubicBezTo>
                <a:close/>
                <a:moveTo>
                  <a:pt x="253109" y="0"/>
                </a:moveTo>
                <a:cubicBezTo>
                  <a:pt x="350829" y="0"/>
                  <a:pt x="430303" y="79362"/>
                  <a:pt x="430303" y="176942"/>
                </a:cubicBezTo>
                <a:lnTo>
                  <a:pt x="430303" y="252749"/>
                </a:lnTo>
                <a:lnTo>
                  <a:pt x="480943" y="252749"/>
                </a:lnTo>
                <a:cubicBezTo>
                  <a:pt x="494916" y="252749"/>
                  <a:pt x="506307" y="264124"/>
                  <a:pt x="506307" y="278077"/>
                </a:cubicBezTo>
                <a:lnTo>
                  <a:pt x="506307" y="581394"/>
                </a:lnTo>
                <a:cubicBezTo>
                  <a:pt x="506307" y="595435"/>
                  <a:pt x="494916" y="606722"/>
                  <a:pt x="480943" y="606722"/>
                </a:cubicBezTo>
                <a:lnTo>
                  <a:pt x="25275" y="606722"/>
                </a:lnTo>
                <a:cubicBezTo>
                  <a:pt x="11302" y="606722"/>
                  <a:pt x="0" y="595435"/>
                  <a:pt x="0" y="581394"/>
                </a:cubicBezTo>
                <a:lnTo>
                  <a:pt x="0" y="278077"/>
                </a:lnTo>
                <a:cubicBezTo>
                  <a:pt x="0" y="264124"/>
                  <a:pt x="11302" y="252749"/>
                  <a:pt x="25275" y="252749"/>
                </a:cubicBezTo>
                <a:lnTo>
                  <a:pt x="379753" y="252749"/>
                </a:lnTo>
                <a:lnTo>
                  <a:pt x="379753" y="176942"/>
                </a:lnTo>
                <a:cubicBezTo>
                  <a:pt x="379753" y="107267"/>
                  <a:pt x="322972" y="50568"/>
                  <a:pt x="253109" y="50568"/>
                </a:cubicBezTo>
                <a:cubicBezTo>
                  <a:pt x="183335" y="50568"/>
                  <a:pt x="126554" y="107267"/>
                  <a:pt x="126554" y="176942"/>
                </a:cubicBezTo>
                <a:cubicBezTo>
                  <a:pt x="126554" y="190895"/>
                  <a:pt x="115252" y="202270"/>
                  <a:pt x="101279" y="202270"/>
                </a:cubicBezTo>
                <a:cubicBezTo>
                  <a:pt x="87306" y="202270"/>
                  <a:pt x="75915" y="190895"/>
                  <a:pt x="75915" y="176942"/>
                </a:cubicBezTo>
                <a:cubicBezTo>
                  <a:pt x="75915" y="79362"/>
                  <a:pt x="155389" y="0"/>
                  <a:pt x="2531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34" name="组合 333"/>
          <p:cNvGrpSpPr/>
          <p:nvPr/>
        </p:nvGrpSpPr>
        <p:grpSpPr>
          <a:xfrm>
            <a:off x="2477099" y="3681063"/>
            <a:ext cx="3108752" cy="763240"/>
            <a:chOff x="845174" y="5121881"/>
            <a:chExt cx="3109157" cy="763063"/>
          </a:xfrm>
        </p:grpSpPr>
        <p:sp>
          <p:nvSpPr>
            <p:cNvPr id="335" name="矩形 334"/>
            <p:cNvSpPr/>
            <p:nvPr/>
          </p:nvSpPr>
          <p:spPr bwMode="auto">
            <a:xfrm>
              <a:off x="845174" y="5441746"/>
              <a:ext cx="3109157" cy="4431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belong to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336" name="文本框 335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45" name="六边形 344"/>
          <p:cNvSpPr/>
          <p:nvPr/>
        </p:nvSpPr>
        <p:spPr>
          <a:xfrm rot="5400000">
            <a:off x="1578706" y="5204968"/>
            <a:ext cx="762449" cy="657044"/>
          </a:xfrm>
          <a:prstGeom prst="hexagon">
            <a:avLst/>
          </a:prstGeom>
          <a:solidFill>
            <a:srgbClr val="2A99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46" name="任意多边形: 形状 345"/>
          <p:cNvSpPr/>
          <p:nvPr/>
        </p:nvSpPr>
        <p:spPr>
          <a:xfrm rot="5400000">
            <a:off x="1575216" y="5208460"/>
            <a:ext cx="571907" cy="459518"/>
          </a:xfrm>
          <a:custGeom>
            <a:avLst/>
            <a:gdLst>
              <a:gd name="connsiteX0" fmla="*/ 0 w 1543812"/>
              <a:gd name="connsiteY0" fmla="*/ 353739 h 1240878"/>
              <a:gd name="connsiteX1" fmla="*/ 176870 w 1543812"/>
              <a:gd name="connsiteY1" fmla="*/ 0 h 1240878"/>
              <a:gd name="connsiteX2" fmla="*/ 1100243 w 1543812"/>
              <a:gd name="connsiteY2" fmla="*/ 0 h 1240878"/>
              <a:gd name="connsiteX3" fmla="*/ 1543812 w 1543812"/>
              <a:gd name="connsiteY3" fmla="*/ 887139 h 1240878"/>
              <a:gd name="connsiteX4" fmla="*/ 1366943 w 1543812"/>
              <a:gd name="connsiteY4" fmla="*/ 1240878 h 1240878"/>
              <a:gd name="connsiteX5" fmla="*/ 443570 w 1543812"/>
              <a:gd name="connsiteY5" fmla="*/ 1240878 h 1240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3812" h="1240878">
                <a:moveTo>
                  <a:pt x="0" y="353739"/>
                </a:moveTo>
                <a:lnTo>
                  <a:pt x="176870" y="0"/>
                </a:lnTo>
                <a:lnTo>
                  <a:pt x="1100243" y="0"/>
                </a:lnTo>
                <a:lnTo>
                  <a:pt x="1543812" y="887139"/>
                </a:lnTo>
                <a:lnTo>
                  <a:pt x="1366943" y="1240878"/>
                </a:lnTo>
                <a:lnTo>
                  <a:pt x="443570" y="1240878"/>
                </a:lnTo>
                <a:close/>
              </a:path>
            </a:pathLst>
          </a:custGeom>
          <a:solidFill>
            <a:srgbClr val="33B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63" name="Oval 346"/>
          <p:cNvSpPr/>
          <p:nvPr/>
        </p:nvSpPr>
        <p:spPr>
          <a:xfrm>
            <a:off x="1828935" y="5400717"/>
            <a:ext cx="261993" cy="261691"/>
          </a:xfrm>
          <a:custGeom>
            <a:avLst/>
            <a:gdLst>
              <a:gd name="T0" fmla="*/ 6894 w 7804"/>
              <a:gd name="T1" fmla="*/ 3038 h 7804"/>
              <a:gd name="T2" fmla="*/ 6614 w 7804"/>
              <a:gd name="T3" fmla="*/ 2704 h 7804"/>
              <a:gd name="T4" fmla="*/ 6826 w 7804"/>
              <a:gd name="T5" fmla="*/ 2200 h 7804"/>
              <a:gd name="T6" fmla="*/ 6496 w 7804"/>
              <a:gd name="T7" fmla="*/ 978 h 7804"/>
              <a:gd name="T8" fmla="*/ 5604 w 7804"/>
              <a:gd name="T9" fmla="*/ 978 h 7804"/>
              <a:gd name="T10" fmla="*/ 5254 w 7804"/>
              <a:gd name="T11" fmla="*/ 1222 h 7804"/>
              <a:gd name="T12" fmla="*/ 4973 w 7804"/>
              <a:gd name="T13" fmla="*/ 1137 h 7804"/>
              <a:gd name="T14" fmla="*/ 4766 w 7804"/>
              <a:gd name="T15" fmla="*/ 631 h 7804"/>
              <a:gd name="T16" fmla="*/ 3668 w 7804"/>
              <a:gd name="T17" fmla="*/ 0 h 7804"/>
              <a:gd name="T18" fmla="*/ 3038 w 7804"/>
              <a:gd name="T19" fmla="*/ 910 h 7804"/>
              <a:gd name="T20" fmla="*/ 2704 w 7804"/>
              <a:gd name="T21" fmla="*/ 1190 h 7804"/>
              <a:gd name="T22" fmla="*/ 2398 w 7804"/>
              <a:gd name="T23" fmla="*/ 1175 h 7804"/>
              <a:gd name="T24" fmla="*/ 1754 w 7804"/>
              <a:gd name="T25" fmla="*/ 793 h 7804"/>
              <a:gd name="T26" fmla="*/ 978 w 7804"/>
              <a:gd name="T27" fmla="*/ 1308 h 7804"/>
              <a:gd name="T28" fmla="*/ 1175 w 7804"/>
              <a:gd name="T29" fmla="*/ 2398 h 7804"/>
              <a:gd name="T30" fmla="*/ 1137 w 7804"/>
              <a:gd name="T31" fmla="*/ 2831 h 7804"/>
              <a:gd name="T32" fmla="*/ 631 w 7804"/>
              <a:gd name="T33" fmla="*/ 3038 h 7804"/>
              <a:gd name="T34" fmla="*/ 0 w 7804"/>
              <a:gd name="T35" fmla="*/ 4136 h 7804"/>
              <a:gd name="T36" fmla="*/ 910 w 7804"/>
              <a:gd name="T37" fmla="*/ 4766 h 7804"/>
              <a:gd name="T38" fmla="*/ 1190 w 7804"/>
              <a:gd name="T39" fmla="*/ 5100 h 7804"/>
              <a:gd name="T40" fmla="*/ 978 w 7804"/>
              <a:gd name="T41" fmla="*/ 5604 h 7804"/>
              <a:gd name="T42" fmla="*/ 1308 w 7804"/>
              <a:gd name="T43" fmla="*/ 6826 h 7804"/>
              <a:gd name="T44" fmla="*/ 2200 w 7804"/>
              <a:gd name="T45" fmla="*/ 6826 h 7804"/>
              <a:gd name="T46" fmla="*/ 2550 w 7804"/>
              <a:gd name="T47" fmla="*/ 6582 h 7804"/>
              <a:gd name="T48" fmla="*/ 2831 w 7804"/>
              <a:gd name="T49" fmla="*/ 6667 h 7804"/>
              <a:gd name="T50" fmla="*/ 3038 w 7804"/>
              <a:gd name="T51" fmla="*/ 7173 h 7804"/>
              <a:gd name="T52" fmla="*/ 4136 w 7804"/>
              <a:gd name="T53" fmla="*/ 7804 h 7804"/>
              <a:gd name="T54" fmla="*/ 4766 w 7804"/>
              <a:gd name="T55" fmla="*/ 6894 h 7804"/>
              <a:gd name="T56" fmla="*/ 5100 w 7804"/>
              <a:gd name="T57" fmla="*/ 6614 h 7804"/>
              <a:gd name="T58" fmla="*/ 5406 w 7804"/>
              <a:gd name="T59" fmla="*/ 6629 h 7804"/>
              <a:gd name="T60" fmla="*/ 6050 w 7804"/>
              <a:gd name="T61" fmla="*/ 7011 h 7804"/>
              <a:gd name="T62" fmla="*/ 6647 w 7804"/>
              <a:gd name="T63" fmla="*/ 6675 h 7804"/>
              <a:gd name="T64" fmla="*/ 6826 w 7804"/>
              <a:gd name="T65" fmla="*/ 6496 h 7804"/>
              <a:gd name="T66" fmla="*/ 6629 w 7804"/>
              <a:gd name="T67" fmla="*/ 5406 h 7804"/>
              <a:gd name="T68" fmla="*/ 6667 w 7804"/>
              <a:gd name="T69" fmla="*/ 4972 h 7804"/>
              <a:gd name="T70" fmla="*/ 7173 w 7804"/>
              <a:gd name="T71" fmla="*/ 4766 h 7804"/>
              <a:gd name="T72" fmla="*/ 7804 w 7804"/>
              <a:gd name="T73" fmla="*/ 3668 h 7804"/>
              <a:gd name="T74" fmla="*/ 5608 w 7804"/>
              <a:gd name="T75" fmla="*/ 3902 h 7804"/>
              <a:gd name="T76" fmla="*/ 2196 w 7804"/>
              <a:gd name="T77" fmla="*/ 3902 h 7804"/>
              <a:gd name="T78" fmla="*/ 5608 w 7804"/>
              <a:gd name="T79" fmla="*/ 3902 h 7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804" h="7804">
                <a:moveTo>
                  <a:pt x="7173" y="3038"/>
                </a:moveTo>
                <a:lnTo>
                  <a:pt x="6894" y="3038"/>
                </a:lnTo>
                <a:cubicBezTo>
                  <a:pt x="6824" y="3038"/>
                  <a:pt x="6714" y="2953"/>
                  <a:pt x="6667" y="2831"/>
                </a:cubicBezTo>
                <a:cubicBezTo>
                  <a:pt x="6650" y="2789"/>
                  <a:pt x="6632" y="2746"/>
                  <a:pt x="6614" y="2704"/>
                </a:cubicBezTo>
                <a:cubicBezTo>
                  <a:pt x="6561" y="2585"/>
                  <a:pt x="6579" y="2447"/>
                  <a:pt x="6629" y="2398"/>
                </a:cubicBezTo>
                <a:lnTo>
                  <a:pt x="6826" y="2200"/>
                </a:lnTo>
                <a:cubicBezTo>
                  <a:pt x="7072" y="1954"/>
                  <a:pt x="7072" y="1554"/>
                  <a:pt x="6826" y="1308"/>
                </a:cubicBezTo>
                <a:lnTo>
                  <a:pt x="6496" y="978"/>
                </a:lnTo>
                <a:cubicBezTo>
                  <a:pt x="6377" y="859"/>
                  <a:pt x="6218" y="793"/>
                  <a:pt x="6050" y="793"/>
                </a:cubicBezTo>
                <a:cubicBezTo>
                  <a:pt x="5882" y="793"/>
                  <a:pt x="5723" y="859"/>
                  <a:pt x="5604" y="978"/>
                </a:cubicBezTo>
                <a:lnTo>
                  <a:pt x="5406" y="1176"/>
                </a:lnTo>
                <a:cubicBezTo>
                  <a:pt x="5378" y="1204"/>
                  <a:pt x="5319" y="1222"/>
                  <a:pt x="5254" y="1222"/>
                </a:cubicBezTo>
                <a:cubicBezTo>
                  <a:pt x="5201" y="1222"/>
                  <a:pt x="5147" y="1211"/>
                  <a:pt x="5100" y="1190"/>
                </a:cubicBezTo>
                <a:cubicBezTo>
                  <a:pt x="5058" y="1172"/>
                  <a:pt x="5015" y="1154"/>
                  <a:pt x="4973" y="1137"/>
                </a:cubicBezTo>
                <a:cubicBezTo>
                  <a:pt x="4851" y="1090"/>
                  <a:pt x="4766" y="980"/>
                  <a:pt x="4766" y="910"/>
                </a:cubicBezTo>
                <a:lnTo>
                  <a:pt x="4766" y="631"/>
                </a:lnTo>
                <a:cubicBezTo>
                  <a:pt x="4766" y="283"/>
                  <a:pt x="4483" y="0"/>
                  <a:pt x="4136" y="0"/>
                </a:cubicBezTo>
                <a:lnTo>
                  <a:pt x="3668" y="0"/>
                </a:lnTo>
                <a:cubicBezTo>
                  <a:pt x="3321" y="0"/>
                  <a:pt x="3038" y="283"/>
                  <a:pt x="3038" y="631"/>
                </a:cubicBezTo>
                <a:lnTo>
                  <a:pt x="3038" y="910"/>
                </a:lnTo>
                <a:cubicBezTo>
                  <a:pt x="3038" y="980"/>
                  <a:pt x="2953" y="1090"/>
                  <a:pt x="2831" y="1137"/>
                </a:cubicBezTo>
                <a:cubicBezTo>
                  <a:pt x="2789" y="1154"/>
                  <a:pt x="2746" y="1172"/>
                  <a:pt x="2704" y="1190"/>
                </a:cubicBezTo>
                <a:cubicBezTo>
                  <a:pt x="2657" y="1211"/>
                  <a:pt x="2603" y="1222"/>
                  <a:pt x="2550" y="1222"/>
                </a:cubicBezTo>
                <a:cubicBezTo>
                  <a:pt x="2485" y="1222"/>
                  <a:pt x="2426" y="1204"/>
                  <a:pt x="2398" y="1175"/>
                </a:cubicBezTo>
                <a:lnTo>
                  <a:pt x="2200" y="978"/>
                </a:lnTo>
                <a:cubicBezTo>
                  <a:pt x="2081" y="859"/>
                  <a:pt x="1922" y="793"/>
                  <a:pt x="1754" y="793"/>
                </a:cubicBezTo>
                <a:cubicBezTo>
                  <a:pt x="1585" y="793"/>
                  <a:pt x="1427" y="859"/>
                  <a:pt x="1308" y="978"/>
                </a:cubicBezTo>
                <a:lnTo>
                  <a:pt x="978" y="1308"/>
                </a:lnTo>
                <a:cubicBezTo>
                  <a:pt x="732" y="1554"/>
                  <a:pt x="732" y="1954"/>
                  <a:pt x="978" y="2200"/>
                </a:cubicBezTo>
                <a:lnTo>
                  <a:pt x="1175" y="2398"/>
                </a:lnTo>
                <a:cubicBezTo>
                  <a:pt x="1225" y="2447"/>
                  <a:pt x="1243" y="2585"/>
                  <a:pt x="1190" y="2704"/>
                </a:cubicBezTo>
                <a:cubicBezTo>
                  <a:pt x="1172" y="2746"/>
                  <a:pt x="1154" y="2789"/>
                  <a:pt x="1137" y="2831"/>
                </a:cubicBezTo>
                <a:cubicBezTo>
                  <a:pt x="1090" y="2953"/>
                  <a:pt x="980" y="3038"/>
                  <a:pt x="910" y="3038"/>
                </a:cubicBezTo>
                <a:lnTo>
                  <a:pt x="631" y="3038"/>
                </a:lnTo>
                <a:cubicBezTo>
                  <a:pt x="283" y="3038"/>
                  <a:pt x="0" y="3321"/>
                  <a:pt x="0" y="3668"/>
                </a:cubicBezTo>
                <a:lnTo>
                  <a:pt x="0" y="4136"/>
                </a:lnTo>
                <a:cubicBezTo>
                  <a:pt x="0" y="4483"/>
                  <a:pt x="283" y="4766"/>
                  <a:pt x="631" y="4766"/>
                </a:cubicBezTo>
                <a:lnTo>
                  <a:pt x="910" y="4766"/>
                </a:lnTo>
                <a:cubicBezTo>
                  <a:pt x="980" y="4766"/>
                  <a:pt x="1090" y="4851"/>
                  <a:pt x="1137" y="4972"/>
                </a:cubicBezTo>
                <a:cubicBezTo>
                  <a:pt x="1154" y="5015"/>
                  <a:pt x="1172" y="5058"/>
                  <a:pt x="1190" y="5100"/>
                </a:cubicBezTo>
                <a:cubicBezTo>
                  <a:pt x="1243" y="5219"/>
                  <a:pt x="1225" y="5357"/>
                  <a:pt x="1175" y="5406"/>
                </a:cubicBezTo>
                <a:lnTo>
                  <a:pt x="978" y="5604"/>
                </a:lnTo>
                <a:cubicBezTo>
                  <a:pt x="732" y="5850"/>
                  <a:pt x="732" y="6250"/>
                  <a:pt x="978" y="6496"/>
                </a:cubicBezTo>
                <a:lnTo>
                  <a:pt x="1308" y="6826"/>
                </a:lnTo>
                <a:cubicBezTo>
                  <a:pt x="1427" y="6945"/>
                  <a:pt x="1586" y="7011"/>
                  <a:pt x="1754" y="7011"/>
                </a:cubicBezTo>
                <a:cubicBezTo>
                  <a:pt x="1922" y="7011"/>
                  <a:pt x="2081" y="6945"/>
                  <a:pt x="2200" y="6826"/>
                </a:cubicBezTo>
                <a:lnTo>
                  <a:pt x="2398" y="6628"/>
                </a:lnTo>
                <a:cubicBezTo>
                  <a:pt x="2427" y="6599"/>
                  <a:pt x="2484" y="6582"/>
                  <a:pt x="2550" y="6582"/>
                </a:cubicBezTo>
                <a:cubicBezTo>
                  <a:pt x="2602" y="6582"/>
                  <a:pt x="2657" y="6593"/>
                  <a:pt x="2704" y="6614"/>
                </a:cubicBezTo>
                <a:cubicBezTo>
                  <a:pt x="2745" y="6632"/>
                  <a:pt x="2788" y="6650"/>
                  <a:pt x="2831" y="6667"/>
                </a:cubicBezTo>
                <a:cubicBezTo>
                  <a:pt x="2953" y="6714"/>
                  <a:pt x="3038" y="6824"/>
                  <a:pt x="3038" y="6894"/>
                </a:cubicBezTo>
                <a:lnTo>
                  <a:pt x="3038" y="7173"/>
                </a:lnTo>
                <a:cubicBezTo>
                  <a:pt x="3038" y="7521"/>
                  <a:pt x="3321" y="7804"/>
                  <a:pt x="3668" y="7804"/>
                </a:cubicBezTo>
                <a:lnTo>
                  <a:pt x="4136" y="7804"/>
                </a:lnTo>
                <a:cubicBezTo>
                  <a:pt x="4483" y="7804"/>
                  <a:pt x="4766" y="7521"/>
                  <a:pt x="4766" y="7173"/>
                </a:cubicBezTo>
                <a:lnTo>
                  <a:pt x="4766" y="6894"/>
                </a:lnTo>
                <a:cubicBezTo>
                  <a:pt x="4766" y="6824"/>
                  <a:pt x="4851" y="6714"/>
                  <a:pt x="4972" y="6667"/>
                </a:cubicBezTo>
                <a:cubicBezTo>
                  <a:pt x="5015" y="6650"/>
                  <a:pt x="5058" y="6632"/>
                  <a:pt x="5100" y="6614"/>
                </a:cubicBezTo>
                <a:cubicBezTo>
                  <a:pt x="5146" y="6593"/>
                  <a:pt x="5201" y="6582"/>
                  <a:pt x="5254" y="6582"/>
                </a:cubicBezTo>
                <a:cubicBezTo>
                  <a:pt x="5319" y="6582"/>
                  <a:pt x="5377" y="6600"/>
                  <a:pt x="5406" y="6629"/>
                </a:cubicBezTo>
                <a:lnTo>
                  <a:pt x="5604" y="6826"/>
                </a:lnTo>
                <a:cubicBezTo>
                  <a:pt x="5723" y="6945"/>
                  <a:pt x="5882" y="7011"/>
                  <a:pt x="6050" y="7011"/>
                </a:cubicBezTo>
                <a:cubicBezTo>
                  <a:pt x="6068" y="7011"/>
                  <a:pt x="6087" y="7010"/>
                  <a:pt x="6105" y="7009"/>
                </a:cubicBezTo>
                <a:cubicBezTo>
                  <a:pt x="6335" y="6989"/>
                  <a:pt x="6538" y="6785"/>
                  <a:pt x="6647" y="6675"/>
                </a:cubicBezTo>
                <a:lnTo>
                  <a:pt x="6661" y="6661"/>
                </a:lnTo>
                <a:lnTo>
                  <a:pt x="6826" y="6496"/>
                </a:lnTo>
                <a:cubicBezTo>
                  <a:pt x="7072" y="6250"/>
                  <a:pt x="7072" y="5850"/>
                  <a:pt x="6826" y="5604"/>
                </a:cubicBezTo>
                <a:lnTo>
                  <a:pt x="6629" y="5406"/>
                </a:lnTo>
                <a:cubicBezTo>
                  <a:pt x="6579" y="5357"/>
                  <a:pt x="6561" y="5219"/>
                  <a:pt x="6614" y="5100"/>
                </a:cubicBezTo>
                <a:cubicBezTo>
                  <a:pt x="6632" y="5058"/>
                  <a:pt x="6650" y="5015"/>
                  <a:pt x="6667" y="4972"/>
                </a:cubicBezTo>
                <a:cubicBezTo>
                  <a:pt x="6714" y="4851"/>
                  <a:pt x="6824" y="4766"/>
                  <a:pt x="6894" y="4766"/>
                </a:cubicBezTo>
                <a:lnTo>
                  <a:pt x="7173" y="4766"/>
                </a:lnTo>
                <a:cubicBezTo>
                  <a:pt x="7521" y="4766"/>
                  <a:pt x="7804" y="4483"/>
                  <a:pt x="7804" y="4135"/>
                </a:cubicBezTo>
                <a:lnTo>
                  <a:pt x="7804" y="3668"/>
                </a:lnTo>
                <a:cubicBezTo>
                  <a:pt x="7804" y="3321"/>
                  <a:pt x="7521" y="3038"/>
                  <a:pt x="7173" y="3038"/>
                </a:cubicBezTo>
                <a:close/>
                <a:moveTo>
                  <a:pt x="5608" y="3902"/>
                </a:moveTo>
                <a:cubicBezTo>
                  <a:pt x="5608" y="4843"/>
                  <a:pt x="4843" y="5608"/>
                  <a:pt x="3902" y="5608"/>
                </a:cubicBezTo>
                <a:cubicBezTo>
                  <a:pt x="2961" y="5608"/>
                  <a:pt x="2196" y="4843"/>
                  <a:pt x="2196" y="3902"/>
                </a:cubicBezTo>
                <a:cubicBezTo>
                  <a:pt x="2196" y="2961"/>
                  <a:pt x="2961" y="2196"/>
                  <a:pt x="3902" y="2196"/>
                </a:cubicBezTo>
                <a:cubicBezTo>
                  <a:pt x="4843" y="2196"/>
                  <a:pt x="5608" y="2961"/>
                  <a:pt x="5608" y="39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42" name="组合 341"/>
          <p:cNvGrpSpPr/>
          <p:nvPr/>
        </p:nvGrpSpPr>
        <p:grpSpPr>
          <a:xfrm>
            <a:off x="2477099" y="5159600"/>
            <a:ext cx="3108752" cy="763240"/>
            <a:chOff x="845174" y="5121881"/>
            <a:chExt cx="3109157" cy="763063"/>
          </a:xfrm>
        </p:grpSpPr>
        <p:sp>
          <p:nvSpPr>
            <p:cNvPr id="343" name="矩形 342"/>
            <p:cNvSpPr/>
            <p:nvPr/>
          </p:nvSpPr>
          <p:spPr bwMode="auto">
            <a:xfrm>
              <a:off x="845174" y="5441746"/>
              <a:ext cx="3109157" cy="4431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belong to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344" name="文本框 343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53" name="六边形 352"/>
          <p:cNvSpPr/>
          <p:nvPr/>
        </p:nvSpPr>
        <p:spPr>
          <a:xfrm rot="5400000">
            <a:off x="6582373" y="5204968"/>
            <a:ext cx="762449" cy="657044"/>
          </a:xfrm>
          <a:prstGeom prst="hexagon">
            <a:avLst/>
          </a:prstGeom>
          <a:solidFill>
            <a:srgbClr val="EAC7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54" name="任意多边形: 形状 353"/>
          <p:cNvSpPr/>
          <p:nvPr/>
        </p:nvSpPr>
        <p:spPr>
          <a:xfrm rot="5400000">
            <a:off x="6578882" y="5208460"/>
            <a:ext cx="571907" cy="459518"/>
          </a:xfrm>
          <a:custGeom>
            <a:avLst/>
            <a:gdLst>
              <a:gd name="connsiteX0" fmla="*/ 0 w 1543812"/>
              <a:gd name="connsiteY0" fmla="*/ 353739 h 1240878"/>
              <a:gd name="connsiteX1" fmla="*/ 176870 w 1543812"/>
              <a:gd name="connsiteY1" fmla="*/ 0 h 1240878"/>
              <a:gd name="connsiteX2" fmla="*/ 1100243 w 1543812"/>
              <a:gd name="connsiteY2" fmla="*/ 0 h 1240878"/>
              <a:gd name="connsiteX3" fmla="*/ 1543812 w 1543812"/>
              <a:gd name="connsiteY3" fmla="*/ 887139 h 1240878"/>
              <a:gd name="connsiteX4" fmla="*/ 1366943 w 1543812"/>
              <a:gd name="connsiteY4" fmla="*/ 1240878 h 1240878"/>
              <a:gd name="connsiteX5" fmla="*/ 443570 w 1543812"/>
              <a:gd name="connsiteY5" fmla="*/ 1240878 h 1240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3812" h="1240878">
                <a:moveTo>
                  <a:pt x="0" y="353739"/>
                </a:moveTo>
                <a:lnTo>
                  <a:pt x="176870" y="0"/>
                </a:lnTo>
                <a:lnTo>
                  <a:pt x="1100243" y="0"/>
                </a:lnTo>
                <a:lnTo>
                  <a:pt x="1543812" y="887139"/>
                </a:lnTo>
                <a:lnTo>
                  <a:pt x="1366943" y="1240878"/>
                </a:lnTo>
                <a:lnTo>
                  <a:pt x="443570" y="1240878"/>
                </a:lnTo>
                <a:close/>
              </a:path>
            </a:pathLst>
          </a:custGeom>
          <a:solidFill>
            <a:srgbClr val="F5E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64" name="Oval 354"/>
          <p:cNvSpPr/>
          <p:nvPr/>
        </p:nvSpPr>
        <p:spPr>
          <a:xfrm>
            <a:off x="6832601" y="5405590"/>
            <a:ext cx="261993" cy="251946"/>
          </a:xfrm>
          <a:custGeom>
            <a:avLst/>
            <a:gdLst>
              <a:gd name="connsiteX0" fmla="*/ 241391 w 516922"/>
              <a:gd name="connsiteY0" fmla="*/ 466920 h 496921"/>
              <a:gd name="connsiteX1" fmla="*/ 374792 w 516922"/>
              <a:gd name="connsiteY1" fmla="*/ 466920 h 496921"/>
              <a:gd name="connsiteX2" fmla="*/ 394157 w 516922"/>
              <a:gd name="connsiteY2" fmla="*/ 492438 h 496921"/>
              <a:gd name="connsiteX3" fmla="*/ 241391 w 516922"/>
              <a:gd name="connsiteY3" fmla="*/ 492438 h 496921"/>
              <a:gd name="connsiteX4" fmla="*/ 45175 w 516922"/>
              <a:gd name="connsiteY4" fmla="*/ 266910 h 496921"/>
              <a:gd name="connsiteX5" fmla="*/ 178975 w 516922"/>
              <a:gd name="connsiteY5" fmla="*/ 266910 h 496921"/>
              <a:gd name="connsiteX6" fmla="*/ 178975 w 516922"/>
              <a:gd name="connsiteY6" fmla="*/ 312085 h 496921"/>
              <a:gd name="connsiteX7" fmla="*/ 45175 w 516922"/>
              <a:gd name="connsiteY7" fmla="*/ 312085 h 496921"/>
              <a:gd name="connsiteX8" fmla="*/ 45175 w 516922"/>
              <a:gd name="connsiteY8" fmla="*/ 167939 h 496921"/>
              <a:gd name="connsiteX9" fmla="*/ 178975 w 516922"/>
              <a:gd name="connsiteY9" fmla="*/ 167939 h 496921"/>
              <a:gd name="connsiteX10" fmla="*/ 178975 w 516922"/>
              <a:gd name="connsiteY10" fmla="*/ 213114 h 496921"/>
              <a:gd name="connsiteX11" fmla="*/ 45175 w 516922"/>
              <a:gd name="connsiteY11" fmla="*/ 213114 h 496921"/>
              <a:gd name="connsiteX12" fmla="*/ 254150 w 516922"/>
              <a:gd name="connsiteY12" fmla="*/ 92418 h 496921"/>
              <a:gd name="connsiteX13" fmla="*/ 497537 w 516922"/>
              <a:gd name="connsiteY13" fmla="*/ 92418 h 496921"/>
              <a:gd name="connsiteX14" fmla="*/ 516922 w 516922"/>
              <a:gd name="connsiteY14" fmla="*/ 111788 h 496921"/>
              <a:gd name="connsiteX15" fmla="*/ 516922 w 516922"/>
              <a:gd name="connsiteY15" fmla="*/ 402340 h 496921"/>
              <a:gd name="connsiteX16" fmla="*/ 497537 w 516922"/>
              <a:gd name="connsiteY16" fmla="*/ 421710 h 496921"/>
              <a:gd name="connsiteX17" fmla="*/ 359690 w 516922"/>
              <a:gd name="connsiteY17" fmla="*/ 421710 h 496921"/>
              <a:gd name="connsiteX18" fmla="*/ 359690 w 516922"/>
              <a:gd name="connsiteY18" fmla="*/ 458298 h 496921"/>
              <a:gd name="connsiteX19" fmla="*/ 254150 w 516922"/>
              <a:gd name="connsiteY19" fmla="*/ 458298 h 496921"/>
              <a:gd name="connsiteX20" fmla="*/ 254150 w 516922"/>
              <a:gd name="connsiteY20" fmla="*/ 382970 h 496921"/>
              <a:gd name="connsiteX21" fmla="*/ 478152 w 516922"/>
              <a:gd name="connsiteY21" fmla="*/ 382970 h 496921"/>
              <a:gd name="connsiteX22" fmla="*/ 478152 w 516922"/>
              <a:gd name="connsiteY22" fmla="*/ 131158 h 496921"/>
              <a:gd name="connsiteX23" fmla="*/ 254150 w 516922"/>
              <a:gd name="connsiteY23" fmla="*/ 131158 h 496921"/>
              <a:gd name="connsiteX24" fmla="*/ 45175 w 516922"/>
              <a:gd name="connsiteY24" fmla="*/ 75176 h 496921"/>
              <a:gd name="connsiteX25" fmla="*/ 178975 w 516922"/>
              <a:gd name="connsiteY25" fmla="*/ 75176 h 496921"/>
              <a:gd name="connsiteX26" fmla="*/ 178975 w 516922"/>
              <a:gd name="connsiteY26" fmla="*/ 120351 h 496921"/>
              <a:gd name="connsiteX27" fmla="*/ 45175 w 516922"/>
              <a:gd name="connsiteY27" fmla="*/ 120351 h 496921"/>
              <a:gd name="connsiteX28" fmla="*/ 28019 w 516922"/>
              <a:gd name="connsiteY28" fmla="*/ 27965 h 496921"/>
              <a:gd name="connsiteX29" fmla="*/ 28019 w 516922"/>
              <a:gd name="connsiteY29" fmla="*/ 466805 h 496921"/>
              <a:gd name="connsiteX30" fmla="*/ 196130 w 516922"/>
              <a:gd name="connsiteY30" fmla="*/ 466805 h 496921"/>
              <a:gd name="connsiteX31" fmla="*/ 196130 w 516922"/>
              <a:gd name="connsiteY31" fmla="*/ 27965 h 496921"/>
              <a:gd name="connsiteX32" fmla="*/ 28019 w 516922"/>
              <a:gd name="connsiteY32" fmla="*/ 0 h 496921"/>
              <a:gd name="connsiteX33" fmla="*/ 196130 w 516922"/>
              <a:gd name="connsiteY33" fmla="*/ 0 h 496921"/>
              <a:gd name="connsiteX34" fmla="*/ 224149 w 516922"/>
              <a:gd name="connsiteY34" fmla="*/ 27965 h 496921"/>
              <a:gd name="connsiteX35" fmla="*/ 224149 w 516922"/>
              <a:gd name="connsiteY35" fmla="*/ 466805 h 496921"/>
              <a:gd name="connsiteX36" fmla="*/ 196130 w 516922"/>
              <a:gd name="connsiteY36" fmla="*/ 496921 h 496921"/>
              <a:gd name="connsiteX37" fmla="*/ 28019 w 516922"/>
              <a:gd name="connsiteY37" fmla="*/ 496921 h 496921"/>
              <a:gd name="connsiteX38" fmla="*/ 0 w 516922"/>
              <a:gd name="connsiteY38" fmla="*/ 466805 h 496921"/>
              <a:gd name="connsiteX39" fmla="*/ 0 w 516922"/>
              <a:gd name="connsiteY39" fmla="*/ 27965 h 496921"/>
              <a:gd name="connsiteX40" fmla="*/ 28019 w 516922"/>
              <a:gd name="connsiteY40" fmla="*/ 0 h 496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16922" h="496921">
                <a:moveTo>
                  <a:pt x="241391" y="466920"/>
                </a:moveTo>
                <a:lnTo>
                  <a:pt x="374792" y="466920"/>
                </a:lnTo>
                <a:lnTo>
                  <a:pt x="394157" y="492438"/>
                </a:lnTo>
                <a:lnTo>
                  <a:pt x="241391" y="492438"/>
                </a:lnTo>
                <a:close/>
                <a:moveTo>
                  <a:pt x="45175" y="266910"/>
                </a:moveTo>
                <a:lnTo>
                  <a:pt x="178975" y="266910"/>
                </a:lnTo>
                <a:lnTo>
                  <a:pt x="178975" y="312085"/>
                </a:lnTo>
                <a:lnTo>
                  <a:pt x="45175" y="312085"/>
                </a:lnTo>
                <a:close/>
                <a:moveTo>
                  <a:pt x="45175" y="167939"/>
                </a:moveTo>
                <a:lnTo>
                  <a:pt x="178975" y="167939"/>
                </a:lnTo>
                <a:lnTo>
                  <a:pt x="178975" y="213114"/>
                </a:lnTo>
                <a:lnTo>
                  <a:pt x="45175" y="213114"/>
                </a:lnTo>
                <a:close/>
                <a:moveTo>
                  <a:pt x="254150" y="92418"/>
                </a:moveTo>
                <a:lnTo>
                  <a:pt x="497537" y="92418"/>
                </a:lnTo>
                <a:cubicBezTo>
                  <a:pt x="508307" y="92418"/>
                  <a:pt x="516922" y="101027"/>
                  <a:pt x="516922" y="111788"/>
                </a:cubicBezTo>
                <a:lnTo>
                  <a:pt x="516922" y="402340"/>
                </a:lnTo>
                <a:cubicBezTo>
                  <a:pt x="516922" y="413101"/>
                  <a:pt x="508307" y="421710"/>
                  <a:pt x="497537" y="421710"/>
                </a:cubicBezTo>
                <a:lnTo>
                  <a:pt x="359690" y="421710"/>
                </a:lnTo>
                <a:lnTo>
                  <a:pt x="359690" y="458298"/>
                </a:lnTo>
                <a:lnTo>
                  <a:pt x="254150" y="458298"/>
                </a:lnTo>
                <a:lnTo>
                  <a:pt x="254150" y="382970"/>
                </a:lnTo>
                <a:lnTo>
                  <a:pt x="478152" y="382970"/>
                </a:lnTo>
                <a:lnTo>
                  <a:pt x="478152" y="131158"/>
                </a:lnTo>
                <a:lnTo>
                  <a:pt x="254150" y="131158"/>
                </a:lnTo>
                <a:close/>
                <a:moveTo>
                  <a:pt x="45175" y="75176"/>
                </a:moveTo>
                <a:lnTo>
                  <a:pt x="178975" y="75176"/>
                </a:lnTo>
                <a:lnTo>
                  <a:pt x="178975" y="120351"/>
                </a:lnTo>
                <a:lnTo>
                  <a:pt x="45175" y="120351"/>
                </a:lnTo>
                <a:close/>
                <a:moveTo>
                  <a:pt x="28019" y="27965"/>
                </a:moveTo>
                <a:lnTo>
                  <a:pt x="28019" y="466805"/>
                </a:lnTo>
                <a:lnTo>
                  <a:pt x="196130" y="466805"/>
                </a:lnTo>
                <a:lnTo>
                  <a:pt x="196130" y="27965"/>
                </a:lnTo>
                <a:close/>
                <a:moveTo>
                  <a:pt x="28019" y="0"/>
                </a:moveTo>
                <a:lnTo>
                  <a:pt x="196130" y="0"/>
                </a:lnTo>
                <a:cubicBezTo>
                  <a:pt x="211217" y="0"/>
                  <a:pt x="224149" y="12907"/>
                  <a:pt x="224149" y="27965"/>
                </a:cubicBezTo>
                <a:lnTo>
                  <a:pt x="224149" y="466805"/>
                </a:lnTo>
                <a:cubicBezTo>
                  <a:pt x="224149" y="484014"/>
                  <a:pt x="211217" y="496921"/>
                  <a:pt x="196130" y="496921"/>
                </a:cubicBezTo>
                <a:lnTo>
                  <a:pt x="28019" y="496921"/>
                </a:lnTo>
                <a:cubicBezTo>
                  <a:pt x="12932" y="496921"/>
                  <a:pt x="0" y="484014"/>
                  <a:pt x="0" y="466805"/>
                </a:cubicBezTo>
                <a:lnTo>
                  <a:pt x="0" y="27965"/>
                </a:lnTo>
                <a:cubicBezTo>
                  <a:pt x="0" y="12907"/>
                  <a:pt x="12932" y="0"/>
                  <a:pt x="280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50" name="组合 349"/>
          <p:cNvGrpSpPr/>
          <p:nvPr/>
        </p:nvGrpSpPr>
        <p:grpSpPr>
          <a:xfrm>
            <a:off x="7480766" y="5159600"/>
            <a:ext cx="3108752" cy="763240"/>
            <a:chOff x="845174" y="5121881"/>
            <a:chExt cx="3109157" cy="763063"/>
          </a:xfrm>
        </p:grpSpPr>
        <p:sp>
          <p:nvSpPr>
            <p:cNvPr id="351" name="矩形 350"/>
            <p:cNvSpPr/>
            <p:nvPr/>
          </p:nvSpPr>
          <p:spPr bwMode="auto">
            <a:xfrm>
              <a:off x="845174" y="5441746"/>
              <a:ext cx="3109157" cy="4431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belong to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352" name="文本框 351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56" name="文本框 355"/>
          <p:cNvSpPr txBox="1"/>
          <p:nvPr/>
        </p:nvSpPr>
        <p:spPr>
          <a:xfrm>
            <a:off x="4768593" y="392649"/>
            <a:ext cx="2693273" cy="5233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 defTabSz="457200"/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rPr>
              <a:t>阶段营销目标</a:t>
            </a:r>
            <a:endParaRPr lang="zh-CN" altLang="en-US" sz="2800" dirty="0">
              <a:solidFill>
                <a:srgbClr val="000000">
                  <a:lumMod val="85000"/>
                  <a:lumOff val="1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57" name="矩形 356"/>
          <p:cNvSpPr/>
          <p:nvPr/>
        </p:nvSpPr>
        <p:spPr bwMode="auto">
          <a:xfrm>
            <a:off x="3367624" y="992585"/>
            <a:ext cx="5495211" cy="23088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This template is exclusively designed by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 </a:t>
            </a: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creative, and copyrights belong to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</a:t>
            </a:r>
            <a:endParaRPr lang="zh-CN" altLang="en-US" sz="900" dirty="0">
              <a:solidFill>
                <a:srgbClr val="000000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358" name="组合 357"/>
          <p:cNvGrpSpPr/>
          <p:nvPr/>
        </p:nvGrpSpPr>
        <p:grpSpPr>
          <a:xfrm rot="5400000">
            <a:off x="6060986" y="795465"/>
            <a:ext cx="68440" cy="355755"/>
            <a:chOff x="11210699" y="1898510"/>
            <a:chExt cx="180000" cy="936000"/>
          </a:xfrm>
        </p:grpSpPr>
        <p:sp>
          <p:nvSpPr>
            <p:cNvPr id="359" name="矩形: 圆角 358"/>
            <p:cNvSpPr/>
            <p:nvPr/>
          </p:nvSpPr>
          <p:spPr>
            <a:xfrm>
              <a:off x="11210699" y="1898510"/>
              <a:ext cx="180000" cy="936000"/>
            </a:xfrm>
            <a:prstGeom prst="roundRect">
              <a:avLst>
                <a:gd name="adj" fmla="val 50000"/>
              </a:avLst>
            </a:prstGeom>
            <a:solidFill>
              <a:srgbClr val="2A99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60" name="任意多边形: 形状 359"/>
            <p:cNvSpPr/>
            <p:nvPr/>
          </p:nvSpPr>
          <p:spPr>
            <a:xfrm>
              <a:off x="11210699" y="1898667"/>
              <a:ext cx="90000" cy="849688"/>
            </a:xfrm>
            <a:custGeom>
              <a:avLst/>
              <a:gdLst>
                <a:gd name="connsiteX0" fmla="*/ 89224 w 90000"/>
                <a:gd name="connsiteY0" fmla="*/ 0 h 849688"/>
                <a:gd name="connsiteX1" fmla="*/ 90000 w 90000"/>
                <a:gd name="connsiteY1" fmla="*/ 3845 h 849688"/>
                <a:gd name="connsiteX2" fmla="*/ 90000 w 90000"/>
                <a:gd name="connsiteY2" fmla="*/ 759845 h 849688"/>
                <a:gd name="connsiteX3" fmla="*/ 35032 w 90000"/>
                <a:gd name="connsiteY3" fmla="*/ 842773 h 849688"/>
                <a:gd name="connsiteX4" fmla="*/ 776 w 90000"/>
                <a:gd name="connsiteY4" fmla="*/ 849688 h 849688"/>
                <a:gd name="connsiteX5" fmla="*/ 0 w 90000"/>
                <a:gd name="connsiteY5" fmla="*/ 845843 h 849688"/>
                <a:gd name="connsiteX6" fmla="*/ 0 w 90000"/>
                <a:gd name="connsiteY6" fmla="*/ 89843 h 849688"/>
                <a:gd name="connsiteX7" fmla="*/ 54968 w 90000"/>
                <a:gd name="connsiteY7" fmla="*/ 6916 h 84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000" h="849688">
                  <a:moveTo>
                    <a:pt x="89224" y="0"/>
                  </a:moveTo>
                  <a:lnTo>
                    <a:pt x="90000" y="3845"/>
                  </a:lnTo>
                  <a:lnTo>
                    <a:pt x="90000" y="759845"/>
                  </a:lnTo>
                  <a:cubicBezTo>
                    <a:pt x="90000" y="797125"/>
                    <a:pt x="67335" y="829110"/>
                    <a:pt x="35032" y="842773"/>
                  </a:cubicBezTo>
                  <a:lnTo>
                    <a:pt x="776" y="849688"/>
                  </a:lnTo>
                  <a:lnTo>
                    <a:pt x="0" y="845843"/>
                  </a:lnTo>
                  <a:lnTo>
                    <a:pt x="0" y="89843"/>
                  </a:lnTo>
                  <a:cubicBezTo>
                    <a:pt x="0" y="52564"/>
                    <a:pt x="22665" y="20578"/>
                    <a:pt x="54968" y="6916"/>
                  </a:cubicBezTo>
                  <a:close/>
                </a:path>
              </a:pathLst>
            </a:custGeom>
            <a:solidFill>
              <a:srgbClr val="33B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" grpId="0" animBg="1"/>
      <p:bldP spid="311" grpId="0" animBg="1"/>
      <p:bldP spid="361" grpId="0" animBg="1"/>
      <p:bldP spid="337" grpId="0" animBg="1"/>
      <p:bldP spid="338" grpId="0" animBg="1"/>
      <p:bldP spid="362" grpId="0" animBg="1"/>
      <p:bldP spid="345" grpId="0" animBg="1"/>
      <p:bldP spid="346" grpId="0" animBg="1"/>
      <p:bldP spid="363" grpId="0" animBg="1"/>
      <p:bldP spid="353" grpId="0" animBg="1"/>
      <p:bldP spid="354" grpId="0" animBg="1"/>
      <p:bldP spid="36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57586" y="2279912"/>
            <a:ext cx="1707022" cy="1980861"/>
            <a:chOff x="7803063" y="1752600"/>
            <a:chExt cx="1269002" cy="1472042"/>
          </a:xfrm>
        </p:grpSpPr>
        <p:sp>
          <p:nvSpPr>
            <p:cNvPr id="2" name="六边形 1"/>
            <p:cNvSpPr/>
            <p:nvPr/>
          </p:nvSpPr>
          <p:spPr>
            <a:xfrm rot="5400000">
              <a:off x="7701543" y="1854120"/>
              <a:ext cx="1472042" cy="1269002"/>
            </a:xfrm>
            <a:prstGeom prst="hexagon">
              <a:avLst/>
            </a:prstGeom>
            <a:solidFill>
              <a:srgbClr val="2A99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" name="任意多边形: 形状 2"/>
            <p:cNvSpPr/>
            <p:nvPr/>
          </p:nvSpPr>
          <p:spPr>
            <a:xfrm rot="5400000">
              <a:off x="7694731" y="1860932"/>
              <a:ext cx="1104168" cy="887503"/>
            </a:xfrm>
            <a:custGeom>
              <a:avLst/>
              <a:gdLst>
                <a:gd name="connsiteX0" fmla="*/ 0 w 1543812"/>
                <a:gd name="connsiteY0" fmla="*/ 353739 h 1240878"/>
                <a:gd name="connsiteX1" fmla="*/ 176870 w 1543812"/>
                <a:gd name="connsiteY1" fmla="*/ 0 h 1240878"/>
                <a:gd name="connsiteX2" fmla="*/ 1100243 w 1543812"/>
                <a:gd name="connsiteY2" fmla="*/ 0 h 1240878"/>
                <a:gd name="connsiteX3" fmla="*/ 1543812 w 1543812"/>
                <a:gd name="connsiteY3" fmla="*/ 887139 h 1240878"/>
                <a:gd name="connsiteX4" fmla="*/ 1366943 w 1543812"/>
                <a:gd name="connsiteY4" fmla="*/ 1240878 h 1240878"/>
                <a:gd name="connsiteX5" fmla="*/ 443570 w 1543812"/>
                <a:gd name="connsiteY5" fmla="*/ 1240878 h 1240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812" h="1240878">
                  <a:moveTo>
                    <a:pt x="0" y="353739"/>
                  </a:moveTo>
                  <a:lnTo>
                    <a:pt x="176870" y="0"/>
                  </a:lnTo>
                  <a:lnTo>
                    <a:pt x="1100243" y="0"/>
                  </a:lnTo>
                  <a:lnTo>
                    <a:pt x="1543812" y="887139"/>
                  </a:lnTo>
                  <a:lnTo>
                    <a:pt x="1366943" y="1240878"/>
                  </a:lnTo>
                  <a:lnTo>
                    <a:pt x="443570" y="1240878"/>
                  </a:lnTo>
                  <a:close/>
                </a:path>
              </a:pathLst>
            </a:custGeom>
            <a:solidFill>
              <a:srgbClr val="33B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248226" y="2279912"/>
            <a:ext cx="1707022" cy="1980861"/>
            <a:chOff x="7803063" y="1752600"/>
            <a:chExt cx="1269002" cy="1472042"/>
          </a:xfrm>
        </p:grpSpPr>
        <p:sp>
          <p:nvSpPr>
            <p:cNvPr id="6" name="六边形 5"/>
            <p:cNvSpPr/>
            <p:nvPr/>
          </p:nvSpPr>
          <p:spPr>
            <a:xfrm rot="5400000">
              <a:off x="7701543" y="1854120"/>
              <a:ext cx="1472042" cy="1269002"/>
            </a:xfrm>
            <a:prstGeom prst="hexagon">
              <a:avLst/>
            </a:prstGeom>
            <a:solidFill>
              <a:srgbClr val="EAC7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 rot="5400000">
              <a:off x="7694731" y="1860932"/>
              <a:ext cx="1104168" cy="887503"/>
            </a:xfrm>
            <a:custGeom>
              <a:avLst/>
              <a:gdLst>
                <a:gd name="connsiteX0" fmla="*/ 0 w 1543812"/>
                <a:gd name="connsiteY0" fmla="*/ 353739 h 1240878"/>
                <a:gd name="connsiteX1" fmla="*/ 176870 w 1543812"/>
                <a:gd name="connsiteY1" fmla="*/ 0 h 1240878"/>
                <a:gd name="connsiteX2" fmla="*/ 1100243 w 1543812"/>
                <a:gd name="connsiteY2" fmla="*/ 0 h 1240878"/>
                <a:gd name="connsiteX3" fmla="*/ 1543812 w 1543812"/>
                <a:gd name="connsiteY3" fmla="*/ 887139 h 1240878"/>
                <a:gd name="connsiteX4" fmla="*/ 1366943 w 1543812"/>
                <a:gd name="connsiteY4" fmla="*/ 1240878 h 1240878"/>
                <a:gd name="connsiteX5" fmla="*/ 443570 w 1543812"/>
                <a:gd name="connsiteY5" fmla="*/ 1240878 h 1240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812" h="1240878">
                  <a:moveTo>
                    <a:pt x="0" y="353739"/>
                  </a:moveTo>
                  <a:lnTo>
                    <a:pt x="176870" y="0"/>
                  </a:lnTo>
                  <a:lnTo>
                    <a:pt x="1100243" y="0"/>
                  </a:lnTo>
                  <a:lnTo>
                    <a:pt x="1543812" y="887139"/>
                  </a:lnTo>
                  <a:lnTo>
                    <a:pt x="1366943" y="1240878"/>
                  </a:lnTo>
                  <a:lnTo>
                    <a:pt x="443570" y="1240878"/>
                  </a:lnTo>
                  <a:close/>
                </a:path>
              </a:pathLst>
            </a:custGeom>
            <a:solidFill>
              <a:srgbClr val="F5E3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625805" y="2279912"/>
            <a:ext cx="1707022" cy="1980861"/>
            <a:chOff x="7803063" y="1752600"/>
            <a:chExt cx="1269002" cy="1472042"/>
          </a:xfrm>
        </p:grpSpPr>
        <p:sp>
          <p:nvSpPr>
            <p:cNvPr id="9" name="六边形 8"/>
            <p:cNvSpPr/>
            <p:nvPr/>
          </p:nvSpPr>
          <p:spPr>
            <a:xfrm rot="5400000">
              <a:off x="7701543" y="1854120"/>
              <a:ext cx="1472042" cy="1269002"/>
            </a:xfrm>
            <a:prstGeom prst="hexagon">
              <a:avLst/>
            </a:prstGeom>
            <a:solidFill>
              <a:srgbClr val="123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 rot="5400000">
              <a:off x="7694731" y="1860932"/>
              <a:ext cx="1104168" cy="887503"/>
            </a:xfrm>
            <a:custGeom>
              <a:avLst/>
              <a:gdLst>
                <a:gd name="connsiteX0" fmla="*/ 0 w 1543812"/>
                <a:gd name="connsiteY0" fmla="*/ 353739 h 1240878"/>
                <a:gd name="connsiteX1" fmla="*/ 176870 w 1543812"/>
                <a:gd name="connsiteY1" fmla="*/ 0 h 1240878"/>
                <a:gd name="connsiteX2" fmla="*/ 1100243 w 1543812"/>
                <a:gd name="connsiteY2" fmla="*/ 0 h 1240878"/>
                <a:gd name="connsiteX3" fmla="*/ 1543812 w 1543812"/>
                <a:gd name="connsiteY3" fmla="*/ 887139 h 1240878"/>
                <a:gd name="connsiteX4" fmla="*/ 1366943 w 1543812"/>
                <a:gd name="connsiteY4" fmla="*/ 1240878 h 1240878"/>
                <a:gd name="connsiteX5" fmla="*/ 443570 w 1543812"/>
                <a:gd name="connsiteY5" fmla="*/ 1240878 h 1240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812" h="1240878">
                  <a:moveTo>
                    <a:pt x="0" y="353739"/>
                  </a:moveTo>
                  <a:lnTo>
                    <a:pt x="176870" y="0"/>
                  </a:lnTo>
                  <a:lnTo>
                    <a:pt x="1100243" y="0"/>
                  </a:lnTo>
                  <a:lnTo>
                    <a:pt x="1543812" y="887139"/>
                  </a:lnTo>
                  <a:lnTo>
                    <a:pt x="1366943" y="1240878"/>
                  </a:lnTo>
                  <a:lnTo>
                    <a:pt x="443570" y="1240878"/>
                  </a:lnTo>
                  <a:close/>
                </a:path>
              </a:pathLst>
            </a:custGeom>
            <a:solidFill>
              <a:srgbClr val="174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300675" y="4545527"/>
            <a:ext cx="2820847" cy="1027617"/>
            <a:chOff x="2221452" y="5008193"/>
            <a:chExt cx="2821214" cy="1027379"/>
          </a:xfrm>
        </p:grpSpPr>
        <p:sp>
          <p:nvSpPr>
            <p:cNvPr id="12" name="矩形 11"/>
            <p:cNvSpPr/>
            <p:nvPr/>
          </p:nvSpPr>
          <p:spPr bwMode="auto">
            <a:xfrm>
              <a:off x="2221452" y="5366158"/>
              <a:ext cx="2821214" cy="66941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25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1PPTThis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template is exclusively designed</a:t>
              </a:r>
              <a:endParaRPr lang="en-US" altLang="zh-CN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709629" y="5008193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84784" y="4545527"/>
            <a:ext cx="2820847" cy="1027617"/>
            <a:chOff x="2221452" y="5008193"/>
            <a:chExt cx="2821214" cy="1027379"/>
          </a:xfrm>
        </p:grpSpPr>
        <p:sp>
          <p:nvSpPr>
            <p:cNvPr id="15" name="矩形 14"/>
            <p:cNvSpPr/>
            <p:nvPr/>
          </p:nvSpPr>
          <p:spPr bwMode="auto">
            <a:xfrm>
              <a:off x="2221452" y="5366158"/>
              <a:ext cx="2821214" cy="66941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25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1PPTThis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template is exclusively designed</a:t>
              </a:r>
              <a:endParaRPr lang="en-US" altLang="zh-CN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709629" y="5008193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068892" y="4545527"/>
            <a:ext cx="2820847" cy="1027617"/>
            <a:chOff x="2221452" y="5008193"/>
            <a:chExt cx="2821214" cy="1027379"/>
          </a:xfrm>
        </p:grpSpPr>
        <p:sp>
          <p:nvSpPr>
            <p:cNvPr id="18" name="矩形 17"/>
            <p:cNvSpPr/>
            <p:nvPr/>
          </p:nvSpPr>
          <p:spPr bwMode="auto">
            <a:xfrm>
              <a:off x="2221452" y="5366158"/>
              <a:ext cx="2821214" cy="66941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25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1PPTThis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template is exclusively designed</a:t>
              </a:r>
              <a:endParaRPr lang="en-US" altLang="zh-CN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709629" y="5008193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六边形 19"/>
          <p:cNvSpPr/>
          <p:nvPr/>
        </p:nvSpPr>
        <p:spPr>
          <a:xfrm rot="5400000">
            <a:off x="1983611" y="2643425"/>
            <a:ext cx="1454975" cy="1253835"/>
          </a:xfrm>
          <a:prstGeom prst="hexagon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六边形 20"/>
          <p:cNvSpPr/>
          <p:nvPr/>
        </p:nvSpPr>
        <p:spPr>
          <a:xfrm rot="5400000">
            <a:off x="5374249" y="2643425"/>
            <a:ext cx="1454975" cy="1253835"/>
          </a:xfrm>
          <a:prstGeom prst="hexagon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六边形 21"/>
          <p:cNvSpPr/>
          <p:nvPr/>
        </p:nvSpPr>
        <p:spPr>
          <a:xfrm rot="5400000">
            <a:off x="8751828" y="2643425"/>
            <a:ext cx="1454975" cy="1253835"/>
          </a:xfrm>
          <a:prstGeom prst="hexagon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768593" y="392649"/>
            <a:ext cx="2693273" cy="5233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 defTabSz="457200"/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rPr>
              <a:t>阶段营销目标</a:t>
            </a:r>
            <a:endParaRPr lang="zh-CN" altLang="en-US" sz="2800" dirty="0">
              <a:solidFill>
                <a:srgbClr val="000000">
                  <a:lumMod val="85000"/>
                  <a:lumOff val="1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3367624" y="992585"/>
            <a:ext cx="5495211" cy="23088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This template is exclusively designed by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 </a:t>
            </a: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creative, and copyrights belong to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</a:t>
            </a:r>
            <a:endParaRPr lang="zh-CN" altLang="en-US" sz="900" dirty="0">
              <a:solidFill>
                <a:srgbClr val="000000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 rot="5400000">
            <a:off x="6060986" y="795465"/>
            <a:ext cx="68440" cy="355755"/>
            <a:chOff x="11210699" y="1898510"/>
            <a:chExt cx="180000" cy="936000"/>
          </a:xfrm>
        </p:grpSpPr>
        <p:sp>
          <p:nvSpPr>
            <p:cNvPr id="26" name="矩形: 圆角 25"/>
            <p:cNvSpPr/>
            <p:nvPr/>
          </p:nvSpPr>
          <p:spPr>
            <a:xfrm>
              <a:off x="11210699" y="1898510"/>
              <a:ext cx="180000" cy="936000"/>
            </a:xfrm>
            <a:prstGeom prst="roundRect">
              <a:avLst>
                <a:gd name="adj" fmla="val 50000"/>
              </a:avLst>
            </a:prstGeom>
            <a:solidFill>
              <a:srgbClr val="2A99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11210699" y="1898667"/>
              <a:ext cx="90000" cy="849688"/>
            </a:xfrm>
            <a:custGeom>
              <a:avLst/>
              <a:gdLst>
                <a:gd name="connsiteX0" fmla="*/ 89224 w 90000"/>
                <a:gd name="connsiteY0" fmla="*/ 0 h 849688"/>
                <a:gd name="connsiteX1" fmla="*/ 90000 w 90000"/>
                <a:gd name="connsiteY1" fmla="*/ 3845 h 849688"/>
                <a:gd name="connsiteX2" fmla="*/ 90000 w 90000"/>
                <a:gd name="connsiteY2" fmla="*/ 759845 h 849688"/>
                <a:gd name="connsiteX3" fmla="*/ 35032 w 90000"/>
                <a:gd name="connsiteY3" fmla="*/ 842773 h 849688"/>
                <a:gd name="connsiteX4" fmla="*/ 776 w 90000"/>
                <a:gd name="connsiteY4" fmla="*/ 849688 h 849688"/>
                <a:gd name="connsiteX5" fmla="*/ 0 w 90000"/>
                <a:gd name="connsiteY5" fmla="*/ 845843 h 849688"/>
                <a:gd name="connsiteX6" fmla="*/ 0 w 90000"/>
                <a:gd name="connsiteY6" fmla="*/ 89843 h 849688"/>
                <a:gd name="connsiteX7" fmla="*/ 54968 w 90000"/>
                <a:gd name="connsiteY7" fmla="*/ 6916 h 84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000" h="849688">
                  <a:moveTo>
                    <a:pt x="89224" y="0"/>
                  </a:moveTo>
                  <a:lnTo>
                    <a:pt x="90000" y="3845"/>
                  </a:lnTo>
                  <a:lnTo>
                    <a:pt x="90000" y="759845"/>
                  </a:lnTo>
                  <a:cubicBezTo>
                    <a:pt x="90000" y="797125"/>
                    <a:pt x="67335" y="829110"/>
                    <a:pt x="35032" y="842773"/>
                  </a:cubicBezTo>
                  <a:lnTo>
                    <a:pt x="776" y="849688"/>
                  </a:lnTo>
                  <a:lnTo>
                    <a:pt x="0" y="845843"/>
                  </a:lnTo>
                  <a:lnTo>
                    <a:pt x="0" y="89843"/>
                  </a:lnTo>
                  <a:cubicBezTo>
                    <a:pt x="0" y="52564"/>
                    <a:pt x="22665" y="20578"/>
                    <a:pt x="54968" y="6916"/>
                  </a:cubicBezTo>
                  <a:close/>
                </a:path>
              </a:pathLst>
            </a:custGeom>
            <a:solidFill>
              <a:srgbClr val="33B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076751" y="2687585"/>
            <a:ext cx="3649724" cy="1124485"/>
            <a:chOff x="7077672" y="2686961"/>
            <a:chExt cx="3650199" cy="1124225"/>
          </a:xfrm>
        </p:grpSpPr>
        <p:sp>
          <p:nvSpPr>
            <p:cNvPr id="3" name="文本框 2"/>
            <p:cNvSpPr txBox="1"/>
            <p:nvPr/>
          </p:nvSpPr>
          <p:spPr>
            <a:xfrm>
              <a:off x="7172922" y="2686961"/>
              <a:ext cx="946774" cy="436109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r" defTabSz="457200"/>
              <a:r>
                <a:rPr lang="en-US" altLang="zh-CN" sz="2000" dirty="0">
                  <a:solidFill>
                    <a:srgbClr val="EAC71B"/>
                  </a:solidFill>
                  <a:cs typeface="+mn-ea"/>
                  <a:sym typeface="+mn-lt"/>
                </a:rPr>
                <a:t>25%</a:t>
              </a:r>
              <a:endParaRPr lang="zh-CN" altLang="en-US" sz="2000" dirty="0">
                <a:solidFill>
                  <a:srgbClr val="EAC71B"/>
                </a:solidFill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7172922" y="3257669"/>
              <a:ext cx="598430" cy="0"/>
            </a:xfrm>
            <a:prstGeom prst="line">
              <a:avLst/>
            </a:prstGeom>
            <a:ln w="38100">
              <a:solidFill>
                <a:srgbClr val="EAC7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/>
            <p:cNvSpPr/>
            <p:nvPr/>
          </p:nvSpPr>
          <p:spPr bwMode="auto">
            <a:xfrm>
              <a:off x="7077672" y="3367988"/>
              <a:ext cx="3650199" cy="4431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belong to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323518" y="2805848"/>
              <a:ext cx="14892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076751" y="4473272"/>
            <a:ext cx="3649724" cy="1124485"/>
            <a:chOff x="7077672" y="4472235"/>
            <a:chExt cx="3650199" cy="1124225"/>
          </a:xfrm>
        </p:grpSpPr>
        <p:sp>
          <p:nvSpPr>
            <p:cNvPr id="9" name="文本框 8"/>
            <p:cNvSpPr txBox="1"/>
            <p:nvPr/>
          </p:nvSpPr>
          <p:spPr>
            <a:xfrm>
              <a:off x="7172922" y="4472235"/>
              <a:ext cx="946774" cy="436109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r" defTabSz="457200"/>
              <a:r>
                <a:rPr lang="en-US" altLang="zh-CN" sz="2000" dirty="0">
                  <a:solidFill>
                    <a:srgbClr val="174194"/>
                  </a:solidFill>
                  <a:cs typeface="+mn-ea"/>
                  <a:sym typeface="+mn-lt"/>
                </a:rPr>
                <a:t>65%</a:t>
              </a:r>
              <a:endParaRPr lang="zh-CN" altLang="en-US" sz="2000" dirty="0">
                <a:solidFill>
                  <a:srgbClr val="174194"/>
                </a:solidFill>
                <a:cs typeface="+mn-ea"/>
                <a:sym typeface="+mn-lt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7172922" y="5042943"/>
              <a:ext cx="598430" cy="0"/>
            </a:xfrm>
            <a:prstGeom prst="line">
              <a:avLst/>
            </a:prstGeom>
            <a:ln w="38100">
              <a:solidFill>
                <a:srgbClr val="1741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 bwMode="auto">
            <a:xfrm>
              <a:off x="7077672" y="5153262"/>
              <a:ext cx="3650199" cy="4431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creative, and copyrights belong to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323518" y="4591122"/>
              <a:ext cx="14892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任意多边形: 形状 20"/>
          <p:cNvSpPr/>
          <p:nvPr/>
        </p:nvSpPr>
        <p:spPr>
          <a:xfrm>
            <a:off x="1887934" y="2421717"/>
            <a:ext cx="4584474" cy="3121582"/>
          </a:xfrm>
          <a:custGeom>
            <a:avLst/>
            <a:gdLst>
              <a:gd name="connsiteX0" fmla="*/ 3862156 w 4585071"/>
              <a:gd name="connsiteY0" fmla="*/ 1675028 h 3120859"/>
              <a:gd name="connsiteX1" fmla="*/ 4585071 w 4585071"/>
              <a:gd name="connsiteY1" fmla="*/ 2397944 h 3120859"/>
              <a:gd name="connsiteX2" fmla="*/ 3862156 w 4585071"/>
              <a:gd name="connsiteY2" fmla="*/ 3120859 h 3120859"/>
              <a:gd name="connsiteX3" fmla="*/ 3139240 w 4585071"/>
              <a:gd name="connsiteY3" fmla="*/ 2397944 h 3120859"/>
              <a:gd name="connsiteX4" fmla="*/ 722916 w 4585071"/>
              <a:gd name="connsiteY4" fmla="*/ 1675028 h 3120859"/>
              <a:gd name="connsiteX5" fmla="*/ 1445831 w 4585071"/>
              <a:gd name="connsiteY5" fmla="*/ 2397944 h 3120859"/>
              <a:gd name="connsiteX6" fmla="*/ 722916 w 4585071"/>
              <a:gd name="connsiteY6" fmla="*/ 3120859 h 3120859"/>
              <a:gd name="connsiteX7" fmla="*/ 0 w 4585071"/>
              <a:gd name="connsiteY7" fmla="*/ 2397944 h 3120859"/>
              <a:gd name="connsiteX8" fmla="*/ 2304769 w 4585071"/>
              <a:gd name="connsiteY8" fmla="*/ 79048 h 3120859"/>
              <a:gd name="connsiteX9" fmla="*/ 3797100 w 4585071"/>
              <a:gd name="connsiteY9" fmla="*/ 1571379 h 3120859"/>
              <a:gd name="connsiteX10" fmla="*/ 2304769 w 4585071"/>
              <a:gd name="connsiteY10" fmla="*/ 3063710 h 3120859"/>
              <a:gd name="connsiteX11" fmla="*/ 812438 w 4585071"/>
              <a:gd name="connsiteY11" fmla="*/ 1571379 h 3120859"/>
              <a:gd name="connsiteX12" fmla="*/ 3862156 w 4585071"/>
              <a:gd name="connsiteY12" fmla="*/ 0 h 3120859"/>
              <a:gd name="connsiteX13" fmla="*/ 4585071 w 4585071"/>
              <a:gd name="connsiteY13" fmla="*/ 722916 h 3120859"/>
              <a:gd name="connsiteX14" fmla="*/ 3862156 w 4585071"/>
              <a:gd name="connsiteY14" fmla="*/ 1445831 h 3120859"/>
              <a:gd name="connsiteX15" fmla="*/ 3139240 w 4585071"/>
              <a:gd name="connsiteY15" fmla="*/ 722916 h 3120859"/>
              <a:gd name="connsiteX16" fmla="*/ 722916 w 4585071"/>
              <a:gd name="connsiteY16" fmla="*/ 0 h 3120859"/>
              <a:gd name="connsiteX17" fmla="*/ 1445831 w 4585071"/>
              <a:gd name="connsiteY17" fmla="*/ 722916 h 3120859"/>
              <a:gd name="connsiteX18" fmla="*/ 722916 w 4585071"/>
              <a:gd name="connsiteY18" fmla="*/ 1445831 h 3120859"/>
              <a:gd name="connsiteX19" fmla="*/ 0 w 4585071"/>
              <a:gd name="connsiteY19" fmla="*/ 722916 h 3120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85071" h="3120859">
                <a:moveTo>
                  <a:pt x="3862156" y="1675028"/>
                </a:moveTo>
                <a:lnTo>
                  <a:pt x="4585071" y="2397944"/>
                </a:lnTo>
                <a:lnTo>
                  <a:pt x="3862156" y="3120859"/>
                </a:lnTo>
                <a:lnTo>
                  <a:pt x="3139240" y="2397944"/>
                </a:lnTo>
                <a:close/>
                <a:moveTo>
                  <a:pt x="722916" y="1675028"/>
                </a:moveTo>
                <a:lnTo>
                  <a:pt x="1445831" y="2397944"/>
                </a:lnTo>
                <a:lnTo>
                  <a:pt x="722916" y="3120859"/>
                </a:lnTo>
                <a:lnTo>
                  <a:pt x="0" y="2397944"/>
                </a:lnTo>
                <a:close/>
                <a:moveTo>
                  <a:pt x="2304769" y="79048"/>
                </a:moveTo>
                <a:lnTo>
                  <a:pt x="3797100" y="1571379"/>
                </a:lnTo>
                <a:lnTo>
                  <a:pt x="2304769" y="3063710"/>
                </a:lnTo>
                <a:lnTo>
                  <a:pt x="812438" y="1571379"/>
                </a:lnTo>
                <a:close/>
                <a:moveTo>
                  <a:pt x="3862156" y="0"/>
                </a:moveTo>
                <a:lnTo>
                  <a:pt x="4585071" y="722916"/>
                </a:lnTo>
                <a:lnTo>
                  <a:pt x="3862156" y="1445831"/>
                </a:lnTo>
                <a:lnTo>
                  <a:pt x="3139240" y="722916"/>
                </a:lnTo>
                <a:close/>
                <a:moveTo>
                  <a:pt x="722916" y="0"/>
                </a:moveTo>
                <a:lnTo>
                  <a:pt x="1445831" y="722916"/>
                </a:lnTo>
                <a:lnTo>
                  <a:pt x="722916" y="1445831"/>
                </a:lnTo>
                <a:lnTo>
                  <a:pt x="0" y="722916"/>
                </a:ln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768593" y="392649"/>
            <a:ext cx="2693273" cy="5233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 defTabSz="457200"/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rPr>
              <a:t>阶段营销目标</a:t>
            </a:r>
            <a:endParaRPr lang="zh-CN" altLang="en-US" sz="2800" dirty="0">
              <a:solidFill>
                <a:srgbClr val="000000">
                  <a:lumMod val="85000"/>
                  <a:lumOff val="1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3367624" y="992585"/>
            <a:ext cx="5495211" cy="23088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This template is exclusively designed by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 </a:t>
            </a: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creative, and copyrights belong to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</a:t>
            </a:r>
            <a:endParaRPr lang="zh-CN" altLang="en-US" sz="900" dirty="0">
              <a:solidFill>
                <a:srgbClr val="000000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 rot="5400000">
            <a:off x="6060986" y="795465"/>
            <a:ext cx="68440" cy="355755"/>
            <a:chOff x="11210699" y="1898510"/>
            <a:chExt cx="180000" cy="936000"/>
          </a:xfrm>
        </p:grpSpPr>
        <p:sp>
          <p:nvSpPr>
            <p:cNvPr id="25" name="矩形: 圆角 24"/>
            <p:cNvSpPr/>
            <p:nvPr/>
          </p:nvSpPr>
          <p:spPr>
            <a:xfrm>
              <a:off x="11210699" y="1898510"/>
              <a:ext cx="180000" cy="936000"/>
            </a:xfrm>
            <a:prstGeom prst="roundRect">
              <a:avLst>
                <a:gd name="adj" fmla="val 50000"/>
              </a:avLst>
            </a:prstGeom>
            <a:solidFill>
              <a:srgbClr val="2A99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11210699" y="1898667"/>
              <a:ext cx="90000" cy="849688"/>
            </a:xfrm>
            <a:custGeom>
              <a:avLst/>
              <a:gdLst>
                <a:gd name="connsiteX0" fmla="*/ 89224 w 90000"/>
                <a:gd name="connsiteY0" fmla="*/ 0 h 849688"/>
                <a:gd name="connsiteX1" fmla="*/ 90000 w 90000"/>
                <a:gd name="connsiteY1" fmla="*/ 3845 h 849688"/>
                <a:gd name="connsiteX2" fmla="*/ 90000 w 90000"/>
                <a:gd name="connsiteY2" fmla="*/ 759845 h 849688"/>
                <a:gd name="connsiteX3" fmla="*/ 35032 w 90000"/>
                <a:gd name="connsiteY3" fmla="*/ 842773 h 849688"/>
                <a:gd name="connsiteX4" fmla="*/ 776 w 90000"/>
                <a:gd name="connsiteY4" fmla="*/ 849688 h 849688"/>
                <a:gd name="connsiteX5" fmla="*/ 0 w 90000"/>
                <a:gd name="connsiteY5" fmla="*/ 845843 h 849688"/>
                <a:gd name="connsiteX6" fmla="*/ 0 w 90000"/>
                <a:gd name="connsiteY6" fmla="*/ 89843 h 849688"/>
                <a:gd name="connsiteX7" fmla="*/ 54968 w 90000"/>
                <a:gd name="connsiteY7" fmla="*/ 6916 h 84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000" h="849688">
                  <a:moveTo>
                    <a:pt x="89224" y="0"/>
                  </a:moveTo>
                  <a:lnTo>
                    <a:pt x="90000" y="3845"/>
                  </a:lnTo>
                  <a:lnTo>
                    <a:pt x="90000" y="759845"/>
                  </a:lnTo>
                  <a:cubicBezTo>
                    <a:pt x="90000" y="797125"/>
                    <a:pt x="67335" y="829110"/>
                    <a:pt x="35032" y="842773"/>
                  </a:cubicBezTo>
                  <a:lnTo>
                    <a:pt x="776" y="849688"/>
                  </a:lnTo>
                  <a:lnTo>
                    <a:pt x="0" y="845843"/>
                  </a:lnTo>
                  <a:lnTo>
                    <a:pt x="0" y="89843"/>
                  </a:lnTo>
                  <a:cubicBezTo>
                    <a:pt x="0" y="52564"/>
                    <a:pt x="22665" y="20578"/>
                    <a:pt x="54968" y="6916"/>
                  </a:cubicBezTo>
                  <a:close/>
                </a:path>
              </a:pathLst>
            </a:custGeom>
            <a:solidFill>
              <a:srgbClr val="33B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" y="0"/>
            <a:ext cx="12190413" cy="6859588"/>
          </a:xfrm>
          <a:prstGeom prst="rect">
            <a:avLst/>
          </a:prstGeom>
          <a:solidFill>
            <a:srgbClr val="123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" y="0"/>
            <a:ext cx="5804959" cy="6859588"/>
          </a:xfrm>
          <a:custGeom>
            <a:avLst/>
            <a:gdLst>
              <a:gd name="connsiteX0" fmla="*/ 0 w 7912101"/>
              <a:gd name="connsiteY0" fmla="*/ 0 h 6858000"/>
              <a:gd name="connsiteX1" fmla="*/ 7912101 w 7912101"/>
              <a:gd name="connsiteY1" fmla="*/ 0 h 6858000"/>
              <a:gd name="connsiteX2" fmla="*/ 7912101 w 7912101"/>
              <a:gd name="connsiteY2" fmla="*/ 6858000 h 6858000"/>
              <a:gd name="connsiteX3" fmla="*/ 0 w 7912101"/>
              <a:gd name="connsiteY3" fmla="*/ 6858000 h 6858000"/>
              <a:gd name="connsiteX4" fmla="*/ 0 w 7912101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2101" h="6858000">
                <a:moveTo>
                  <a:pt x="0" y="0"/>
                </a:moveTo>
                <a:lnTo>
                  <a:pt x="7912101" y="0"/>
                </a:lnTo>
                <a:lnTo>
                  <a:pt x="7912101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7707787" y="0"/>
            <a:ext cx="4482626" cy="6859588"/>
          </a:xfrm>
          <a:custGeom>
            <a:avLst/>
            <a:gdLst>
              <a:gd name="connsiteX0" fmla="*/ 0 w 4483210"/>
              <a:gd name="connsiteY0" fmla="*/ 0 h 6858000"/>
              <a:gd name="connsiteX1" fmla="*/ 4483210 w 4483210"/>
              <a:gd name="connsiteY1" fmla="*/ 0 h 6858000"/>
              <a:gd name="connsiteX2" fmla="*/ 4483210 w 4483210"/>
              <a:gd name="connsiteY2" fmla="*/ 6858000 h 6858000"/>
              <a:gd name="connsiteX3" fmla="*/ 0 w 4483210"/>
              <a:gd name="connsiteY3" fmla="*/ 6858000 h 6858000"/>
              <a:gd name="connsiteX4" fmla="*/ 0 w 448321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3210" h="6858000">
                <a:moveTo>
                  <a:pt x="0" y="0"/>
                </a:moveTo>
                <a:lnTo>
                  <a:pt x="4483210" y="0"/>
                </a:lnTo>
                <a:lnTo>
                  <a:pt x="448321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0" name="文本框 9"/>
          <p:cNvSpPr txBox="1"/>
          <p:nvPr/>
        </p:nvSpPr>
        <p:spPr>
          <a:xfrm>
            <a:off x="2094663" y="2722101"/>
            <a:ext cx="5613123" cy="11082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/>
            <a:r>
              <a:rPr lang="zh-CN" altLang="en-US" sz="6600" b="1" dirty="0">
                <a:solidFill>
                  <a:srgbClr val="FFFFFF"/>
                </a:solidFill>
                <a:cs typeface="+mn-ea"/>
                <a:sym typeface="+mn-lt"/>
              </a:rPr>
              <a:t>阶段营销策略</a:t>
            </a:r>
            <a:endParaRPr lang="zh-CN" altLang="en-US" sz="6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22625" y="2833812"/>
            <a:ext cx="179977" cy="936217"/>
            <a:chOff x="1822861" y="2833155"/>
            <a:chExt cx="180000" cy="936000"/>
          </a:xfrm>
        </p:grpSpPr>
        <p:sp>
          <p:nvSpPr>
            <p:cNvPr id="11" name="矩形: 圆角 10"/>
            <p:cNvSpPr/>
            <p:nvPr/>
          </p:nvSpPr>
          <p:spPr>
            <a:xfrm>
              <a:off x="1822861" y="2833155"/>
              <a:ext cx="180000" cy="936000"/>
            </a:xfrm>
            <a:prstGeom prst="roundRect">
              <a:avLst>
                <a:gd name="adj" fmla="val 50000"/>
              </a:avLst>
            </a:prstGeom>
            <a:solidFill>
              <a:srgbClr val="EAC7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1822861" y="2833312"/>
              <a:ext cx="90000" cy="849688"/>
            </a:xfrm>
            <a:custGeom>
              <a:avLst/>
              <a:gdLst>
                <a:gd name="connsiteX0" fmla="*/ 89224 w 90000"/>
                <a:gd name="connsiteY0" fmla="*/ 0 h 849688"/>
                <a:gd name="connsiteX1" fmla="*/ 90000 w 90000"/>
                <a:gd name="connsiteY1" fmla="*/ 3845 h 849688"/>
                <a:gd name="connsiteX2" fmla="*/ 90000 w 90000"/>
                <a:gd name="connsiteY2" fmla="*/ 759845 h 849688"/>
                <a:gd name="connsiteX3" fmla="*/ 35032 w 90000"/>
                <a:gd name="connsiteY3" fmla="*/ 842773 h 849688"/>
                <a:gd name="connsiteX4" fmla="*/ 776 w 90000"/>
                <a:gd name="connsiteY4" fmla="*/ 849688 h 849688"/>
                <a:gd name="connsiteX5" fmla="*/ 0 w 90000"/>
                <a:gd name="connsiteY5" fmla="*/ 845843 h 849688"/>
                <a:gd name="connsiteX6" fmla="*/ 0 w 90000"/>
                <a:gd name="connsiteY6" fmla="*/ 89843 h 849688"/>
                <a:gd name="connsiteX7" fmla="*/ 54968 w 90000"/>
                <a:gd name="connsiteY7" fmla="*/ 6916 h 84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000" h="849688">
                  <a:moveTo>
                    <a:pt x="89224" y="0"/>
                  </a:moveTo>
                  <a:lnTo>
                    <a:pt x="90000" y="3845"/>
                  </a:lnTo>
                  <a:lnTo>
                    <a:pt x="90000" y="759845"/>
                  </a:lnTo>
                  <a:cubicBezTo>
                    <a:pt x="90000" y="797125"/>
                    <a:pt x="67335" y="829110"/>
                    <a:pt x="35032" y="842773"/>
                  </a:cubicBezTo>
                  <a:lnTo>
                    <a:pt x="776" y="849688"/>
                  </a:lnTo>
                  <a:lnTo>
                    <a:pt x="0" y="845843"/>
                  </a:lnTo>
                  <a:lnTo>
                    <a:pt x="0" y="89843"/>
                  </a:lnTo>
                  <a:cubicBezTo>
                    <a:pt x="0" y="52564"/>
                    <a:pt x="22665" y="20578"/>
                    <a:pt x="54968" y="6916"/>
                  </a:cubicBezTo>
                  <a:close/>
                </a:path>
              </a:pathLst>
            </a:custGeom>
            <a:solidFill>
              <a:srgbClr val="F5E3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094663" y="1941510"/>
            <a:ext cx="3098961" cy="83118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/>
            <a:r>
              <a:rPr lang="en-US" altLang="zh-CN" sz="4800" dirty="0">
                <a:solidFill>
                  <a:srgbClr val="FFFFFF"/>
                </a:solidFill>
                <a:cs typeface="+mn-ea"/>
                <a:sym typeface="+mn-lt"/>
              </a:rPr>
              <a:t>PART 02</a:t>
            </a:r>
            <a:endParaRPr lang="zh-CN" altLang="en-US" sz="4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 bwMode="auto">
          <a:xfrm>
            <a:off x="6213121" y="5097817"/>
            <a:ext cx="4943739" cy="5233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defRPr/>
            </a:pPr>
            <a:r>
              <a:rPr lang="en-US" altLang="zh-CN" sz="1400" dirty="0">
                <a:solidFill>
                  <a:srgbClr val="FFFFFF"/>
                </a:solidFill>
                <a:cs typeface="+mn-ea"/>
                <a:sym typeface="+mn-lt"/>
              </a:rPr>
              <a:t>This template is exclusively designed by </a:t>
            </a:r>
            <a:r>
              <a:rPr lang="en-US" altLang="zh-CN" sz="1400" dirty="0" smtClean="0">
                <a:solidFill>
                  <a:srgbClr val="FFFFFF"/>
                </a:solidFill>
                <a:cs typeface="+mn-ea"/>
                <a:sym typeface="+mn-lt"/>
              </a:rPr>
              <a:t>1PPT </a:t>
            </a:r>
            <a:r>
              <a:rPr lang="en-US" altLang="zh-CN" sz="1400" dirty="0">
                <a:solidFill>
                  <a:srgbClr val="FFFFFF"/>
                </a:solidFill>
                <a:cs typeface="+mn-ea"/>
                <a:sym typeface="+mn-lt"/>
              </a:rPr>
              <a:t>creative, and copyrights belong to </a:t>
            </a:r>
            <a:r>
              <a:rPr lang="en-US" altLang="zh-CN" sz="1400" dirty="0" smtClean="0">
                <a:solidFill>
                  <a:srgbClr val="FFFFFF"/>
                </a:solidFill>
                <a:cs typeface="+mn-ea"/>
                <a:sym typeface="+mn-lt"/>
              </a:rPr>
              <a:t>1PPT</a:t>
            </a:r>
            <a:endParaRPr lang="zh-CN" altLang="en-US" sz="1400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cc136b3d-14e0-477a-9086-004015a27de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27206" y="2297463"/>
            <a:ext cx="2987740" cy="3338106"/>
            <a:chOff x="3949700" y="1028700"/>
            <a:chExt cx="4292601" cy="4794250"/>
          </a:xfrm>
        </p:grpSpPr>
        <p:sp>
          <p:nvSpPr>
            <p:cNvPr id="3" name="íŝľîḑê"/>
            <p:cNvSpPr/>
            <p:nvPr/>
          </p:nvSpPr>
          <p:spPr bwMode="auto">
            <a:xfrm>
              <a:off x="4778375" y="3194050"/>
              <a:ext cx="1614488" cy="944563"/>
            </a:xfrm>
            <a:custGeom>
              <a:avLst/>
              <a:gdLst>
                <a:gd name="T0" fmla="*/ 291 w 507"/>
                <a:gd name="T1" fmla="*/ 9 h 297"/>
                <a:gd name="T2" fmla="*/ 345 w 507"/>
                <a:gd name="T3" fmla="*/ 9 h 297"/>
                <a:gd name="T4" fmla="*/ 492 w 507"/>
                <a:gd name="T5" fmla="*/ 94 h 297"/>
                <a:gd name="T6" fmla="*/ 492 w 507"/>
                <a:gd name="T7" fmla="*/ 125 h 297"/>
                <a:gd name="T8" fmla="*/ 213 w 507"/>
                <a:gd name="T9" fmla="*/ 288 h 297"/>
                <a:gd name="T10" fmla="*/ 159 w 507"/>
                <a:gd name="T11" fmla="*/ 288 h 297"/>
                <a:gd name="T12" fmla="*/ 15 w 507"/>
                <a:gd name="T13" fmla="*/ 203 h 297"/>
                <a:gd name="T14" fmla="*/ 15 w 507"/>
                <a:gd name="T15" fmla="*/ 171 h 297"/>
                <a:gd name="T16" fmla="*/ 291 w 507"/>
                <a:gd name="T17" fmla="*/ 9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7" h="297">
                  <a:moveTo>
                    <a:pt x="291" y="9"/>
                  </a:moveTo>
                  <a:cubicBezTo>
                    <a:pt x="305" y="0"/>
                    <a:pt x="330" y="0"/>
                    <a:pt x="345" y="9"/>
                  </a:cubicBezTo>
                  <a:cubicBezTo>
                    <a:pt x="492" y="94"/>
                    <a:pt x="492" y="94"/>
                    <a:pt x="492" y="94"/>
                  </a:cubicBezTo>
                  <a:cubicBezTo>
                    <a:pt x="506" y="102"/>
                    <a:pt x="507" y="116"/>
                    <a:pt x="492" y="125"/>
                  </a:cubicBezTo>
                  <a:cubicBezTo>
                    <a:pt x="213" y="288"/>
                    <a:pt x="213" y="288"/>
                    <a:pt x="213" y="288"/>
                  </a:cubicBezTo>
                  <a:cubicBezTo>
                    <a:pt x="198" y="297"/>
                    <a:pt x="174" y="297"/>
                    <a:pt x="159" y="288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0" y="195"/>
                    <a:pt x="0" y="180"/>
                    <a:pt x="15" y="171"/>
                  </a:cubicBezTo>
                  <a:cubicBezTo>
                    <a:pt x="291" y="9"/>
                    <a:pt x="291" y="9"/>
                    <a:pt x="291" y="9"/>
                  </a:cubicBezTo>
                </a:path>
              </a:pathLst>
            </a:custGeom>
            <a:solidFill>
              <a:srgbClr val="068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" name="ïšḷîdè"/>
            <p:cNvSpPr/>
            <p:nvPr/>
          </p:nvSpPr>
          <p:spPr bwMode="auto">
            <a:xfrm>
              <a:off x="4778375" y="3184525"/>
              <a:ext cx="1614488" cy="944563"/>
            </a:xfrm>
            <a:custGeom>
              <a:avLst/>
              <a:gdLst>
                <a:gd name="T0" fmla="*/ 291 w 507"/>
                <a:gd name="T1" fmla="*/ 9 h 297"/>
                <a:gd name="T2" fmla="*/ 345 w 507"/>
                <a:gd name="T3" fmla="*/ 9 h 297"/>
                <a:gd name="T4" fmla="*/ 492 w 507"/>
                <a:gd name="T5" fmla="*/ 94 h 297"/>
                <a:gd name="T6" fmla="*/ 492 w 507"/>
                <a:gd name="T7" fmla="*/ 125 h 297"/>
                <a:gd name="T8" fmla="*/ 213 w 507"/>
                <a:gd name="T9" fmla="*/ 288 h 297"/>
                <a:gd name="T10" fmla="*/ 159 w 507"/>
                <a:gd name="T11" fmla="*/ 288 h 297"/>
                <a:gd name="T12" fmla="*/ 15 w 507"/>
                <a:gd name="T13" fmla="*/ 203 h 297"/>
                <a:gd name="T14" fmla="*/ 15 w 507"/>
                <a:gd name="T15" fmla="*/ 172 h 297"/>
                <a:gd name="T16" fmla="*/ 291 w 507"/>
                <a:gd name="T17" fmla="*/ 9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7" h="297">
                  <a:moveTo>
                    <a:pt x="291" y="9"/>
                  </a:moveTo>
                  <a:cubicBezTo>
                    <a:pt x="305" y="0"/>
                    <a:pt x="330" y="0"/>
                    <a:pt x="345" y="9"/>
                  </a:cubicBezTo>
                  <a:cubicBezTo>
                    <a:pt x="492" y="94"/>
                    <a:pt x="492" y="94"/>
                    <a:pt x="492" y="94"/>
                  </a:cubicBezTo>
                  <a:cubicBezTo>
                    <a:pt x="506" y="102"/>
                    <a:pt x="507" y="117"/>
                    <a:pt x="492" y="125"/>
                  </a:cubicBezTo>
                  <a:cubicBezTo>
                    <a:pt x="213" y="288"/>
                    <a:pt x="213" y="288"/>
                    <a:pt x="213" y="288"/>
                  </a:cubicBezTo>
                  <a:cubicBezTo>
                    <a:pt x="198" y="297"/>
                    <a:pt x="174" y="297"/>
                    <a:pt x="159" y="288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0" y="195"/>
                    <a:pt x="0" y="180"/>
                    <a:pt x="15" y="172"/>
                  </a:cubicBezTo>
                  <a:cubicBezTo>
                    <a:pt x="291" y="9"/>
                    <a:pt x="291" y="9"/>
                    <a:pt x="291" y="9"/>
                  </a:cubicBezTo>
                </a:path>
              </a:pathLst>
            </a:custGeom>
            <a:solidFill>
              <a:srgbClr val="06E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" name="íṧ1îḍè"/>
            <p:cNvSpPr/>
            <p:nvPr/>
          </p:nvSpPr>
          <p:spPr bwMode="auto">
            <a:xfrm>
              <a:off x="5219700" y="3835400"/>
              <a:ext cx="296863" cy="184150"/>
            </a:xfrm>
            <a:custGeom>
              <a:avLst/>
              <a:gdLst>
                <a:gd name="T0" fmla="*/ 14 w 93"/>
                <a:gd name="T1" fmla="*/ 46 h 58"/>
                <a:gd name="T2" fmla="*/ 73 w 93"/>
                <a:gd name="T3" fmla="*/ 49 h 58"/>
                <a:gd name="T4" fmla="*/ 79 w 93"/>
                <a:gd name="T5" fmla="*/ 13 h 58"/>
                <a:gd name="T6" fmla="*/ 20 w 93"/>
                <a:gd name="T7" fmla="*/ 10 h 58"/>
                <a:gd name="T8" fmla="*/ 14 w 93"/>
                <a:gd name="T9" fmla="*/ 4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58">
                  <a:moveTo>
                    <a:pt x="14" y="46"/>
                  </a:moveTo>
                  <a:cubicBezTo>
                    <a:pt x="29" y="56"/>
                    <a:pt x="55" y="58"/>
                    <a:pt x="73" y="49"/>
                  </a:cubicBezTo>
                  <a:cubicBezTo>
                    <a:pt x="91" y="40"/>
                    <a:pt x="93" y="24"/>
                    <a:pt x="79" y="13"/>
                  </a:cubicBezTo>
                  <a:cubicBezTo>
                    <a:pt x="64" y="2"/>
                    <a:pt x="38" y="0"/>
                    <a:pt x="20" y="10"/>
                  </a:cubicBezTo>
                  <a:cubicBezTo>
                    <a:pt x="2" y="19"/>
                    <a:pt x="0" y="35"/>
                    <a:pt x="14" y="46"/>
                  </a:cubicBezTo>
                  <a:close/>
                </a:path>
              </a:pathLst>
            </a:custGeom>
            <a:solidFill>
              <a:srgbClr val="FF27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" name="íṧḻïḋe"/>
            <p:cNvSpPr/>
            <p:nvPr/>
          </p:nvSpPr>
          <p:spPr bwMode="auto">
            <a:xfrm>
              <a:off x="5373688" y="3756025"/>
              <a:ext cx="298450" cy="180975"/>
            </a:xfrm>
            <a:custGeom>
              <a:avLst/>
              <a:gdLst>
                <a:gd name="T0" fmla="*/ 15 w 94"/>
                <a:gd name="T1" fmla="*/ 45 h 57"/>
                <a:gd name="T2" fmla="*/ 74 w 94"/>
                <a:gd name="T3" fmla="*/ 48 h 57"/>
                <a:gd name="T4" fmla="*/ 79 w 94"/>
                <a:gd name="T5" fmla="*/ 12 h 57"/>
                <a:gd name="T6" fmla="*/ 21 w 94"/>
                <a:gd name="T7" fmla="*/ 9 h 57"/>
                <a:gd name="T8" fmla="*/ 15 w 94"/>
                <a:gd name="T9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57">
                  <a:moveTo>
                    <a:pt x="15" y="45"/>
                  </a:moveTo>
                  <a:cubicBezTo>
                    <a:pt x="30" y="56"/>
                    <a:pt x="56" y="57"/>
                    <a:pt x="74" y="48"/>
                  </a:cubicBezTo>
                  <a:cubicBezTo>
                    <a:pt x="92" y="39"/>
                    <a:pt x="94" y="23"/>
                    <a:pt x="79" y="12"/>
                  </a:cubicBezTo>
                  <a:cubicBezTo>
                    <a:pt x="65" y="1"/>
                    <a:pt x="38" y="0"/>
                    <a:pt x="21" y="9"/>
                  </a:cubicBezTo>
                  <a:cubicBezTo>
                    <a:pt x="3" y="18"/>
                    <a:pt x="0" y="34"/>
                    <a:pt x="15" y="45"/>
                  </a:cubicBezTo>
                  <a:close/>
                </a:path>
              </a:pathLst>
            </a:custGeom>
            <a:solidFill>
              <a:srgbClr val="FF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" name="îṧlïḓè"/>
            <p:cNvSpPr/>
            <p:nvPr/>
          </p:nvSpPr>
          <p:spPr bwMode="auto">
            <a:xfrm>
              <a:off x="4813300" y="3206750"/>
              <a:ext cx="1155700" cy="676275"/>
            </a:xfrm>
            <a:custGeom>
              <a:avLst/>
              <a:gdLst>
                <a:gd name="T0" fmla="*/ 330 w 363"/>
                <a:gd name="T1" fmla="*/ 0 h 213"/>
                <a:gd name="T2" fmla="*/ 334 w 363"/>
                <a:gd name="T3" fmla="*/ 2 h 213"/>
                <a:gd name="T4" fmla="*/ 363 w 363"/>
                <a:gd name="T5" fmla="*/ 19 h 213"/>
                <a:gd name="T6" fmla="*/ 33 w 363"/>
                <a:gd name="T7" fmla="*/ 213 h 213"/>
                <a:gd name="T8" fmla="*/ 4 w 363"/>
                <a:gd name="T9" fmla="*/ 196 h 213"/>
                <a:gd name="T10" fmla="*/ 0 w 363"/>
                <a:gd name="T11" fmla="*/ 194 h 213"/>
                <a:gd name="T12" fmla="*/ 330 w 363"/>
                <a:gd name="T1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213">
                  <a:moveTo>
                    <a:pt x="330" y="0"/>
                  </a:moveTo>
                  <a:cubicBezTo>
                    <a:pt x="331" y="0"/>
                    <a:pt x="333" y="1"/>
                    <a:pt x="334" y="2"/>
                  </a:cubicBezTo>
                  <a:cubicBezTo>
                    <a:pt x="363" y="19"/>
                    <a:pt x="363" y="19"/>
                    <a:pt x="363" y="19"/>
                  </a:cubicBezTo>
                  <a:cubicBezTo>
                    <a:pt x="33" y="213"/>
                    <a:pt x="33" y="213"/>
                    <a:pt x="33" y="213"/>
                  </a:cubicBezTo>
                  <a:cubicBezTo>
                    <a:pt x="4" y="196"/>
                    <a:pt x="4" y="196"/>
                    <a:pt x="4" y="196"/>
                  </a:cubicBezTo>
                  <a:cubicBezTo>
                    <a:pt x="3" y="196"/>
                    <a:pt x="1" y="195"/>
                    <a:pt x="0" y="194"/>
                  </a:cubicBezTo>
                  <a:lnTo>
                    <a:pt x="330" y="0"/>
                  </a:lnTo>
                  <a:close/>
                </a:path>
              </a:pathLst>
            </a:custGeom>
            <a:solidFill>
              <a:srgbClr val="2D2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" name="işḻîdê"/>
            <p:cNvSpPr/>
            <p:nvPr/>
          </p:nvSpPr>
          <p:spPr bwMode="auto">
            <a:xfrm>
              <a:off x="4962525" y="3292475"/>
              <a:ext cx="1079500" cy="635000"/>
            </a:xfrm>
            <a:custGeom>
              <a:avLst/>
              <a:gdLst>
                <a:gd name="T0" fmla="*/ 16 w 680"/>
                <a:gd name="T1" fmla="*/ 400 h 400"/>
                <a:gd name="T2" fmla="*/ 0 w 680"/>
                <a:gd name="T3" fmla="*/ 390 h 400"/>
                <a:gd name="T4" fmla="*/ 662 w 680"/>
                <a:gd name="T5" fmla="*/ 0 h 400"/>
                <a:gd name="T6" fmla="*/ 680 w 680"/>
                <a:gd name="T7" fmla="*/ 10 h 400"/>
                <a:gd name="T8" fmla="*/ 16 w 680"/>
                <a:gd name="T9" fmla="*/ 4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0" h="400">
                  <a:moveTo>
                    <a:pt x="16" y="400"/>
                  </a:moveTo>
                  <a:lnTo>
                    <a:pt x="0" y="390"/>
                  </a:lnTo>
                  <a:lnTo>
                    <a:pt x="662" y="0"/>
                  </a:lnTo>
                  <a:lnTo>
                    <a:pt x="680" y="10"/>
                  </a:lnTo>
                  <a:lnTo>
                    <a:pt x="16" y="400"/>
                  </a:lnTo>
                  <a:close/>
                </a:path>
              </a:pathLst>
            </a:custGeom>
            <a:solidFill>
              <a:srgbClr val="2D2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" name="îšḻîḓè"/>
            <p:cNvSpPr/>
            <p:nvPr/>
          </p:nvSpPr>
          <p:spPr bwMode="auto">
            <a:xfrm>
              <a:off x="4962525" y="3292475"/>
              <a:ext cx="1079500" cy="635000"/>
            </a:xfrm>
            <a:custGeom>
              <a:avLst/>
              <a:gdLst>
                <a:gd name="T0" fmla="*/ 16 w 680"/>
                <a:gd name="T1" fmla="*/ 400 h 400"/>
                <a:gd name="T2" fmla="*/ 0 w 680"/>
                <a:gd name="T3" fmla="*/ 390 h 400"/>
                <a:gd name="T4" fmla="*/ 662 w 680"/>
                <a:gd name="T5" fmla="*/ 0 h 400"/>
                <a:gd name="T6" fmla="*/ 680 w 680"/>
                <a:gd name="T7" fmla="*/ 10 h 400"/>
                <a:gd name="T8" fmla="*/ 16 w 680"/>
                <a:gd name="T9" fmla="*/ 4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0" h="400">
                  <a:moveTo>
                    <a:pt x="16" y="400"/>
                  </a:moveTo>
                  <a:lnTo>
                    <a:pt x="0" y="390"/>
                  </a:lnTo>
                  <a:lnTo>
                    <a:pt x="662" y="0"/>
                  </a:lnTo>
                  <a:lnTo>
                    <a:pt x="680" y="10"/>
                  </a:lnTo>
                  <a:lnTo>
                    <a:pt x="16" y="40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" name="išļîḋè"/>
            <p:cNvSpPr/>
            <p:nvPr/>
          </p:nvSpPr>
          <p:spPr bwMode="auto">
            <a:xfrm>
              <a:off x="5981700" y="3476625"/>
              <a:ext cx="269875" cy="161925"/>
            </a:xfrm>
            <a:custGeom>
              <a:avLst/>
              <a:gdLst>
                <a:gd name="T0" fmla="*/ 11 w 85"/>
                <a:gd name="T1" fmla="*/ 51 h 51"/>
                <a:gd name="T2" fmla="*/ 14 w 85"/>
                <a:gd name="T3" fmla="*/ 51 h 51"/>
                <a:gd name="T4" fmla="*/ 82 w 85"/>
                <a:gd name="T5" fmla="*/ 11 h 51"/>
                <a:gd name="T6" fmla="*/ 82 w 85"/>
                <a:gd name="T7" fmla="*/ 4 h 51"/>
                <a:gd name="T8" fmla="*/ 71 w 85"/>
                <a:gd name="T9" fmla="*/ 1 h 51"/>
                <a:gd name="T10" fmla="*/ 3 w 85"/>
                <a:gd name="T11" fmla="*/ 41 h 51"/>
                <a:gd name="T12" fmla="*/ 4 w 85"/>
                <a:gd name="T13" fmla="*/ 49 h 51"/>
                <a:gd name="T14" fmla="*/ 11 w 85"/>
                <a:gd name="T1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51">
                  <a:moveTo>
                    <a:pt x="11" y="51"/>
                  </a:moveTo>
                  <a:cubicBezTo>
                    <a:pt x="12" y="51"/>
                    <a:pt x="13" y="51"/>
                    <a:pt x="14" y="51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85" y="10"/>
                    <a:pt x="85" y="6"/>
                    <a:pt x="82" y="4"/>
                  </a:cubicBezTo>
                  <a:cubicBezTo>
                    <a:pt x="79" y="1"/>
                    <a:pt x="74" y="0"/>
                    <a:pt x="71" y="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0" y="42"/>
                    <a:pt x="1" y="46"/>
                    <a:pt x="4" y="49"/>
                  </a:cubicBezTo>
                  <a:cubicBezTo>
                    <a:pt x="6" y="50"/>
                    <a:pt x="8" y="51"/>
                    <a:pt x="11" y="51"/>
                  </a:cubicBezTo>
                  <a:close/>
                </a:path>
              </a:pathLst>
            </a:custGeom>
            <a:solidFill>
              <a:srgbClr val="066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" name="ïṡliḋe"/>
            <p:cNvSpPr/>
            <p:nvPr/>
          </p:nvSpPr>
          <p:spPr bwMode="auto">
            <a:xfrm>
              <a:off x="5716588" y="3629025"/>
              <a:ext cx="271463" cy="161925"/>
            </a:xfrm>
            <a:custGeom>
              <a:avLst/>
              <a:gdLst>
                <a:gd name="T0" fmla="*/ 11 w 85"/>
                <a:gd name="T1" fmla="*/ 51 h 51"/>
                <a:gd name="T2" fmla="*/ 14 w 85"/>
                <a:gd name="T3" fmla="*/ 50 h 51"/>
                <a:gd name="T4" fmla="*/ 82 w 85"/>
                <a:gd name="T5" fmla="*/ 11 h 51"/>
                <a:gd name="T6" fmla="*/ 82 w 85"/>
                <a:gd name="T7" fmla="*/ 3 h 51"/>
                <a:gd name="T8" fmla="*/ 71 w 85"/>
                <a:gd name="T9" fmla="*/ 1 h 51"/>
                <a:gd name="T10" fmla="*/ 3 w 85"/>
                <a:gd name="T11" fmla="*/ 40 h 51"/>
                <a:gd name="T12" fmla="*/ 3 w 85"/>
                <a:gd name="T13" fmla="*/ 48 h 51"/>
                <a:gd name="T14" fmla="*/ 11 w 85"/>
                <a:gd name="T1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51">
                  <a:moveTo>
                    <a:pt x="11" y="51"/>
                  </a:moveTo>
                  <a:cubicBezTo>
                    <a:pt x="12" y="51"/>
                    <a:pt x="13" y="51"/>
                    <a:pt x="14" y="50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85" y="9"/>
                    <a:pt x="85" y="6"/>
                    <a:pt x="82" y="3"/>
                  </a:cubicBezTo>
                  <a:cubicBezTo>
                    <a:pt x="79" y="1"/>
                    <a:pt x="74" y="0"/>
                    <a:pt x="71" y="1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0" y="42"/>
                    <a:pt x="0" y="46"/>
                    <a:pt x="3" y="48"/>
                  </a:cubicBezTo>
                  <a:cubicBezTo>
                    <a:pt x="5" y="50"/>
                    <a:pt x="8" y="51"/>
                    <a:pt x="11" y="51"/>
                  </a:cubicBezTo>
                  <a:close/>
                </a:path>
              </a:pathLst>
            </a:custGeom>
            <a:solidFill>
              <a:srgbClr val="066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" name="îṥļiďê"/>
            <p:cNvSpPr/>
            <p:nvPr/>
          </p:nvSpPr>
          <p:spPr bwMode="auto">
            <a:xfrm>
              <a:off x="3949700" y="3819525"/>
              <a:ext cx="3457575" cy="2003425"/>
            </a:xfrm>
            <a:custGeom>
              <a:avLst/>
              <a:gdLst>
                <a:gd name="T0" fmla="*/ 2178 w 2178"/>
                <a:gd name="T1" fmla="*/ 409 h 1262"/>
                <a:gd name="T2" fmla="*/ 706 w 2178"/>
                <a:gd name="T3" fmla="*/ 1262 h 1262"/>
                <a:gd name="T4" fmla="*/ 0 w 2178"/>
                <a:gd name="T5" fmla="*/ 843 h 1262"/>
                <a:gd name="T6" fmla="*/ 1472 w 2178"/>
                <a:gd name="T7" fmla="*/ 0 h 1262"/>
                <a:gd name="T8" fmla="*/ 2178 w 2178"/>
                <a:gd name="T9" fmla="*/ 409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8" h="1262">
                  <a:moveTo>
                    <a:pt x="2178" y="409"/>
                  </a:moveTo>
                  <a:lnTo>
                    <a:pt x="706" y="1262"/>
                  </a:lnTo>
                  <a:lnTo>
                    <a:pt x="0" y="843"/>
                  </a:lnTo>
                  <a:lnTo>
                    <a:pt x="1472" y="0"/>
                  </a:lnTo>
                  <a:lnTo>
                    <a:pt x="2178" y="409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rgbClr val="06E6FF"/>
                </a:gs>
              </a:gsLst>
              <a:lin ang="5400000" scaled="0"/>
            </a:gradFill>
            <a:ln>
              <a:noFill/>
            </a:ln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îş1íḍe"/>
            <p:cNvSpPr/>
            <p:nvPr/>
          </p:nvSpPr>
          <p:spPr bwMode="auto">
            <a:xfrm>
              <a:off x="6229350" y="1028700"/>
              <a:ext cx="1236663" cy="3481388"/>
            </a:xfrm>
            <a:custGeom>
              <a:avLst/>
              <a:gdLst>
                <a:gd name="T0" fmla="*/ 0 w 388"/>
                <a:gd name="T1" fmla="*/ 13 h 1095"/>
                <a:gd name="T2" fmla="*/ 20 w 388"/>
                <a:gd name="T3" fmla="*/ 3 h 1095"/>
                <a:gd name="T4" fmla="*/ 20 w 388"/>
                <a:gd name="T5" fmla="*/ 3 h 1095"/>
                <a:gd name="T6" fmla="*/ 42 w 388"/>
                <a:gd name="T7" fmla="*/ 6 h 1095"/>
                <a:gd name="T8" fmla="*/ 352 w 388"/>
                <a:gd name="T9" fmla="*/ 187 h 1095"/>
                <a:gd name="T10" fmla="*/ 388 w 388"/>
                <a:gd name="T11" fmla="*/ 257 h 1095"/>
                <a:gd name="T12" fmla="*/ 388 w 388"/>
                <a:gd name="T13" fmla="*/ 1054 h 1095"/>
                <a:gd name="T14" fmla="*/ 374 w 388"/>
                <a:gd name="T15" fmla="*/ 1085 h 1095"/>
                <a:gd name="T16" fmla="*/ 374 w 388"/>
                <a:gd name="T17" fmla="*/ 1085 h 1095"/>
                <a:gd name="T18" fmla="*/ 353 w 388"/>
                <a:gd name="T19" fmla="*/ 1095 h 1095"/>
                <a:gd name="T20" fmla="*/ 347 w 388"/>
                <a:gd name="T21" fmla="*/ 1083 h 1095"/>
                <a:gd name="T22" fmla="*/ 349 w 388"/>
                <a:gd name="T23" fmla="*/ 1061 h 1095"/>
                <a:gd name="T24" fmla="*/ 355 w 388"/>
                <a:gd name="T25" fmla="*/ 1048 h 1095"/>
                <a:gd name="T26" fmla="*/ 75 w 388"/>
                <a:gd name="T27" fmla="*/ 884 h 1095"/>
                <a:gd name="T28" fmla="*/ 39 w 388"/>
                <a:gd name="T29" fmla="*/ 814 h 1095"/>
                <a:gd name="T30" fmla="*/ 39 w 388"/>
                <a:gd name="T31" fmla="*/ 33 h 1095"/>
                <a:gd name="T32" fmla="*/ 28 w 388"/>
                <a:gd name="T33" fmla="*/ 25 h 1095"/>
                <a:gd name="T34" fmla="*/ 0 w 388"/>
                <a:gd name="T35" fmla="*/ 13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8" h="1095">
                  <a:moveTo>
                    <a:pt x="0" y="13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6" y="0"/>
                    <a:pt x="33" y="1"/>
                    <a:pt x="42" y="6"/>
                  </a:cubicBezTo>
                  <a:cubicBezTo>
                    <a:pt x="352" y="187"/>
                    <a:pt x="352" y="187"/>
                    <a:pt x="352" y="187"/>
                  </a:cubicBezTo>
                  <a:cubicBezTo>
                    <a:pt x="372" y="198"/>
                    <a:pt x="388" y="230"/>
                    <a:pt x="388" y="257"/>
                  </a:cubicBezTo>
                  <a:cubicBezTo>
                    <a:pt x="388" y="1054"/>
                    <a:pt x="388" y="1054"/>
                    <a:pt x="388" y="1054"/>
                  </a:cubicBezTo>
                  <a:cubicBezTo>
                    <a:pt x="388" y="1070"/>
                    <a:pt x="383" y="1081"/>
                    <a:pt x="374" y="1085"/>
                  </a:cubicBezTo>
                  <a:cubicBezTo>
                    <a:pt x="374" y="1085"/>
                    <a:pt x="374" y="1085"/>
                    <a:pt x="374" y="1085"/>
                  </a:cubicBezTo>
                  <a:cubicBezTo>
                    <a:pt x="353" y="1095"/>
                    <a:pt x="353" y="1095"/>
                    <a:pt x="353" y="1095"/>
                  </a:cubicBezTo>
                  <a:cubicBezTo>
                    <a:pt x="347" y="1083"/>
                    <a:pt x="347" y="1083"/>
                    <a:pt x="347" y="1083"/>
                  </a:cubicBezTo>
                  <a:cubicBezTo>
                    <a:pt x="349" y="1061"/>
                    <a:pt x="349" y="1061"/>
                    <a:pt x="349" y="1061"/>
                  </a:cubicBezTo>
                  <a:cubicBezTo>
                    <a:pt x="349" y="1061"/>
                    <a:pt x="353" y="1052"/>
                    <a:pt x="355" y="1048"/>
                  </a:cubicBezTo>
                  <a:cubicBezTo>
                    <a:pt x="75" y="884"/>
                    <a:pt x="75" y="884"/>
                    <a:pt x="75" y="884"/>
                  </a:cubicBezTo>
                  <a:cubicBezTo>
                    <a:pt x="55" y="873"/>
                    <a:pt x="39" y="841"/>
                    <a:pt x="39" y="814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0" y="13"/>
                    <a:pt x="0" y="13"/>
                    <a:pt x="0" y="13"/>
                  </a:cubicBezTo>
                </a:path>
              </a:pathLst>
            </a:custGeom>
            <a:solidFill>
              <a:srgbClr val="2D2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îṣḷíḓé"/>
            <p:cNvSpPr/>
            <p:nvPr/>
          </p:nvSpPr>
          <p:spPr bwMode="auto">
            <a:xfrm>
              <a:off x="6178550" y="1044575"/>
              <a:ext cx="1219200" cy="3497263"/>
            </a:xfrm>
            <a:custGeom>
              <a:avLst/>
              <a:gdLst>
                <a:gd name="T0" fmla="*/ 0 w 383"/>
                <a:gd name="T1" fmla="*/ 836 h 1100"/>
                <a:gd name="T2" fmla="*/ 36 w 383"/>
                <a:gd name="T3" fmla="*/ 907 h 1100"/>
                <a:gd name="T4" fmla="*/ 347 w 383"/>
                <a:gd name="T5" fmla="*/ 1088 h 1100"/>
                <a:gd name="T6" fmla="*/ 383 w 383"/>
                <a:gd name="T7" fmla="*/ 1060 h 1100"/>
                <a:gd name="T8" fmla="*/ 383 w 383"/>
                <a:gd name="T9" fmla="*/ 263 h 1100"/>
                <a:gd name="T10" fmla="*/ 347 w 383"/>
                <a:gd name="T11" fmla="*/ 193 h 1100"/>
                <a:gd name="T12" fmla="*/ 36 w 383"/>
                <a:gd name="T13" fmla="*/ 11 h 1100"/>
                <a:gd name="T14" fmla="*/ 0 w 383"/>
                <a:gd name="T15" fmla="*/ 40 h 1100"/>
                <a:gd name="T16" fmla="*/ 0 w 383"/>
                <a:gd name="T17" fmla="*/ 836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1100">
                  <a:moveTo>
                    <a:pt x="0" y="836"/>
                  </a:moveTo>
                  <a:cubicBezTo>
                    <a:pt x="0" y="864"/>
                    <a:pt x="16" y="895"/>
                    <a:pt x="36" y="907"/>
                  </a:cubicBezTo>
                  <a:cubicBezTo>
                    <a:pt x="347" y="1088"/>
                    <a:pt x="347" y="1088"/>
                    <a:pt x="347" y="1088"/>
                  </a:cubicBezTo>
                  <a:cubicBezTo>
                    <a:pt x="367" y="1100"/>
                    <a:pt x="383" y="1087"/>
                    <a:pt x="383" y="1060"/>
                  </a:cubicBezTo>
                  <a:cubicBezTo>
                    <a:pt x="383" y="263"/>
                    <a:pt x="383" y="263"/>
                    <a:pt x="383" y="263"/>
                  </a:cubicBezTo>
                  <a:cubicBezTo>
                    <a:pt x="383" y="236"/>
                    <a:pt x="367" y="204"/>
                    <a:pt x="347" y="19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16" y="0"/>
                    <a:pt x="0" y="12"/>
                    <a:pt x="0" y="40"/>
                  </a:cubicBezTo>
                  <a:cubicBezTo>
                    <a:pt x="0" y="836"/>
                    <a:pt x="0" y="836"/>
                    <a:pt x="0" y="836"/>
                  </a:cubicBezTo>
                </a:path>
              </a:pathLst>
            </a:custGeom>
            <a:solidFill>
              <a:srgbClr val="627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" name="íŝ1îďè"/>
            <p:cNvSpPr/>
            <p:nvPr/>
          </p:nvSpPr>
          <p:spPr bwMode="auto">
            <a:xfrm>
              <a:off x="6178550" y="1066800"/>
              <a:ext cx="1219200" cy="3449638"/>
            </a:xfrm>
            <a:custGeom>
              <a:avLst/>
              <a:gdLst>
                <a:gd name="T0" fmla="*/ 22 w 383"/>
                <a:gd name="T1" fmla="*/ 12 h 1085"/>
                <a:gd name="T2" fmla="*/ 30 w 383"/>
                <a:gd name="T3" fmla="*/ 15 h 1085"/>
                <a:gd name="T4" fmla="*/ 341 w 383"/>
                <a:gd name="T5" fmla="*/ 196 h 1085"/>
                <a:gd name="T6" fmla="*/ 370 w 383"/>
                <a:gd name="T7" fmla="*/ 256 h 1085"/>
                <a:gd name="T8" fmla="*/ 370 w 383"/>
                <a:gd name="T9" fmla="*/ 1053 h 1085"/>
                <a:gd name="T10" fmla="*/ 361 w 383"/>
                <a:gd name="T11" fmla="*/ 1073 h 1085"/>
                <a:gd name="T12" fmla="*/ 353 w 383"/>
                <a:gd name="T13" fmla="*/ 1070 h 1085"/>
                <a:gd name="T14" fmla="*/ 42 w 383"/>
                <a:gd name="T15" fmla="*/ 889 h 1085"/>
                <a:gd name="T16" fmla="*/ 13 w 383"/>
                <a:gd name="T17" fmla="*/ 829 h 1085"/>
                <a:gd name="T18" fmla="*/ 13 w 383"/>
                <a:gd name="T19" fmla="*/ 33 h 1085"/>
                <a:gd name="T20" fmla="*/ 22 w 383"/>
                <a:gd name="T21" fmla="*/ 12 h 1085"/>
                <a:gd name="T22" fmla="*/ 22 w 383"/>
                <a:gd name="T23" fmla="*/ 0 h 1085"/>
                <a:gd name="T24" fmla="*/ 0 w 383"/>
                <a:gd name="T25" fmla="*/ 33 h 1085"/>
                <a:gd name="T26" fmla="*/ 0 w 383"/>
                <a:gd name="T27" fmla="*/ 829 h 1085"/>
                <a:gd name="T28" fmla="*/ 36 w 383"/>
                <a:gd name="T29" fmla="*/ 900 h 1085"/>
                <a:gd name="T30" fmla="*/ 347 w 383"/>
                <a:gd name="T31" fmla="*/ 1081 h 1085"/>
                <a:gd name="T32" fmla="*/ 361 w 383"/>
                <a:gd name="T33" fmla="*/ 1085 h 1085"/>
                <a:gd name="T34" fmla="*/ 383 w 383"/>
                <a:gd name="T35" fmla="*/ 1053 h 1085"/>
                <a:gd name="T36" fmla="*/ 383 w 383"/>
                <a:gd name="T37" fmla="*/ 256 h 1085"/>
                <a:gd name="T38" fmla="*/ 347 w 383"/>
                <a:gd name="T39" fmla="*/ 186 h 1085"/>
                <a:gd name="T40" fmla="*/ 36 w 383"/>
                <a:gd name="T41" fmla="*/ 4 h 1085"/>
                <a:gd name="T42" fmla="*/ 22 w 383"/>
                <a:gd name="T43" fmla="*/ 0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3" h="1085">
                  <a:moveTo>
                    <a:pt x="22" y="12"/>
                  </a:moveTo>
                  <a:cubicBezTo>
                    <a:pt x="24" y="12"/>
                    <a:pt x="27" y="13"/>
                    <a:pt x="30" y="15"/>
                  </a:cubicBezTo>
                  <a:cubicBezTo>
                    <a:pt x="341" y="196"/>
                    <a:pt x="341" y="196"/>
                    <a:pt x="341" y="196"/>
                  </a:cubicBezTo>
                  <a:cubicBezTo>
                    <a:pt x="357" y="206"/>
                    <a:pt x="370" y="233"/>
                    <a:pt x="370" y="256"/>
                  </a:cubicBezTo>
                  <a:cubicBezTo>
                    <a:pt x="370" y="1053"/>
                    <a:pt x="370" y="1053"/>
                    <a:pt x="370" y="1053"/>
                  </a:cubicBezTo>
                  <a:cubicBezTo>
                    <a:pt x="370" y="1062"/>
                    <a:pt x="367" y="1073"/>
                    <a:pt x="361" y="1073"/>
                  </a:cubicBezTo>
                  <a:cubicBezTo>
                    <a:pt x="359" y="1073"/>
                    <a:pt x="356" y="1072"/>
                    <a:pt x="353" y="1070"/>
                  </a:cubicBezTo>
                  <a:cubicBezTo>
                    <a:pt x="42" y="889"/>
                    <a:pt x="42" y="889"/>
                    <a:pt x="42" y="889"/>
                  </a:cubicBezTo>
                  <a:cubicBezTo>
                    <a:pt x="26" y="880"/>
                    <a:pt x="13" y="852"/>
                    <a:pt x="13" y="829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23"/>
                    <a:pt x="16" y="12"/>
                    <a:pt x="22" y="12"/>
                  </a:cubicBezTo>
                  <a:moveTo>
                    <a:pt x="22" y="0"/>
                  </a:moveTo>
                  <a:cubicBezTo>
                    <a:pt x="9" y="0"/>
                    <a:pt x="0" y="12"/>
                    <a:pt x="0" y="33"/>
                  </a:cubicBezTo>
                  <a:cubicBezTo>
                    <a:pt x="0" y="829"/>
                    <a:pt x="0" y="829"/>
                    <a:pt x="0" y="829"/>
                  </a:cubicBezTo>
                  <a:cubicBezTo>
                    <a:pt x="0" y="857"/>
                    <a:pt x="16" y="888"/>
                    <a:pt x="36" y="900"/>
                  </a:cubicBezTo>
                  <a:cubicBezTo>
                    <a:pt x="347" y="1081"/>
                    <a:pt x="347" y="1081"/>
                    <a:pt x="347" y="1081"/>
                  </a:cubicBezTo>
                  <a:cubicBezTo>
                    <a:pt x="352" y="1084"/>
                    <a:pt x="357" y="1085"/>
                    <a:pt x="361" y="1085"/>
                  </a:cubicBezTo>
                  <a:cubicBezTo>
                    <a:pt x="374" y="1085"/>
                    <a:pt x="383" y="1073"/>
                    <a:pt x="383" y="1053"/>
                  </a:cubicBezTo>
                  <a:cubicBezTo>
                    <a:pt x="383" y="256"/>
                    <a:pt x="383" y="256"/>
                    <a:pt x="383" y="256"/>
                  </a:cubicBezTo>
                  <a:cubicBezTo>
                    <a:pt x="383" y="229"/>
                    <a:pt x="367" y="197"/>
                    <a:pt x="347" y="186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1" y="1"/>
                    <a:pt x="26" y="0"/>
                    <a:pt x="22" y="0"/>
                  </a:cubicBezTo>
                </a:path>
              </a:pathLst>
            </a:custGeom>
            <a:solidFill>
              <a:srgbClr val="475D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îşļïďè"/>
            <p:cNvSpPr/>
            <p:nvPr/>
          </p:nvSpPr>
          <p:spPr bwMode="auto">
            <a:xfrm>
              <a:off x="6219825" y="3702050"/>
              <a:ext cx="1136650" cy="779463"/>
            </a:xfrm>
            <a:custGeom>
              <a:avLst/>
              <a:gdLst>
                <a:gd name="T0" fmla="*/ 348 w 357"/>
                <a:gd name="T1" fmla="*/ 245 h 245"/>
                <a:gd name="T2" fmla="*/ 340 w 357"/>
                <a:gd name="T3" fmla="*/ 243 h 245"/>
                <a:gd name="T4" fmla="*/ 29 w 357"/>
                <a:gd name="T5" fmla="*/ 62 h 245"/>
                <a:gd name="T6" fmla="*/ 0 w 357"/>
                <a:gd name="T7" fmla="*/ 2 h 245"/>
                <a:gd name="T8" fmla="*/ 0 w 357"/>
                <a:gd name="T9" fmla="*/ 0 h 245"/>
                <a:gd name="T10" fmla="*/ 29 w 357"/>
                <a:gd name="T11" fmla="*/ 60 h 245"/>
                <a:gd name="T12" fmla="*/ 340 w 357"/>
                <a:gd name="T13" fmla="*/ 241 h 245"/>
                <a:gd name="T14" fmla="*/ 348 w 357"/>
                <a:gd name="T15" fmla="*/ 244 h 245"/>
                <a:gd name="T16" fmla="*/ 357 w 357"/>
                <a:gd name="T17" fmla="*/ 224 h 245"/>
                <a:gd name="T18" fmla="*/ 357 w 357"/>
                <a:gd name="T19" fmla="*/ 225 h 245"/>
                <a:gd name="T20" fmla="*/ 348 w 357"/>
                <a:gd name="T21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7" h="245">
                  <a:moveTo>
                    <a:pt x="348" y="245"/>
                  </a:moveTo>
                  <a:cubicBezTo>
                    <a:pt x="346" y="245"/>
                    <a:pt x="343" y="245"/>
                    <a:pt x="340" y="243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13" y="52"/>
                    <a:pt x="0" y="25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"/>
                    <a:pt x="13" y="51"/>
                    <a:pt x="29" y="60"/>
                  </a:cubicBezTo>
                  <a:cubicBezTo>
                    <a:pt x="340" y="241"/>
                    <a:pt x="340" y="241"/>
                    <a:pt x="340" y="241"/>
                  </a:cubicBezTo>
                  <a:cubicBezTo>
                    <a:pt x="343" y="243"/>
                    <a:pt x="346" y="244"/>
                    <a:pt x="348" y="244"/>
                  </a:cubicBezTo>
                  <a:cubicBezTo>
                    <a:pt x="354" y="244"/>
                    <a:pt x="357" y="233"/>
                    <a:pt x="357" y="224"/>
                  </a:cubicBezTo>
                  <a:cubicBezTo>
                    <a:pt x="357" y="225"/>
                    <a:pt x="357" y="225"/>
                    <a:pt x="357" y="225"/>
                  </a:cubicBezTo>
                  <a:cubicBezTo>
                    <a:pt x="357" y="235"/>
                    <a:pt x="354" y="245"/>
                    <a:pt x="348" y="245"/>
                  </a:cubicBezTo>
                  <a:close/>
                </a:path>
              </a:pathLst>
            </a:custGeom>
            <a:solidFill>
              <a:srgbClr val="819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işḷîḋé"/>
            <p:cNvSpPr/>
            <p:nvPr/>
          </p:nvSpPr>
          <p:spPr bwMode="auto">
            <a:xfrm>
              <a:off x="6178550" y="1066800"/>
              <a:ext cx="1219200" cy="817563"/>
            </a:xfrm>
            <a:custGeom>
              <a:avLst/>
              <a:gdLst>
                <a:gd name="T0" fmla="*/ 22 w 383"/>
                <a:gd name="T1" fmla="*/ 0 h 257"/>
                <a:gd name="T2" fmla="*/ 36 w 383"/>
                <a:gd name="T3" fmla="*/ 4 h 257"/>
                <a:gd name="T4" fmla="*/ 347 w 383"/>
                <a:gd name="T5" fmla="*/ 186 h 257"/>
                <a:gd name="T6" fmla="*/ 383 w 383"/>
                <a:gd name="T7" fmla="*/ 256 h 257"/>
                <a:gd name="T8" fmla="*/ 383 w 383"/>
                <a:gd name="T9" fmla="*/ 257 h 257"/>
                <a:gd name="T10" fmla="*/ 347 w 383"/>
                <a:gd name="T11" fmla="*/ 187 h 257"/>
                <a:gd name="T12" fmla="*/ 36 w 383"/>
                <a:gd name="T13" fmla="*/ 6 h 257"/>
                <a:gd name="T14" fmla="*/ 22 w 383"/>
                <a:gd name="T15" fmla="*/ 1 h 257"/>
                <a:gd name="T16" fmla="*/ 0 w 383"/>
                <a:gd name="T17" fmla="*/ 34 h 257"/>
                <a:gd name="T18" fmla="*/ 0 w 383"/>
                <a:gd name="T19" fmla="*/ 33 h 257"/>
                <a:gd name="T20" fmla="*/ 22 w 383"/>
                <a:gd name="T21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3" h="257">
                  <a:moveTo>
                    <a:pt x="22" y="0"/>
                  </a:moveTo>
                  <a:cubicBezTo>
                    <a:pt x="26" y="0"/>
                    <a:pt x="31" y="1"/>
                    <a:pt x="36" y="4"/>
                  </a:cubicBezTo>
                  <a:cubicBezTo>
                    <a:pt x="347" y="186"/>
                    <a:pt x="347" y="186"/>
                    <a:pt x="347" y="186"/>
                  </a:cubicBezTo>
                  <a:cubicBezTo>
                    <a:pt x="367" y="197"/>
                    <a:pt x="383" y="229"/>
                    <a:pt x="383" y="256"/>
                  </a:cubicBezTo>
                  <a:cubicBezTo>
                    <a:pt x="383" y="257"/>
                    <a:pt x="383" y="257"/>
                    <a:pt x="383" y="257"/>
                  </a:cubicBezTo>
                  <a:cubicBezTo>
                    <a:pt x="383" y="230"/>
                    <a:pt x="367" y="198"/>
                    <a:pt x="347" y="187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1" y="3"/>
                    <a:pt x="26" y="1"/>
                    <a:pt x="22" y="1"/>
                  </a:cubicBezTo>
                  <a:cubicBezTo>
                    <a:pt x="9" y="1"/>
                    <a:pt x="0" y="14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2"/>
                    <a:pt x="9" y="0"/>
                    <a:pt x="22" y="0"/>
                  </a:cubicBezTo>
                  <a:close/>
                </a:path>
              </a:pathLst>
            </a:custGeom>
            <a:solidFill>
              <a:srgbClr val="819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íṥḻidé"/>
            <p:cNvSpPr/>
            <p:nvPr/>
          </p:nvSpPr>
          <p:spPr bwMode="auto">
            <a:xfrm>
              <a:off x="6264275" y="1320800"/>
              <a:ext cx="981075" cy="2862263"/>
            </a:xfrm>
            <a:custGeom>
              <a:avLst/>
              <a:gdLst>
                <a:gd name="T0" fmla="*/ 0 w 618"/>
                <a:gd name="T1" fmla="*/ 1442 h 1803"/>
                <a:gd name="T2" fmla="*/ 618 w 618"/>
                <a:gd name="T3" fmla="*/ 1803 h 1803"/>
                <a:gd name="T4" fmla="*/ 618 w 618"/>
                <a:gd name="T5" fmla="*/ 361 h 1803"/>
                <a:gd name="T6" fmla="*/ 0 w 618"/>
                <a:gd name="T7" fmla="*/ 0 h 1803"/>
                <a:gd name="T8" fmla="*/ 0 w 618"/>
                <a:gd name="T9" fmla="*/ 1442 h 1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8" h="1803">
                  <a:moveTo>
                    <a:pt x="0" y="1442"/>
                  </a:moveTo>
                  <a:lnTo>
                    <a:pt x="618" y="1803"/>
                  </a:lnTo>
                  <a:lnTo>
                    <a:pt x="618" y="361"/>
                  </a:lnTo>
                  <a:lnTo>
                    <a:pt x="0" y="0"/>
                  </a:lnTo>
                  <a:lnTo>
                    <a:pt x="0" y="1442"/>
                  </a:lnTo>
                  <a:close/>
                </a:path>
              </a:pathLst>
            </a:custGeom>
            <a:solidFill>
              <a:srgbClr val="06E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" name="iŝļîdé"/>
            <p:cNvSpPr/>
            <p:nvPr/>
          </p:nvSpPr>
          <p:spPr bwMode="auto">
            <a:xfrm>
              <a:off x="6264275" y="1377950"/>
              <a:ext cx="981075" cy="2735263"/>
            </a:xfrm>
            <a:custGeom>
              <a:avLst/>
              <a:gdLst>
                <a:gd name="T0" fmla="*/ 0 w 308"/>
                <a:gd name="T1" fmla="*/ 56 h 860"/>
                <a:gd name="T2" fmla="*/ 0 w 308"/>
                <a:gd name="T3" fmla="*/ 194 h 860"/>
                <a:gd name="T4" fmla="*/ 308 w 308"/>
                <a:gd name="T5" fmla="*/ 813 h 860"/>
                <a:gd name="T6" fmla="*/ 308 w 308"/>
                <a:gd name="T7" fmla="*/ 675 h 860"/>
                <a:gd name="T8" fmla="*/ 144 w 308"/>
                <a:gd name="T9" fmla="*/ 346 h 860"/>
                <a:gd name="T10" fmla="*/ 0 w 308"/>
                <a:gd name="T11" fmla="*/ 56 h 860"/>
                <a:gd name="T12" fmla="*/ 0 w 308"/>
                <a:gd name="T13" fmla="*/ 315 h 860"/>
                <a:gd name="T14" fmla="*/ 0 w 308"/>
                <a:gd name="T15" fmla="*/ 576 h 860"/>
                <a:gd name="T16" fmla="*/ 88 w 308"/>
                <a:gd name="T17" fmla="*/ 754 h 860"/>
                <a:gd name="T18" fmla="*/ 271 w 308"/>
                <a:gd name="T19" fmla="*/ 860 h 860"/>
                <a:gd name="T20" fmla="*/ 77 w 308"/>
                <a:gd name="T21" fmla="*/ 470 h 860"/>
                <a:gd name="T22" fmla="*/ 0 w 308"/>
                <a:gd name="T23" fmla="*/ 315 h 860"/>
                <a:gd name="T24" fmla="*/ 151 w 308"/>
                <a:gd name="T25" fmla="*/ 179 h 860"/>
                <a:gd name="T26" fmla="*/ 74 w 308"/>
                <a:gd name="T27" fmla="*/ 25 h 860"/>
                <a:gd name="T28" fmla="*/ 31 w 308"/>
                <a:gd name="T29" fmla="*/ 0 h 860"/>
                <a:gd name="T30" fmla="*/ 308 w 308"/>
                <a:gd name="T31" fmla="*/ 556 h 860"/>
                <a:gd name="T32" fmla="*/ 308 w 308"/>
                <a:gd name="T33" fmla="*/ 495 h 860"/>
                <a:gd name="T34" fmla="*/ 151 w 308"/>
                <a:gd name="T35" fmla="*/ 179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8" h="860">
                  <a:moveTo>
                    <a:pt x="0" y="56"/>
                  </a:moveTo>
                  <a:cubicBezTo>
                    <a:pt x="0" y="194"/>
                    <a:pt x="0" y="194"/>
                    <a:pt x="0" y="194"/>
                  </a:cubicBezTo>
                  <a:cubicBezTo>
                    <a:pt x="101" y="396"/>
                    <a:pt x="216" y="628"/>
                    <a:pt x="308" y="813"/>
                  </a:cubicBezTo>
                  <a:cubicBezTo>
                    <a:pt x="308" y="675"/>
                    <a:pt x="308" y="675"/>
                    <a:pt x="308" y="675"/>
                  </a:cubicBezTo>
                  <a:cubicBezTo>
                    <a:pt x="258" y="575"/>
                    <a:pt x="201" y="460"/>
                    <a:pt x="144" y="346"/>
                  </a:cubicBezTo>
                  <a:cubicBezTo>
                    <a:pt x="90" y="236"/>
                    <a:pt x="41" y="139"/>
                    <a:pt x="0" y="56"/>
                  </a:cubicBezTo>
                  <a:close/>
                  <a:moveTo>
                    <a:pt x="0" y="315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29" y="634"/>
                    <a:pt x="59" y="694"/>
                    <a:pt x="88" y="754"/>
                  </a:cubicBezTo>
                  <a:cubicBezTo>
                    <a:pt x="271" y="860"/>
                    <a:pt x="271" y="860"/>
                    <a:pt x="271" y="860"/>
                  </a:cubicBezTo>
                  <a:cubicBezTo>
                    <a:pt x="214" y="747"/>
                    <a:pt x="145" y="608"/>
                    <a:pt x="77" y="470"/>
                  </a:cubicBezTo>
                  <a:cubicBezTo>
                    <a:pt x="49" y="415"/>
                    <a:pt x="24" y="363"/>
                    <a:pt x="0" y="315"/>
                  </a:cubicBezTo>
                  <a:close/>
                  <a:moveTo>
                    <a:pt x="151" y="179"/>
                  </a:moveTo>
                  <a:cubicBezTo>
                    <a:pt x="124" y="125"/>
                    <a:pt x="98" y="73"/>
                    <a:pt x="74" y="2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18" y="174"/>
                    <a:pt x="218" y="375"/>
                    <a:pt x="308" y="556"/>
                  </a:cubicBezTo>
                  <a:cubicBezTo>
                    <a:pt x="308" y="495"/>
                    <a:pt x="308" y="495"/>
                    <a:pt x="308" y="495"/>
                  </a:cubicBezTo>
                  <a:cubicBezTo>
                    <a:pt x="260" y="398"/>
                    <a:pt x="205" y="288"/>
                    <a:pt x="151" y="179"/>
                  </a:cubicBezTo>
                  <a:close/>
                </a:path>
              </a:pathLst>
            </a:custGeom>
            <a:solidFill>
              <a:srgbClr val="F6F6F6">
                <a:alpha val="4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îṩļïḓè"/>
            <p:cNvSpPr/>
            <p:nvPr/>
          </p:nvSpPr>
          <p:spPr bwMode="auto">
            <a:xfrm>
              <a:off x="6659563" y="1390650"/>
              <a:ext cx="104775" cy="180975"/>
            </a:xfrm>
            <a:custGeom>
              <a:avLst/>
              <a:gdLst>
                <a:gd name="T0" fmla="*/ 0 w 33"/>
                <a:gd name="T1" fmla="*/ 19 h 57"/>
                <a:gd name="T2" fmla="*/ 16 w 33"/>
                <a:gd name="T3" fmla="*/ 52 h 57"/>
                <a:gd name="T4" fmla="*/ 33 w 33"/>
                <a:gd name="T5" fmla="*/ 39 h 57"/>
                <a:gd name="T6" fmla="*/ 16 w 33"/>
                <a:gd name="T7" fmla="*/ 6 h 57"/>
                <a:gd name="T8" fmla="*/ 0 w 33"/>
                <a:gd name="T9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7">
                  <a:moveTo>
                    <a:pt x="0" y="19"/>
                  </a:moveTo>
                  <a:cubicBezTo>
                    <a:pt x="0" y="32"/>
                    <a:pt x="7" y="47"/>
                    <a:pt x="16" y="52"/>
                  </a:cubicBezTo>
                  <a:cubicBezTo>
                    <a:pt x="25" y="57"/>
                    <a:pt x="33" y="51"/>
                    <a:pt x="33" y="39"/>
                  </a:cubicBezTo>
                  <a:cubicBezTo>
                    <a:pt x="33" y="26"/>
                    <a:pt x="25" y="11"/>
                    <a:pt x="16" y="6"/>
                  </a:cubicBezTo>
                  <a:cubicBezTo>
                    <a:pt x="7" y="0"/>
                    <a:pt x="0" y="6"/>
                    <a:pt x="0" y="19"/>
                  </a:cubicBezTo>
                </a:path>
              </a:pathLst>
            </a:custGeom>
            <a:solidFill>
              <a:srgbClr val="8B9D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" name="iSļiḑe"/>
            <p:cNvSpPr/>
            <p:nvPr/>
          </p:nvSpPr>
          <p:spPr bwMode="auto">
            <a:xfrm>
              <a:off x="6659563" y="1390650"/>
              <a:ext cx="104775" cy="177800"/>
            </a:xfrm>
            <a:custGeom>
              <a:avLst/>
              <a:gdLst>
                <a:gd name="T0" fmla="*/ 0 w 33"/>
                <a:gd name="T1" fmla="*/ 19 h 56"/>
                <a:gd name="T2" fmla="*/ 16 w 33"/>
                <a:gd name="T3" fmla="*/ 51 h 56"/>
                <a:gd name="T4" fmla="*/ 33 w 33"/>
                <a:gd name="T5" fmla="*/ 38 h 56"/>
                <a:gd name="T6" fmla="*/ 16 w 33"/>
                <a:gd name="T7" fmla="*/ 6 h 56"/>
                <a:gd name="T8" fmla="*/ 0 w 33"/>
                <a:gd name="T9" fmla="*/ 1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6">
                  <a:moveTo>
                    <a:pt x="0" y="19"/>
                  </a:moveTo>
                  <a:cubicBezTo>
                    <a:pt x="0" y="31"/>
                    <a:pt x="7" y="45"/>
                    <a:pt x="16" y="51"/>
                  </a:cubicBezTo>
                  <a:cubicBezTo>
                    <a:pt x="25" y="56"/>
                    <a:pt x="33" y="50"/>
                    <a:pt x="33" y="38"/>
                  </a:cubicBezTo>
                  <a:cubicBezTo>
                    <a:pt x="33" y="25"/>
                    <a:pt x="25" y="11"/>
                    <a:pt x="16" y="6"/>
                  </a:cubicBezTo>
                  <a:cubicBezTo>
                    <a:pt x="7" y="0"/>
                    <a:pt x="0" y="6"/>
                    <a:pt x="0" y="19"/>
                  </a:cubicBezTo>
                </a:path>
              </a:pathLst>
            </a:custGeom>
            <a:solidFill>
              <a:srgbClr val="434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" name="išḻïdè"/>
            <p:cNvSpPr/>
            <p:nvPr/>
          </p:nvSpPr>
          <p:spPr bwMode="auto">
            <a:xfrm>
              <a:off x="6672263" y="1412875"/>
              <a:ext cx="79375" cy="136525"/>
            </a:xfrm>
            <a:custGeom>
              <a:avLst/>
              <a:gdLst>
                <a:gd name="T0" fmla="*/ 0 w 25"/>
                <a:gd name="T1" fmla="*/ 14 h 43"/>
                <a:gd name="T2" fmla="*/ 12 w 25"/>
                <a:gd name="T3" fmla="*/ 38 h 43"/>
                <a:gd name="T4" fmla="*/ 25 w 25"/>
                <a:gd name="T5" fmla="*/ 28 h 43"/>
                <a:gd name="T6" fmla="*/ 12 w 25"/>
                <a:gd name="T7" fmla="*/ 4 h 43"/>
                <a:gd name="T8" fmla="*/ 0 w 25"/>
                <a:gd name="T9" fmla="*/ 1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3">
                  <a:moveTo>
                    <a:pt x="0" y="14"/>
                  </a:moveTo>
                  <a:cubicBezTo>
                    <a:pt x="0" y="23"/>
                    <a:pt x="5" y="34"/>
                    <a:pt x="12" y="38"/>
                  </a:cubicBezTo>
                  <a:cubicBezTo>
                    <a:pt x="19" y="43"/>
                    <a:pt x="25" y="38"/>
                    <a:pt x="25" y="28"/>
                  </a:cubicBezTo>
                  <a:cubicBezTo>
                    <a:pt x="25" y="19"/>
                    <a:pt x="19" y="8"/>
                    <a:pt x="12" y="4"/>
                  </a:cubicBezTo>
                  <a:cubicBezTo>
                    <a:pt x="5" y="0"/>
                    <a:pt x="0" y="4"/>
                    <a:pt x="0" y="14"/>
                  </a:cubicBezTo>
                </a:path>
              </a:pathLst>
            </a:custGeom>
            <a:solidFill>
              <a:srgbClr val="2C13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" name="íṧľidè"/>
            <p:cNvSpPr/>
            <p:nvPr/>
          </p:nvSpPr>
          <p:spPr bwMode="auto">
            <a:xfrm>
              <a:off x="6691313" y="1444625"/>
              <a:ext cx="41275" cy="69850"/>
            </a:xfrm>
            <a:custGeom>
              <a:avLst/>
              <a:gdLst>
                <a:gd name="T0" fmla="*/ 0 w 13"/>
                <a:gd name="T1" fmla="*/ 7 h 22"/>
                <a:gd name="T2" fmla="*/ 6 w 13"/>
                <a:gd name="T3" fmla="*/ 20 h 22"/>
                <a:gd name="T4" fmla="*/ 13 w 13"/>
                <a:gd name="T5" fmla="*/ 15 h 22"/>
                <a:gd name="T6" fmla="*/ 6 w 13"/>
                <a:gd name="T7" fmla="*/ 2 h 22"/>
                <a:gd name="T8" fmla="*/ 0 w 13"/>
                <a:gd name="T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2">
                  <a:moveTo>
                    <a:pt x="0" y="7"/>
                  </a:moveTo>
                  <a:cubicBezTo>
                    <a:pt x="0" y="12"/>
                    <a:pt x="3" y="18"/>
                    <a:pt x="6" y="20"/>
                  </a:cubicBezTo>
                  <a:cubicBezTo>
                    <a:pt x="10" y="22"/>
                    <a:pt x="13" y="19"/>
                    <a:pt x="13" y="15"/>
                  </a:cubicBezTo>
                  <a:cubicBezTo>
                    <a:pt x="13" y="10"/>
                    <a:pt x="10" y="4"/>
                    <a:pt x="6" y="2"/>
                  </a:cubicBezTo>
                  <a:cubicBezTo>
                    <a:pt x="3" y="0"/>
                    <a:pt x="0" y="3"/>
                    <a:pt x="0" y="7"/>
                  </a:cubicBezTo>
                </a:path>
              </a:pathLst>
            </a:custGeom>
            <a:solidFill>
              <a:srgbClr val="070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" name="î$ļíḋe"/>
            <p:cNvSpPr/>
            <p:nvPr/>
          </p:nvSpPr>
          <p:spPr bwMode="auto">
            <a:xfrm>
              <a:off x="6678613" y="1425575"/>
              <a:ext cx="41275" cy="50800"/>
            </a:xfrm>
            <a:custGeom>
              <a:avLst/>
              <a:gdLst>
                <a:gd name="T0" fmla="*/ 4 w 13"/>
                <a:gd name="T1" fmla="*/ 0 h 16"/>
                <a:gd name="T2" fmla="*/ 0 w 13"/>
                <a:gd name="T3" fmla="*/ 6 h 16"/>
                <a:gd name="T4" fmla="*/ 4 w 13"/>
                <a:gd name="T5" fmla="*/ 16 h 16"/>
                <a:gd name="T6" fmla="*/ 4 w 13"/>
                <a:gd name="T7" fmla="*/ 15 h 16"/>
                <a:gd name="T8" fmla="*/ 4 w 13"/>
                <a:gd name="T9" fmla="*/ 13 h 16"/>
                <a:gd name="T10" fmla="*/ 8 w 13"/>
                <a:gd name="T11" fmla="*/ 8 h 16"/>
                <a:gd name="T12" fmla="*/ 10 w 13"/>
                <a:gd name="T13" fmla="*/ 8 h 16"/>
                <a:gd name="T14" fmla="*/ 13 w 13"/>
                <a:gd name="T15" fmla="*/ 10 h 16"/>
                <a:gd name="T16" fmla="*/ 7 w 13"/>
                <a:gd name="T17" fmla="*/ 1 h 16"/>
                <a:gd name="T18" fmla="*/ 4 w 13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6">
                  <a:moveTo>
                    <a:pt x="4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10"/>
                    <a:pt x="2" y="13"/>
                    <a:pt x="4" y="16"/>
                  </a:cubicBezTo>
                  <a:cubicBezTo>
                    <a:pt x="4" y="16"/>
                    <a:pt x="4" y="15"/>
                    <a:pt x="4" y="15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4" y="10"/>
                    <a:pt x="6" y="8"/>
                    <a:pt x="8" y="8"/>
                  </a:cubicBezTo>
                  <a:cubicBezTo>
                    <a:pt x="9" y="8"/>
                    <a:pt x="10" y="8"/>
                    <a:pt x="10" y="8"/>
                  </a:cubicBezTo>
                  <a:cubicBezTo>
                    <a:pt x="11" y="9"/>
                    <a:pt x="12" y="9"/>
                    <a:pt x="13" y="10"/>
                  </a:cubicBezTo>
                  <a:cubicBezTo>
                    <a:pt x="12" y="6"/>
                    <a:pt x="9" y="3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solidFill>
              <a:srgbClr val="5642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" name="ïSḻïdè"/>
            <p:cNvSpPr/>
            <p:nvPr/>
          </p:nvSpPr>
          <p:spPr bwMode="auto">
            <a:xfrm>
              <a:off x="6691313" y="1450975"/>
              <a:ext cx="28575" cy="34925"/>
            </a:xfrm>
            <a:custGeom>
              <a:avLst/>
              <a:gdLst>
                <a:gd name="T0" fmla="*/ 4 w 9"/>
                <a:gd name="T1" fmla="*/ 0 h 11"/>
                <a:gd name="T2" fmla="*/ 0 w 9"/>
                <a:gd name="T3" fmla="*/ 5 h 11"/>
                <a:gd name="T4" fmla="*/ 0 w 9"/>
                <a:gd name="T5" fmla="*/ 7 h 11"/>
                <a:gd name="T6" fmla="*/ 1 w 9"/>
                <a:gd name="T7" fmla="*/ 7 h 11"/>
                <a:gd name="T8" fmla="*/ 2 w 9"/>
                <a:gd name="T9" fmla="*/ 7 h 11"/>
                <a:gd name="T10" fmla="*/ 4 w 9"/>
                <a:gd name="T11" fmla="*/ 11 h 11"/>
                <a:gd name="T12" fmla="*/ 4 w 9"/>
                <a:gd name="T13" fmla="*/ 11 h 11"/>
                <a:gd name="T14" fmla="*/ 5 w 9"/>
                <a:gd name="T15" fmla="*/ 11 h 11"/>
                <a:gd name="T16" fmla="*/ 9 w 9"/>
                <a:gd name="T17" fmla="*/ 5 h 11"/>
                <a:gd name="T18" fmla="*/ 9 w 9"/>
                <a:gd name="T19" fmla="*/ 2 h 11"/>
                <a:gd name="T20" fmla="*/ 6 w 9"/>
                <a:gd name="T21" fmla="*/ 0 h 11"/>
                <a:gd name="T22" fmla="*/ 4 w 9"/>
                <a:gd name="T2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1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7"/>
                    <a:pt x="4" y="9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7" y="11"/>
                    <a:pt x="9" y="9"/>
                    <a:pt x="9" y="5"/>
                  </a:cubicBezTo>
                  <a:cubicBezTo>
                    <a:pt x="9" y="4"/>
                    <a:pt x="9" y="3"/>
                    <a:pt x="9" y="2"/>
                  </a:cubicBezTo>
                  <a:cubicBezTo>
                    <a:pt x="8" y="1"/>
                    <a:pt x="7" y="1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solidFill>
              <a:srgbClr val="393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" name="ïṡlíḑe"/>
            <p:cNvSpPr/>
            <p:nvPr/>
          </p:nvSpPr>
          <p:spPr bwMode="auto">
            <a:xfrm>
              <a:off x="6716713" y="1492250"/>
              <a:ext cx="22225" cy="31750"/>
            </a:xfrm>
            <a:custGeom>
              <a:avLst/>
              <a:gdLst>
                <a:gd name="T0" fmla="*/ 5 w 7"/>
                <a:gd name="T1" fmla="*/ 0 h 10"/>
                <a:gd name="T2" fmla="*/ 1 w 7"/>
                <a:gd name="T3" fmla="*/ 5 h 10"/>
                <a:gd name="T4" fmla="*/ 0 w 7"/>
                <a:gd name="T5" fmla="*/ 5 h 10"/>
                <a:gd name="T6" fmla="*/ 3 w 7"/>
                <a:gd name="T7" fmla="*/ 10 h 10"/>
                <a:gd name="T8" fmla="*/ 5 w 7"/>
                <a:gd name="T9" fmla="*/ 10 h 10"/>
                <a:gd name="T10" fmla="*/ 7 w 7"/>
                <a:gd name="T11" fmla="*/ 7 h 10"/>
                <a:gd name="T12" fmla="*/ 5 w 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0">
                  <a:moveTo>
                    <a:pt x="5" y="0"/>
                  </a:moveTo>
                  <a:cubicBezTo>
                    <a:pt x="5" y="3"/>
                    <a:pt x="3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1" y="7"/>
                    <a:pt x="2" y="9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6" y="10"/>
                    <a:pt x="7" y="9"/>
                    <a:pt x="7" y="7"/>
                  </a:cubicBezTo>
                  <a:cubicBezTo>
                    <a:pt x="7" y="4"/>
                    <a:pt x="6" y="2"/>
                    <a:pt x="5" y="0"/>
                  </a:cubicBezTo>
                </a:path>
              </a:pathLst>
            </a:custGeom>
            <a:solidFill>
              <a:srgbClr val="5642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7" name="ïSḻïďè"/>
            <p:cNvSpPr/>
            <p:nvPr/>
          </p:nvSpPr>
          <p:spPr bwMode="auto">
            <a:xfrm>
              <a:off x="6713538" y="1489075"/>
              <a:ext cx="19050" cy="19050"/>
            </a:xfrm>
            <a:custGeom>
              <a:avLst/>
              <a:gdLst>
                <a:gd name="T0" fmla="*/ 3 w 6"/>
                <a:gd name="T1" fmla="*/ 0 h 6"/>
                <a:gd name="T2" fmla="*/ 0 w 6"/>
                <a:gd name="T3" fmla="*/ 3 h 6"/>
                <a:gd name="T4" fmla="*/ 1 w 6"/>
                <a:gd name="T5" fmla="*/ 6 h 6"/>
                <a:gd name="T6" fmla="*/ 2 w 6"/>
                <a:gd name="T7" fmla="*/ 6 h 6"/>
                <a:gd name="T8" fmla="*/ 6 w 6"/>
                <a:gd name="T9" fmla="*/ 1 h 6"/>
                <a:gd name="T10" fmla="*/ 4 w 6"/>
                <a:gd name="T11" fmla="*/ 0 h 6"/>
                <a:gd name="T12" fmla="*/ 3 w 6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4" y="6"/>
                    <a:pt x="6" y="4"/>
                    <a:pt x="6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393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ïṩļiḋè"/>
            <p:cNvSpPr/>
            <p:nvPr/>
          </p:nvSpPr>
          <p:spPr bwMode="auto">
            <a:xfrm>
              <a:off x="6691313" y="1476375"/>
              <a:ext cx="6350" cy="15875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1 h 5"/>
                <a:gd name="T4" fmla="*/ 2 w 2"/>
                <a:gd name="T5" fmla="*/ 5 h 5"/>
                <a:gd name="T6" fmla="*/ 2 w 2"/>
                <a:gd name="T7" fmla="*/ 5 h 5"/>
                <a:gd name="T8" fmla="*/ 1 w 2"/>
                <a:gd name="T9" fmla="*/ 1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1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2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642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iṣľidé"/>
            <p:cNvSpPr/>
            <p:nvPr/>
          </p:nvSpPr>
          <p:spPr bwMode="auto">
            <a:xfrm>
              <a:off x="6694488" y="1479550"/>
              <a:ext cx="9525" cy="12700"/>
            </a:xfrm>
            <a:custGeom>
              <a:avLst/>
              <a:gdLst>
                <a:gd name="T0" fmla="*/ 0 w 3"/>
                <a:gd name="T1" fmla="*/ 0 h 4"/>
                <a:gd name="T2" fmla="*/ 1 w 3"/>
                <a:gd name="T3" fmla="*/ 4 h 4"/>
                <a:gd name="T4" fmla="*/ 2 w 3"/>
                <a:gd name="T5" fmla="*/ 4 h 4"/>
                <a:gd name="T6" fmla="*/ 3 w 3"/>
                <a:gd name="T7" fmla="*/ 2 h 4"/>
                <a:gd name="T8" fmla="*/ 2 w 3"/>
                <a:gd name="T9" fmla="*/ 1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393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0" name="ïŝḷíḍé"/>
            <p:cNvSpPr/>
            <p:nvPr/>
          </p:nvSpPr>
          <p:spPr bwMode="auto">
            <a:xfrm>
              <a:off x="6691313" y="1473200"/>
              <a:ext cx="3175" cy="6350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786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1" name="iśḻíďê"/>
            <p:cNvSpPr/>
            <p:nvPr/>
          </p:nvSpPr>
          <p:spPr bwMode="auto">
            <a:xfrm>
              <a:off x="6691313" y="1473200"/>
              <a:ext cx="12700" cy="12700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0 h 4"/>
                <a:gd name="T4" fmla="*/ 1 w 4"/>
                <a:gd name="T5" fmla="*/ 2 h 4"/>
                <a:gd name="T6" fmla="*/ 3 w 4"/>
                <a:gd name="T7" fmla="*/ 3 h 4"/>
                <a:gd name="T8" fmla="*/ 4 w 4"/>
                <a:gd name="T9" fmla="*/ 4 h 4"/>
                <a:gd name="T10" fmla="*/ 4 w 4"/>
                <a:gd name="T11" fmla="*/ 4 h 4"/>
                <a:gd name="T12" fmla="*/ 2 w 4"/>
                <a:gd name="T13" fmla="*/ 0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2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615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2" name="iş1ídê"/>
            <p:cNvSpPr/>
            <p:nvPr/>
          </p:nvSpPr>
          <p:spPr bwMode="auto">
            <a:xfrm>
              <a:off x="6586538" y="1384300"/>
              <a:ext cx="44450" cy="73025"/>
            </a:xfrm>
            <a:custGeom>
              <a:avLst/>
              <a:gdLst>
                <a:gd name="T0" fmla="*/ 0 w 14"/>
                <a:gd name="T1" fmla="*/ 7 h 23"/>
                <a:gd name="T2" fmla="*/ 7 w 14"/>
                <a:gd name="T3" fmla="*/ 21 h 23"/>
                <a:gd name="T4" fmla="*/ 14 w 14"/>
                <a:gd name="T5" fmla="*/ 15 h 23"/>
                <a:gd name="T6" fmla="*/ 7 w 14"/>
                <a:gd name="T7" fmla="*/ 2 h 23"/>
                <a:gd name="T8" fmla="*/ 0 w 14"/>
                <a:gd name="T9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3">
                  <a:moveTo>
                    <a:pt x="0" y="7"/>
                  </a:moveTo>
                  <a:cubicBezTo>
                    <a:pt x="0" y="13"/>
                    <a:pt x="3" y="19"/>
                    <a:pt x="7" y="21"/>
                  </a:cubicBezTo>
                  <a:cubicBezTo>
                    <a:pt x="11" y="23"/>
                    <a:pt x="14" y="21"/>
                    <a:pt x="14" y="15"/>
                  </a:cubicBezTo>
                  <a:cubicBezTo>
                    <a:pt x="14" y="10"/>
                    <a:pt x="11" y="4"/>
                    <a:pt x="7" y="2"/>
                  </a:cubicBezTo>
                  <a:cubicBezTo>
                    <a:pt x="3" y="0"/>
                    <a:pt x="0" y="2"/>
                    <a:pt x="0" y="7"/>
                  </a:cubicBezTo>
                  <a:close/>
                </a:path>
              </a:pathLst>
            </a:custGeom>
            <a:solidFill>
              <a:srgbClr val="8B9D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3" name="íšlíḑê"/>
            <p:cNvSpPr/>
            <p:nvPr/>
          </p:nvSpPr>
          <p:spPr bwMode="auto">
            <a:xfrm>
              <a:off x="6586538" y="1384300"/>
              <a:ext cx="44450" cy="69850"/>
            </a:xfrm>
            <a:custGeom>
              <a:avLst/>
              <a:gdLst>
                <a:gd name="T0" fmla="*/ 0 w 14"/>
                <a:gd name="T1" fmla="*/ 7 h 22"/>
                <a:gd name="T2" fmla="*/ 7 w 14"/>
                <a:gd name="T3" fmla="*/ 20 h 22"/>
                <a:gd name="T4" fmla="*/ 14 w 14"/>
                <a:gd name="T5" fmla="*/ 15 h 22"/>
                <a:gd name="T6" fmla="*/ 7 w 14"/>
                <a:gd name="T7" fmla="*/ 2 h 22"/>
                <a:gd name="T8" fmla="*/ 0 w 14"/>
                <a:gd name="T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2">
                  <a:moveTo>
                    <a:pt x="0" y="7"/>
                  </a:moveTo>
                  <a:cubicBezTo>
                    <a:pt x="0" y="12"/>
                    <a:pt x="3" y="18"/>
                    <a:pt x="7" y="20"/>
                  </a:cubicBezTo>
                  <a:cubicBezTo>
                    <a:pt x="11" y="22"/>
                    <a:pt x="14" y="20"/>
                    <a:pt x="14" y="15"/>
                  </a:cubicBezTo>
                  <a:cubicBezTo>
                    <a:pt x="14" y="10"/>
                    <a:pt x="11" y="4"/>
                    <a:pt x="7" y="2"/>
                  </a:cubicBezTo>
                  <a:cubicBezTo>
                    <a:pt x="3" y="0"/>
                    <a:pt x="0" y="2"/>
                    <a:pt x="0" y="7"/>
                  </a:cubicBezTo>
                  <a:close/>
                </a:path>
              </a:pathLst>
            </a:custGeom>
            <a:solidFill>
              <a:srgbClr val="434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4" name="îṣḷîďè"/>
            <p:cNvSpPr/>
            <p:nvPr/>
          </p:nvSpPr>
          <p:spPr bwMode="auto">
            <a:xfrm>
              <a:off x="6577013" y="3886200"/>
              <a:ext cx="282575" cy="249238"/>
            </a:xfrm>
            <a:custGeom>
              <a:avLst/>
              <a:gdLst>
                <a:gd name="T0" fmla="*/ 6 w 89"/>
                <a:gd name="T1" fmla="*/ 2 h 78"/>
                <a:gd name="T2" fmla="*/ 17 w 89"/>
                <a:gd name="T3" fmla="*/ 3 h 78"/>
                <a:gd name="T4" fmla="*/ 75 w 89"/>
                <a:gd name="T5" fmla="*/ 37 h 78"/>
                <a:gd name="T6" fmla="*/ 89 w 89"/>
                <a:gd name="T7" fmla="*/ 64 h 78"/>
                <a:gd name="T8" fmla="*/ 83 w 89"/>
                <a:gd name="T9" fmla="*/ 77 h 78"/>
                <a:gd name="T10" fmla="*/ 78 w 89"/>
                <a:gd name="T11" fmla="*/ 78 h 78"/>
                <a:gd name="T12" fmla="*/ 72 w 89"/>
                <a:gd name="T13" fmla="*/ 76 h 78"/>
                <a:gd name="T14" fmla="*/ 14 w 89"/>
                <a:gd name="T15" fmla="*/ 42 h 78"/>
                <a:gd name="T16" fmla="*/ 0 w 89"/>
                <a:gd name="T17" fmla="*/ 15 h 78"/>
                <a:gd name="T18" fmla="*/ 6 w 89"/>
                <a:gd name="T19" fmla="*/ 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78">
                  <a:moveTo>
                    <a:pt x="6" y="2"/>
                  </a:moveTo>
                  <a:cubicBezTo>
                    <a:pt x="9" y="0"/>
                    <a:pt x="13" y="0"/>
                    <a:pt x="17" y="3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83" y="42"/>
                    <a:pt x="89" y="53"/>
                    <a:pt x="89" y="64"/>
                  </a:cubicBezTo>
                  <a:cubicBezTo>
                    <a:pt x="89" y="70"/>
                    <a:pt x="87" y="74"/>
                    <a:pt x="83" y="77"/>
                  </a:cubicBezTo>
                  <a:cubicBezTo>
                    <a:pt x="81" y="78"/>
                    <a:pt x="80" y="78"/>
                    <a:pt x="78" y="78"/>
                  </a:cubicBezTo>
                  <a:cubicBezTo>
                    <a:pt x="76" y="78"/>
                    <a:pt x="74" y="77"/>
                    <a:pt x="72" y="76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6" y="37"/>
                    <a:pt x="0" y="25"/>
                    <a:pt x="0" y="15"/>
                  </a:cubicBezTo>
                  <a:cubicBezTo>
                    <a:pt x="0" y="9"/>
                    <a:pt x="2" y="4"/>
                    <a:pt x="6" y="2"/>
                  </a:cubicBezTo>
                  <a:close/>
                </a:path>
              </a:pathLst>
            </a:custGeom>
            <a:solidFill>
              <a:srgbClr val="9E9F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5" name="ïṣlîḍê"/>
            <p:cNvSpPr/>
            <p:nvPr/>
          </p:nvSpPr>
          <p:spPr bwMode="auto">
            <a:xfrm>
              <a:off x="6577013" y="3883025"/>
              <a:ext cx="282575" cy="249238"/>
            </a:xfrm>
            <a:custGeom>
              <a:avLst/>
              <a:gdLst>
                <a:gd name="T0" fmla="*/ 6 w 89"/>
                <a:gd name="T1" fmla="*/ 2 h 78"/>
                <a:gd name="T2" fmla="*/ 17 w 89"/>
                <a:gd name="T3" fmla="*/ 3 h 78"/>
                <a:gd name="T4" fmla="*/ 75 w 89"/>
                <a:gd name="T5" fmla="*/ 37 h 78"/>
                <a:gd name="T6" fmla="*/ 89 w 89"/>
                <a:gd name="T7" fmla="*/ 63 h 78"/>
                <a:gd name="T8" fmla="*/ 83 w 89"/>
                <a:gd name="T9" fmla="*/ 77 h 78"/>
                <a:gd name="T10" fmla="*/ 78 w 89"/>
                <a:gd name="T11" fmla="*/ 78 h 78"/>
                <a:gd name="T12" fmla="*/ 72 w 89"/>
                <a:gd name="T13" fmla="*/ 76 h 78"/>
                <a:gd name="T14" fmla="*/ 14 w 89"/>
                <a:gd name="T15" fmla="*/ 41 h 78"/>
                <a:gd name="T16" fmla="*/ 0 w 89"/>
                <a:gd name="T17" fmla="*/ 15 h 78"/>
                <a:gd name="T18" fmla="*/ 6 w 89"/>
                <a:gd name="T19" fmla="*/ 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78">
                  <a:moveTo>
                    <a:pt x="6" y="2"/>
                  </a:moveTo>
                  <a:cubicBezTo>
                    <a:pt x="9" y="0"/>
                    <a:pt x="13" y="0"/>
                    <a:pt x="17" y="3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83" y="41"/>
                    <a:pt x="89" y="53"/>
                    <a:pt x="89" y="63"/>
                  </a:cubicBezTo>
                  <a:cubicBezTo>
                    <a:pt x="89" y="70"/>
                    <a:pt x="87" y="74"/>
                    <a:pt x="83" y="77"/>
                  </a:cubicBezTo>
                  <a:cubicBezTo>
                    <a:pt x="81" y="77"/>
                    <a:pt x="80" y="78"/>
                    <a:pt x="78" y="78"/>
                  </a:cubicBezTo>
                  <a:cubicBezTo>
                    <a:pt x="76" y="78"/>
                    <a:pt x="74" y="77"/>
                    <a:pt x="72" y="76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6" y="37"/>
                    <a:pt x="0" y="25"/>
                    <a:pt x="0" y="15"/>
                  </a:cubicBezTo>
                  <a:cubicBezTo>
                    <a:pt x="0" y="9"/>
                    <a:pt x="2" y="4"/>
                    <a:pt x="6" y="2"/>
                  </a:cubicBezTo>
                  <a:close/>
                </a:path>
              </a:pathLst>
            </a:custGeom>
            <a:solidFill>
              <a:srgbClr val="475D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6" name="íṩļíḑé"/>
            <p:cNvSpPr/>
            <p:nvPr/>
          </p:nvSpPr>
          <p:spPr bwMode="auto">
            <a:xfrm>
              <a:off x="6589713" y="3889375"/>
              <a:ext cx="257175" cy="239713"/>
            </a:xfrm>
            <a:custGeom>
              <a:avLst/>
              <a:gdLst>
                <a:gd name="T0" fmla="*/ 12 w 81"/>
                <a:gd name="T1" fmla="*/ 36 h 75"/>
                <a:gd name="T2" fmla="*/ 69 w 81"/>
                <a:gd name="T3" fmla="*/ 71 h 75"/>
                <a:gd name="T4" fmla="*/ 81 w 81"/>
                <a:gd name="T5" fmla="*/ 61 h 75"/>
                <a:gd name="T6" fmla="*/ 69 w 81"/>
                <a:gd name="T7" fmla="*/ 38 h 75"/>
                <a:gd name="T8" fmla="*/ 12 w 81"/>
                <a:gd name="T9" fmla="*/ 3 h 75"/>
                <a:gd name="T10" fmla="*/ 0 w 81"/>
                <a:gd name="T11" fmla="*/ 13 h 75"/>
                <a:gd name="T12" fmla="*/ 12 w 81"/>
                <a:gd name="T1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5">
                  <a:moveTo>
                    <a:pt x="12" y="36"/>
                  </a:moveTo>
                  <a:cubicBezTo>
                    <a:pt x="69" y="71"/>
                    <a:pt x="69" y="71"/>
                    <a:pt x="69" y="71"/>
                  </a:cubicBezTo>
                  <a:cubicBezTo>
                    <a:pt x="76" y="75"/>
                    <a:pt x="81" y="71"/>
                    <a:pt x="81" y="61"/>
                  </a:cubicBezTo>
                  <a:cubicBezTo>
                    <a:pt x="81" y="52"/>
                    <a:pt x="76" y="42"/>
                    <a:pt x="69" y="38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5" y="0"/>
                    <a:pt x="0" y="4"/>
                    <a:pt x="0" y="13"/>
                  </a:cubicBezTo>
                  <a:cubicBezTo>
                    <a:pt x="0" y="22"/>
                    <a:pt x="5" y="33"/>
                    <a:pt x="12" y="36"/>
                  </a:cubicBezTo>
                  <a:close/>
                </a:path>
              </a:pathLst>
            </a:custGeom>
            <a:solidFill>
              <a:srgbClr val="83A7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7" name="íśļïďè"/>
            <p:cNvSpPr/>
            <p:nvPr/>
          </p:nvSpPr>
          <p:spPr bwMode="auto">
            <a:xfrm>
              <a:off x="6589713" y="3889375"/>
              <a:ext cx="257175" cy="196850"/>
            </a:xfrm>
            <a:custGeom>
              <a:avLst/>
              <a:gdLst>
                <a:gd name="T0" fmla="*/ 69 w 81"/>
                <a:gd name="T1" fmla="*/ 39 h 62"/>
                <a:gd name="T2" fmla="*/ 12 w 81"/>
                <a:gd name="T3" fmla="*/ 5 h 62"/>
                <a:gd name="T4" fmla="*/ 0 w 81"/>
                <a:gd name="T5" fmla="*/ 14 h 62"/>
                <a:gd name="T6" fmla="*/ 0 w 81"/>
                <a:gd name="T7" fmla="*/ 13 h 62"/>
                <a:gd name="T8" fmla="*/ 12 w 81"/>
                <a:gd name="T9" fmla="*/ 3 h 62"/>
                <a:gd name="T10" fmla="*/ 69 w 81"/>
                <a:gd name="T11" fmla="*/ 38 h 62"/>
                <a:gd name="T12" fmla="*/ 81 w 81"/>
                <a:gd name="T13" fmla="*/ 61 h 62"/>
                <a:gd name="T14" fmla="*/ 81 w 81"/>
                <a:gd name="T15" fmla="*/ 62 h 62"/>
                <a:gd name="T16" fmla="*/ 69 w 81"/>
                <a:gd name="T17" fmla="*/ 3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62">
                  <a:moveTo>
                    <a:pt x="69" y="39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5" y="1"/>
                    <a:pt x="0" y="5"/>
                    <a:pt x="0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"/>
                    <a:pt x="5" y="0"/>
                    <a:pt x="12" y="3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76" y="42"/>
                    <a:pt x="81" y="52"/>
                    <a:pt x="81" y="61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53"/>
                    <a:pt x="76" y="43"/>
                    <a:pt x="69" y="39"/>
                  </a:cubicBezTo>
                  <a:close/>
                </a:path>
              </a:pathLst>
            </a:custGeom>
            <a:solidFill>
              <a:srgbClr val="AEEC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8" name="iṧľîḓè"/>
            <p:cNvSpPr/>
            <p:nvPr/>
          </p:nvSpPr>
          <p:spPr bwMode="auto">
            <a:xfrm>
              <a:off x="6318250" y="2665413"/>
              <a:ext cx="844550" cy="706438"/>
            </a:xfrm>
            <a:custGeom>
              <a:avLst/>
              <a:gdLst>
                <a:gd name="T0" fmla="*/ 225 w 265"/>
                <a:gd name="T1" fmla="*/ 222 h 222"/>
                <a:gd name="T2" fmla="*/ 261 w 265"/>
                <a:gd name="T3" fmla="*/ 189 h 222"/>
                <a:gd name="T4" fmla="*/ 211 w 265"/>
                <a:gd name="T5" fmla="*/ 99 h 222"/>
                <a:gd name="T6" fmla="*/ 69 w 265"/>
                <a:gd name="T7" fmla="*/ 19 h 222"/>
                <a:gd name="T8" fmla="*/ 4 w 265"/>
                <a:gd name="T9" fmla="*/ 42 h 222"/>
                <a:gd name="T10" fmla="*/ 54 w 265"/>
                <a:gd name="T11" fmla="*/ 133 h 222"/>
                <a:gd name="T12" fmla="*/ 195 w 265"/>
                <a:gd name="T13" fmla="*/ 213 h 222"/>
                <a:gd name="T14" fmla="*/ 225 w 265"/>
                <a:gd name="T15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5" h="222">
                  <a:moveTo>
                    <a:pt x="225" y="222"/>
                  </a:moveTo>
                  <a:cubicBezTo>
                    <a:pt x="244" y="222"/>
                    <a:pt x="258" y="210"/>
                    <a:pt x="261" y="189"/>
                  </a:cubicBezTo>
                  <a:cubicBezTo>
                    <a:pt x="265" y="157"/>
                    <a:pt x="243" y="117"/>
                    <a:pt x="211" y="99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38" y="0"/>
                    <a:pt x="8" y="11"/>
                    <a:pt x="4" y="42"/>
                  </a:cubicBezTo>
                  <a:cubicBezTo>
                    <a:pt x="0" y="74"/>
                    <a:pt x="22" y="114"/>
                    <a:pt x="54" y="133"/>
                  </a:cubicBezTo>
                  <a:cubicBezTo>
                    <a:pt x="195" y="213"/>
                    <a:pt x="195" y="213"/>
                    <a:pt x="195" y="213"/>
                  </a:cubicBezTo>
                  <a:cubicBezTo>
                    <a:pt x="206" y="219"/>
                    <a:pt x="216" y="222"/>
                    <a:pt x="225" y="222"/>
                  </a:cubicBezTo>
                  <a:close/>
                </a:path>
              </a:pathLst>
            </a:custGeom>
            <a:solidFill>
              <a:srgbClr val="BE0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9" name="íṥ1ïďê"/>
            <p:cNvSpPr/>
            <p:nvPr/>
          </p:nvSpPr>
          <p:spPr bwMode="auto">
            <a:xfrm>
              <a:off x="6296025" y="2681288"/>
              <a:ext cx="844550" cy="706438"/>
            </a:xfrm>
            <a:custGeom>
              <a:avLst/>
              <a:gdLst>
                <a:gd name="T0" fmla="*/ 225 w 265"/>
                <a:gd name="T1" fmla="*/ 222 h 222"/>
                <a:gd name="T2" fmla="*/ 261 w 265"/>
                <a:gd name="T3" fmla="*/ 189 h 222"/>
                <a:gd name="T4" fmla="*/ 211 w 265"/>
                <a:gd name="T5" fmla="*/ 99 h 222"/>
                <a:gd name="T6" fmla="*/ 69 w 265"/>
                <a:gd name="T7" fmla="*/ 18 h 222"/>
                <a:gd name="T8" fmla="*/ 4 w 265"/>
                <a:gd name="T9" fmla="*/ 42 h 222"/>
                <a:gd name="T10" fmla="*/ 54 w 265"/>
                <a:gd name="T11" fmla="*/ 132 h 222"/>
                <a:gd name="T12" fmla="*/ 195 w 265"/>
                <a:gd name="T13" fmla="*/ 213 h 222"/>
                <a:gd name="T14" fmla="*/ 225 w 265"/>
                <a:gd name="T15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5" h="222">
                  <a:moveTo>
                    <a:pt x="225" y="222"/>
                  </a:moveTo>
                  <a:cubicBezTo>
                    <a:pt x="244" y="222"/>
                    <a:pt x="258" y="210"/>
                    <a:pt x="261" y="189"/>
                  </a:cubicBezTo>
                  <a:cubicBezTo>
                    <a:pt x="265" y="157"/>
                    <a:pt x="243" y="117"/>
                    <a:pt x="211" y="99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38" y="0"/>
                    <a:pt x="9" y="11"/>
                    <a:pt x="4" y="42"/>
                  </a:cubicBezTo>
                  <a:cubicBezTo>
                    <a:pt x="0" y="74"/>
                    <a:pt x="22" y="114"/>
                    <a:pt x="54" y="132"/>
                  </a:cubicBezTo>
                  <a:cubicBezTo>
                    <a:pt x="195" y="213"/>
                    <a:pt x="195" y="213"/>
                    <a:pt x="195" y="213"/>
                  </a:cubicBezTo>
                  <a:cubicBezTo>
                    <a:pt x="206" y="219"/>
                    <a:pt x="216" y="222"/>
                    <a:pt x="225" y="222"/>
                  </a:cubicBezTo>
                  <a:close/>
                </a:path>
              </a:pathLst>
            </a:custGeom>
            <a:solidFill>
              <a:srgbClr val="FF27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0" name="ïṥľíḍè"/>
            <p:cNvSpPr/>
            <p:nvPr/>
          </p:nvSpPr>
          <p:spPr bwMode="auto">
            <a:xfrm>
              <a:off x="6308725" y="2681288"/>
              <a:ext cx="822325" cy="582613"/>
            </a:xfrm>
            <a:custGeom>
              <a:avLst/>
              <a:gdLst>
                <a:gd name="T0" fmla="*/ 0 w 258"/>
                <a:gd name="T1" fmla="*/ 44 h 183"/>
                <a:gd name="T2" fmla="*/ 65 w 258"/>
                <a:gd name="T3" fmla="*/ 20 h 183"/>
                <a:gd name="T4" fmla="*/ 207 w 258"/>
                <a:gd name="T5" fmla="*/ 101 h 183"/>
                <a:gd name="T6" fmla="*/ 257 w 258"/>
                <a:gd name="T7" fmla="*/ 183 h 183"/>
                <a:gd name="T8" fmla="*/ 207 w 258"/>
                <a:gd name="T9" fmla="*/ 99 h 183"/>
                <a:gd name="T10" fmla="*/ 65 w 258"/>
                <a:gd name="T11" fmla="*/ 18 h 183"/>
                <a:gd name="T12" fmla="*/ 0 w 258"/>
                <a:gd name="T13" fmla="*/ 42 h 183"/>
                <a:gd name="T14" fmla="*/ 0 w 258"/>
                <a:gd name="T15" fmla="*/ 50 h 183"/>
                <a:gd name="T16" fmla="*/ 0 w 258"/>
                <a:gd name="T17" fmla="*/ 44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8" h="183">
                  <a:moveTo>
                    <a:pt x="0" y="44"/>
                  </a:moveTo>
                  <a:cubicBezTo>
                    <a:pt x="5" y="13"/>
                    <a:pt x="34" y="2"/>
                    <a:pt x="65" y="20"/>
                  </a:cubicBezTo>
                  <a:cubicBezTo>
                    <a:pt x="207" y="101"/>
                    <a:pt x="207" y="101"/>
                    <a:pt x="207" y="101"/>
                  </a:cubicBezTo>
                  <a:cubicBezTo>
                    <a:pt x="236" y="117"/>
                    <a:pt x="257" y="153"/>
                    <a:pt x="257" y="183"/>
                  </a:cubicBezTo>
                  <a:cubicBezTo>
                    <a:pt x="258" y="153"/>
                    <a:pt x="237" y="116"/>
                    <a:pt x="207" y="99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34" y="0"/>
                    <a:pt x="5" y="11"/>
                    <a:pt x="0" y="42"/>
                  </a:cubicBezTo>
                  <a:cubicBezTo>
                    <a:pt x="0" y="45"/>
                    <a:pt x="0" y="47"/>
                    <a:pt x="0" y="50"/>
                  </a:cubicBezTo>
                  <a:cubicBezTo>
                    <a:pt x="0" y="48"/>
                    <a:pt x="0" y="46"/>
                    <a:pt x="0" y="44"/>
                  </a:cubicBezTo>
                  <a:close/>
                </a:path>
              </a:pathLst>
            </a:custGeom>
            <a:solidFill>
              <a:srgbClr val="FF6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1" name="îṩļiďé"/>
            <p:cNvSpPr/>
            <p:nvPr/>
          </p:nvSpPr>
          <p:spPr bwMode="auto">
            <a:xfrm>
              <a:off x="6991350" y="1836738"/>
              <a:ext cx="254000" cy="368300"/>
            </a:xfrm>
            <a:custGeom>
              <a:avLst/>
              <a:gdLst>
                <a:gd name="T0" fmla="*/ 0 w 160"/>
                <a:gd name="T1" fmla="*/ 196 h 232"/>
                <a:gd name="T2" fmla="*/ 62 w 160"/>
                <a:gd name="T3" fmla="*/ 232 h 232"/>
                <a:gd name="T4" fmla="*/ 160 w 160"/>
                <a:gd name="T5" fmla="*/ 36 h 232"/>
                <a:gd name="T6" fmla="*/ 98 w 160"/>
                <a:gd name="T7" fmla="*/ 0 h 232"/>
                <a:gd name="T8" fmla="*/ 0 w 160"/>
                <a:gd name="T9" fmla="*/ 19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232">
                  <a:moveTo>
                    <a:pt x="0" y="196"/>
                  </a:moveTo>
                  <a:lnTo>
                    <a:pt x="62" y="232"/>
                  </a:lnTo>
                  <a:lnTo>
                    <a:pt x="160" y="36"/>
                  </a:lnTo>
                  <a:lnTo>
                    <a:pt x="98" y="0"/>
                  </a:lnTo>
                  <a:lnTo>
                    <a:pt x="0" y="196"/>
                  </a:lnTo>
                  <a:close/>
                </a:path>
              </a:pathLst>
            </a:custGeom>
            <a:solidFill>
              <a:srgbClr val="FF27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2" name="íslîďè"/>
            <p:cNvSpPr/>
            <p:nvPr/>
          </p:nvSpPr>
          <p:spPr bwMode="auto">
            <a:xfrm>
              <a:off x="6891338" y="1779588"/>
              <a:ext cx="255588" cy="368300"/>
            </a:xfrm>
            <a:custGeom>
              <a:avLst/>
              <a:gdLst>
                <a:gd name="T0" fmla="*/ 0 w 161"/>
                <a:gd name="T1" fmla="*/ 196 h 232"/>
                <a:gd name="T2" fmla="*/ 63 w 161"/>
                <a:gd name="T3" fmla="*/ 232 h 232"/>
                <a:gd name="T4" fmla="*/ 161 w 161"/>
                <a:gd name="T5" fmla="*/ 36 h 232"/>
                <a:gd name="T6" fmla="*/ 101 w 161"/>
                <a:gd name="T7" fmla="*/ 0 h 232"/>
                <a:gd name="T8" fmla="*/ 0 w 161"/>
                <a:gd name="T9" fmla="*/ 19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232">
                  <a:moveTo>
                    <a:pt x="0" y="196"/>
                  </a:moveTo>
                  <a:lnTo>
                    <a:pt x="63" y="232"/>
                  </a:lnTo>
                  <a:lnTo>
                    <a:pt x="161" y="36"/>
                  </a:lnTo>
                  <a:lnTo>
                    <a:pt x="101" y="0"/>
                  </a:lnTo>
                  <a:lnTo>
                    <a:pt x="0" y="1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3" name="íṧḷíḍe"/>
            <p:cNvSpPr/>
            <p:nvPr/>
          </p:nvSpPr>
          <p:spPr bwMode="auto">
            <a:xfrm>
              <a:off x="6792913" y="1720850"/>
              <a:ext cx="258763" cy="369888"/>
            </a:xfrm>
            <a:custGeom>
              <a:avLst/>
              <a:gdLst>
                <a:gd name="T0" fmla="*/ 0 w 163"/>
                <a:gd name="T1" fmla="*/ 197 h 233"/>
                <a:gd name="T2" fmla="*/ 62 w 163"/>
                <a:gd name="T3" fmla="*/ 233 h 233"/>
                <a:gd name="T4" fmla="*/ 163 w 163"/>
                <a:gd name="T5" fmla="*/ 37 h 233"/>
                <a:gd name="T6" fmla="*/ 101 w 163"/>
                <a:gd name="T7" fmla="*/ 0 h 233"/>
                <a:gd name="T8" fmla="*/ 0 w 163"/>
                <a:gd name="T9" fmla="*/ 197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233">
                  <a:moveTo>
                    <a:pt x="0" y="197"/>
                  </a:moveTo>
                  <a:lnTo>
                    <a:pt x="62" y="233"/>
                  </a:lnTo>
                  <a:lnTo>
                    <a:pt x="163" y="37"/>
                  </a:lnTo>
                  <a:lnTo>
                    <a:pt x="101" y="0"/>
                  </a:lnTo>
                  <a:lnTo>
                    <a:pt x="0" y="197"/>
                  </a:lnTo>
                  <a:close/>
                </a:path>
              </a:pathLst>
            </a:custGeom>
            <a:solidFill>
              <a:srgbClr val="FF27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4" name="ïṩḷïḍê"/>
            <p:cNvSpPr/>
            <p:nvPr/>
          </p:nvSpPr>
          <p:spPr bwMode="auto">
            <a:xfrm>
              <a:off x="6694488" y="1663700"/>
              <a:ext cx="258763" cy="369888"/>
            </a:xfrm>
            <a:custGeom>
              <a:avLst/>
              <a:gdLst>
                <a:gd name="T0" fmla="*/ 0 w 163"/>
                <a:gd name="T1" fmla="*/ 197 h 233"/>
                <a:gd name="T2" fmla="*/ 62 w 163"/>
                <a:gd name="T3" fmla="*/ 233 h 233"/>
                <a:gd name="T4" fmla="*/ 163 w 163"/>
                <a:gd name="T5" fmla="*/ 36 h 233"/>
                <a:gd name="T6" fmla="*/ 100 w 163"/>
                <a:gd name="T7" fmla="*/ 0 h 233"/>
                <a:gd name="T8" fmla="*/ 0 w 163"/>
                <a:gd name="T9" fmla="*/ 197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233">
                  <a:moveTo>
                    <a:pt x="0" y="197"/>
                  </a:moveTo>
                  <a:lnTo>
                    <a:pt x="62" y="233"/>
                  </a:lnTo>
                  <a:lnTo>
                    <a:pt x="163" y="36"/>
                  </a:lnTo>
                  <a:lnTo>
                    <a:pt x="100" y="0"/>
                  </a:lnTo>
                  <a:lnTo>
                    <a:pt x="0" y="1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5" name="ïṣļïḍe"/>
            <p:cNvSpPr/>
            <p:nvPr/>
          </p:nvSpPr>
          <p:spPr bwMode="auto">
            <a:xfrm>
              <a:off x="6599238" y="1606550"/>
              <a:ext cx="254000" cy="369888"/>
            </a:xfrm>
            <a:custGeom>
              <a:avLst/>
              <a:gdLst>
                <a:gd name="T0" fmla="*/ 0 w 160"/>
                <a:gd name="T1" fmla="*/ 197 h 233"/>
                <a:gd name="T2" fmla="*/ 60 w 160"/>
                <a:gd name="T3" fmla="*/ 233 h 233"/>
                <a:gd name="T4" fmla="*/ 160 w 160"/>
                <a:gd name="T5" fmla="*/ 36 h 233"/>
                <a:gd name="T6" fmla="*/ 98 w 160"/>
                <a:gd name="T7" fmla="*/ 0 h 233"/>
                <a:gd name="T8" fmla="*/ 0 w 160"/>
                <a:gd name="T9" fmla="*/ 197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233">
                  <a:moveTo>
                    <a:pt x="0" y="197"/>
                  </a:moveTo>
                  <a:lnTo>
                    <a:pt x="60" y="233"/>
                  </a:lnTo>
                  <a:lnTo>
                    <a:pt x="160" y="36"/>
                  </a:lnTo>
                  <a:lnTo>
                    <a:pt x="98" y="0"/>
                  </a:lnTo>
                  <a:lnTo>
                    <a:pt x="0" y="197"/>
                  </a:lnTo>
                  <a:close/>
                </a:path>
              </a:pathLst>
            </a:custGeom>
            <a:solidFill>
              <a:srgbClr val="FF27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6" name="íşḷiḋè"/>
            <p:cNvSpPr/>
            <p:nvPr/>
          </p:nvSpPr>
          <p:spPr bwMode="auto">
            <a:xfrm>
              <a:off x="6500813" y="1549400"/>
              <a:ext cx="254000" cy="369888"/>
            </a:xfrm>
            <a:custGeom>
              <a:avLst/>
              <a:gdLst>
                <a:gd name="T0" fmla="*/ 0 w 160"/>
                <a:gd name="T1" fmla="*/ 197 h 233"/>
                <a:gd name="T2" fmla="*/ 62 w 160"/>
                <a:gd name="T3" fmla="*/ 233 h 233"/>
                <a:gd name="T4" fmla="*/ 160 w 160"/>
                <a:gd name="T5" fmla="*/ 36 h 233"/>
                <a:gd name="T6" fmla="*/ 98 w 160"/>
                <a:gd name="T7" fmla="*/ 0 h 233"/>
                <a:gd name="T8" fmla="*/ 0 w 160"/>
                <a:gd name="T9" fmla="*/ 197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233">
                  <a:moveTo>
                    <a:pt x="0" y="197"/>
                  </a:moveTo>
                  <a:lnTo>
                    <a:pt x="62" y="233"/>
                  </a:lnTo>
                  <a:lnTo>
                    <a:pt x="160" y="36"/>
                  </a:lnTo>
                  <a:lnTo>
                    <a:pt x="98" y="0"/>
                  </a:lnTo>
                  <a:lnTo>
                    <a:pt x="0" y="1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7" name="ïšḻïḋé"/>
            <p:cNvSpPr/>
            <p:nvPr/>
          </p:nvSpPr>
          <p:spPr bwMode="auto">
            <a:xfrm>
              <a:off x="6402388" y="1492250"/>
              <a:ext cx="254000" cy="369888"/>
            </a:xfrm>
            <a:custGeom>
              <a:avLst/>
              <a:gdLst>
                <a:gd name="T0" fmla="*/ 0 w 160"/>
                <a:gd name="T1" fmla="*/ 197 h 233"/>
                <a:gd name="T2" fmla="*/ 62 w 160"/>
                <a:gd name="T3" fmla="*/ 233 h 233"/>
                <a:gd name="T4" fmla="*/ 160 w 160"/>
                <a:gd name="T5" fmla="*/ 36 h 233"/>
                <a:gd name="T6" fmla="*/ 100 w 160"/>
                <a:gd name="T7" fmla="*/ 0 h 233"/>
                <a:gd name="T8" fmla="*/ 0 w 160"/>
                <a:gd name="T9" fmla="*/ 197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233">
                  <a:moveTo>
                    <a:pt x="0" y="197"/>
                  </a:moveTo>
                  <a:lnTo>
                    <a:pt x="62" y="233"/>
                  </a:lnTo>
                  <a:lnTo>
                    <a:pt x="160" y="36"/>
                  </a:lnTo>
                  <a:lnTo>
                    <a:pt x="100" y="0"/>
                  </a:lnTo>
                  <a:lnTo>
                    <a:pt x="0" y="197"/>
                  </a:lnTo>
                  <a:close/>
                </a:path>
              </a:pathLst>
            </a:custGeom>
            <a:solidFill>
              <a:srgbClr val="FF27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8" name="iṧḷîḑe"/>
            <p:cNvSpPr/>
            <p:nvPr/>
          </p:nvSpPr>
          <p:spPr bwMode="auto">
            <a:xfrm>
              <a:off x="6302375" y="1435100"/>
              <a:ext cx="258763" cy="369888"/>
            </a:xfrm>
            <a:custGeom>
              <a:avLst/>
              <a:gdLst>
                <a:gd name="T0" fmla="*/ 0 w 163"/>
                <a:gd name="T1" fmla="*/ 196 h 233"/>
                <a:gd name="T2" fmla="*/ 63 w 163"/>
                <a:gd name="T3" fmla="*/ 233 h 233"/>
                <a:gd name="T4" fmla="*/ 163 w 163"/>
                <a:gd name="T5" fmla="*/ 36 h 233"/>
                <a:gd name="T6" fmla="*/ 101 w 163"/>
                <a:gd name="T7" fmla="*/ 0 h 233"/>
                <a:gd name="T8" fmla="*/ 0 w 163"/>
                <a:gd name="T9" fmla="*/ 196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233">
                  <a:moveTo>
                    <a:pt x="0" y="196"/>
                  </a:moveTo>
                  <a:lnTo>
                    <a:pt x="63" y="233"/>
                  </a:lnTo>
                  <a:lnTo>
                    <a:pt x="163" y="36"/>
                  </a:lnTo>
                  <a:lnTo>
                    <a:pt x="101" y="0"/>
                  </a:lnTo>
                  <a:lnTo>
                    <a:pt x="0" y="1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9" name="iṩ1íḑe"/>
            <p:cNvSpPr/>
            <p:nvPr/>
          </p:nvSpPr>
          <p:spPr bwMode="auto">
            <a:xfrm>
              <a:off x="6203950" y="1377950"/>
              <a:ext cx="258763" cy="368300"/>
            </a:xfrm>
            <a:custGeom>
              <a:avLst/>
              <a:gdLst>
                <a:gd name="T0" fmla="*/ 0 w 163"/>
                <a:gd name="T1" fmla="*/ 196 h 232"/>
                <a:gd name="T2" fmla="*/ 62 w 163"/>
                <a:gd name="T3" fmla="*/ 232 h 232"/>
                <a:gd name="T4" fmla="*/ 163 w 163"/>
                <a:gd name="T5" fmla="*/ 36 h 232"/>
                <a:gd name="T6" fmla="*/ 101 w 163"/>
                <a:gd name="T7" fmla="*/ 0 h 232"/>
                <a:gd name="T8" fmla="*/ 0 w 163"/>
                <a:gd name="T9" fmla="*/ 19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232">
                  <a:moveTo>
                    <a:pt x="0" y="196"/>
                  </a:moveTo>
                  <a:lnTo>
                    <a:pt x="62" y="232"/>
                  </a:lnTo>
                  <a:lnTo>
                    <a:pt x="163" y="36"/>
                  </a:lnTo>
                  <a:lnTo>
                    <a:pt x="101" y="0"/>
                  </a:lnTo>
                  <a:lnTo>
                    <a:pt x="0" y="196"/>
                  </a:lnTo>
                  <a:close/>
                </a:path>
              </a:pathLst>
            </a:custGeom>
            <a:solidFill>
              <a:srgbClr val="FF27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0" name="íṣ1îḍè"/>
            <p:cNvSpPr/>
            <p:nvPr/>
          </p:nvSpPr>
          <p:spPr bwMode="auto">
            <a:xfrm>
              <a:off x="6108700" y="1320800"/>
              <a:ext cx="255588" cy="368300"/>
            </a:xfrm>
            <a:custGeom>
              <a:avLst/>
              <a:gdLst>
                <a:gd name="T0" fmla="*/ 0 w 161"/>
                <a:gd name="T1" fmla="*/ 196 h 232"/>
                <a:gd name="T2" fmla="*/ 60 w 161"/>
                <a:gd name="T3" fmla="*/ 232 h 232"/>
                <a:gd name="T4" fmla="*/ 161 w 161"/>
                <a:gd name="T5" fmla="*/ 36 h 232"/>
                <a:gd name="T6" fmla="*/ 98 w 161"/>
                <a:gd name="T7" fmla="*/ 0 h 232"/>
                <a:gd name="T8" fmla="*/ 0 w 161"/>
                <a:gd name="T9" fmla="*/ 19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232">
                  <a:moveTo>
                    <a:pt x="0" y="196"/>
                  </a:moveTo>
                  <a:lnTo>
                    <a:pt x="60" y="232"/>
                  </a:lnTo>
                  <a:lnTo>
                    <a:pt x="161" y="36"/>
                  </a:lnTo>
                  <a:lnTo>
                    <a:pt x="98" y="0"/>
                  </a:lnTo>
                  <a:lnTo>
                    <a:pt x="0" y="1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1" name="iṥḷiḋê"/>
            <p:cNvSpPr/>
            <p:nvPr/>
          </p:nvSpPr>
          <p:spPr bwMode="auto">
            <a:xfrm>
              <a:off x="6991350" y="2147888"/>
              <a:ext cx="98425" cy="187325"/>
            </a:xfrm>
            <a:custGeom>
              <a:avLst/>
              <a:gdLst>
                <a:gd name="T0" fmla="*/ 31 w 31"/>
                <a:gd name="T1" fmla="*/ 18 h 59"/>
                <a:gd name="T2" fmla="*/ 31 w 31"/>
                <a:gd name="T3" fmla="*/ 44 h 59"/>
                <a:gd name="T4" fmla="*/ 15 w 31"/>
                <a:gd name="T5" fmla="*/ 54 h 59"/>
                <a:gd name="T6" fmla="*/ 0 w 31"/>
                <a:gd name="T7" fmla="*/ 26 h 59"/>
                <a:gd name="T8" fmla="*/ 0 w 31"/>
                <a:gd name="T9" fmla="*/ 0 h 59"/>
                <a:gd name="T10" fmla="*/ 31 w 31"/>
                <a:gd name="T11" fmla="*/ 1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9">
                  <a:moveTo>
                    <a:pt x="31" y="18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54"/>
                    <a:pt x="24" y="59"/>
                    <a:pt x="15" y="54"/>
                  </a:cubicBezTo>
                  <a:cubicBezTo>
                    <a:pt x="7" y="49"/>
                    <a:pt x="0" y="36"/>
                    <a:pt x="0" y="2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2" name="îsļíḓé"/>
            <p:cNvSpPr/>
            <p:nvPr/>
          </p:nvSpPr>
          <p:spPr bwMode="auto">
            <a:xfrm>
              <a:off x="6891338" y="2090738"/>
              <a:ext cx="100013" cy="187325"/>
            </a:xfrm>
            <a:custGeom>
              <a:avLst/>
              <a:gdLst>
                <a:gd name="T0" fmla="*/ 31 w 31"/>
                <a:gd name="T1" fmla="*/ 18 h 59"/>
                <a:gd name="T2" fmla="*/ 31 w 31"/>
                <a:gd name="T3" fmla="*/ 44 h 59"/>
                <a:gd name="T4" fmla="*/ 16 w 31"/>
                <a:gd name="T5" fmla="*/ 54 h 59"/>
                <a:gd name="T6" fmla="*/ 0 w 31"/>
                <a:gd name="T7" fmla="*/ 26 h 59"/>
                <a:gd name="T8" fmla="*/ 0 w 31"/>
                <a:gd name="T9" fmla="*/ 0 h 59"/>
                <a:gd name="T10" fmla="*/ 31 w 31"/>
                <a:gd name="T11" fmla="*/ 1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9">
                  <a:moveTo>
                    <a:pt x="31" y="18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54"/>
                    <a:pt x="24" y="59"/>
                    <a:pt x="16" y="54"/>
                  </a:cubicBezTo>
                  <a:cubicBezTo>
                    <a:pt x="7" y="49"/>
                    <a:pt x="0" y="36"/>
                    <a:pt x="0" y="2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" y="18"/>
                  </a:lnTo>
                  <a:close/>
                </a:path>
              </a:pathLst>
            </a:custGeom>
            <a:solidFill>
              <a:srgbClr val="FF27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3" name="iSliďé"/>
            <p:cNvSpPr/>
            <p:nvPr/>
          </p:nvSpPr>
          <p:spPr bwMode="auto">
            <a:xfrm>
              <a:off x="6792913" y="2033588"/>
              <a:ext cx="98425" cy="187325"/>
            </a:xfrm>
            <a:custGeom>
              <a:avLst/>
              <a:gdLst>
                <a:gd name="T0" fmla="*/ 31 w 31"/>
                <a:gd name="T1" fmla="*/ 18 h 59"/>
                <a:gd name="T2" fmla="*/ 31 w 31"/>
                <a:gd name="T3" fmla="*/ 44 h 59"/>
                <a:gd name="T4" fmla="*/ 16 w 31"/>
                <a:gd name="T5" fmla="*/ 54 h 59"/>
                <a:gd name="T6" fmla="*/ 0 w 31"/>
                <a:gd name="T7" fmla="*/ 26 h 59"/>
                <a:gd name="T8" fmla="*/ 0 w 31"/>
                <a:gd name="T9" fmla="*/ 0 h 59"/>
                <a:gd name="T10" fmla="*/ 31 w 31"/>
                <a:gd name="T11" fmla="*/ 1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9">
                  <a:moveTo>
                    <a:pt x="31" y="18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54"/>
                    <a:pt x="24" y="59"/>
                    <a:pt x="16" y="54"/>
                  </a:cubicBezTo>
                  <a:cubicBezTo>
                    <a:pt x="7" y="49"/>
                    <a:pt x="0" y="36"/>
                    <a:pt x="0" y="2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4" name="i$1îḓê"/>
            <p:cNvSpPr/>
            <p:nvPr/>
          </p:nvSpPr>
          <p:spPr bwMode="auto">
            <a:xfrm>
              <a:off x="6697663" y="1976438"/>
              <a:ext cx="95250" cy="187325"/>
            </a:xfrm>
            <a:custGeom>
              <a:avLst/>
              <a:gdLst>
                <a:gd name="T0" fmla="*/ 30 w 30"/>
                <a:gd name="T1" fmla="*/ 18 h 59"/>
                <a:gd name="T2" fmla="*/ 30 w 30"/>
                <a:gd name="T3" fmla="*/ 44 h 59"/>
                <a:gd name="T4" fmla="*/ 15 w 30"/>
                <a:gd name="T5" fmla="*/ 54 h 59"/>
                <a:gd name="T6" fmla="*/ 0 w 30"/>
                <a:gd name="T7" fmla="*/ 26 h 59"/>
                <a:gd name="T8" fmla="*/ 0 w 30"/>
                <a:gd name="T9" fmla="*/ 0 h 59"/>
                <a:gd name="T10" fmla="*/ 30 w 30"/>
                <a:gd name="T11" fmla="*/ 1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9">
                  <a:moveTo>
                    <a:pt x="30" y="18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30" y="54"/>
                    <a:pt x="23" y="59"/>
                    <a:pt x="15" y="54"/>
                  </a:cubicBezTo>
                  <a:cubicBezTo>
                    <a:pt x="6" y="49"/>
                    <a:pt x="0" y="36"/>
                    <a:pt x="0" y="2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0" y="18"/>
                  </a:lnTo>
                  <a:close/>
                </a:path>
              </a:pathLst>
            </a:custGeom>
            <a:solidFill>
              <a:srgbClr val="FF27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5" name="ïSlîḓé"/>
            <p:cNvSpPr/>
            <p:nvPr/>
          </p:nvSpPr>
          <p:spPr bwMode="auto">
            <a:xfrm>
              <a:off x="6599238" y="1919288"/>
              <a:ext cx="95250" cy="187325"/>
            </a:xfrm>
            <a:custGeom>
              <a:avLst/>
              <a:gdLst>
                <a:gd name="T0" fmla="*/ 30 w 30"/>
                <a:gd name="T1" fmla="*/ 18 h 59"/>
                <a:gd name="T2" fmla="*/ 30 w 30"/>
                <a:gd name="T3" fmla="*/ 44 h 59"/>
                <a:gd name="T4" fmla="*/ 15 w 30"/>
                <a:gd name="T5" fmla="*/ 54 h 59"/>
                <a:gd name="T6" fmla="*/ 0 w 30"/>
                <a:gd name="T7" fmla="*/ 26 h 59"/>
                <a:gd name="T8" fmla="*/ 0 w 30"/>
                <a:gd name="T9" fmla="*/ 0 h 59"/>
                <a:gd name="T10" fmla="*/ 30 w 30"/>
                <a:gd name="T11" fmla="*/ 1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9">
                  <a:moveTo>
                    <a:pt x="30" y="18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30" y="54"/>
                    <a:pt x="23" y="59"/>
                    <a:pt x="15" y="54"/>
                  </a:cubicBezTo>
                  <a:cubicBezTo>
                    <a:pt x="6" y="49"/>
                    <a:pt x="0" y="36"/>
                    <a:pt x="0" y="2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6" name="íSļîḓé"/>
            <p:cNvSpPr/>
            <p:nvPr/>
          </p:nvSpPr>
          <p:spPr bwMode="auto">
            <a:xfrm>
              <a:off x="6500813" y="1862138"/>
              <a:ext cx="98425" cy="187325"/>
            </a:xfrm>
            <a:custGeom>
              <a:avLst/>
              <a:gdLst>
                <a:gd name="T0" fmla="*/ 31 w 31"/>
                <a:gd name="T1" fmla="*/ 18 h 59"/>
                <a:gd name="T2" fmla="*/ 31 w 31"/>
                <a:gd name="T3" fmla="*/ 44 h 59"/>
                <a:gd name="T4" fmla="*/ 15 w 31"/>
                <a:gd name="T5" fmla="*/ 54 h 59"/>
                <a:gd name="T6" fmla="*/ 0 w 31"/>
                <a:gd name="T7" fmla="*/ 26 h 59"/>
                <a:gd name="T8" fmla="*/ 0 w 31"/>
                <a:gd name="T9" fmla="*/ 0 h 59"/>
                <a:gd name="T10" fmla="*/ 31 w 31"/>
                <a:gd name="T11" fmla="*/ 1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9">
                  <a:moveTo>
                    <a:pt x="31" y="18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54"/>
                    <a:pt x="24" y="59"/>
                    <a:pt x="15" y="54"/>
                  </a:cubicBezTo>
                  <a:cubicBezTo>
                    <a:pt x="7" y="49"/>
                    <a:pt x="0" y="36"/>
                    <a:pt x="0" y="2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" y="18"/>
                  </a:lnTo>
                  <a:close/>
                </a:path>
              </a:pathLst>
            </a:custGeom>
            <a:solidFill>
              <a:srgbClr val="FF27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7" name="ïşļïdè"/>
            <p:cNvSpPr/>
            <p:nvPr/>
          </p:nvSpPr>
          <p:spPr bwMode="auto">
            <a:xfrm>
              <a:off x="6402388" y="1804988"/>
              <a:ext cx="98425" cy="187325"/>
            </a:xfrm>
            <a:custGeom>
              <a:avLst/>
              <a:gdLst>
                <a:gd name="T0" fmla="*/ 31 w 31"/>
                <a:gd name="T1" fmla="*/ 18 h 59"/>
                <a:gd name="T2" fmla="*/ 31 w 31"/>
                <a:gd name="T3" fmla="*/ 44 h 59"/>
                <a:gd name="T4" fmla="*/ 15 w 31"/>
                <a:gd name="T5" fmla="*/ 54 h 59"/>
                <a:gd name="T6" fmla="*/ 0 w 31"/>
                <a:gd name="T7" fmla="*/ 26 h 59"/>
                <a:gd name="T8" fmla="*/ 0 w 31"/>
                <a:gd name="T9" fmla="*/ 0 h 59"/>
                <a:gd name="T10" fmla="*/ 31 w 31"/>
                <a:gd name="T11" fmla="*/ 1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9">
                  <a:moveTo>
                    <a:pt x="31" y="18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54"/>
                    <a:pt x="24" y="59"/>
                    <a:pt x="15" y="54"/>
                  </a:cubicBezTo>
                  <a:cubicBezTo>
                    <a:pt x="7" y="49"/>
                    <a:pt x="0" y="36"/>
                    <a:pt x="0" y="2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8" name="íṧḷîdé"/>
            <p:cNvSpPr/>
            <p:nvPr/>
          </p:nvSpPr>
          <p:spPr bwMode="auto">
            <a:xfrm>
              <a:off x="6302375" y="1746250"/>
              <a:ext cx="100013" cy="188913"/>
            </a:xfrm>
            <a:custGeom>
              <a:avLst/>
              <a:gdLst>
                <a:gd name="T0" fmla="*/ 31 w 31"/>
                <a:gd name="T1" fmla="*/ 18 h 59"/>
                <a:gd name="T2" fmla="*/ 31 w 31"/>
                <a:gd name="T3" fmla="*/ 44 h 59"/>
                <a:gd name="T4" fmla="*/ 16 w 31"/>
                <a:gd name="T5" fmla="*/ 54 h 59"/>
                <a:gd name="T6" fmla="*/ 0 w 31"/>
                <a:gd name="T7" fmla="*/ 26 h 59"/>
                <a:gd name="T8" fmla="*/ 0 w 31"/>
                <a:gd name="T9" fmla="*/ 0 h 59"/>
                <a:gd name="T10" fmla="*/ 31 w 31"/>
                <a:gd name="T11" fmla="*/ 1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9">
                  <a:moveTo>
                    <a:pt x="31" y="18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54"/>
                    <a:pt x="24" y="59"/>
                    <a:pt x="16" y="54"/>
                  </a:cubicBezTo>
                  <a:cubicBezTo>
                    <a:pt x="7" y="49"/>
                    <a:pt x="0" y="36"/>
                    <a:pt x="0" y="2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" y="18"/>
                  </a:lnTo>
                  <a:close/>
                </a:path>
              </a:pathLst>
            </a:custGeom>
            <a:solidFill>
              <a:srgbClr val="FF27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9" name="ïśḷíḑe"/>
            <p:cNvSpPr/>
            <p:nvPr/>
          </p:nvSpPr>
          <p:spPr bwMode="auto">
            <a:xfrm>
              <a:off x="6203950" y="1689100"/>
              <a:ext cx="98425" cy="185738"/>
            </a:xfrm>
            <a:custGeom>
              <a:avLst/>
              <a:gdLst>
                <a:gd name="T0" fmla="*/ 31 w 31"/>
                <a:gd name="T1" fmla="*/ 18 h 58"/>
                <a:gd name="T2" fmla="*/ 31 w 31"/>
                <a:gd name="T3" fmla="*/ 44 h 58"/>
                <a:gd name="T4" fmla="*/ 16 w 31"/>
                <a:gd name="T5" fmla="*/ 54 h 58"/>
                <a:gd name="T6" fmla="*/ 0 w 31"/>
                <a:gd name="T7" fmla="*/ 26 h 58"/>
                <a:gd name="T8" fmla="*/ 0 w 31"/>
                <a:gd name="T9" fmla="*/ 0 h 58"/>
                <a:gd name="T10" fmla="*/ 31 w 31"/>
                <a:gd name="T11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8">
                  <a:moveTo>
                    <a:pt x="31" y="18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54"/>
                    <a:pt x="24" y="58"/>
                    <a:pt x="16" y="54"/>
                  </a:cubicBezTo>
                  <a:cubicBezTo>
                    <a:pt x="7" y="49"/>
                    <a:pt x="0" y="36"/>
                    <a:pt x="0" y="2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0" name="iṥḻïḋe"/>
            <p:cNvSpPr/>
            <p:nvPr/>
          </p:nvSpPr>
          <p:spPr bwMode="auto">
            <a:xfrm>
              <a:off x="6108700" y="1631950"/>
              <a:ext cx="95250" cy="188913"/>
            </a:xfrm>
            <a:custGeom>
              <a:avLst/>
              <a:gdLst>
                <a:gd name="T0" fmla="*/ 30 w 30"/>
                <a:gd name="T1" fmla="*/ 18 h 59"/>
                <a:gd name="T2" fmla="*/ 30 w 30"/>
                <a:gd name="T3" fmla="*/ 44 h 59"/>
                <a:gd name="T4" fmla="*/ 15 w 30"/>
                <a:gd name="T5" fmla="*/ 54 h 59"/>
                <a:gd name="T6" fmla="*/ 0 w 30"/>
                <a:gd name="T7" fmla="*/ 26 h 59"/>
                <a:gd name="T8" fmla="*/ 0 w 30"/>
                <a:gd name="T9" fmla="*/ 0 h 59"/>
                <a:gd name="T10" fmla="*/ 30 w 30"/>
                <a:gd name="T11" fmla="*/ 1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9">
                  <a:moveTo>
                    <a:pt x="30" y="18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30" y="54"/>
                    <a:pt x="23" y="59"/>
                    <a:pt x="15" y="54"/>
                  </a:cubicBezTo>
                  <a:cubicBezTo>
                    <a:pt x="7" y="49"/>
                    <a:pt x="0" y="36"/>
                    <a:pt x="0" y="2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0" y="18"/>
                  </a:lnTo>
                  <a:close/>
                </a:path>
              </a:pathLst>
            </a:custGeom>
            <a:solidFill>
              <a:srgbClr val="FF27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1" name="îšľiďé"/>
            <p:cNvSpPr/>
            <p:nvPr/>
          </p:nvSpPr>
          <p:spPr bwMode="auto">
            <a:xfrm>
              <a:off x="7013575" y="2386013"/>
              <a:ext cx="563563" cy="795338"/>
            </a:xfrm>
            <a:custGeom>
              <a:avLst/>
              <a:gdLst>
                <a:gd name="T0" fmla="*/ 177 w 177"/>
                <a:gd name="T1" fmla="*/ 162 h 250"/>
                <a:gd name="T2" fmla="*/ 93 w 177"/>
                <a:gd name="T3" fmla="*/ 225 h 250"/>
                <a:gd name="T4" fmla="*/ 9 w 177"/>
                <a:gd name="T5" fmla="*/ 74 h 250"/>
                <a:gd name="T6" fmla="*/ 41 w 177"/>
                <a:gd name="T7" fmla="*/ 7 h 250"/>
                <a:gd name="T8" fmla="*/ 93 w 177"/>
                <a:gd name="T9" fmla="*/ 11 h 250"/>
                <a:gd name="T10" fmla="*/ 177 w 177"/>
                <a:gd name="T11" fmla="*/ 162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7" h="250">
                  <a:moveTo>
                    <a:pt x="177" y="162"/>
                  </a:moveTo>
                  <a:cubicBezTo>
                    <a:pt x="177" y="221"/>
                    <a:pt x="139" y="250"/>
                    <a:pt x="93" y="225"/>
                  </a:cubicBezTo>
                  <a:cubicBezTo>
                    <a:pt x="47" y="201"/>
                    <a:pt x="9" y="133"/>
                    <a:pt x="9" y="74"/>
                  </a:cubicBezTo>
                  <a:cubicBezTo>
                    <a:pt x="9" y="40"/>
                    <a:pt x="0" y="25"/>
                    <a:pt x="41" y="7"/>
                  </a:cubicBezTo>
                  <a:cubicBezTo>
                    <a:pt x="55" y="0"/>
                    <a:pt x="73" y="1"/>
                    <a:pt x="93" y="11"/>
                  </a:cubicBezTo>
                  <a:cubicBezTo>
                    <a:pt x="139" y="35"/>
                    <a:pt x="177" y="103"/>
                    <a:pt x="177" y="162"/>
                  </a:cubicBezTo>
                  <a:close/>
                </a:path>
              </a:pathLst>
            </a:custGeom>
            <a:solidFill>
              <a:srgbClr val="FF5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2" name="iṥľîḍê"/>
            <p:cNvSpPr/>
            <p:nvPr/>
          </p:nvSpPr>
          <p:spPr bwMode="auto">
            <a:xfrm>
              <a:off x="7004050" y="2363788"/>
              <a:ext cx="534988" cy="836613"/>
            </a:xfrm>
            <a:custGeom>
              <a:avLst/>
              <a:gdLst>
                <a:gd name="T0" fmla="*/ 168 w 168"/>
                <a:gd name="T1" fmla="*/ 176 h 263"/>
                <a:gd name="T2" fmla="*/ 84 w 168"/>
                <a:gd name="T3" fmla="*/ 239 h 263"/>
                <a:gd name="T4" fmla="*/ 0 w 168"/>
                <a:gd name="T5" fmla="*/ 88 h 263"/>
                <a:gd name="T6" fmla="*/ 84 w 168"/>
                <a:gd name="T7" fmla="*/ 25 h 263"/>
                <a:gd name="T8" fmla="*/ 168 w 168"/>
                <a:gd name="T9" fmla="*/ 176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263">
                  <a:moveTo>
                    <a:pt x="168" y="176"/>
                  </a:moveTo>
                  <a:cubicBezTo>
                    <a:pt x="168" y="235"/>
                    <a:pt x="130" y="263"/>
                    <a:pt x="84" y="239"/>
                  </a:cubicBezTo>
                  <a:cubicBezTo>
                    <a:pt x="37" y="215"/>
                    <a:pt x="0" y="147"/>
                    <a:pt x="0" y="88"/>
                  </a:cubicBezTo>
                  <a:cubicBezTo>
                    <a:pt x="0" y="29"/>
                    <a:pt x="37" y="0"/>
                    <a:pt x="84" y="25"/>
                  </a:cubicBezTo>
                  <a:cubicBezTo>
                    <a:pt x="130" y="49"/>
                    <a:pt x="168" y="117"/>
                    <a:pt x="168" y="176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3" name="iś1îdê"/>
            <p:cNvSpPr/>
            <p:nvPr/>
          </p:nvSpPr>
          <p:spPr bwMode="auto">
            <a:xfrm>
              <a:off x="7004050" y="2363788"/>
              <a:ext cx="534988" cy="563563"/>
            </a:xfrm>
            <a:custGeom>
              <a:avLst/>
              <a:gdLst>
                <a:gd name="T0" fmla="*/ 84 w 168"/>
                <a:gd name="T1" fmla="*/ 27 h 177"/>
                <a:gd name="T2" fmla="*/ 168 w 168"/>
                <a:gd name="T3" fmla="*/ 177 h 177"/>
                <a:gd name="T4" fmla="*/ 168 w 168"/>
                <a:gd name="T5" fmla="*/ 176 h 177"/>
                <a:gd name="T6" fmla="*/ 84 w 168"/>
                <a:gd name="T7" fmla="*/ 25 h 177"/>
                <a:gd name="T8" fmla="*/ 0 w 168"/>
                <a:gd name="T9" fmla="*/ 88 h 177"/>
                <a:gd name="T10" fmla="*/ 0 w 168"/>
                <a:gd name="T11" fmla="*/ 89 h 177"/>
                <a:gd name="T12" fmla="*/ 84 w 168"/>
                <a:gd name="T13" fmla="*/ 2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177">
                  <a:moveTo>
                    <a:pt x="84" y="27"/>
                  </a:moveTo>
                  <a:cubicBezTo>
                    <a:pt x="130" y="51"/>
                    <a:pt x="167" y="118"/>
                    <a:pt x="168" y="177"/>
                  </a:cubicBezTo>
                  <a:cubicBezTo>
                    <a:pt x="168" y="176"/>
                    <a:pt x="168" y="176"/>
                    <a:pt x="168" y="176"/>
                  </a:cubicBezTo>
                  <a:cubicBezTo>
                    <a:pt x="168" y="117"/>
                    <a:pt x="130" y="49"/>
                    <a:pt x="84" y="25"/>
                  </a:cubicBezTo>
                  <a:cubicBezTo>
                    <a:pt x="37" y="0"/>
                    <a:pt x="0" y="29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30"/>
                    <a:pt x="38" y="3"/>
                    <a:pt x="84" y="27"/>
                  </a:cubicBezTo>
                  <a:close/>
                </a:path>
              </a:pathLst>
            </a:custGeom>
            <a:solidFill>
              <a:srgbClr val="FFE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4" name="iṩḻïďè"/>
            <p:cNvSpPr/>
            <p:nvPr/>
          </p:nvSpPr>
          <p:spPr bwMode="auto">
            <a:xfrm>
              <a:off x="7073900" y="2481263"/>
              <a:ext cx="395288" cy="617538"/>
            </a:xfrm>
            <a:custGeom>
              <a:avLst/>
              <a:gdLst>
                <a:gd name="T0" fmla="*/ 124 w 124"/>
                <a:gd name="T1" fmla="*/ 130 h 194"/>
                <a:gd name="T2" fmla="*/ 62 w 124"/>
                <a:gd name="T3" fmla="*/ 176 h 194"/>
                <a:gd name="T4" fmla="*/ 0 w 124"/>
                <a:gd name="T5" fmla="*/ 64 h 194"/>
                <a:gd name="T6" fmla="*/ 62 w 124"/>
                <a:gd name="T7" fmla="*/ 18 h 194"/>
                <a:gd name="T8" fmla="*/ 124 w 124"/>
                <a:gd name="T9" fmla="*/ 13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94">
                  <a:moveTo>
                    <a:pt x="124" y="130"/>
                  </a:moveTo>
                  <a:cubicBezTo>
                    <a:pt x="124" y="173"/>
                    <a:pt x="96" y="194"/>
                    <a:pt x="62" y="176"/>
                  </a:cubicBezTo>
                  <a:cubicBezTo>
                    <a:pt x="27" y="158"/>
                    <a:pt x="0" y="108"/>
                    <a:pt x="0" y="64"/>
                  </a:cubicBezTo>
                  <a:cubicBezTo>
                    <a:pt x="0" y="21"/>
                    <a:pt x="27" y="0"/>
                    <a:pt x="62" y="18"/>
                  </a:cubicBezTo>
                  <a:cubicBezTo>
                    <a:pt x="96" y="36"/>
                    <a:pt x="124" y="86"/>
                    <a:pt x="124" y="130"/>
                  </a:cubicBezTo>
                  <a:close/>
                </a:path>
              </a:pathLst>
            </a:custGeom>
            <a:solidFill>
              <a:srgbClr val="FFE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5" name="ïšľíḍe"/>
            <p:cNvSpPr/>
            <p:nvPr/>
          </p:nvSpPr>
          <p:spPr bwMode="auto">
            <a:xfrm>
              <a:off x="7073900" y="2481263"/>
              <a:ext cx="395288" cy="419100"/>
            </a:xfrm>
            <a:custGeom>
              <a:avLst/>
              <a:gdLst>
                <a:gd name="T0" fmla="*/ 62 w 124"/>
                <a:gd name="T1" fmla="*/ 21 h 132"/>
                <a:gd name="T2" fmla="*/ 124 w 124"/>
                <a:gd name="T3" fmla="*/ 132 h 132"/>
                <a:gd name="T4" fmla="*/ 124 w 124"/>
                <a:gd name="T5" fmla="*/ 130 h 132"/>
                <a:gd name="T6" fmla="*/ 62 w 124"/>
                <a:gd name="T7" fmla="*/ 18 h 132"/>
                <a:gd name="T8" fmla="*/ 0 w 124"/>
                <a:gd name="T9" fmla="*/ 64 h 132"/>
                <a:gd name="T10" fmla="*/ 0 w 124"/>
                <a:gd name="T11" fmla="*/ 66 h 132"/>
                <a:gd name="T12" fmla="*/ 62 w 124"/>
                <a:gd name="T13" fmla="*/ 2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32">
                  <a:moveTo>
                    <a:pt x="62" y="21"/>
                  </a:moveTo>
                  <a:cubicBezTo>
                    <a:pt x="96" y="39"/>
                    <a:pt x="123" y="89"/>
                    <a:pt x="124" y="132"/>
                  </a:cubicBezTo>
                  <a:cubicBezTo>
                    <a:pt x="124" y="131"/>
                    <a:pt x="124" y="130"/>
                    <a:pt x="124" y="130"/>
                  </a:cubicBezTo>
                  <a:cubicBezTo>
                    <a:pt x="124" y="86"/>
                    <a:pt x="96" y="36"/>
                    <a:pt x="62" y="18"/>
                  </a:cubicBezTo>
                  <a:cubicBezTo>
                    <a:pt x="27" y="0"/>
                    <a:pt x="0" y="21"/>
                    <a:pt x="0" y="64"/>
                  </a:cubicBezTo>
                  <a:cubicBezTo>
                    <a:pt x="0" y="65"/>
                    <a:pt x="0" y="65"/>
                    <a:pt x="0" y="66"/>
                  </a:cubicBezTo>
                  <a:cubicBezTo>
                    <a:pt x="1" y="23"/>
                    <a:pt x="28" y="4"/>
                    <a:pt x="62" y="21"/>
                  </a:cubicBezTo>
                  <a:close/>
                </a:path>
              </a:pathLst>
            </a:custGeom>
            <a:solidFill>
              <a:srgbClr val="FFFF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6" name="ïsḷíḋe"/>
            <p:cNvSpPr/>
            <p:nvPr/>
          </p:nvSpPr>
          <p:spPr bwMode="auto">
            <a:xfrm>
              <a:off x="7178675" y="2605088"/>
              <a:ext cx="158750" cy="376238"/>
            </a:xfrm>
            <a:custGeom>
              <a:avLst/>
              <a:gdLst>
                <a:gd name="T0" fmla="*/ 26 w 50"/>
                <a:gd name="T1" fmla="*/ 2 h 118"/>
                <a:gd name="T2" fmla="*/ 30 w 50"/>
                <a:gd name="T3" fmla="*/ 10 h 118"/>
                <a:gd name="T4" fmla="*/ 30 w 50"/>
                <a:gd name="T5" fmla="*/ 13 h 118"/>
                <a:gd name="T6" fmla="*/ 44 w 50"/>
                <a:gd name="T7" fmla="*/ 30 h 118"/>
                <a:gd name="T8" fmla="*/ 47 w 50"/>
                <a:gd name="T9" fmla="*/ 38 h 118"/>
                <a:gd name="T10" fmla="*/ 42 w 50"/>
                <a:gd name="T11" fmla="*/ 42 h 118"/>
                <a:gd name="T12" fmla="*/ 39 w 50"/>
                <a:gd name="T13" fmla="*/ 39 h 118"/>
                <a:gd name="T14" fmla="*/ 29 w 50"/>
                <a:gd name="T15" fmla="*/ 27 h 118"/>
                <a:gd name="T16" fmla="*/ 29 w 50"/>
                <a:gd name="T17" fmla="*/ 52 h 118"/>
                <a:gd name="T18" fmla="*/ 50 w 50"/>
                <a:gd name="T19" fmla="*/ 92 h 118"/>
                <a:gd name="T20" fmla="*/ 30 w 50"/>
                <a:gd name="T21" fmla="*/ 105 h 118"/>
                <a:gd name="T22" fmla="*/ 30 w 50"/>
                <a:gd name="T23" fmla="*/ 113 h 118"/>
                <a:gd name="T24" fmla="*/ 26 w 50"/>
                <a:gd name="T25" fmla="*/ 116 h 118"/>
                <a:gd name="T26" fmla="*/ 22 w 50"/>
                <a:gd name="T27" fmla="*/ 108 h 118"/>
                <a:gd name="T28" fmla="*/ 22 w 50"/>
                <a:gd name="T29" fmla="*/ 100 h 118"/>
                <a:gd name="T30" fmla="*/ 2 w 50"/>
                <a:gd name="T31" fmla="*/ 77 h 118"/>
                <a:gd name="T32" fmla="*/ 0 w 50"/>
                <a:gd name="T33" fmla="*/ 69 h 118"/>
                <a:gd name="T34" fmla="*/ 5 w 50"/>
                <a:gd name="T35" fmla="*/ 65 h 118"/>
                <a:gd name="T36" fmla="*/ 8 w 50"/>
                <a:gd name="T37" fmla="*/ 69 h 118"/>
                <a:gd name="T38" fmla="*/ 22 w 50"/>
                <a:gd name="T39" fmla="*/ 87 h 118"/>
                <a:gd name="T40" fmla="*/ 22 w 50"/>
                <a:gd name="T41" fmla="*/ 60 h 118"/>
                <a:gd name="T42" fmla="*/ 2 w 50"/>
                <a:gd name="T43" fmla="*/ 20 h 118"/>
                <a:gd name="T44" fmla="*/ 22 w 50"/>
                <a:gd name="T45" fmla="*/ 8 h 118"/>
                <a:gd name="T46" fmla="*/ 22 w 50"/>
                <a:gd name="T47" fmla="*/ 5 h 118"/>
                <a:gd name="T48" fmla="*/ 26 w 50"/>
                <a:gd name="T49" fmla="*/ 2 h 118"/>
                <a:gd name="T50" fmla="*/ 22 w 50"/>
                <a:gd name="T51" fmla="*/ 45 h 118"/>
                <a:gd name="T52" fmla="*/ 22 w 50"/>
                <a:gd name="T53" fmla="*/ 21 h 118"/>
                <a:gd name="T54" fmla="*/ 13 w 50"/>
                <a:gd name="T55" fmla="*/ 27 h 118"/>
                <a:gd name="T56" fmla="*/ 22 w 50"/>
                <a:gd name="T57" fmla="*/ 45 h 118"/>
                <a:gd name="T58" fmla="*/ 29 w 50"/>
                <a:gd name="T59" fmla="*/ 68 h 118"/>
                <a:gd name="T60" fmla="*/ 29 w 50"/>
                <a:gd name="T61" fmla="*/ 92 h 118"/>
                <a:gd name="T62" fmla="*/ 39 w 50"/>
                <a:gd name="T63" fmla="*/ 86 h 118"/>
                <a:gd name="T64" fmla="*/ 29 w 50"/>
                <a:gd name="T65" fmla="*/ 6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0" h="118">
                  <a:moveTo>
                    <a:pt x="26" y="2"/>
                  </a:moveTo>
                  <a:cubicBezTo>
                    <a:pt x="28" y="3"/>
                    <a:pt x="30" y="7"/>
                    <a:pt x="30" y="10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5" y="18"/>
                    <a:pt x="40" y="23"/>
                    <a:pt x="44" y="30"/>
                  </a:cubicBezTo>
                  <a:cubicBezTo>
                    <a:pt x="46" y="32"/>
                    <a:pt x="47" y="35"/>
                    <a:pt x="47" y="38"/>
                  </a:cubicBezTo>
                  <a:cubicBezTo>
                    <a:pt x="47" y="42"/>
                    <a:pt x="45" y="44"/>
                    <a:pt x="42" y="42"/>
                  </a:cubicBezTo>
                  <a:cubicBezTo>
                    <a:pt x="41" y="41"/>
                    <a:pt x="40" y="40"/>
                    <a:pt x="39" y="39"/>
                  </a:cubicBezTo>
                  <a:cubicBezTo>
                    <a:pt x="36" y="34"/>
                    <a:pt x="33" y="30"/>
                    <a:pt x="29" y="2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44" y="66"/>
                    <a:pt x="50" y="78"/>
                    <a:pt x="50" y="92"/>
                  </a:cubicBezTo>
                  <a:cubicBezTo>
                    <a:pt x="50" y="107"/>
                    <a:pt x="42" y="111"/>
                    <a:pt x="30" y="105"/>
                  </a:cubicBezTo>
                  <a:cubicBezTo>
                    <a:pt x="30" y="113"/>
                    <a:pt x="30" y="113"/>
                    <a:pt x="30" y="113"/>
                  </a:cubicBezTo>
                  <a:cubicBezTo>
                    <a:pt x="30" y="117"/>
                    <a:pt x="28" y="118"/>
                    <a:pt x="26" y="116"/>
                  </a:cubicBezTo>
                  <a:cubicBezTo>
                    <a:pt x="23" y="115"/>
                    <a:pt x="22" y="111"/>
                    <a:pt x="22" y="108"/>
                  </a:cubicBezTo>
                  <a:cubicBezTo>
                    <a:pt x="22" y="100"/>
                    <a:pt x="22" y="100"/>
                    <a:pt x="22" y="100"/>
                  </a:cubicBezTo>
                  <a:cubicBezTo>
                    <a:pt x="14" y="94"/>
                    <a:pt x="8" y="87"/>
                    <a:pt x="2" y="77"/>
                  </a:cubicBezTo>
                  <a:cubicBezTo>
                    <a:pt x="1" y="75"/>
                    <a:pt x="0" y="72"/>
                    <a:pt x="0" y="69"/>
                  </a:cubicBezTo>
                  <a:cubicBezTo>
                    <a:pt x="0" y="65"/>
                    <a:pt x="2" y="64"/>
                    <a:pt x="5" y="65"/>
                  </a:cubicBezTo>
                  <a:cubicBezTo>
                    <a:pt x="6" y="66"/>
                    <a:pt x="7" y="67"/>
                    <a:pt x="8" y="69"/>
                  </a:cubicBezTo>
                  <a:cubicBezTo>
                    <a:pt x="12" y="76"/>
                    <a:pt x="17" y="82"/>
                    <a:pt x="22" y="87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8" y="47"/>
                    <a:pt x="2" y="35"/>
                    <a:pt x="2" y="20"/>
                  </a:cubicBezTo>
                  <a:cubicBezTo>
                    <a:pt x="2" y="6"/>
                    <a:pt x="10" y="2"/>
                    <a:pt x="22" y="8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3" y="0"/>
                    <a:pt x="26" y="2"/>
                  </a:cubicBezTo>
                  <a:close/>
                  <a:moveTo>
                    <a:pt x="22" y="45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16" y="18"/>
                    <a:pt x="13" y="21"/>
                    <a:pt x="13" y="27"/>
                  </a:cubicBezTo>
                  <a:cubicBezTo>
                    <a:pt x="13" y="32"/>
                    <a:pt x="15" y="37"/>
                    <a:pt x="22" y="45"/>
                  </a:cubicBezTo>
                  <a:close/>
                  <a:moveTo>
                    <a:pt x="29" y="68"/>
                  </a:moveTo>
                  <a:cubicBezTo>
                    <a:pt x="29" y="92"/>
                    <a:pt x="29" y="92"/>
                    <a:pt x="29" y="92"/>
                  </a:cubicBezTo>
                  <a:cubicBezTo>
                    <a:pt x="35" y="95"/>
                    <a:pt x="39" y="93"/>
                    <a:pt x="39" y="86"/>
                  </a:cubicBezTo>
                  <a:cubicBezTo>
                    <a:pt x="39" y="80"/>
                    <a:pt x="37" y="76"/>
                    <a:pt x="29" y="68"/>
                  </a:cubicBezTo>
                  <a:close/>
                </a:path>
              </a:pathLst>
            </a:custGeom>
            <a:solidFill>
              <a:srgbClr val="FFF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7" name="iṡḷiḍé"/>
            <p:cNvSpPr/>
            <p:nvPr/>
          </p:nvSpPr>
          <p:spPr bwMode="auto">
            <a:xfrm>
              <a:off x="7178675" y="2605088"/>
              <a:ext cx="158750" cy="366713"/>
            </a:xfrm>
            <a:custGeom>
              <a:avLst/>
              <a:gdLst>
                <a:gd name="T0" fmla="*/ 26 w 50"/>
                <a:gd name="T1" fmla="*/ 2 h 115"/>
                <a:gd name="T2" fmla="*/ 30 w 50"/>
                <a:gd name="T3" fmla="*/ 10 h 115"/>
                <a:gd name="T4" fmla="*/ 30 w 50"/>
                <a:gd name="T5" fmla="*/ 13 h 115"/>
                <a:gd name="T6" fmla="*/ 44 w 50"/>
                <a:gd name="T7" fmla="*/ 29 h 115"/>
                <a:gd name="T8" fmla="*/ 47 w 50"/>
                <a:gd name="T9" fmla="*/ 37 h 115"/>
                <a:gd name="T10" fmla="*/ 42 w 50"/>
                <a:gd name="T11" fmla="*/ 41 h 115"/>
                <a:gd name="T12" fmla="*/ 39 w 50"/>
                <a:gd name="T13" fmla="*/ 38 h 115"/>
                <a:gd name="T14" fmla="*/ 29 w 50"/>
                <a:gd name="T15" fmla="*/ 26 h 115"/>
                <a:gd name="T16" fmla="*/ 29 w 50"/>
                <a:gd name="T17" fmla="*/ 51 h 115"/>
                <a:gd name="T18" fmla="*/ 50 w 50"/>
                <a:gd name="T19" fmla="*/ 90 h 115"/>
                <a:gd name="T20" fmla="*/ 30 w 50"/>
                <a:gd name="T21" fmla="*/ 103 h 115"/>
                <a:gd name="T22" fmla="*/ 30 w 50"/>
                <a:gd name="T23" fmla="*/ 111 h 115"/>
                <a:gd name="T24" fmla="*/ 26 w 50"/>
                <a:gd name="T25" fmla="*/ 114 h 115"/>
                <a:gd name="T26" fmla="*/ 22 w 50"/>
                <a:gd name="T27" fmla="*/ 106 h 115"/>
                <a:gd name="T28" fmla="*/ 22 w 50"/>
                <a:gd name="T29" fmla="*/ 98 h 115"/>
                <a:gd name="T30" fmla="*/ 2 w 50"/>
                <a:gd name="T31" fmla="*/ 76 h 115"/>
                <a:gd name="T32" fmla="*/ 0 w 50"/>
                <a:gd name="T33" fmla="*/ 68 h 115"/>
                <a:gd name="T34" fmla="*/ 5 w 50"/>
                <a:gd name="T35" fmla="*/ 64 h 115"/>
                <a:gd name="T36" fmla="*/ 8 w 50"/>
                <a:gd name="T37" fmla="*/ 67 h 115"/>
                <a:gd name="T38" fmla="*/ 22 w 50"/>
                <a:gd name="T39" fmla="*/ 85 h 115"/>
                <a:gd name="T40" fmla="*/ 22 w 50"/>
                <a:gd name="T41" fmla="*/ 59 h 115"/>
                <a:gd name="T42" fmla="*/ 2 w 50"/>
                <a:gd name="T43" fmla="*/ 20 h 115"/>
                <a:gd name="T44" fmla="*/ 22 w 50"/>
                <a:gd name="T45" fmla="*/ 8 h 115"/>
                <a:gd name="T46" fmla="*/ 22 w 50"/>
                <a:gd name="T47" fmla="*/ 5 h 115"/>
                <a:gd name="T48" fmla="*/ 26 w 50"/>
                <a:gd name="T49" fmla="*/ 2 h 115"/>
                <a:gd name="T50" fmla="*/ 22 w 50"/>
                <a:gd name="T51" fmla="*/ 44 h 115"/>
                <a:gd name="T52" fmla="*/ 22 w 50"/>
                <a:gd name="T53" fmla="*/ 21 h 115"/>
                <a:gd name="T54" fmla="*/ 13 w 50"/>
                <a:gd name="T55" fmla="*/ 26 h 115"/>
                <a:gd name="T56" fmla="*/ 22 w 50"/>
                <a:gd name="T57" fmla="*/ 44 h 115"/>
                <a:gd name="T58" fmla="*/ 29 w 50"/>
                <a:gd name="T59" fmla="*/ 66 h 115"/>
                <a:gd name="T60" fmla="*/ 29 w 50"/>
                <a:gd name="T61" fmla="*/ 90 h 115"/>
                <a:gd name="T62" fmla="*/ 39 w 50"/>
                <a:gd name="T63" fmla="*/ 84 h 115"/>
                <a:gd name="T64" fmla="*/ 29 w 50"/>
                <a:gd name="T65" fmla="*/ 6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0" h="115">
                  <a:moveTo>
                    <a:pt x="26" y="2"/>
                  </a:moveTo>
                  <a:cubicBezTo>
                    <a:pt x="28" y="3"/>
                    <a:pt x="30" y="7"/>
                    <a:pt x="30" y="10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5" y="17"/>
                    <a:pt x="40" y="23"/>
                    <a:pt x="44" y="29"/>
                  </a:cubicBezTo>
                  <a:cubicBezTo>
                    <a:pt x="46" y="31"/>
                    <a:pt x="47" y="34"/>
                    <a:pt x="47" y="37"/>
                  </a:cubicBezTo>
                  <a:cubicBezTo>
                    <a:pt x="47" y="41"/>
                    <a:pt x="45" y="43"/>
                    <a:pt x="42" y="41"/>
                  </a:cubicBezTo>
                  <a:cubicBezTo>
                    <a:pt x="41" y="40"/>
                    <a:pt x="40" y="39"/>
                    <a:pt x="39" y="38"/>
                  </a:cubicBezTo>
                  <a:cubicBezTo>
                    <a:pt x="36" y="33"/>
                    <a:pt x="33" y="29"/>
                    <a:pt x="29" y="26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44" y="65"/>
                    <a:pt x="50" y="77"/>
                    <a:pt x="50" y="90"/>
                  </a:cubicBezTo>
                  <a:cubicBezTo>
                    <a:pt x="50" y="105"/>
                    <a:pt x="42" y="109"/>
                    <a:pt x="30" y="103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0" y="114"/>
                    <a:pt x="28" y="115"/>
                    <a:pt x="26" y="114"/>
                  </a:cubicBezTo>
                  <a:cubicBezTo>
                    <a:pt x="23" y="112"/>
                    <a:pt x="22" y="109"/>
                    <a:pt x="22" y="106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4" y="92"/>
                    <a:pt x="8" y="85"/>
                    <a:pt x="2" y="76"/>
                  </a:cubicBezTo>
                  <a:cubicBezTo>
                    <a:pt x="1" y="73"/>
                    <a:pt x="0" y="71"/>
                    <a:pt x="0" y="68"/>
                  </a:cubicBezTo>
                  <a:cubicBezTo>
                    <a:pt x="0" y="64"/>
                    <a:pt x="2" y="62"/>
                    <a:pt x="5" y="64"/>
                  </a:cubicBezTo>
                  <a:cubicBezTo>
                    <a:pt x="6" y="65"/>
                    <a:pt x="7" y="66"/>
                    <a:pt x="8" y="67"/>
                  </a:cubicBezTo>
                  <a:cubicBezTo>
                    <a:pt x="12" y="74"/>
                    <a:pt x="17" y="80"/>
                    <a:pt x="22" y="85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8" y="46"/>
                    <a:pt x="2" y="35"/>
                    <a:pt x="2" y="20"/>
                  </a:cubicBezTo>
                  <a:cubicBezTo>
                    <a:pt x="2" y="6"/>
                    <a:pt x="10" y="2"/>
                    <a:pt x="22" y="8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3" y="0"/>
                    <a:pt x="26" y="2"/>
                  </a:cubicBezTo>
                  <a:close/>
                  <a:moveTo>
                    <a:pt x="22" y="44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16" y="18"/>
                    <a:pt x="13" y="20"/>
                    <a:pt x="13" y="26"/>
                  </a:cubicBezTo>
                  <a:cubicBezTo>
                    <a:pt x="13" y="31"/>
                    <a:pt x="15" y="36"/>
                    <a:pt x="22" y="44"/>
                  </a:cubicBezTo>
                  <a:close/>
                  <a:moveTo>
                    <a:pt x="29" y="66"/>
                  </a:moveTo>
                  <a:cubicBezTo>
                    <a:pt x="29" y="90"/>
                    <a:pt x="29" y="90"/>
                    <a:pt x="29" y="90"/>
                  </a:cubicBezTo>
                  <a:cubicBezTo>
                    <a:pt x="35" y="93"/>
                    <a:pt x="39" y="91"/>
                    <a:pt x="39" y="84"/>
                  </a:cubicBezTo>
                  <a:cubicBezTo>
                    <a:pt x="39" y="79"/>
                    <a:pt x="37" y="74"/>
                    <a:pt x="29" y="66"/>
                  </a:cubicBezTo>
                  <a:close/>
                </a:path>
              </a:pathLst>
            </a:custGeom>
            <a:solidFill>
              <a:srgbClr val="FF9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8" name="iṡḻïḍè"/>
            <p:cNvSpPr/>
            <p:nvPr/>
          </p:nvSpPr>
          <p:spPr bwMode="auto">
            <a:xfrm>
              <a:off x="7602538" y="3155950"/>
              <a:ext cx="320675" cy="454025"/>
            </a:xfrm>
            <a:custGeom>
              <a:avLst/>
              <a:gdLst>
                <a:gd name="T0" fmla="*/ 101 w 101"/>
                <a:gd name="T1" fmla="*/ 93 h 143"/>
                <a:gd name="T2" fmla="*/ 53 w 101"/>
                <a:gd name="T3" fmla="*/ 129 h 143"/>
                <a:gd name="T4" fmla="*/ 5 w 101"/>
                <a:gd name="T5" fmla="*/ 42 h 143"/>
                <a:gd name="T6" fmla="*/ 24 w 101"/>
                <a:gd name="T7" fmla="*/ 4 h 143"/>
                <a:gd name="T8" fmla="*/ 53 w 101"/>
                <a:gd name="T9" fmla="*/ 6 h 143"/>
                <a:gd name="T10" fmla="*/ 101 w 101"/>
                <a:gd name="T11" fmla="*/ 9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143">
                  <a:moveTo>
                    <a:pt x="101" y="93"/>
                  </a:moveTo>
                  <a:cubicBezTo>
                    <a:pt x="101" y="127"/>
                    <a:pt x="80" y="143"/>
                    <a:pt x="53" y="129"/>
                  </a:cubicBezTo>
                  <a:cubicBezTo>
                    <a:pt x="27" y="115"/>
                    <a:pt x="5" y="76"/>
                    <a:pt x="5" y="42"/>
                  </a:cubicBezTo>
                  <a:cubicBezTo>
                    <a:pt x="5" y="23"/>
                    <a:pt x="0" y="14"/>
                    <a:pt x="24" y="4"/>
                  </a:cubicBezTo>
                  <a:cubicBezTo>
                    <a:pt x="32" y="0"/>
                    <a:pt x="42" y="0"/>
                    <a:pt x="53" y="6"/>
                  </a:cubicBezTo>
                  <a:cubicBezTo>
                    <a:pt x="80" y="20"/>
                    <a:pt x="101" y="59"/>
                    <a:pt x="101" y="93"/>
                  </a:cubicBezTo>
                  <a:close/>
                </a:path>
              </a:pathLst>
            </a:custGeom>
            <a:solidFill>
              <a:srgbClr val="FF5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9" name="iṣľïḑé"/>
            <p:cNvSpPr/>
            <p:nvPr/>
          </p:nvSpPr>
          <p:spPr bwMode="auto">
            <a:xfrm>
              <a:off x="7596188" y="3143250"/>
              <a:ext cx="304800" cy="479425"/>
            </a:xfrm>
            <a:custGeom>
              <a:avLst/>
              <a:gdLst>
                <a:gd name="T0" fmla="*/ 96 w 96"/>
                <a:gd name="T1" fmla="*/ 101 h 151"/>
                <a:gd name="T2" fmla="*/ 48 w 96"/>
                <a:gd name="T3" fmla="*/ 137 h 151"/>
                <a:gd name="T4" fmla="*/ 0 w 96"/>
                <a:gd name="T5" fmla="*/ 50 h 151"/>
                <a:gd name="T6" fmla="*/ 48 w 96"/>
                <a:gd name="T7" fmla="*/ 14 h 151"/>
                <a:gd name="T8" fmla="*/ 96 w 96"/>
                <a:gd name="T9" fmla="*/ 10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51">
                  <a:moveTo>
                    <a:pt x="96" y="101"/>
                  </a:moveTo>
                  <a:cubicBezTo>
                    <a:pt x="96" y="134"/>
                    <a:pt x="75" y="151"/>
                    <a:pt x="48" y="137"/>
                  </a:cubicBezTo>
                  <a:cubicBezTo>
                    <a:pt x="22" y="123"/>
                    <a:pt x="0" y="84"/>
                    <a:pt x="0" y="50"/>
                  </a:cubicBezTo>
                  <a:cubicBezTo>
                    <a:pt x="0" y="16"/>
                    <a:pt x="22" y="0"/>
                    <a:pt x="48" y="14"/>
                  </a:cubicBezTo>
                  <a:cubicBezTo>
                    <a:pt x="75" y="28"/>
                    <a:pt x="96" y="67"/>
                    <a:pt x="96" y="10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0" name="íṧ1ïḋe"/>
            <p:cNvSpPr/>
            <p:nvPr/>
          </p:nvSpPr>
          <p:spPr bwMode="auto">
            <a:xfrm>
              <a:off x="7596188" y="3143250"/>
              <a:ext cx="304800" cy="320675"/>
            </a:xfrm>
            <a:custGeom>
              <a:avLst/>
              <a:gdLst>
                <a:gd name="T0" fmla="*/ 48 w 96"/>
                <a:gd name="T1" fmla="*/ 15 h 101"/>
                <a:gd name="T2" fmla="*/ 96 w 96"/>
                <a:gd name="T3" fmla="*/ 101 h 101"/>
                <a:gd name="T4" fmla="*/ 96 w 96"/>
                <a:gd name="T5" fmla="*/ 101 h 101"/>
                <a:gd name="T6" fmla="*/ 48 w 96"/>
                <a:gd name="T7" fmla="*/ 14 h 101"/>
                <a:gd name="T8" fmla="*/ 0 w 96"/>
                <a:gd name="T9" fmla="*/ 50 h 101"/>
                <a:gd name="T10" fmla="*/ 0 w 96"/>
                <a:gd name="T11" fmla="*/ 51 h 101"/>
                <a:gd name="T12" fmla="*/ 48 w 96"/>
                <a:gd name="T13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01">
                  <a:moveTo>
                    <a:pt x="48" y="15"/>
                  </a:moveTo>
                  <a:cubicBezTo>
                    <a:pt x="75" y="29"/>
                    <a:pt x="96" y="68"/>
                    <a:pt x="96" y="101"/>
                  </a:cubicBezTo>
                  <a:cubicBezTo>
                    <a:pt x="96" y="101"/>
                    <a:pt x="96" y="101"/>
                    <a:pt x="96" y="101"/>
                  </a:cubicBezTo>
                  <a:cubicBezTo>
                    <a:pt x="96" y="67"/>
                    <a:pt x="75" y="28"/>
                    <a:pt x="48" y="14"/>
                  </a:cubicBezTo>
                  <a:cubicBezTo>
                    <a:pt x="22" y="0"/>
                    <a:pt x="0" y="16"/>
                    <a:pt x="0" y="5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17"/>
                    <a:pt x="22" y="2"/>
                    <a:pt x="48" y="15"/>
                  </a:cubicBezTo>
                  <a:close/>
                </a:path>
              </a:pathLst>
            </a:custGeom>
            <a:solidFill>
              <a:srgbClr val="FFE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1" name="íŝ1iḓe"/>
            <p:cNvSpPr/>
            <p:nvPr/>
          </p:nvSpPr>
          <p:spPr bwMode="auto">
            <a:xfrm>
              <a:off x="7637463" y="3209925"/>
              <a:ext cx="225425" cy="352425"/>
            </a:xfrm>
            <a:custGeom>
              <a:avLst/>
              <a:gdLst>
                <a:gd name="T0" fmla="*/ 71 w 71"/>
                <a:gd name="T1" fmla="*/ 74 h 111"/>
                <a:gd name="T2" fmla="*/ 35 w 71"/>
                <a:gd name="T3" fmla="*/ 101 h 111"/>
                <a:gd name="T4" fmla="*/ 0 w 71"/>
                <a:gd name="T5" fmla="*/ 37 h 111"/>
                <a:gd name="T6" fmla="*/ 35 w 71"/>
                <a:gd name="T7" fmla="*/ 10 h 111"/>
                <a:gd name="T8" fmla="*/ 71 w 71"/>
                <a:gd name="T9" fmla="*/ 7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11">
                  <a:moveTo>
                    <a:pt x="71" y="74"/>
                  </a:moveTo>
                  <a:cubicBezTo>
                    <a:pt x="71" y="99"/>
                    <a:pt x="55" y="111"/>
                    <a:pt x="35" y="101"/>
                  </a:cubicBezTo>
                  <a:cubicBezTo>
                    <a:pt x="16" y="91"/>
                    <a:pt x="0" y="62"/>
                    <a:pt x="0" y="37"/>
                  </a:cubicBezTo>
                  <a:cubicBezTo>
                    <a:pt x="0" y="12"/>
                    <a:pt x="16" y="0"/>
                    <a:pt x="35" y="10"/>
                  </a:cubicBezTo>
                  <a:cubicBezTo>
                    <a:pt x="55" y="21"/>
                    <a:pt x="71" y="49"/>
                    <a:pt x="71" y="74"/>
                  </a:cubicBezTo>
                  <a:close/>
                </a:path>
              </a:pathLst>
            </a:custGeom>
            <a:solidFill>
              <a:srgbClr val="FFE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2" name="iṣ1ïḑé"/>
            <p:cNvSpPr/>
            <p:nvPr/>
          </p:nvSpPr>
          <p:spPr bwMode="auto">
            <a:xfrm>
              <a:off x="7637463" y="3209925"/>
              <a:ext cx="225425" cy="241300"/>
            </a:xfrm>
            <a:custGeom>
              <a:avLst/>
              <a:gdLst>
                <a:gd name="T0" fmla="*/ 35 w 71"/>
                <a:gd name="T1" fmla="*/ 12 h 76"/>
                <a:gd name="T2" fmla="*/ 71 w 71"/>
                <a:gd name="T3" fmla="*/ 76 h 76"/>
                <a:gd name="T4" fmla="*/ 71 w 71"/>
                <a:gd name="T5" fmla="*/ 74 h 76"/>
                <a:gd name="T6" fmla="*/ 35 w 71"/>
                <a:gd name="T7" fmla="*/ 10 h 76"/>
                <a:gd name="T8" fmla="*/ 0 w 71"/>
                <a:gd name="T9" fmla="*/ 37 h 76"/>
                <a:gd name="T10" fmla="*/ 0 w 71"/>
                <a:gd name="T11" fmla="*/ 38 h 76"/>
                <a:gd name="T12" fmla="*/ 35 w 71"/>
                <a:gd name="T13" fmla="*/ 1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76">
                  <a:moveTo>
                    <a:pt x="35" y="12"/>
                  </a:moveTo>
                  <a:cubicBezTo>
                    <a:pt x="55" y="23"/>
                    <a:pt x="71" y="51"/>
                    <a:pt x="71" y="76"/>
                  </a:cubicBezTo>
                  <a:cubicBezTo>
                    <a:pt x="71" y="75"/>
                    <a:pt x="71" y="75"/>
                    <a:pt x="71" y="74"/>
                  </a:cubicBezTo>
                  <a:cubicBezTo>
                    <a:pt x="71" y="49"/>
                    <a:pt x="55" y="21"/>
                    <a:pt x="35" y="10"/>
                  </a:cubicBezTo>
                  <a:cubicBezTo>
                    <a:pt x="16" y="0"/>
                    <a:pt x="0" y="12"/>
                    <a:pt x="0" y="3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4"/>
                    <a:pt x="16" y="2"/>
                    <a:pt x="35" y="12"/>
                  </a:cubicBezTo>
                  <a:close/>
                </a:path>
              </a:pathLst>
            </a:custGeom>
            <a:solidFill>
              <a:srgbClr val="FFFF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3" name="iS1íḑè"/>
            <p:cNvSpPr/>
            <p:nvPr/>
          </p:nvSpPr>
          <p:spPr bwMode="auto">
            <a:xfrm>
              <a:off x="7697788" y="3282950"/>
              <a:ext cx="88900" cy="212725"/>
            </a:xfrm>
            <a:custGeom>
              <a:avLst/>
              <a:gdLst>
                <a:gd name="T0" fmla="*/ 15 w 28"/>
                <a:gd name="T1" fmla="*/ 1 h 67"/>
                <a:gd name="T2" fmla="*/ 17 w 28"/>
                <a:gd name="T3" fmla="*/ 5 h 67"/>
                <a:gd name="T4" fmla="*/ 17 w 28"/>
                <a:gd name="T5" fmla="*/ 7 h 67"/>
                <a:gd name="T6" fmla="*/ 25 w 28"/>
                <a:gd name="T7" fmla="*/ 16 h 67"/>
                <a:gd name="T8" fmla="*/ 27 w 28"/>
                <a:gd name="T9" fmla="*/ 21 h 67"/>
                <a:gd name="T10" fmla="*/ 24 w 28"/>
                <a:gd name="T11" fmla="*/ 23 h 67"/>
                <a:gd name="T12" fmla="*/ 22 w 28"/>
                <a:gd name="T13" fmla="*/ 22 h 67"/>
                <a:gd name="T14" fmla="*/ 17 w 28"/>
                <a:gd name="T15" fmla="*/ 15 h 67"/>
                <a:gd name="T16" fmla="*/ 17 w 28"/>
                <a:gd name="T17" fmla="*/ 29 h 67"/>
                <a:gd name="T18" fmla="*/ 28 w 28"/>
                <a:gd name="T19" fmla="*/ 52 h 67"/>
                <a:gd name="T20" fmla="*/ 17 w 28"/>
                <a:gd name="T21" fmla="*/ 60 h 67"/>
                <a:gd name="T22" fmla="*/ 17 w 28"/>
                <a:gd name="T23" fmla="*/ 64 h 67"/>
                <a:gd name="T24" fmla="*/ 15 w 28"/>
                <a:gd name="T25" fmla="*/ 66 h 67"/>
                <a:gd name="T26" fmla="*/ 12 w 28"/>
                <a:gd name="T27" fmla="*/ 61 h 67"/>
                <a:gd name="T28" fmla="*/ 12 w 28"/>
                <a:gd name="T29" fmla="*/ 57 h 67"/>
                <a:gd name="T30" fmla="*/ 1 w 28"/>
                <a:gd name="T31" fmla="*/ 44 h 67"/>
                <a:gd name="T32" fmla="*/ 0 w 28"/>
                <a:gd name="T33" fmla="*/ 39 h 67"/>
                <a:gd name="T34" fmla="*/ 3 w 28"/>
                <a:gd name="T35" fmla="*/ 37 h 67"/>
                <a:gd name="T36" fmla="*/ 4 w 28"/>
                <a:gd name="T37" fmla="*/ 39 h 67"/>
                <a:gd name="T38" fmla="*/ 12 w 28"/>
                <a:gd name="T39" fmla="*/ 49 h 67"/>
                <a:gd name="T40" fmla="*/ 12 w 28"/>
                <a:gd name="T41" fmla="*/ 34 h 67"/>
                <a:gd name="T42" fmla="*/ 1 w 28"/>
                <a:gd name="T43" fmla="*/ 11 h 67"/>
                <a:gd name="T44" fmla="*/ 12 w 28"/>
                <a:gd name="T45" fmla="*/ 4 h 67"/>
                <a:gd name="T46" fmla="*/ 12 w 28"/>
                <a:gd name="T47" fmla="*/ 2 h 67"/>
                <a:gd name="T48" fmla="*/ 15 w 28"/>
                <a:gd name="T49" fmla="*/ 1 h 67"/>
                <a:gd name="T50" fmla="*/ 12 w 28"/>
                <a:gd name="T51" fmla="*/ 25 h 67"/>
                <a:gd name="T52" fmla="*/ 12 w 28"/>
                <a:gd name="T53" fmla="*/ 12 h 67"/>
                <a:gd name="T54" fmla="*/ 7 w 28"/>
                <a:gd name="T55" fmla="*/ 15 h 67"/>
                <a:gd name="T56" fmla="*/ 12 w 28"/>
                <a:gd name="T57" fmla="*/ 25 h 67"/>
                <a:gd name="T58" fmla="*/ 17 w 28"/>
                <a:gd name="T59" fmla="*/ 38 h 67"/>
                <a:gd name="T60" fmla="*/ 17 w 28"/>
                <a:gd name="T61" fmla="*/ 52 h 67"/>
                <a:gd name="T62" fmla="*/ 22 w 28"/>
                <a:gd name="T63" fmla="*/ 49 h 67"/>
                <a:gd name="T64" fmla="*/ 17 w 28"/>
                <a:gd name="T65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" h="67">
                  <a:moveTo>
                    <a:pt x="15" y="1"/>
                  </a:moveTo>
                  <a:cubicBezTo>
                    <a:pt x="16" y="1"/>
                    <a:pt x="17" y="3"/>
                    <a:pt x="17" y="5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10"/>
                    <a:pt x="23" y="13"/>
                    <a:pt x="25" y="16"/>
                  </a:cubicBezTo>
                  <a:cubicBezTo>
                    <a:pt x="26" y="18"/>
                    <a:pt x="27" y="19"/>
                    <a:pt x="27" y="21"/>
                  </a:cubicBezTo>
                  <a:cubicBezTo>
                    <a:pt x="27" y="23"/>
                    <a:pt x="26" y="24"/>
                    <a:pt x="24" y="23"/>
                  </a:cubicBezTo>
                  <a:cubicBezTo>
                    <a:pt x="23" y="23"/>
                    <a:pt x="23" y="22"/>
                    <a:pt x="22" y="22"/>
                  </a:cubicBezTo>
                  <a:cubicBezTo>
                    <a:pt x="20" y="19"/>
                    <a:pt x="19" y="17"/>
                    <a:pt x="17" y="15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25" y="37"/>
                    <a:pt x="28" y="44"/>
                    <a:pt x="28" y="52"/>
                  </a:cubicBezTo>
                  <a:cubicBezTo>
                    <a:pt x="28" y="61"/>
                    <a:pt x="24" y="63"/>
                    <a:pt x="17" y="60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66"/>
                    <a:pt x="16" y="67"/>
                    <a:pt x="15" y="66"/>
                  </a:cubicBezTo>
                  <a:cubicBezTo>
                    <a:pt x="13" y="65"/>
                    <a:pt x="12" y="63"/>
                    <a:pt x="12" y="61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8" y="53"/>
                    <a:pt x="4" y="49"/>
                    <a:pt x="1" y="44"/>
                  </a:cubicBezTo>
                  <a:cubicBezTo>
                    <a:pt x="0" y="42"/>
                    <a:pt x="0" y="41"/>
                    <a:pt x="0" y="39"/>
                  </a:cubicBezTo>
                  <a:cubicBezTo>
                    <a:pt x="0" y="37"/>
                    <a:pt x="1" y="36"/>
                    <a:pt x="3" y="37"/>
                  </a:cubicBezTo>
                  <a:cubicBezTo>
                    <a:pt x="3" y="37"/>
                    <a:pt x="4" y="38"/>
                    <a:pt x="4" y="39"/>
                  </a:cubicBezTo>
                  <a:cubicBezTo>
                    <a:pt x="7" y="43"/>
                    <a:pt x="9" y="46"/>
                    <a:pt x="12" y="49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5" y="26"/>
                    <a:pt x="1" y="20"/>
                    <a:pt x="1" y="11"/>
                  </a:cubicBezTo>
                  <a:cubicBezTo>
                    <a:pt x="1" y="3"/>
                    <a:pt x="5" y="0"/>
                    <a:pt x="12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0"/>
                    <a:pt x="13" y="0"/>
                    <a:pt x="15" y="1"/>
                  </a:cubicBezTo>
                  <a:close/>
                  <a:moveTo>
                    <a:pt x="12" y="25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9" y="10"/>
                    <a:pt x="7" y="11"/>
                    <a:pt x="7" y="15"/>
                  </a:cubicBezTo>
                  <a:cubicBezTo>
                    <a:pt x="7" y="18"/>
                    <a:pt x="8" y="20"/>
                    <a:pt x="12" y="25"/>
                  </a:cubicBezTo>
                  <a:close/>
                  <a:moveTo>
                    <a:pt x="17" y="38"/>
                  </a:moveTo>
                  <a:cubicBezTo>
                    <a:pt x="17" y="52"/>
                    <a:pt x="17" y="52"/>
                    <a:pt x="17" y="52"/>
                  </a:cubicBezTo>
                  <a:cubicBezTo>
                    <a:pt x="20" y="54"/>
                    <a:pt x="22" y="52"/>
                    <a:pt x="22" y="49"/>
                  </a:cubicBezTo>
                  <a:cubicBezTo>
                    <a:pt x="22" y="45"/>
                    <a:pt x="21" y="43"/>
                    <a:pt x="17" y="38"/>
                  </a:cubicBezTo>
                  <a:close/>
                </a:path>
              </a:pathLst>
            </a:custGeom>
            <a:solidFill>
              <a:srgbClr val="FFF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4" name="íşľiḋê"/>
            <p:cNvSpPr/>
            <p:nvPr/>
          </p:nvSpPr>
          <p:spPr bwMode="auto">
            <a:xfrm>
              <a:off x="7697788" y="3282950"/>
              <a:ext cx="88900" cy="206375"/>
            </a:xfrm>
            <a:custGeom>
              <a:avLst/>
              <a:gdLst>
                <a:gd name="T0" fmla="*/ 15 w 28"/>
                <a:gd name="T1" fmla="*/ 1 h 65"/>
                <a:gd name="T2" fmla="*/ 17 w 28"/>
                <a:gd name="T3" fmla="*/ 5 h 65"/>
                <a:gd name="T4" fmla="*/ 17 w 28"/>
                <a:gd name="T5" fmla="*/ 7 h 65"/>
                <a:gd name="T6" fmla="*/ 25 w 28"/>
                <a:gd name="T7" fmla="*/ 16 h 65"/>
                <a:gd name="T8" fmla="*/ 27 w 28"/>
                <a:gd name="T9" fmla="*/ 21 h 65"/>
                <a:gd name="T10" fmla="*/ 24 w 28"/>
                <a:gd name="T11" fmla="*/ 23 h 65"/>
                <a:gd name="T12" fmla="*/ 22 w 28"/>
                <a:gd name="T13" fmla="*/ 21 h 65"/>
                <a:gd name="T14" fmla="*/ 17 w 28"/>
                <a:gd name="T15" fmla="*/ 14 h 65"/>
                <a:gd name="T16" fmla="*/ 17 w 28"/>
                <a:gd name="T17" fmla="*/ 29 h 65"/>
                <a:gd name="T18" fmla="*/ 28 w 28"/>
                <a:gd name="T19" fmla="*/ 51 h 65"/>
                <a:gd name="T20" fmla="*/ 17 w 28"/>
                <a:gd name="T21" fmla="*/ 58 h 65"/>
                <a:gd name="T22" fmla="*/ 17 w 28"/>
                <a:gd name="T23" fmla="*/ 63 h 65"/>
                <a:gd name="T24" fmla="*/ 15 w 28"/>
                <a:gd name="T25" fmla="*/ 65 h 65"/>
                <a:gd name="T26" fmla="*/ 12 w 28"/>
                <a:gd name="T27" fmla="*/ 60 h 65"/>
                <a:gd name="T28" fmla="*/ 12 w 28"/>
                <a:gd name="T29" fmla="*/ 55 h 65"/>
                <a:gd name="T30" fmla="*/ 1 w 28"/>
                <a:gd name="T31" fmla="*/ 43 h 65"/>
                <a:gd name="T32" fmla="*/ 0 w 28"/>
                <a:gd name="T33" fmla="*/ 38 h 65"/>
                <a:gd name="T34" fmla="*/ 3 w 28"/>
                <a:gd name="T35" fmla="*/ 36 h 65"/>
                <a:gd name="T36" fmla="*/ 4 w 28"/>
                <a:gd name="T37" fmla="*/ 38 h 65"/>
                <a:gd name="T38" fmla="*/ 12 w 28"/>
                <a:gd name="T39" fmla="*/ 48 h 65"/>
                <a:gd name="T40" fmla="*/ 12 w 28"/>
                <a:gd name="T41" fmla="*/ 33 h 65"/>
                <a:gd name="T42" fmla="*/ 1 w 28"/>
                <a:gd name="T43" fmla="*/ 11 h 65"/>
                <a:gd name="T44" fmla="*/ 12 w 28"/>
                <a:gd name="T45" fmla="*/ 4 h 65"/>
                <a:gd name="T46" fmla="*/ 12 w 28"/>
                <a:gd name="T47" fmla="*/ 2 h 65"/>
                <a:gd name="T48" fmla="*/ 15 w 28"/>
                <a:gd name="T49" fmla="*/ 1 h 65"/>
                <a:gd name="T50" fmla="*/ 12 w 28"/>
                <a:gd name="T51" fmla="*/ 24 h 65"/>
                <a:gd name="T52" fmla="*/ 12 w 28"/>
                <a:gd name="T53" fmla="*/ 11 h 65"/>
                <a:gd name="T54" fmla="*/ 7 w 28"/>
                <a:gd name="T55" fmla="*/ 14 h 65"/>
                <a:gd name="T56" fmla="*/ 12 w 28"/>
                <a:gd name="T57" fmla="*/ 24 h 65"/>
                <a:gd name="T58" fmla="*/ 17 w 28"/>
                <a:gd name="T59" fmla="*/ 37 h 65"/>
                <a:gd name="T60" fmla="*/ 17 w 28"/>
                <a:gd name="T61" fmla="*/ 51 h 65"/>
                <a:gd name="T62" fmla="*/ 22 w 28"/>
                <a:gd name="T63" fmla="*/ 48 h 65"/>
                <a:gd name="T64" fmla="*/ 17 w 28"/>
                <a:gd name="T6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" h="65">
                  <a:moveTo>
                    <a:pt x="15" y="1"/>
                  </a:moveTo>
                  <a:cubicBezTo>
                    <a:pt x="16" y="1"/>
                    <a:pt x="17" y="3"/>
                    <a:pt x="17" y="5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9"/>
                    <a:pt x="23" y="12"/>
                    <a:pt x="25" y="16"/>
                  </a:cubicBezTo>
                  <a:cubicBezTo>
                    <a:pt x="26" y="17"/>
                    <a:pt x="27" y="19"/>
                    <a:pt x="27" y="21"/>
                  </a:cubicBezTo>
                  <a:cubicBezTo>
                    <a:pt x="27" y="23"/>
                    <a:pt x="26" y="24"/>
                    <a:pt x="24" y="23"/>
                  </a:cubicBezTo>
                  <a:cubicBezTo>
                    <a:pt x="23" y="22"/>
                    <a:pt x="23" y="22"/>
                    <a:pt x="22" y="21"/>
                  </a:cubicBezTo>
                  <a:cubicBezTo>
                    <a:pt x="20" y="18"/>
                    <a:pt x="19" y="16"/>
                    <a:pt x="17" y="14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25" y="37"/>
                    <a:pt x="28" y="43"/>
                    <a:pt x="28" y="51"/>
                  </a:cubicBezTo>
                  <a:cubicBezTo>
                    <a:pt x="28" y="59"/>
                    <a:pt x="24" y="62"/>
                    <a:pt x="17" y="58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7" y="65"/>
                    <a:pt x="16" y="65"/>
                    <a:pt x="15" y="65"/>
                  </a:cubicBezTo>
                  <a:cubicBezTo>
                    <a:pt x="13" y="64"/>
                    <a:pt x="12" y="62"/>
                    <a:pt x="12" y="60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8" y="52"/>
                    <a:pt x="4" y="48"/>
                    <a:pt x="1" y="43"/>
                  </a:cubicBezTo>
                  <a:cubicBezTo>
                    <a:pt x="0" y="41"/>
                    <a:pt x="0" y="40"/>
                    <a:pt x="0" y="38"/>
                  </a:cubicBezTo>
                  <a:cubicBezTo>
                    <a:pt x="0" y="36"/>
                    <a:pt x="1" y="35"/>
                    <a:pt x="3" y="36"/>
                  </a:cubicBezTo>
                  <a:cubicBezTo>
                    <a:pt x="3" y="36"/>
                    <a:pt x="4" y="37"/>
                    <a:pt x="4" y="38"/>
                  </a:cubicBezTo>
                  <a:cubicBezTo>
                    <a:pt x="7" y="42"/>
                    <a:pt x="9" y="45"/>
                    <a:pt x="12" y="48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5" y="26"/>
                    <a:pt x="1" y="19"/>
                    <a:pt x="1" y="11"/>
                  </a:cubicBezTo>
                  <a:cubicBezTo>
                    <a:pt x="1" y="3"/>
                    <a:pt x="5" y="0"/>
                    <a:pt x="12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0"/>
                    <a:pt x="13" y="0"/>
                    <a:pt x="15" y="1"/>
                  </a:cubicBezTo>
                  <a:close/>
                  <a:moveTo>
                    <a:pt x="12" y="24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9" y="10"/>
                    <a:pt x="7" y="11"/>
                    <a:pt x="7" y="14"/>
                  </a:cubicBezTo>
                  <a:cubicBezTo>
                    <a:pt x="7" y="17"/>
                    <a:pt x="8" y="20"/>
                    <a:pt x="12" y="24"/>
                  </a:cubicBezTo>
                  <a:close/>
                  <a:moveTo>
                    <a:pt x="17" y="37"/>
                  </a:moveTo>
                  <a:cubicBezTo>
                    <a:pt x="17" y="51"/>
                    <a:pt x="17" y="51"/>
                    <a:pt x="17" y="51"/>
                  </a:cubicBezTo>
                  <a:cubicBezTo>
                    <a:pt x="20" y="52"/>
                    <a:pt x="22" y="51"/>
                    <a:pt x="22" y="48"/>
                  </a:cubicBezTo>
                  <a:cubicBezTo>
                    <a:pt x="22" y="44"/>
                    <a:pt x="21" y="42"/>
                    <a:pt x="17" y="37"/>
                  </a:cubicBezTo>
                  <a:close/>
                </a:path>
              </a:pathLst>
            </a:custGeom>
            <a:solidFill>
              <a:srgbClr val="FF9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5" name="ïṧļidè"/>
            <p:cNvSpPr/>
            <p:nvPr/>
          </p:nvSpPr>
          <p:spPr bwMode="auto">
            <a:xfrm>
              <a:off x="7824788" y="4443413"/>
              <a:ext cx="417513" cy="622300"/>
            </a:xfrm>
            <a:custGeom>
              <a:avLst/>
              <a:gdLst>
                <a:gd name="T0" fmla="*/ 263 w 263"/>
                <a:gd name="T1" fmla="*/ 236 h 392"/>
                <a:gd name="T2" fmla="*/ 0 w 263"/>
                <a:gd name="T3" fmla="*/ 392 h 392"/>
                <a:gd name="T4" fmla="*/ 0 w 263"/>
                <a:gd name="T5" fmla="*/ 156 h 392"/>
                <a:gd name="T6" fmla="*/ 263 w 263"/>
                <a:gd name="T7" fmla="*/ 0 h 392"/>
                <a:gd name="T8" fmla="*/ 263 w 263"/>
                <a:gd name="T9" fmla="*/ 23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392">
                  <a:moveTo>
                    <a:pt x="263" y="236"/>
                  </a:moveTo>
                  <a:lnTo>
                    <a:pt x="0" y="392"/>
                  </a:lnTo>
                  <a:lnTo>
                    <a:pt x="0" y="156"/>
                  </a:lnTo>
                  <a:lnTo>
                    <a:pt x="263" y="0"/>
                  </a:lnTo>
                  <a:lnTo>
                    <a:pt x="263" y="236"/>
                  </a:lnTo>
                  <a:close/>
                </a:path>
              </a:pathLst>
            </a:custGeom>
            <a:solidFill>
              <a:srgbClr val="F473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6" name="islîďê"/>
            <p:cNvSpPr/>
            <p:nvPr/>
          </p:nvSpPr>
          <p:spPr bwMode="auto">
            <a:xfrm>
              <a:off x="7178675" y="4306888"/>
              <a:ext cx="646113" cy="758825"/>
            </a:xfrm>
            <a:custGeom>
              <a:avLst/>
              <a:gdLst>
                <a:gd name="T0" fmla="*/ 0 w 407"/>
                <a:gd name="T1" fmla="*/ 238 h 478"/>
                <a:gd name="T2" fmla="*/ 407 w 407"/>
                <a:gd name="T3" fmla="*/ 478 h 478"/>
                <a:gd name="T4" fmla="*/ 407 w 407"/>
                <a:gd name="T5" fmla="*/ 242 h 478"/>
                <a:gd name="T6" fmla="*/ 0 w 407"/>
                <a:gd name="T7" fmla="*/ 0 h 478"/>
                <a:gd name="T8" fmla="*/ 0 w 407"/>
                <a:gd name="T9" fmla="*/ 238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" h="478">
                  <a:moveTo>
                    <a:pt x="0" y="238"/>
                  </a:moveTo>
                  <a:lnTo>
                    <a:pt x="407" y="478"/>
                  </a:lnTo>
                  <a:lnTo>
                    <a:pt x="407" y="242"/>
                  </a:lnTo>
                  <a:lnTo>
                    <a:pt x="0" y="0"/>
                  </a:lnTo>
                  <a:lnTo>
                    <a:pt x="0" y="238"/>
                  </a:lnTo>
                  <a:close/>
                </a:path>
              </a:pathLst>
            </a:custGeom>
            <a:solidFill>
              <a:srgbClr val="F4CA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7" name="íşļîḓê"/>
            <p:cNvSpPr/>
            <p:nvPr/>
          </p:nvSpPr>
          <p:spPr bwMode="auto">
            <a:xfrm>
              <a:off x="7200900" y="4567238"/>
              <a:ext cx="85725" cy="149225"/>
            </a:xfrm>
            <a:custGeom>
              <a:avLst/>
              <a:gdLst>
                <a:gd name="T0" fmla="*/ 0 w 54"/>
                <a:gd name="T1" fmla="*/ 62 h 94"/>
                <a:gd name="T2" fmla="*/ 54 w 54"/>
                <a:gd name="T3" fmla="*/ 94 h 94"/>
                <a:gd name="T4" fmla="*/ 54 w 54"/>
                <a:gd name="T5" fmla="*/ 32 h 94"/>
                <a:gd name="T6" fmla="*/ 0 w 54"/>
                <a:gd name="T7" fmla="*/ 0 h 94"/>
                <a:gd name="T8" fmla="*/ 0 w 54"/>
                <a:gd name="T9" fmla="*/ 6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94">
                  <a:moveTo>
                    <a:pt x="0" y="62"/>
                  </a:moveTo>
                  <a:lnTo>
                    <a:pt x="54" y="94"/>
                  </a:lnTo>
                  <a:lnTo>
                    <a:pt x="54" y="32"/>
                  </a:lnTo>
                  <a:lnTo>
                    <a:pt x="0" y="0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46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8" name="is1îďé"/>
            <p:cNvSpPr/>
            <p:nvPr/>
          </p:nvSpPr>
          <p:spPr bwMode="auto">
            <a:xfrm>
              <a:off x="7850188" y="4773613"/>
              <a:ext cx="141288" cy="244475"/>
            </a:xfrm>
            <a:custGeom>
              <a:avLst/>
              <a:gdLst>
                <a:gd name="T0" fmla="*/ 89 w 89"/>
                <a:gd name="T1" fmla="*/ 102 h 154"/>
                <a:gd name="T2" fmla="*/ 0 w 89"/>
                <a:gd name="T3" fmla="*/ 154 h 154"/>
                <a:gd name="T4" fmla="*/ 0 w 89"/>
                <a:gd name="T5" fmla="*/ 52 h 154"/>
                <a:gd name="T6" fmla="*/ 89 w 89"/>
                <a:gd name="T7" fmla="*/ 0 h 154"/>
                <a:gd name="T8" fmla="*/ 89 w 89"/>
                <a:gd name="T9" fmla="*/ 10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54">
                  <a:moveTo>
                    <a:pt x="89" y="102"/>
                  </a:moveTo>
                  <a:lnTo>
                    <a:pt x="0" y="154"/>
                  </a:lnTo>
                  <a:lnTo>
                    <a:pt x="0" y="52"/>
                  </a:lnTo>
                  <a:lnTo>
                    <a:pt x="89" y="0"/>
                  </a:lnTo>
                  <a:lnTo>
                    <a:pt x="89" y="102"/>
                  </a:lnTo>
                  <a:close/>
                </a:path>
              </a:pathLst>
            </a:custGeom>
            <a:solidFill>
              <a:srgbClr val="A521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9" name="îşlîḍè"/>
            <p:cNvSpPr/>
            <p:nvPr/>
          </p:nvSpPr>
          <p:spPr bwMode="auto">
            <a:xfrm>
              <a:off x="8010525" y="4843463"/>
              <a:ext cx="47625" cy="85725"/>
            </a:xfrm>
            <a:custGeom>
              <a:avLst/>
              <a:gdLst>
                <a:gd name="T0" fmla="*/ 30 w 30"/>
                <a:gd name="T1" fmla="*/ 36 h 54"/>
                <a:gd name="T2" fmla="*/ 0 w 30"/>
                <a:gd name="T3" fmla="*/ 54 h 54"/>
                <a:gd name="T4" fmla="*/ 0 w 30"/>
                <a:gd name="T5" fmla="*/ 18 h 54"/>
                <a:gd name="T6" fmla="*/ 30 w 30"/>
                <a:gd name="T7" fmla="*/ 0 h 54"/>
                <a:gd name="T8" fmla="*/ 30 w 30"/>
                <a:gd name="T9" fmla="*/ 3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54">
                  <a:moveTo>
                    <a:pt x="30" y="36"/>
                  </a:moveTo>
                  <a:lnTo>
                    <a:pt x="0" y="54"/>
                  </a:lnTo>
                  <a:lnTo>
                    <a:pt x="0" y="18"/>
                  </a:lnTo>
                  <a:lnTo>
                    <a:pt x="30" y="0"/>
                  </a:lnTo>
                  <a:lnTo>
                    <a:pt x="30" y="36"/>
                  </a:lnTo>
                  <a:close/>
                </a:path>
              </a:pathLst>
            </a:custGeom>
            <a:solidFill>
              <a:srgbClr val="A521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0" name="î$ľíḍê"/>
            <p:cNvSpPr/>
            <p:nvPr/>
          </p:nvSpPr>
          <p:spPr bwMode="auto">
            <a:xfrm>
              <a:off x="7308850" y="4700588"/>
              <a:ext cx="28575" cy="47625"/>
            </a:xfrm>
            <a:custGeom>
              <a:avLst/>
              <a:gdLst>
                <a:gd name="T0" fmla="*/ 0 w 18"/>
                <a:gd name="T1" fmla="*/ 20 h 30"/>
                <a:gd name="T2" fmla="*/ 18 w 18"/>
                <a:gd name="T3" fmla="*/ 30 h 30"/>
                <a:gd name="T4" fmla="*/ 18 w 18"/>
                <a:gd name="T5" fmla="*/ 10 h 30"/>
                <a:gd name="T6" fmla="*/ 0 w 18"/>
                <a:gd name="T7" fmla="*/ 0 h 30"/>
                <a:gd name="T8" fmla="*/ 0 w 18"/>
                <a:gd name="T9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0">
                  <a:moveTo>
                    <a:pt x="0" y="20"/>
                  </a:moveTo>
                  <a:lnTo>
                    <a:pt x="18" y="30"/>
                  </a:lnTo>
                  <a:lnTo>
                    <a:pt x="18" y="10"/>
                  </a:lnTo>
                  <a:lnTo>
                    <a:pt x="0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46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1" name="îsļîḓè"/>
            <p:cNvSpPr/>
            <p:nvPr/>
          </p:nvSpPr>
          <p:spPr bwMode="auto">
            <a:xfrm>
              <a:off x="7369175" y="4735513"/>
              <a:ext cx="28575" cy="47625"/>
            </a:xfrm>
            <a:custGeom>
              <a:avLst/>
              <a:gdLst>
                <a:gd name="T0" fmla="*/ 0 w 18"/>
                <a:gd name="T1" fmla="*/ 20 h 30"/>
                <a:gd name="T2" fmla="*/ 18 w 18"/>
                <a:gd name="T3" fmla="*/ 30 h 30"/>
                <a:gd name="T4" fmla="*/ 18 w 18"/>
                <a:gd name="T5" fmla="*/ 10 h 30"/>
                <a:gd name="T6" fmla="*/ 0 w 18"/>
                <a:gd name="T7" fmla="*/ 0 h 30"/>
                <a:gd name="T8" fmla="*/ 0 w 18"/>
                <a:gd name="T9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0">
                  <a:moveTo>
                    <a:pt x="0" y="20"/>
                  </a:moveTo>
                  <a:lnTo>
                    <a:pt x="18" y="30"/>
                  </a:lnTo>
                  <a:lnTo>
                    <a:pt x="18" y="10"/>
                  </a:lnTo>
                  <a:lnTo>
                    <a:pt x="0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46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2" name="îṡliďé"/>
            <p:cNvSpPr/>
            <p:nvPr/>
          </p:nvSpPr>
          <p:spPr bwMode="auto">
            <a:xfrm>
              <a:off x="7178675" y="4067175"/>
              <a:ext cx="1063625" cy="623888"/>
            </a:xfrm>
            <a:custGeom>
              <a:avLst/>
              <a:gdLst>
                <a:gd name="T0" fmla="*/ 670 w 670"/>
                <a:gd name="T1" fmla="*/ 237 h 393"/>
                <a:gd name="T2" fmla="*/ 407 w 670"/>
                <a:gd name="T3" fmla="*/ 393 h 393"/>
                <a:gd name="T4" fmla="*/ 0 w 670"/>
                <a:gd name="T5" fmla="*/ 151 h 393"/>
                <a:gd name="T6" fmla="*/ 265 w 670"/>
                <a:gd name="T7" fmla="*/ 0 h 393"/>
                <a:gd name="T8" fmla="*/ 670 w 670"/>
                <a:gd name="T9" fmla="*/ 23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0" h="393">
                  <a:moveTo>
                    <a:pt x="670" y="237"/>
                  </a:moveTo>
                  <a:lnTo>
                    <a:pt x="407" y="393"/>
                  </a:lnTo>
                  <a:lnTo>
                    <a:pt x="0" y="151"/>
                  </a:lnTo>
                  <a:lnTo>
                    <a:pt x="265" y="0"/>
                  </a:lnTo>
                  <a:lnTo>
                    <a:pt x="670" y="237"/>
                  </a:lnTo>
                  <a:close/>
                </a:path>
              </a:pathLst>
            </a:custGeom>
            <a:solidFill>
              <a:srgbClr val="F49A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3" name="ïṧlîḓe"/>
            <p:cNvSpPr/>
            <p:nvPr/>
          </p:nvSpPr>
          <p:spPr bwMode="auto">
            <a:xfrm>
              <a:off x="7178675" y="4067175"/>
              <a:ext cx="1063625" cy="623888"/>
            </a:xfrm>
            <a:custGeom>
              <a:avLst/>
              <a:gdLst>
                <a:gd name="T0" fmla="*/ 670 w 670"/>
                <a:gd name="T1" fmla="*/ 237 h 393"/>
                <a:gd name="T2" fmla="*/ 407 w 670"/>
                <a:gd name="T3" fmla="*/ 393 h 393"/>
                <a:gd name="T4" fmla="*/ 0 w 670"/>
                <a:gd name="T5" fmla="*/ 151 h 393"/>
                <a:gd name="T6" fmla="*/ 265 w 670"/>
                <a:gd name="T7" fmla="*/ 0 h 393"/>
                <a:gd name="T8" fmla="*/ 670 w 670"/>
                <a:gd name="T9" fmla="*/ 23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0" h="393">
                  <a:moveTo>
                    <a:pt x="670" y="237"/>
                  </a:moveTo>
                  <a:lnTo>
                    <a:pt x="407" y="393"/>
                  </a:lnTo>
                  <a:lnTo>
                    <a:pt x="0" y="151"/>
                  </a:lnTo>
                  <a:lnTo>
                    <a:pt x="265" y="0"/>
                  </a:lnTo>
                  <a:lnTo>
                    <a:pt x="670" y="2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4" name="ïsḻïḋe"/>
            <p:cNvSpPr/>
            <p:nvPr/>
          </p:nvSpPr>
          <p:spPr bwMode="auto">
            <a:xfrm>
              <a:off x="7375525" y="4160838"/>
              <a:ext cx="695325" cy="422275"/>
            </a:xfrm>
            <a:custGeom>
              <a:avLst/>
              <a:gdLst>
                <a:gd name="T0" fmla="*/ 0 w 438"/>
                <a:gd name="T1" fmla="*/ 22 h 266"/>
                <a:gd name="T2" fmla="*/ 398 w 438"/>
                <a:gd name="T3" fmla="*/ 266 h 266"/>
                <a:gd name="T4" fmla="*/ 438 w 438"/>
                <a:gd name="T5" fmla="*/ 242 h 266"/>
                <a:gd name="T6" fmla="*/ 41 w 438"/>
                <a:gd name="T7" fmla="*/ 0 h 266"/>
                <a:gd name="T8" fmla="*/ 0 w 438"/>
                <a:gd name="T9" fmla="*/ 22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" h="266">
                  <a:moveTo>
                    <a:pt x="0" y="22"/>
                  </a:moveTo>
                  <a:lnTo>
                    <a:pt x="398" y="266"/>
                  </a:lnTo>
                  <a:lnTo>
                    <a:pt x="438" y="242"/>
                  </a:lnTo>
                  <a:lnTo>
                    <a:pt x="41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4EF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5" name="íṥḷïďé"/>
            <p:cNvSpPr/>
            <p:nvPr/>
          </p:nvSpPr>
          <p:spPr bwMode="auto">
            <a:xfrm>
              <a:off x="7375525" y="4160838"/>
              <a:ext cx="695325" cy="422275"/>
            </a:xfrm>
            <a:custGeom>
              <a:avLst/>
              <a:gdLst>
                <a:gd name="T0" fmla="*/ 0 w 438"/>
                <a:gd name="T1" fmla="*/ 22 h 266"/>
                <a:gd name="T2" fmla="*/ 398 w 438"/>
                <a:gd name="T3" fmla="*/ 266 h 266"/>
                <a:gd name="T4" fmla="*/ 438 w 438"/>
                <a:gd name="T5" fmla="*/ 242 h 266"/>
                <a:gd name="T6" fmla="*/ 41 w 438"/>
                <a:gd name="T7" fmla="*/ 0 h 266"/>
                <a:gd name="T8" fmla="*/ 0 w 438"/>
                <a:gd name="T9" fmla="*/ 22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" h="266">
                  <a:moveTo>
                    <a:pt x="0" y="22"/>
                  </a:moveTo>
                  <a:lnTo>
                    <a:pt x="398" y="266"/>
                  </a:lnTo>
                  <a:lnTo>
                    <a:pt x="438" y="242"/>
                  </a:lnTo>
                  <a:lnTo>
                    <a:pt x="41" y="0"/>
                  </a:lnTo>
                  <a:lnTo>
                    <a:pt x="0" y="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6" name="íSļïďé"/>
            <p:cNvSpPr/>
            <p:nvPr/>
          </p:nvSpPr>
          <p:spPr bwMode="auto">
            <a:xfrm>
              <a:off x="8007350" y="4545013"/>
              <a:ext cx="63500" cy="174625"/>
            </a:xfrm>
            <a:custGeom>
              <a:avLst/>
              <a:gdLst>
                <a:gd name="T0" fmla="*/ 0 w 40"/>
                <a:gd name="T1" fmla="*/ 24 h 110"/>
                <a:gd name="T2" fmla="*/ 0 w 40"/>
                <a:gd name="T3" fmla="*/ 106 h 110"/>
                <a:gd name="T4" fmla="*/ 6 w 40"/>
                <a:gd name="T5" fmla="*/ 110 h 110"/>
                <a:gd name="T6" fmla="*/ 10 w 40"/>
                <a:gd name="T7" fmla="*/ 100 h 110"/>
                <a:gd name="T8" fmla="*/ 16 w 40"/>
                <a:gd name="T9" fmla="*/ 104 h 110"/>
                <a:gd name="T10" fmla="*/ 20 w 40"/>
                <a:gd name="T11" fmla="*/ 94 h 110"/>
                <a:gd name="T12" fmla="*/ 26 w 40"/>
                <a:gd name="T13" fmla="*/ 98 h 110"/>
                <a:gd name="T14" fmla="*/ 30 w 40"/>
                <a:gd name="T15" fmla="*/ 88 h 110"/>
                <a:gd name="T16" fmla="*/ 36 w 40"/>
                <a:gd name="T17" fmla="*/ 92 h 110"/>
                <a:gd name="T18" fmla="*/ 40 w 40"/>
                <a:gd name="T19" fmla="*/ 82 h 110"/>
                <a:gd name="T20" fmla="*/ 40 w 40"/>
                <a:gd name="T21" fmla="*/ 0 h 110"/>
                <a:gd name="T22" fmla="*/ 0 w 40"/>
                <a:gd name="T23" fmla="*/ 2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110">
                  <a:moveTo>
                    <a:pt x="0" y="24"/>
                  </a:moveTo>
                  <a:lnTo>
                    <a:pt x="0" y="106"/>
                  </a:lnTo>
                  <a:lnTo>
                    <a:pt x="6" y="110"/>
                  </a:lnTo>
                  <a:lnTo>
                    <a:pt x="10" y="100"/>
                  </a:lnTo>
                  <a:lnTo>
                    <a:pt x="16" y="104"/>
                  </a:lnTo>
                  <a:lnTo>
                    <a:pt x="20" y="94"/>
                  </a:lnTo>
                  <a:lnTo>
                    <a:pt x="26" y="98"/>
                  </a:lnTo>
                  <a:lnTo>
                    <a:pt x="30" y="88"/>
                  </a:lnTo>
                  <a:lnTo>
                    <a:pt x="36" y="92"/>
                  </a:lnTo>
                  <a:lnTo>
                    <a:pt x="40" y="82"/>
                  </a:lnTo>
                  <a:lnTo>
                    <a:pt x="4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4D3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7" name="iṣľîdé"/>
            <p:cNvSpPr/>
            <p:nvPr/>
          </p:nvSpPr>
          <p:spPr bwMode="auto">
            <a:xfrm>
              <a:off x="8007350" y="4545013"/>
              <a:ext cx="63500" cy="38100"/>
            </a:xfrm>
            <a:custGeom>
              <a:avLst/>
              <a:gdLst>
                <a:gd name="T0" fmla="*/ 0 w 20"/>
                <a:gd name="T1" fmla="*/ 12 h 12"/>
                <a:gd name="T2" fmla="*/ 20 w 20"/>
                <a:gd name="T3" fmla="*/ 0 h 12"/>
                <a:gd name="T4" fmla="*/ 0 w 20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2">
                  <a:moveTo>
                    <a:pt x="0" y="12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0" y="4"/>
                    <a:pt x="0" y="12"/>
                  </a:cubicBezTo>
                  <a:close/>
                </a:path>
              </a:pathLst>
            </a:custGeom>
            <a:solidFill>
              <a:srgbClr val="FFFF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8" name="íṩḻîḓé"/>
            <p:cNvSpPr/>
            <p:nvPr/>
          </p:nvSpPr>
          <p:spPr bwMode="auto">
            <a:xfrm>
              <a:off x="7612063" y="4217988"/>
              <a:ext cx="323850" cy="184150"/>
            </a:xfrm>
            <a:custGeom>
              <a:avLst/>
              <a:gdLst>
                <a:gd name="T0" fmla="*/ 30 w 102"/>
                <a:gd name="T1" fmla="*/ 0 h 58"/>
                <a:gd name="T2" fmla="*/ 21 w 102"/>
                <a:gd name="T3" fmla="*/ 0 h 58"/>
                <a:gd name="T4" fmla="*/ 0 w 102"/>
                <a:gd name="T5" fmla="*/ 14 h 58"/>
                <a:gd name="T6" fmla="*/ 71 w 102"/>
                <a:gd name="T7" fmla="*/ 58 h 58"/>
                <a:gd name="T8" fmla="*/ 72 w 102"/>
                <a:gd name="T9" fmla="*/ 58 h 58"/>
                <a:gd name="T10" fmla="*/ 87 w 102"/>
                <a:gd name="T11" fmla="*/ 24 h 58"/>
                <a:gd name="T12" fmla="*/ 30 w 102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58">
                  <a:moveTo>
                    <a:pt x="30" y="0"/>
                  </a:moveTo>
                  <a:cubicBezTo>
                    <a:pt x="27" y="0"/>
                    <a:pt x="24" y="0"/>
                    <a:pt x="21" y="0"/>
                  </a:cubicBezTo>
                  <a:cubicBezTo>
                    <a:pt x="9" y="2"/>
                    <a:pt x="2" y="7"/>
                    <a:pt x="0" y="14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95" y="55"/>
                    <a:pt x="102" y="39"/>
                    <a:pt x="87" y="24"/>
                  </a:cubicBezTo>
                  <a:cubicBezTo>
                    <a:pt x="75" y="10"/>
                    <a:pt x="51" y="0"/>
                    <a:pt x="30" y="0"/>
                  </a:cubicBezTo>
                </a:path>
              </a:pathLst>
            </a:custGeom>
            <a:solidFill>
              <a:srgbClr val="F18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9" name="isľiḑè"/>
            <p:cNvSpPr/>
            <p:nvPr/>
          </p:nvSpPr>
          <p:spPr bwMode="auto">
            <a:xfrm>
              <a:off x="7605713" y="4262438"/>
              <a:ext cx="231775" cy="139700"/>
            </a:xfrm>
            <a:custGeom>
              <a:avLst/>
              <a:gdLst>
                <a:gd name="T0" fmla="*/ 2 w 73"/>
                <a:gd name="T1" fmla="*/ 0 h 44"/>
                <a:gd name="T2" fmla="*/ 8 w 73"/>
                <a:gd name="T3" fmla="*/ 21 h 44"/>
                <a:gd name="T4" fmla="*/ 66 w 73"/>
                <a:gd name="T5" fmla="*/ 44 h 44"/>
                <a:gd name="T6" fmla="*/ 73 w 73"/>
                <a:gd name="T7" fmla="*/ 44 h 44"/>
                <a:gd name="T8" fmla="*/ 2 w 73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4">
                  <a:moveTo>
                    <a:pt x="2" y="0"/>
                  </a:moveTo>
                  <a:cubicBezTo>
                    <a:pt x="0" y="6"/>
                    <a:pt x="2" y="14"/>
                    <a:pt x="8" y="21"/>
                  </a:cubicBezTo>
                  <a:cubicBezTo>
                    <a:pt x="21" y="35"/>
                    <a:pt x="45" y="44"/>
                    <a:pt x="66" y="44"/>
                  </a:cubicBezTo>
                  <a:cubicBezTo>
                    <a:pt x="68" y="44"/>
                    <a:pt x="71" y="44"/>
                    <a:pt x="73" y="4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1C6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0" name="ïŝḷíḍe"/>
            <p:cNvSpPr/>
            <p:nvPr/>
          </p:nvSpPr>
          <p:spPr bwMode="auto">
            <a:xfrm>
              <a:off x="7446963" y="3625850"/>
              <a:ext cx="541338" cy="766763"/>
            </a:xfrm>
            <a:custGeom>
              <a:avLst/>
              <a:gdLst>
                <a:gd name="T0" fmla="*/ 170 w 170"/>
                <a:gd name="T1" fmla="*/ 156 h 241"/>
                <a:gd name="T2" fmla="*/ 89 w 170"/>
                <a:gd name="T3" fmla="*/ 217 h 241"/>
                <a:gd name="T4" fmla="*/ 8 w 170"/>
                <a:gd name="T5" fmla="*/ 71 h 241"/>
                <a:gd name="T6" fmla="*/ 39 w 170"/>
                <a:gd name="T7" fmla="*/ 6 h 241"/>
                <a:gd name="T8" fmla="*/ 89 w 170"/>
                <a:gd name="T9" fmla="*/ 10 h 241"/>
                <a:gd name="T10" fmla="*/ 170 w 170"/>
                <a:gd name="T11" fmla="*/ 156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241">
                  <a:moveTo>
                    <a:pt x="170" y="156"/>
                  </a:moveTo>
                  <a:cubicBezTo>
                    <a:pt x="170" y="214"/>
                    <a:pt x="134" y="241"/>
                    <a:pt x="89" y="217"/>
                  </a:cubicBezTo>
                  <a:cubicBezTo>
                    <a:pt x="44" y="194"/>
                    <a:pt x="8" y="128"/>
                    <a:pt x="8" y="71"/>
                  </a:cubicBezTo>
                  <a:cubicBezTo>
                    <a:pt x="8" y="38"/>
                    <a:pt x="0" y="24"/>
                    <a:pt x="39" y="6"/>
                  </a:cubicBezTo>
                  <a:cubicBezTo>
                    <a:pt x="53" y="0"/>
                    <a:pt x="70" y="0"/>
                    <a:pt x="89" y="10"/>
                  </a:cubicBezTo>
                  <a:cubicBezTo>
                    <a:pt x="134" y="34"/>
                    <a:pt x="170" y="99"/>
                    <a:pt x="170" y="156"/>
                  </a:cubicBezTo>
                  <a:close/>
                </a:path>
              </a:pathLst>
            </a:custGeom>
            <a:solidFill>
              <a:srgbClr val="FF5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1" name="ïṣľîḓê"/>
            <p:cNvSpPr/>
            <p:nvPr/>
          </p:nvSpPr>
          <p:spPr bwMode="auto">
            <a:xfrm>
              <a:off x="7432675" y="3603625"/>
              <a:ext cx="519113" cy="808038"/>
            </a:xfrm>
            <a:custGeom>
              <a:avLst/>
              <a:gdLst>
                <a:gd name="T0" fmla="*/ 163 w 163"/>
                <a:gd name="T1" fmla="*/ 170 h 254"/>
                <a:gd name="T2" fmla="*/ 81 w 163"/>
                <a:gd name="T3" fmla="*/ 231 h 254"/>
                <a:gd name="T4" fmla="*/ 0 w 163"/>
                <a:gd name="T5" fmla="*/ 85 h 254"/>
                <a:gd name="T6" fmla="*/ 81 w 163"/>
                <a:gd name="T7" fmla="*/ 24 h 254"/>
                <a:gd name="T8" fmla="*/ 163 w 163"/>
                <a:gd name="T9" fmla="*/ 17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254">
                  <a:moveTo>
                    <a:pt x="163" y="170"/>
                  </a:moveTo>
                  <a:cubicBezTo>
                    <a:pt x="163" y="227"/>
                    <a:pt x="126" y="254"/>
                    <a:pt x="81" y="231"/>
                  </a:cubicBezTo>
                  <a:cubicBezTo>
                    <a:pt x="36" y="207"/>
                    <a:pt x="0" y="142"/>
                    <a:pt x="0" y="85"/>
                  </a:cubicBezTo>
                  <a:cubicBezTo>
                    <a:pt x="0" y="28"/>
                    <a:pt x="36" y="0"/>
                    <a:pt x="81" y="24"/>
                  </a:cubicBezTo>
                  <a:cubicBezTo>
                    <a:pt x="126" y="48"/>
                    <a:pt x="163" y="113"/>
                    <a:pt x="163" y="170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2" name="iSḻîḍe"/>
            <p:cNvSpPr/>
            <p:nvPr/>
          </p:nvSpPr>
          <p:spPr bwMode="auto">
            <a:xfrm>
              <a:off x="7432675" y="3603625"/>
              <a:ext cx="519113" cy="544513"/>
            </a:xfrm>
            <a:custGeom>
              <a:avLst/>
              <a:gdLst>
                <a:gd name="T0" fmla="*/ 81 w 163"/>
                <a:gd name="T1" fmla="*/ 26 h 171"/>
                <a:gd name="T2" fmla="*/ 163 w 163"/>
                <a:gd name="T3" fmla="*/ 171 h 171"/>
                <a:gd name="T4" fmla="*/ 163 w 163"/>
                <a:gd name="T5" fmla="*/ 170 h 171"/>
                <a:gd name="T6" fmla="*/ 81 w 163"/>
                <a:gd name="T7" fmla="*/ 24 h 171"/>
                <a:gd name="T8" fmla="*/ 0 w 163"/>
                <a:gd name="T9" fmla="*/ 85 h 171"/>
                <a:gd name="T10" fmla="*/ 0 w 163"/>
                <a:gd name="T11" fmla="*/ 86 h 171"/>
                <a:gd name="T12" fmla="*/ 81 w 163"/>
                <a:gd name="T13" fmla="*/ 2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3" h="171">
                  <a:moveTo>
                    <a:pt x="81" y="26"/>
                  </a:moveTo>
                  <a:cubicBezTo>
                    <a:pt x="126" y="49"/>
                    <a:pt x="162" y="114"/>
                    <a:pt x="163" y="171"/>
                  </a:cubicBezTo>
                  <a:cubicBezTo>
                    <a:pt x="163" y="170"/>
                    <a:pt x="163" y="170"/>
                    <a:pt x="163" y="170"/>
                  </a:cubicBezTo>
                  <a:cubicBezTo>
                    <a:pt x="163" y="113"/>
                    <a:pt x="126" y="48"/>
                    <a:pt x="81" y="24"/>
                  </a:cubicBezTo>
                  <a:cubicBezTo>
                    <a:pt x="36" y="0"/>
                    <a:pt x="0" y="28"/>
                    <a:pt x="0" y="85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" y="29"/>
                    <a:pt x="37" y="3"/>
                    <a:pt x="81" y="26"/>
                  </a:cubicBezTo>
                  <a:close/>
                </a:path>
              </a:pathLst>
            </a:custGeom>
            <a:solidFill>
              <a:srgbClr val="FFE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3" name="ïsḻíḓê"/>
            <p:cNvSpPr/>
            <p:nvPr/>
          </p:nvSpPr>
          <p:spPr bwMode="auto">
            <a:xfrm>
              <a:off x="7500938" y="3714750"/>
              <a:ext cx="381000" cy="598488"/>
            </a:xfrm>
            <a:custGeom>
              <a:avLst/>
              <a:gdLst>
                <a:gd name="T0" fmla="*/ 120 w 120"/>
                <a:gd name="T1" fmla="*/ 126 h 188"/>
                <a:gd name="T2" fmla="*/ 60 w 120"/>
                <a:gd name="T3" fmla="*/ 171 h 188"/>
                <a:gd name="T4" fmla="*/ 0 w 120"/>
                <a:gd name="T5" fmla="*/ 63 h 188"/>
                <a:gd name="T6" fmla="*/ 60 w 120"/>
                <a:gd name="T7" fmla="*/ 18 h 188"/>
                <a:gd name="T8" fmla="*/ 120 w 120"/>
                <a:gd name="T9" fmla="*/ 12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88">
                  <a:moveTo>
                    <a:pt x="120" y="126"/>
                  </a:moveTo>
                  <a:cubicBezTo>
                    <a:pt x="120" y="168"/>
                    <a:pt x="93" y="188"/>
                    <a:pt x="60" y="171"/>
                  </a:cubicBezTo>
                  <a:cubicBezTo>
                    <a:pt x="27" y="153"/>
                    <a:pt x="0" y="105"/>
                    <a:pt x="0" y="63"/>
                  </a:cubicBezTo>
                  <a:cubicBezTo>
                    <a:pt x="0" y="21"/>
                    <a:pt x="27" y="0"/>
                    <a:pt x="60" y="18"/>
                  </a:cubicBezTo>
                  <a:cubicBezTo>
                    <a:pt x="93" y="35"/>
                    <a:pt x="120" y="84"/>
                    <a:pt x="120" y="126"/>
                  </a:cubicBezTo>
                  <a:close/>
                </a:path>
              </a:pathLst>
            </a:custGeom>
            <a:solidFill>
              <a:srgbClr val="FFE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4" name="iŝḻiḓê"/>
            <p:cNvSpPr/>
            <p:nvPr/>
          </p:nvSpPr>
          <p:spPr bwMode="auto">
            <a:xfrm>
              <a:off x="7500938" y="3714750"/>
              <a:ext cx="381000" cy="407988"/>
            </a:xfrm>
            <a:custGeom>
              <a:avLst/>
              <a:gdLst>
                <a:gd name="T0" fmla="*/ 60 w 120"/>
                <a:gd name="T1" fmla="*/ 21 h 128"/>
                <a:gd name="T2" fmla="*/ 120 w 120"/>
                <a:gd name="T3" fmla="*/ 128 h 128"/>
                <a:gd name="T4" fmla="*/ 120 w 120"/>
                <a:gd name="T5" fmla="*/ 126 h 128"/>
                <a:gd name="T6" fmla="*/ 60 w 120"/>
                <a:gd name="T7" fmla="*/ 18 h 128"/>
                <a:gd name="T8" fmla="*/ 0 w 120"/>
                <a:gd name="T9" fmla="*/ 63 h 128"/>
                <a:gd name="T10" fmla="*/ 0 w 120"/>
                <a:gd name="T11" fmla="*/ 64 h 128"/>
                <a:gd name="T12" fmla="*/ 60 w 120"/>
                <a:gd name="T13" fmla="*/ 2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28">
                  <a:moveTo>
                    <a:pt x="60" y="21"/>
                  </a:moveTo>
                  <a:cubicBezTo>
                    <a:pt x="93" y="39"/>
                    <a:pt x="120" y="86"/>
                    <a:pt x="120" y="128"/>
                  </a:cubicBezTo>
                  <a:cubicBezTo>
                    <a:pt x="120" y="127"/>
                    <a:pt x="120" y="127"/>
                    <a:pt x="120" y="126"/>
                  </a:cubicBezTo>
                  <a:cubicBezTo>
                    <a:pt x="120" y="84"/>
                    <a:pt x="93" y="35"/>
                    <a:pt x="60" y="18"/>
                  </a:cubicBezTo>
                  <a:cubicBezTo>
                    <a:pt x="27" y="0"/>
                    <a:pt x="0" y="21"/>
                    <a:pt x="0" y="63"/>
                  </a:cubicBezTo>
                  <a:cubicBezTo>
                    <a:pt x="0" y="63"/>
                    <a:pt x="0" y="64"/>
                    <a:pt x="0" y="64"/>
                  </a:cubicBezTo>
                  <a:cubicBezTo>
                    <a:pt x="1" y="23"/>
                    <a:pt x="28" y="4"/>
                    <a:pt x="60" y="21"/>
                  </a:cubicBezTo>
                  <a:close/>
                </a:path>
              </a:pathLst>
            </a:custGeom>
            <a:solidFill>
              <a:srgbClr val="FFFF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5" name="í$ľíḓe"/>
            <p:cNvSpPr/>
            <p:nvPr/>
          </p:nvSpPr>
          <p:spPr bwMode="auto">
            <a:xfrm>
              <a:off x="7602538" y="3838575"/>
              <a:ext cx="155575" cy="360363"/>
            </a:xfrm>
            <a:custGeom>
              <a:avLst/>
              <a:gdLst>
                <a:gd name="T0" fmla="*/ 25 w 49"/>
                <a:gd name="T1" fmla="*/ 1 h 113"/>
                <a:gd name="T2" fmla="*/ 29 w 49"/>
                <a:gd name="T3" fmla="*/ 9 h 113"/>
                <a:gd name="T4" fmla="*/ 29 w 49"/>
                <a:gd name="T5" fmla="*/ 12 h 113"/>
                <a:gd name="T6" fmla="*/ 43 w 49"/>
                <a:gd name="T7" fmla="*/ 28 h 113"/>
                <a:gd name="T8" fmla="*/ 46 w 49"/>
                <a:gd name="T9" fmla="*/ 36 h 113"/>
                <a:gd name="T10" fmla="*/ 41 w 49"/>
                <a:gd name="T11" fmla="*/ 40 h 113"/>
                <a:gd name="T12" fmla="*/ 38 w 49"/>
                <a:gd name="T13" fmla="*/ 37 h 113"/>
                <a:gd name="T14" fmla="*/ 29 w 49"/>
                <a:gd name="T15" fmla="*/ 25 h 113"/>
                <a:gd name="T16" fmla="*/ 29 w 49"/>
                <a:gd name="T17" fmla="*/ 50 h 113"/>
                <a:gd name="T18" fmla="*/ 49 w 49"/>
                <a:gd name="T19" fmla="*/ 89 h 113"/>
                <a:gd name="T20" fmla="*/ 29 w 49"/>
                <a:gd name="T21" fmla="*/ 101 h 113"/>
                <a:gd name="T22" fmla="*/ 29 w 49"/>
                <a:gd name="T23" fmla="*/ 109 h 113"/>
                <a:gd name="T24" fmla="*/ 25 w 49"/>
                <a:gd name="T25" fmla="*/ 112 h 113"/>
                <a:gd name="T26" fmla="*/ 21 w 49"/>
                <a:gd name="T27" fmla="*/ 104 h 113"/>
                <a:gd name="T28" fmla="*/ 21 w 49"/>
                <a:gd name="T29" fmla="*/ 96 h 113"/>
                <a:gd name="T30" fmla="*/ 3 w 49"/>
                <a:gd name="T31" fmla="*/ 74 h 113"/>
                <a:gd name="T32" fmla="*/ 0 w 49"/>
                <a:gd name="T33" fmla="*/ 66 h 113"/>
                <a:gd name="T34" fmla="*/ 5 w 49"/>
                <a:gd name="T35" fmla="*/ 63 h 113"/>
                <a:gd name="T36" fmla="*/ 8 w 49"/>
                <a:gd name="T37" fmla="*/ 66 h 113"/>
                <a:gd name="T38" fmla="*/ 22 w 49"/>
                <a:gd name="T39" fmla="*/ 83 h 113"/>
                <a:gd name="T40" fmla="*/ 22 w 49"/>
                <a:gd name="T41" fmla="*/ 58 h 113"/>
                <a:gd name="T42" fmla="*/ 2 w 49"/>
                <a:gd name="T43" fmla="*/ 19 h 113"/>
                <a:gd name="T44" fmla="*/ 21 w 49"/>
                <a:gd name="T45" fmla="*/ 7 h 113"/>
                <a:gd name="T46" fmla="*/ 21 w 49"/>
                <a:gd name="T47" fmla="*/ 4 h 113"/>
                <a:gd name="T48" fmla="*/ 25 w 49"/>
                <a:gd name="T49" fmla="*/ 1 h 113"/>
                <a:gd name="T50" fmla="*/ 22 w 49"/>
                <a:gd name="T51" fmla="*/ 43 h 113"/>
                <a:gd name="T52" fmla="*/ 22 w 49"/>
                <a:gd name="T53" fmla="*/ 20 h 113"/>
                <a:gd name="T54" fmla="*/ 13 w 49"/>
                <a:gd name="T55" fmla="*/ 25 h 113"/>
                <a:gd name="T56" fmla="*/ 22 w 49"/>
                <a:gd name="T57" fmla="*/ 43 h 113"/>
                <a:gd name="T58" fmla="*/ 29 w 49"/>
                <a:gd name="T59" fmla="*/ 65 h 113"/>
                <a:gd name="T60" fmla="*/ 29 w 49"/>
                <a:gd name="T61" fmla="*/ 88 h 113"/>
                <a:gd name="T62" fmla="*/ 38 w 49"/>
                <a:gd name="T63" fmla="*/ 83 h 113"/>
                <a:gd name="T64" fmla="*/ 29 w 49"/>
                <a:gd name="T65" fmla="*/ 6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113">
                  <a:moveTo>
                    <a:pt x="25" y="1"/>
                  </a:moveTo>
                  <a:cubicBezTo>
                    <a:pt x="28" y="3"/>
                    <a:pt x="29" y="6"/>
                    <a:pt x="29" y="9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5" y="16"/>
                    <a:pt x="39" y="22"/>
                    <a:pt x="43" y="28"/>
                  </a:cubicBezTo>
                  <a:cubicBezTo>
                    <a:pt x="45" y="30"/>
                    <a:pt x="46" y="33"/>
                    <a:pt x="46" y="36"/>
                  </a:cubicBezTo>
                  <a:cubicBezTo>
                    <a:pt x="46" y="40"/>
                    <a:pt x="44" y="42"/>
                    <a:pt x="41" y="40"/>
                  </a:cubicBezTo>
                  <a:cubicBezTo>
                    <a:pt x="40" y="39"/>
                    <a:pt x="39" y="38"/>
                    <a:pt x="38" y="37"/>
                  </a:cubicBezTo>
                  <a:cubicBezTo>
                    <a:pt x="35" y="32"/>
                    <a:pt x="32" y="28"/>
                    <a:pt x="29" y="25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43" y="63"/>
                    <a:pt x="49" y="75"/>
                    <a:pt x="49" y="89"/>
                  </a:cubicBezTo>
                  <a:cubicBezTo>
                    <a:pt x="49" y="103"/>
                    <a:pt x="41" y="107"/>
                    <a:pt x="29" y="101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9" y="112"/>
                    <a:pt x="28" y="113"/>
                    <a:pt x="25" y="112"/>
                  </a:cubicBezTo>
                  <a:cubicBezTo>
                    <a:pt x="23" y="111"/>
                    <a:pt x="21" y="107"/>
                    <a:pt x="21" y="104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14" y="91"/>
                    <a:pt x="8" y="83"/>
                    <a:pt x="3" y="74"/>
                  </a:cubicBezTo>
                  <a:cubicBezTo>
                    <a:pt x="1" y="72"/>
                    <a:pt x="0" y="69"/>
                    <a:pt x="0" y="66"/>
                  </a:cubicBezTo>
                  <a:cubicBezTo>
                    <a:pt x="0" y="63"/>
                    <a:pt x="2" y="61"/>
                    <a:pt x="5" y="63"/>
                  </a:cubicBezTo>
                  <a:cubicBezTo>
                    <a:pt x="6" y="63"/>
                    <a:pt x="7" y="65"/>
                    <a:pt x="8" y="66"/>
                  </a:cubicBezTo>
                  <a:cubicBezTo>
                    <a:pt x="12" y="73"/>
                    <a:pt x="17" y="79"/>
                    <a:pt x="22" y="83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8" y="45"/>
                    <a:pt x="2" y="34"/>
                    <a:pt x="2" y="19"/>
                  </a:cubicBezTo>
                  <a:cubicBezTo>
                    <a:pt x="2" y="6"/>
                    <a:pt x="10" y="1"/>
                    <a:pt x="21" y="7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1"/>
                    <a:pt x="23" y="0"/>
                    <a:pt x="25" y="1"/>
                  </a:cubicBezTo>
                  <a:close/>
                  <a:moveTo>
                    <a:pt x="22" y="43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16" y="17"/>
                    <a:pt x="13" y="19"/>
                    <a:pt x="13" y="25"/>
                  </a:cubicBezTo>
                  <a:cubicBezTo>
                    <a:pt x="13" y="30"/>
                    <a:pt x="15" y="35"/>
                    <a:pt x="22" y="43"/>
                  </a:cubicBezTo>
                  <a:close/>
                  <a:moveTo>
                    <a:pt x="29" y="65"/>
                  </a:moveTo>
                  <a:cubicBezTo>
                    <a:pt x="29" y="88"/>
                    <a:pt x="29" y="88"/>
                    <a:pt x="29" y="88"/>
                  </a:cubicBezTo>
                  <a:cubicBezTo>
                    <a:pt x="35" y="91"/>
                    <a:pt x="38" y="89"/>
                    <a:pt x="38" y="83"/>
                  </a:cubicBezTo>
                  <a:cubicBezTo>
                    <a:pt x="38" y="77"/>
                    <a:pt x="36" y="72"/>
                    <a:pt x="29" y="65"/>
                  </a:cubicBezTo>
                  <a:close/>
                </a:path>
              </a:pathLst>
            </a:custGeom>
            <a:solidFill>
              <a:srgbClr val="FFF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6" name="ïšliďé"/>
            <p:cNvSpPr/>
            <p:nvPr/>
          </p:nvSpPr>
          <p:spPr bwMode="auto">
            <a:xfrm>
              <a:off x="7602538" y="3838575"/>
              <a:ext cx="155575" cy="354013"/>
            </a:xfrm>
            <a:custGeom>
              <a:avLst/>
              <a:gdLst>
                <a:gd name="T0" fmla="*/ 25 w 49"/>
                <a:gd name="T1" fmla="*/ 1 h 111"/>
                <a:gd name="T2" fmla="*/ 29 w 49"/>
                <a:gd name="T3" fmla="*/ 9 h 111"/>
                <a:gd name="T4" fmla="*/ 29 w 49"/>
                <a:gd name="T5" fmla="*/ 12 h 111"/>
                <a:gd name="T6" fmla="*/ 43 w 49"/>
                <a:gd name="T7" fmla="*/ 27 h 111"/>
                <a:gd name="T8" fmla="*/ 46 w 49"/>
                <a:gd name="T9" fmla="*/ 35 h 111"/>
                <a:gd name="T10" fmla="*/ 41 w 49"/>
                <a:gd name="T11" fmla="*/ 39 h 111"/>
                <a:gd name="T12" fmla="*/ 38 w 49"/>
                <a:gd name="T13" fmla="*/ 36 h 111"/>
                <a:gd name="T14" fmla="*/ 29 w 49"/>
                <a:gd name="T15" fmla="*/ 25 h 111"/>
                <a:gd name="T16" fmla="*/ 29 w 49"/>
                <a:gd name="T17" fmla="*/ 49 h 111"/>
                <a:gd name="T18" fmla="*/ 49 w 49"/>
                <a:gd name="T19" fmla="*/ 87 h 111"/>
                <a:gd name="T20" fmla="*/ 29 w 49"/>
                <a:gd name="T21" fmla="*/ 99 h 111"/>
                <a:gd name="T22" fmla="*/ 29 w 49"/>
                <a:gd name="T23" fmla="*/ 107 h 111"/>
                <a:gd name="T24" fmla="*/ 25 w 49"/>
                <a:gd name="T25" fmla="*/ 109 h 111"/>
                <a:gd name="T26" fmla="*/ 21 w 49"/>
                <a:gd name="T27" fmla="*/ 102 h 111"/>
                <a:gd name="T28" fmla="*/ 21 w 49"/>
                <a:gd name="T29" fmla="*/ 94 h 111"/>
                <a:gd name="T30" fmla="*/ 3 w 49"/>
                <a:gd name="T31" fmla="*/ 73 h 111"/>
                <a:gd name="T32" fmla="*/ 0 w 49"/>
                <a:gd name="T33" fmla="*/ 65 h 111"/>
                <a:gd name="T34" fmla="*/ 5 w 49"/>
                <a:gd name="T35" fmla="*/ 61 h 111"/>
                <a:gd name="T36" fmla="*/ 8 w 49"/>
                <a:gd name="T37" fmla="*/ 64 h 111"/>
                <a:gd name="T38" fmla="*/ 22 w 49"/>
                <a:gd name="T39" fmla="*/ 81 h 111"/>
                <a:gd name="T40" fmla="*/ 22 w 49"/>
                <a:gd name="T41" fmla="*/ 57 h 111"/>
                <a:gd name="T42" fmla="*/ 2 w 49"/>
                <a:gd name="T43" fmla="*/ 19 h 111"/>
                <a:gd name="T44" fmla="*/ 21 w 49"/>
                <a:gd name="T45" fmla="*/ 7 h 111"/>
                <a:gd name="T46" fmla="*/ 21 w 49"/>
                <a:gd name="T47" fmla="*/ 4 h 111"/>
                <a:gd name="T48" fmla="*/ 25 w 49"/>
                <a:gd name="T49" fmla="*/ 1 h 111"/>
                <a:gd name="T50" fmla="*/ 22 w 49"/>
                <a:gd name="T51" fmla="*/ 42 h 111"/>
                <a:gd name="T52" fmla="*/ 22 w 49"/>
                <a:gd name="T53" fmla="*/ 20 h 111"/>
                <a:gd name="T54" fmla="*/ 13 w 49"/>
                <a:gd name="T55" fmla="*/ 25 h 111"/>
                <a:gd name="T56" fmla="*/ 22 w 49"/>
                <a:gd name="T57" fmla="*/ 42 h 111"/>
                <a:gd name="T58" fmla="*/ 29 w 49"/>
                <a:gd name="T59" fmla="*/ 63 h 111"/>
                <a:gd name="T60" fmla="*/ 29 w 49"/>
                <a:gd name="T61" fmla="*/ 86 h 111"/>
                <a:gd name="T62" fmla="*/ 38 w 49"/>
                <a:gd name="T63" fmla="*/ 81 h 111"/>
                <a:gd name="T64" fmla="*/ 29 w 49"/>
                <a:gd name="T65" fmla="*/ 6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111">
                  <a:moveTo>
                    <a:pt x="25" y="1"/>
                  </a:moveTo>
                  <a:cubicBezTo>
                    <a:pt x="28" y="3"/>
                    <a:pt x="29" y="6"/>
                    <a:pt x="29" y="9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5" y="16"/>
                    <a:pt x="39" y="21"/>
                    <a:pt x="43" y="27"/>
                  </a:cubicBezTo>
                  <a:cubicBezTo>
                    <a:pt x="45" y="29"/>
                    <a:pt x="46" y="32"/>
                    <a:pt x="46" y="35"/>
                  </a:cubicBezTo>
                  <a:cubicBezTo>
                    <a:pt x="46" y="39"/>
                    <a:pt x="44" y="41"/>
                    <a:pt x="41" y="39"/>
                  </a:cubicBezTo>
                  <a:cubicBezTo>
                    <a:pt x="40" y="38"/>
                    <a:pt x="39" y="37"/>
                    <a:pt x="38" y="36"/>
                  </a:cubicBezTo>
                  <a:cubicBezTo>
                    <a:pt x="35" y="31"/>
                    <a:pt x="32" y="28"/>
                    <a:pt x="29" y="25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43" y="62"/>
                    <a:pt x="49" y="73"/>
                    <a:pt x="49" y="87"/>
                  </a:cubicBezTo>
                  <a:cubicBezTo>
                    <a:pt x="49" y="100"/>
                    <a:pt x="41" y="105"/>
                    <a:pt x="29" y="99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29" y="110"/>
                    <a:pt x="28" y="111"/>
                    <a:pt x="25" y="109"/>
                  </a:cubicBezTo>
                  <a:cubicBezTo>
                    <a:pt x="23" y="108"/>
                    <a:pt x="21" y="105"/>
                    <a:pt x="21" y="102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14" y="89"/>
                    <a:pt x="8" y="81"/>
                    <a:pt x="3" y="73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61"/>
                    <a:pt x="2" y="59"/>
                    <a:pt x="5" y="61"/>
                  </a:cubicBezTo>
                  <a:cubicBezTo>
                    <a:pt x="6" y="62"/>
                    <a:pt x="7" y="63"/>
                    <a:pt x="8" y="64"/>
                  </a:cubicBezTo>
                  <a:cubicBezTo>
                    <a:pt x="12" y="71"/>
                    <a:pt x="17" y="77"/>
                    <a:pt x="22" y="81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8" y="44"/>
                    <a:pt x="2" y="33"/>
                    <a:pt x="2" y="19"/>
                  </a:cubicBezTo>
                  <a:cubicBezTo>
                    <a:pt x="2" y="5"/>
                    <a:pt x="10" y="1"/>
                    <a:pt x="21" y="7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1"/>
                    <a:pt x="23" y="0"/>
                    <a:pt x="25" y="1"/>
                  </a:cubicBezTo>
                  <a:close/>
                  <a:moveTo>
                    <a:pt x="22" y="42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16" y="17"/>
                    <a:pt x="13" y="19"/>
                    <a:pt x="13" y="25"/>
                  </a:cubicBezTo>
                  <a:cubicBezTo>
                    <a:pt x="13" y="30"/>
                    <a:pt x="15" y="34"/>
                    <a:pt x="22" y="42"/>
                  </a:cubicBezTo>
                  <a:close/>
                  <a:moveTo>
                    <a:pt x="29" y="63"/>
                  </a:moveTo>
                  <a:cubicBezTo>
                    <a:pt x="29" y="86"/>
                    <a:pt x="29" y="86"/>
                    <a:pt x="29" y="86"/>
                  </a:cubicBezTo>
                  <a:cubicBezTo>
                    <a:pt x="35" y="89"/>
                    <a:pt x="38" y="87"/>
                    <a:pt x="38" y="81"/>
                  </a:cubicBezTo>
                  <a:cubicBezTo>
                    <a:pt x="38" y="75"/>
                    <a:pt x="36" y="71"/>
                    <a:pt x="29" y="63"/>
                  </a:cubicBezTo>
                  <a:close/>
                </a:path>
              </a:pathLst>
            </a:custGeom>
            <a:solidFill>
              <a:srgbClr val="FF9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7" name="iṧļiḍé"/>
            <p:cNvSpPr/>
            <p:nvPr/>
          </p:nvSpPr>
          <p:spPr bwMode="auto">
            <a:xfrm>
              <a:off x="5181600" y="1992313"/>
              <a:ext cx="822325" cy="979488"/>
            </a:xfrm>
            <a:custGeom>
              <a:avLst/>
              <a:gdLst>
                <a:gd name="T0" fmla="*/ 14 w 258"/>
                <a:gd name="T1" fmla="*/ 4 h 308"/>
                <a:gd name="T2" fmla="*/ 0 w 258"/>
                <a:gd name="T3" fmla="*/ 12 h 308"/>
                <a:gd name="T4" fmla="*/ 0 w 258"/>
                <a:gd name="T5" fmla="*/ 144 h 308"/>
                <a:gd name="T6" fmla="*/ 14 w 258"/>
                <a:gd name="T7" fmla="*/ 167 h 308"/>
                <a:gd name="T8" fmla="*/ 245 w 258"/>
                <a:gd name="T9" fmla="*/ 303 h 308"/>
                <a:gd name="T10" fmla="*/ 258 w 258"/>
                <a:gd name="T11" fmla="*/ 296 h 308"/>
                <a:gd name="T12" fmla="*/ 258 w 258"/>
                <a:gd name="T13" fmla="*/ 164 h 308"/>
                <a:gd name="T14" fmla="*/ 245 w 258"/>
                <a:gd name="T15" fmla="*/ 141 h 308"/>
                <a:gd name="T16" fmla="*/ 14 w 258"/>
                <a:gd name="T17" fmla="*/ 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8" h="308">
                  <a:moveTo>
                    <a:pt x="14" y="4"/>
                  </a:moveTo>
                  <a:cubicBezTo>
                    <a:pt x="6" y="0"/>
                    <a:pt x="0" y="3"/>
                    <a:pt x="0" y="12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3"/>
                    <a:pt x="6" y="163"/>
                    <a:pt x="14" y="167"/>
                  </a:cubicBezTo>
                  <a:cubicBezTo>
                    <a:pt x="245" y="303"/>
                    <a:pt x="245" y="303"/>
                    <a:pt x="245" y="303"/>
                  </a:cubicBezTo>
                  <a:cubicBezTo>
                    <a:pt x="252" y="308"/>
                    <a:pt x="258" y="304"/>
                    <a:pt x="258" y="296"/>
                  </a:cubicBezTo>
                  <a:cubicBezTo>
                    <a:pt x="258" y="164"/>
                    <a:pt x="258" y="164"/>
                    <a:pt x="258" y="164"/>
                  </a:cubicBezTo>
                  <a:cubicBezTo>
                    <a:pt x="258" y="156"/>
                    <a:pt x="252" y="145"/>
                    <a:pt x="245" y="141"/>
                  </a:cubicBezTo>
                  <a:cubicBezTo>
                    <a:pt x="14" y="4"/>
                    <a:pt x="14" y="4"/>
                    <a:pt x="14" y="4"/>
                  </a:cubicBezTo>
                </a:path>
              </a:pathLst>
            </a:custGeom>
            <a:solidFill>
              <a:srgbClr val="06E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8" name="ïṣḷiḍè"/>
            <p:cNvSpPr/>
            <p:nvPr/>
          </p:nvSpPr>
          <p:spPr bwMode="auto">
            <a:xfrm>
              <a:off x="5181600" y="1992313"/>
              <a:ext cx="822325" cy="523875"/>
            </a:xfrm>
            <a:custGeom>
              <a:avLst/>
              <a:gdLst>
                <a:gd name="T0" fmla="*/ 245 w 258"/>
                <a:gd name="T1" fmla="*/ 141 h 165"/>
                <a:gd name="T2" fmla="*/ 14 w 258"/>
                <a:gd name="T3" fmla="*/ 4 h 165"/>
                <a:gd name="T4" fmla="*/ 0 w 258"/>
                <a:gd name="T5" fmla="*/ 12 h 165"/>
                <a:gd name="T6" fmla="*/ 0 w 258"/>
                <a:gd name="T7" fmla="*/ 12 h 165"/>
                <a:gd name="T8" fmla="*/ 14 w 258"/>
                <a:gd name="T9" fmla="*/ 5 h 165"/>
                <a:gd name="T10" fmla="*/ 245 w 258"/>
                <a:gd name="T11" fmla="*/ 142 h 165"/>
                <a:gd name="T12" fmla="*/ 258 w 258"/>
                <a:gd name="T13" fmla="*/ 165 h 165"/>
                <a:gd name="T14" fmla="*/ 258 w 258"/>
                <a:gd name="T15" fmla="*/ 164 h 165"/>
                <a:gd name="T16" fmla="*/ 245 w 258"/>
                <a:gd name="T17" fmla="*/ 14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8" h="165">
                  <a:moveTo>
                    <a:pt x="245" y="141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6" y="0"/>
                    <a:pt x="0" y="3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4"/>
                    <a:pt x="6" y="1"/>
                    <a:pt x="14" y="5"/>
                  </a:cubicBezTo>
                  <a:cubicBezTo>
                    <a:pt x="245" y="142"/>
                    <a:pt x="245" y="142"/>
                    <a:pt x="245" y="142"/>
                  </a:cubicBezTo>
                  <a:cubicBezTo>
                    <a:pt x="252" y="146"/>
                    <a:pt x="258" y="156"/>
                    <a:pt x="258" y="165"/>
                  </a:cubicBezTo>
                  <a:cubicBezTo>
                    <a:pt x="258" y="164"/>
                    <a:pt x="258" y="164"/>
                    <a:pt x="258" y="164"/>
                  </a:cubicBezTo>
                  <a:cubicBezTo>
                    <a:pt x="258" y="156"/>
                    <a:pt x="252" y="145"/>
                    <a:pt x="245" y="141"/>
                  </a:cubicBezTo>
                  <a:close/>
                </a:path>
              </a:pathLst>
            </a:custGeom>
            <a:solidFill>
              <a:srgbClr val="06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9" name="íṥ1ïḋé"/>
            <p:cNvSpPr/>
            <p:nvPr/>
          </p:nvSpPr>
          <p:spPr bwMode="auto">
            <a:xfrm>
              <a:off x="5219700" y="2046288"/>
              <a:ext cx="746125" cy="866775"/>
            </a:xfrm>
            <a:custGeom>
              <a:avLst/>
              <a:gdLst>
                <a:gd name="T0" fmla="*/ 0 w 234"/>
                <a:gd name="T1" fmla="*/ 0 h 273"/>
                <a:gd name="T2" fmla="*/ 227 w 234"/>
                <a:gd name="T3" fmla="*/ 134 h 273"/>
                <a:gd name="T4" fmla="*/ 234 w 234"/>
                <a:gd name="T5" fmla="*/ 147 h 273"/>
                <a:gd name="T6" fmla="*/ 234 w 234"/>
                <a:gd name="T7" fmla="*/ 273 h 273"/>
                <a:gd name="T8" fmla="*/ 8 w 234"/>
                <a:gd name="T9" fmla="*/ 140 h 273"/>
                <a:gd name="T10" fmla="*/ 0 w 234"/>
                <a:gd name="T11" fmla="*/ 127 h 273"/>
                <a:gd name="T12" fmla="*/ 0 w 234"/>
                <a:gd name="T13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273">
                  <a:moveTo>
                    <a:pt x="0" y="0"/>
                  </a:moveTo>
                  <a:cubicBezTo>
                    <a:pt x="227" y="134"/>
                    <a:pt x="227" y="134"/>
                    <a:pt x="227" y="134"/>
                  </a:cubicBezTo>
                  <a:cubicBezTo>
                    <a:pt x="231" y="136"/>
                    <a:pt x="234" y="143"/>
                    <a:pt x="234" y="147"/>
                  </a:cubicBezTo>
                  <a:cubicBezTo>
                    <a:pt x="234" y="273"/>
                    <a:pt x="234" y="273"/>
                    <a:pt x="234" y="273"/>
                  </a:cubicBezTo>
                  <a:cubicBezTo>
                    <a:pt x="8" y="140"/>
                    <a:pt x="8" y="140"/>
                    <a:pt x="8" y="140"/>
                  </a:cubicBezTo>
                  <a:cubicBezTo>
                    <a:pt x="4" y="138"/>
                    <a:pt x="0" y="131"/>
                    <a:pt x="0" y="12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68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0" name="íŝḻîḋé"/>
            <p:cNvSpPr/>
            <p:nvPr/>
          </p:nvSpPr>
          <p:spPr bwMode="auto">
            <a:xfrm>
              <a:off x="5345113" y="2179638"/>
              <a:ext cx="396875" cy="549275"/>
            </a:xfrm>
            <a:custGeom>
              <a:avLst/>
              <a:gdLst>
                <a:gd name="T0" fmla="*/ 125 w 125"/>
                <a:gd name="T1" fmla="*/ 121 h 173"/>
                <a:gd name="T2" fmla="*/ 98 w 125"/>
                <a:gd name="T3" fmla="*/ 39 h 173"/>
                <a:gd name="T4" fmla="*/ 32 w 125"/>
                <a:gd name="T5" fmla="*/ 0 h 173"/>
                <a:gd name="T6" fmla="*/ 0 w 125"/>
                <a:gd name="T7" fmla="*/ 53 h 173"/>
                <a:gd name="T8" fmla="*/ 25 w 125"/>
                <a:gd name="T9" fmla="*/ 131 h 173"/>
                <a:gd name="T10" fmla="*/ 97 w 125"/>
                <a:gd name="T11" fmla="*/ 173 h 173"/>
                <a:gd name="T12" fmla="*/ 125 w 125"/>
                <a:gd name="T13" fmla="*/ 12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173">
                  <a:moveTo>
                    <a:pt x="125" y="121"/>
                  </a:moveTo>
                  <a:cubicBezTo>
                    <a:pt x="125" y="93"/>
                    <a:pt x="114" y="62"/>
                    <a:pt x="98" y="39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3" y="3"/>
                    <a:pt x="0" y="23"/>
                    <a:pt x="0" y="53"/>
                  </a:cubicBezTo>
                  <a:cubicBezTo>
                    <a:pt x="0" y="79"/>
                    <a:pt x="10" y="108"/>
                    <a:pt x="25" y="131"/>
                  </a:cubicBezTo>
                  <a:cubicBezTo>
                    <a:pt x="97" y="173"/>
                    <a:pt x="97" y="173"/>
                    <a:pt x="97" y="173"/>
                  </a:cubicBezTo>
                  <a:cubicBezTo>
                    <a:pt x="114" y="168"/>
                    <a:pt x="125" y="149"/>
                    <a:pt x="125" y="121"/>
                  </a:cubicBezTo>
                </a:path>
              </a:pathLst>
            </a:custGeom>
            <a:solidFill>
              <a:srgbClr val="067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1" name="íŝlîḑé"/>
            <p:cNvSpPr/>
            <p:nvPr/>
          </p:nvSpPr>
          <p:spPr bwMode="auto">
            <a:xfrm>
              <a:off x="5219700" y="2046288"/>
              <a:ext cx="746125" cy="469900"/>
            </a:xfrm>
            <a:custGeom>
              <a:avLst/>
              <a:gdLst>
                <a:gd name="T0" fmla="*/ 227 w 234"/>
                <a:gd name="T1" fmla="*/ 134 h 148"/>
                <a:gd name="T2" fmla="*/ 0 w 234"/>
                <a:gd name="T3" fmla="*/ 0 h 148"/>
                <a:gd name="T4" fmla="*/ 0 w 234"/>
                <a:gd name="T5" fmla="*/ 1 h 148"/>
                <a:gd name="T6" fmla="*/ 227 w 234"/>
                <a:gd name="T7" fmla="*/ 135 h 148"/>
                <a:gd name="T8" fmla="*/ 234 w 234"/>
                <a:gd name="T9" fmla="*/ 148 h 148"/>
                <a:gd name="T10" fmla="*/ 234 w 234"/>
                <a:gd name="T11" fmla="*/ 147 h 148"/>
                <a:gd name="T12" fmla="*/ 227 w 234"/>
                <a:gd name="T13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148">
                  <a:moveTo>
                    <a:pt x="227" y="13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27" y="135"/>
                    <a:pt x="227" y="135"/>
                    <a:pt x="227" y="135"/>
                  </a:cubicBezTo>
                  <a:cubicBezTo>
                    <a:pt x="231" y="137"/>
                    <a:pt x="234" y="144"/>
                    <a:pt x="234" y="148"/>
                  </a:cubicBezTo>
                  <a:cubicBezTo>
                    <a:pt x="234" y="147"/>
                    <a:pt x="234" y="147"/>
                    <a:pt x="234" y="147"/>
                  </a:cubicBezTo>
                  <a:cubicBezTo>
                    <a:pt x="234" y="143"/>
                    <a:pt x="231" y="136"/>
                    <a:pt x="227" y="134"/>
                  </a:cubicBezTo>
                  <a:close/>
                </a:path>
              </a:pathLst>
            </a:custGeom>
            <a:solidFill>
              <a:srgbClr val="06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2" name="iṥlíḋê"/>
            <p:cNvSpPr/>
            <p:nvPr/>
          </p:nvSpPr>
          <p:spPr bwMode="auto">
            <a:xfrm>
              <a:off x="5411788" y="2246313"/>
              <a:ext cx="263525" cy="419100"/>
            </a:xfrm>
            <a:custGeom>
              <a:avLst/>
              <a:gdLst>
                <a:gd name="T0" fmla="*/ 83 w 83"/>
                <a:gd name="T1" fmla="*/ 88 h 132"/>
                <a:gd name="T2" fmla="*/ 42 w 83"/>
                <a:gd name="T3" fmla="*/ 119 h 132"/>
                <a:gd name="T4" fmla="*/ 0 w 83"/>
                <a:gd name="T5" fmla="*/ 44 h 132"/>
                <a:gd name="T6" fmla="*/ 42 w 83"/>
                <a:gd name="T7" fmla="*/ 13 h 132"/>
                <a:gd name="T8" fmla="*/ 83 w 83"/>
                <a:gd name="T9" fmla="*/ 8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32">
                  <a:moveTo>
                    <a:pt x="83" y="88"/>
                  </a:moveTo>
                  <a:cubicBezTo>
                    <a:pt x="83" y="118"/>
                    <a:pt x="65" y="132"/>
                    <a:pt x="42" y="119"/>
                  </a:cubicBezTo>
                  <a:cubicBezTo>
                    <a:pt x="19" y="107"/>
                    <a:pt x="0" y="73"/>
                    <a:pt x="0" y="44"/>
                  </a:cubicBezTo>
                  <a:cubicBezTo>
                    <a:pt x="0" y="14"/>
                    <a:pt x="19" y="0"/>
                    <a:pt x="42" y="13"/>
                  </a:cubicBezTo>
                  <a:cubicBezTo>
                    <a:pt x="65" y="25"/>
                    <a:pt x="83" y="59"/>
                    <a:pt x="83" y="88"/>
                  </a:cubicBezTo>
                </a:path>
              </a:pathLst>
            </a:custGeom>
            <a:solidFill>
              <a:srgbClr val="06E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3" name="isliḋe"/>
            <p:cNvSpPr/>
            <p:nvPr/>
          </p:nvSpPr>
          <p:spPr bwMode="auto">
            <a:xfrm>
              <a:off x="5475288" y="2325688"/>
              <a:ext cx="117475" cy="273050"/>
            </a:xfrm>
            <a:custGeom>
              <a:avLst/>
              <a:gdLst>
                <a:gd name="T0" fmla="*/ 19 w 37"/>
                <a:gd name="T1" fmla="*/ 1 h 86"/>
                <a:gd name="T2" fmla="*/ 22 w 37"/>
                <a:gd name="T3" fmla="*/ 7 h 86"/>
                <a:gd name="T4" fmla="*/ 22 w 37"/>
                <a:gd name="T5" fmla="*/ 9 h 86"/>
                <a:gd name="T6" fmla="*/ 33 w 37"/>
                <a:gd name="T7" fmla="*/ 21 h 86"/>
                <a:gd name="T8" fmla="*/ 35 w 37"/>
                <a:gd name="T9" fmla="*/ 27 h 86"/>
                <a:gd name="T10" fmla="*/ 31 w 37"/>
                <a:gd name="T11" fmla="*/ 30 h 86"/>
                <a:gd name="T12" fmla="*/ 29 w 37"/>
                <a:gd name="T13" fmla="*/ 28 h 86"/>
                <a:gd name="T14" fmla="*/ 22 w 37"/>
                <a:gd name="T15" fmla="*/ 19 h 86"/>
                <a:gd name="T16" fmla="*/ 22 w 37"/>
                <a:gd name="T17" fmla="*/ 38 h 86"/>
                <a:gd name="T18" fmla="*/ 37 w 37"/>
                <a:gd name="T19" fmla="*/ 67 h 86"/>
                <a:gd name="T20" fmla="*/ 22 w 37"/>
                <a:gd name="T21" fmla="*/ 77 h 86"/>
                <a:gd name="T22" fmla="*/ 22 w 37"/>
                <a:gd name="T23" fmla="*/ 83 h 86"/>
                <a:gd name="T24" fmla="*/ 19 w 37"/>
                <a:gd name="T25" fmla="*/ 85 h 86"/>
                <a:gd name="T26" fmla="*/ 16 w 37"/>
                <a:gd name="T27" fmla="*/ 79 h 86"/>
                <a:gd name="T28" fmla="*/ 16 w 37"/>
                <a:gd name="T29" fmla="*/ 73 h 86"/>
                <a:gd name="T30" fmla="*/ 2 w 37"/>
                <a:gd name="T31" fmla="*/ 56 h 86"/>
                <a:gd name="T32" fmla="*/ 0 w 37"/>
                <a:gd name="T33" fmla="*/ 50 h 86"/>
                <a:gd name="T34" fmla="*/ 4 w 37"/>
                <a:gd name="T35" fmla="*/ 47 h 86"/>
                <a:gd name="T36" fmla="*/ 6 w 37"/>
                <a:gd name="T37" fmla="*/ 50 h 86"/>
                <a:gd name="T38" fmla="*/ 17 w 37"/>
                <a:gd name="T39" fmla="*/ 63 h 86"/>
                <a:gd name="T40" fmla="*/ 17 w 37"/>
                <a:gd name="T41" fmla="*/ 44 h 86"/>
                <a:gd name="T42" fmla="*/ 2 w 37"/>
                <a:gd name="T43" fmla="*/ 14 h 86"/>
                <a:gd name="T44" fmla="*/ 16 w 37"/>
                <a:gd name="T45" fmla="*/ 5 h 86"/>
                <a:gd name="T46" fmla="*/ 16 w 37"/>
                <a:gd name="T47" fmla="*/ 3 h 86"/>
                <a:gd name="T48" fmla="*/ 19 w 37"/>
                <a:gd name="T49" fmla="*/ 1 h 86"/>
                <a:gd name="T50" fmla="*/ 17 w 37"/>
                <a:gd name="T51" fmla="*/ 32 h 86"/>
                <a:gd name="T52" fmla="*/ 17 w 37"/>
                <a:gd name="T53" fmla="*/ 15 h 86"/>
                <a:gd name="T54" fmla="*/ 10 w 37"/>
                <a:gd name="T55" fmla="*/ 19 h 86"/>
                <a:gd name="T56" fmla="*/ 17 w 37"/>
                <a:gd name="T57" fmla="*/ 32 h 86"/>
                <a:gd name="T58" fmla="*/ 22 w 37"/>
                <a:gd name="T59" fmla="*/ 49 h 86"/>
                <a:gd name="T60" fmla="*/ 22 w 37"/>
                <a:gd name="T61" fmla="*/ 67 h 86"/>
                <a:gd name="T62" fmla="*/ 29 w 37"/>
                <a:gd name="T63" fmla="*/ 63 h 86"/>
                <a:gd name="T64" fmla="*/ 22 w 37"/>
                <a:gd name="T65" fmla="*/ 4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" h="86">
                  <a:moveTo>
                    <a:pt x="19" y="1"/>
                  </a:moveTo>
                  <a:cubicBezTo>
                    <a:pt x="21" y="2"/>
                    <a:pt x="22" y="5"/>
                    <a:pt x="22" y="7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12"/>
                    <a:pt x="30" y="16"/>
                    <a:pt x="33" y="21"/>
                  </a:cubicBezTo>
                  <a:cubicBezTo>
                    <a:pt x="34" y="23"/>
                    <a:pt x="35" y="25"/>
                    <a:pt x="35" y="27"/>
                  </a:cubicBezTo>
                  <a:cubicBezTo>
                    <a:pt x="35" y="30"/>
                    <a:pt x="34" y="31"/>
                    <a:pt x="31" y="30"/>
                  </a:cubicBezTo>
                  <a:cubicBezTo>
                    <a:pt x="31" y="30"/>
                    <a:pt x="30" y="29"/>
                    <a:pt x="29" y="28"/>
                  </a:cubicBezTo>
                  <a:cubicBezTo>
                    <a:pt x="27" y="24"/>
                    <a:pt x="25" y="21"/>
                    <a:pt x="22" y="19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33" y="48"/>
                    <a:pt x="37" y="57"/>
                    <a:pt x="37" y="67"/>
                  </a:cubicBezTo>
                  <a:cubicBezTo>
                    <a:pt x="37" y="78"/>
                    <a:pt x="31" y="81"/>
                    <a:pt x="22" y="77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5"/>
                    <a:pt x="21" y="86"/>
                    <a:pt x="19" y="85"/>
                  </a:cubicBezTo>
                  <a:cubicBezTo>
                    <a:pt x="18" y="84"/>
                    <a:pt x="16" y="81"/>
                    <a:pt x="16" y="79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1" y="69"/>
                    <a:pt x="6" y="63"/>
                    <a:pt x="2" y="56"/>
                  </a:cubicBezTo>
                  <a:cubicBezTo>
                    <a:pt x="1" y="54"/>
                    <a:pt x="0" y="52"/>
                    <a:pt x="0" y="50"/>
                  </a:cubicBezTo>
                  <a:cubicBezTo>
                    <a:pt x="0" y="47"/>
                    <a:pt x="2" y="46"/>
                    <a:pt x="4" y="47"/>
                  </a:cubicBezTo>
                  <a:cubicBezTo>
                    <a:pt x="5" y="48"/>
                    <a:pt x="6" y="49"/>
                    <a:pt x="6" y="50"/>
                  </a:cubicBezTo>
                  <a:cubicBezTo>
                    <a:pt x="10" y="55"/>
                    <a:pt x="13" y="60"/>
                    <a:pt x="17" y="63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6" y="34"/>
                    <a:pt x="2" y="25"/>
                    <a:pt x="2" y="14"/>
                  </a:cubicBezTo>
                  <a:cubicBezTo>
                    <a:pt x="2" y="4"/>
                    <a:pt x="8" y="1"/>
                    <a:pt x="16" y="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1"/>
                    <a:pt x="18" y="0"/>
                    <a:pt x="19" y="1"/>
                  </a:cubicBezTo>
                  <a:moveTo>
                    <a:pt x="17" y="32"/>
                  </a:moveTo>
                  <a:cubicBezTo>
                    <a:pt x="17" y="15"/>
                    <a:pt x="17" y="15"/>
                    <a:pt x="17" y="15"/>
                  </a:cubicBezTo>
                  <a:cubicBezTo>
                    <a:pt x="12" y="13"/>
                    <a:pt x="10" y="15"/>
                    <a:pt x="10" y="19"/>
                  </a:cubicBezTo>
                  <a:cubicBezTo>
                    <a:pt x="10" y="23"/>
                    <a:pt x="11" y="26"/>
                    <a:pt x="17" y="32"/>
                  </a:cubicBezTo>
                  <a:moveTo>
                    <a:pt x="22" y="49"/>
                  </a:moveTo>
                  <a:cubicBezTo>
                    <a:pt x="22" y="67"/>
                    <a:pt x="22" y="67"/>
                    <a:pt x="22" y="67"/>
                  </a:cubicBezTo>
                  <a:cubicBezTo>
                    <a:pt x="27" y="69"/>
                    <a:pt x="29" y="67"/>
                    <a:pt x="29" y="63"/>
                  </a:cubicBezTo>
                  <a:cubicBezTo>
                    <a:pt x="29" y="58"/>
                    <a:pt x="28" y="55"/>
                    <a:pt x="22" y="49"/>
                  </a:cubicBezTo>
                </a:path>
              </a:pathLst>
            </a:custGeom>
            <a:solidFill>
              <a:srgbClr val="FA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4" name="i$ḻide"/>
            <p:cNvSpPr/>
            <p:nvPr/>
          </p:nvSpPr>
          <p:spPr bwMode="auto">
            <a:xfrm>
              <a:off x="5475288" y="2325688"/>
              <a:ext cx="117475" cy="269875"/>
            </a:xfrm>
            <a:custGeom>
              <a:avLst/>
              <a:gdLst>
                <a:gd name="T0" fmla="*/ 19 w 37"/>
                <a:gd name="T1" fmla="*/ 1 h 85"/>
                <a:gd name="T2" fmla="*/ 22 w 37"/>
                <a:gd name="T3" fmla="*/ 7 h 85"/>
                <a:gd name="T4" fmla="*/ 22 w 37"/>
                <a:gd name="T5" fmla="*/ 9 h 85"/>
                <a:gd name="T6" fmla="*/ 33 w 37"/>
                <a:gd name="T7" fmla="*/ 21 h 85"/>
                <a:gd name="T8" fmla="*/ 35 w 37"/>
                <a:gd name="T9" fmla="*/ 27 h 85"/>
                <a:gd name="T10" fmla="*/ 31 w 37"/>
                <a:gd name="T11" fmla="*/ 30 h 85"/>
                <a:gd name="T12" fmla="*/ 29 w 37"/>
                <a:gd name="T13" fmla="*/ 28 h 85"/>
                <a:gd name="T14" fmla="*/ 22 w 37"/>
                <a:gd name="T15" fmla="*/ 19 h 85"/>
                <a:gd name="T16" fmla="*/ 22 w 37"/>
                <a:gd name="T17" fmla="*/ 37 h 85"/>
                <a:gd name="T18" fmla="*/ 37 w 37"/>
                <a:gd name="T19" fmla="*/ 67 h 85"/>
                <a:gd name="T20" fmla="*/ 22 w 37"/>
                <a:gd name="T21" fmla="*/ 76 h 85"/>
                <a:gd name="T22" fmla="*/ 22 w 37"/>
                <a:gd name="T23" fmla="*/ 82 h 85"/>
                <a:gd name="T24" fmla="*/ 19 w 37"/>
                <a:gd name="T25" fmla="*/ 84 h 85"/>
                <a:gd name="T26" fmla="*/ 16 w 37"/>
                <a:gd name="T27" fmla="*/ 78 h 85"/>
                <a:gd name="T28" fmla="*/ 16 w 37"/>
                <a:gd name="T29" fmla="*/ 72 h 85"/>
                <a:gd name="T30" fmla="*/ 2 w 37"/>
                <a:gd name="T31" fmla="*/ 56 h 85"/>
                <a:gd name="T32" fmla="*/ 0 w 37"/>
                <a:gd name="T33" fmla="*/ 50 h 85"/>
                <a:gd name="T34" fmla="*/ 4 w 37"/>
                <a:gd name="T35" fmla="*/ 47 h 85"/>
                <a:gd name="T36" fmla="*/ 6 w 37"/>
                <a:gd name="T37" fmla="*/ 49 h 85"/>
                <a:gd name="T38" fmla="*/ 17 w 37"/>
                <a:gd name="T39" fmla="*/ 62 h 85"/>
                <a:gd name="T40" fmla="*/ 17 w 37"/>
                <a:gd name="T41" fmla="*/ 43 h 85"/>
                <a:gd name="T42" fmla="*/ 2 w 37"/>
                <a:gd name="T43" fmla="*/ 14 h 85"/>
                <a:gd name="T44" fmla="*/ 16 w 37"/>
                <a:gd name="T45" fmla="*/ 5 h 85"/>
                <a:gd name="T46" fmla="*/ 16 w 37"/>
                <a:gd name="T47" fmla="*/ 3 h 85"/>
                <a:gd name="T48" fmla="*/ 19 w 37"/>
                <a:gd name="T49" fmla="*/ 1 h 85"/>
                <a:gd name="T50" fmla="*/ 17 w 37"/>
                <a:gd name="T51" fmla="*/ 32 h 85"/>
                <a:gd name="T52" fmla="*/ 17 w 37"/>
                <a:gd name="T53" fmla="*/ 15 h 85"/>
                <a:gd name="T54" fmla="*/ 10 w 37"/>
                <a:gd name="T55" fmla="*/ 19 h 85"/>
                <a:gd name="T56" fmla="*/ 17 w 37"/>
                <a:gd name="T57" fmla="*/ 32 h 85"/>
                <a:gd name="T58" fmla="*/ 22 w 37"/>
                <a:gd name="T59" fmla="*/ 49 h 85"/>
                <a:gd name="T60" fmla="*/ 22 w 37"/>
                <a:gd name="T61" fmla="*/ 66 h 85"/>
                <a:gd name="T62" fmla="*/ 29 w 37"/>
                <a:gd name="T63" fmla="*/ 62 h 85"/>
                <a:gd name="T64" fmla="*/ 22 w 37"/>
                <a:gd name="T65" fmla="*/ 4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" h="85">
                  <a:moveTo>
                    <a:pt x="19" y="1"/>
                  </a:moveTo>
                  <a:cubicBezTo>
                    <a:pt x="21" y="2"/>
                    <a:pt x="22" y="5"/>
                    <a:pt x="22" y="7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12"/>
                    <a:pt x="30" y="16"/>
                    <a:pt x="33" y="21"/>
                  </a:cubicBezTo>
                  <a:cubicBezTo>
                    <a:pt x="34" y="23"/>
                    <a:pt x="35" y="25"/>
                    <a:pt x="35" y="27"/>
                  </a:cubicBezTo>
                  <a:cubicBezTo>
                    <a:pt x="35" y="30"/>
                    <a:pt x="34" y="31"/>
                    <a:pt x="31" y="30"/>
                  </a:cubicBezTo>
                  <a:cubicBezTo>
                    <a:pt x="31" y="29"/>
                    <a:pt x="30" y="29"/>
                    <a:pt x="29" y="28"/>
                  </a:cubicBezTo>
                  <a:cubicBezTo>
                    <a:pt x="27" y="24"/>
                    <a:pt x="25" y="21"/>
                    <a:pt x="22" y="19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33" y="48"/>
                    <a:pt x="37" y="56"/>
                    <a:pt x="37" y="67"/>
                  </a:cubicBezTo>
                  <a:cubicBezTo>
                    <a:pt x="37" y="77"/>
                    <a:pt x="31" y="80"/>
                    <a:pt x="22" y="76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4"/>
                    <a:pt x="21" y="85"/>
                    <a:pt x="19" y="84"/>
                  </a:cubicBezTo>
                  <a:cubicBezTo>
                    <a:pt x="18" y="83"/>
                    <a:pt x="16" y="80"/>
                    <a:pt x="16" y="78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1" y="68"/>
                    <a:pt x="6" y="62"/>
                    <a:pt x="2" y="56"/>
                  </a:cubicBezTo>
                  <a:cubicBezTo>
                    <a:pt x="1" y="54"/>
                    <a:pt x="0" y="52"/>
                    <a:pt x="0" y="50"/>
                  </a:cubicBezTo>
                  <a:cubicBezTo>
                    <a:pt x="0" y="47"/>
                    <a:pt x="2" y="46"/>
                    <a:pt x="4" y="47"/>
                  </a:cubicBezTo>
                  <a:cubicBezTo>
                    <a:pt x="5" y="47"/>
                    <a:pt x="6" y="48"/>
                    <a:pt x="6" y="49"/>
                  </a:cubicBezTo>
                  <a:cubicBezTo>
                    <a:pt x="10" y="55"/>
                    <a:pt x="13" y="59"/>
                    <a:pt x="17" y="62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6" y="33"/>
                    <a:pt x="2" y="25"/>
                    <a:pt x="2" y="14"/>
                  </a:cubicBezTo>
                  <a:cubicBezTo>
                    <a:pt x="2" y="4"/>
                    <a:pt x="8" y="1"/>
                    <a:pt x="16" y="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1"/>
                    <a:pt x="18" y="0"/>
                    <a:pt x="19" y="1"/>
                  </a:cubicBezTo>
                  <a:moveTo>
                    <a:pt x="17" y="32"/>
                  </a:moveTo>
                  <a:cubicBezTo>
                    <a:pt x="17" y="15"/>
                    <a:pt x="17" y="15"/>
                    <a:pt x="17" y="15"/>
                  </a:cubicBezTo>
                  <a:cubicBezTo>
                    <a:pt x="12" y="13"/>
                    <a:pt x="10" y="15"/>
                    <a:pt x="10" y="19"/>
                  </a:cubicBezTo>
                  <a:cubicBezTo>
                    <a:pt x="10" y="23"/>
                    <a:pt x="11" y="26"/>
                    <a:pt x="17" y="32"/>
                  </a:cubicBezTo>
                  <a:moveTo>
                    <a:pt x="22" y="49"/>
                  </a:moveTo>
                  <a:cubicBezTo>
                    <a:pt x="22" y="66"/>
                    <a:pt x="22" y="66"/>
                    <a:pt x="22" y="66"/>
                  </a:cubicBezTo>
                  <a:cubicBezTo>
                    <a:pt x="27" y="68"/>
                    <a:pt x="29" y="67"/>
                    <a:pt x="29" y="62"/>
                  </a:cubicBezTo>
                  <a:cubicBezTo>
                    <a:pt x="29" y="58"/>
                    <a:pt x="28" y="54"/>
                    <a:pt x="22" y="49"/>
                  </a:cubicBezTo>
                </a:path>
              </a:pathLst>
            </a:custGeom>
            <a:solidFill>
              <a:srgbClr val="068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5" name="işļîďe"/>
            <p:cNvSpPr/>
            <p:nvPr/>
          </p:nvSpPr>
          <p:spPr bwMode="auto">
            <a:xfrm>
              <a:off x="5268913" y="2547938"/>
              <a:ext cx="693738" cy="407988"/>
            </a:xfrm>
            <a:custGeom>
              <a:avLst/>
              <a:gdLst>
                <a:gd name="T0" fmla="*/ 0 w 437"/>
                <a:gd name="T1" fmla="*/ 0 h 257"/>
                <a:gd name="T2" fmla="*/ 0 w 437"/>
                <a:gd name="T3" fmla="*/ 0 h 257"/>
                <a:gd name="T4" fmla="*/ 437 w 437"/>
                <a:gd name="T5" fmla="*/ 257 h 257"/>
                <a:gd name="T6" fmla="*/ 0 w 437"/>
                <a:gd name="T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257">
                  <a:moveTo>
                    <a:pt x="0" y="0"/>
                  </a:moveTo>
                  <a:lnTo>
                    <a:pt x="0" y="0"/>
                  </a:lnTo>
                  <a:lnTo>
                    <a:pt x="437" y="2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AB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6" name="îṥļiḑé"/>
            <p:cNvSpPr/>
            <p:nvPr/>
          </p:nvSpPr>
          <p:spPr bwMode="auto">
            <a:xfrm>
              <a:off x="5268913" y="2547938"/>
              <a:ext cx="693738" cy="407988"/>
            </a:xfrm>
            <a:custGeom>
              <a:avLst/>
              <a:gdLst>
                <a:gd name="T0" fmla="*/ 0 w 437"/>
                <a:gd name="T1" fmla="*/ 0 h 257"/>
                <a:gd name="T2" fmla="*/ 0 w 437"/>
                <a:gd name="T3" fmla="*/ 0 h 257"/>
                <a:gd name="T4" fmla="*/ 437 w 437"/>
                <a:gd name="T5" fmla="*/ 257 h 257"/>
                <a:gd name="T6" fmla="*/ 0 w 437"/>
                <a:gd name="T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257">
                  <a:moveTo>
                    <a:pt x="0" y="0"/>
                  </a:moveTo>
                  <a:lnTo>
                    <a:pt x="0" y="0"/>
                  </a:lnTo>
                  <a:lnTo>
                    <a:pt x="437" y="25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7" name="í$ḻídê"/>
            <p:cNvSpPr/>
            <p:nvPr/>
          </p:nvSpPr>
          <p:spPr bwMode="auto">
            <a:xfrm>
              <a:off x="5268913" y="2503488"/>
              <a:ext cx="735013" cy="458788"/>
            </a:xfrm>
            <a:custGeom>
              <a:avLst/>
              <a:gdLst>
                <a:gd name="T0" fmla="*/ 0 w 231"/>
                <a:gd name="T1" fmla="*/ 0 h 144"/>
                <a:gd name="T2" fmla="*/ 0 w 231"/>
                <a:gd name="T3" fmla="*/ 14 h 144"/>
                <a:gd name="T4" fmla="*/ 218 w 231"/>
                <a:gd name="T5" fmla="*/ 142 h 144"/>
                <a:gd name="T6" fmla="*/ 224 w 231"/>
                <a:gd name="T7" fmla="*/ 144 h 144"/>
                <a:gd name="T8" fmla="*/ 231 w 231"/>
                <a:gd name="T9" fmla="*/ 135 h 144"/>
                <a:gd name="T10" fmla="*/ 231 w 231"/>
                <a:gd name="T11" fmla="*/ 44 h 144"/>
                <a:gd name="T12" fmla="*/ 219 w 231"/>
                <a:gd name="T13" fmla="*/ 37 h 144"/>
                <a:gd name="T14" fmla="*/ 219 w 231"/>
                <a:gd name="T15" fmla="*/ 129 h 144"/>
                <a:gd name="T16" fmla="*/ 121 w 231"/>
                <a:gd name="T17" fmla="*/ 71 h 144"/>
                <a:gd name="T18" fmla="*/ 121 w 231"/>
                <a:gd name="T19" fmla="*/ 71 h 144"/>
                <a:gd name="T20" fmla="*/ 106 w 231"/>
                <a:gd name="T21" fmla="*/ 63 h 144"/>
                <a:gd name="T22" fmla="*/ 0 w 231"/>
                <a:gd name="T2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4">
                  <a:moveTo>
                    <a:pt x="0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218" y="142"/>
                    <a:pt x="218" y="142"/>
                    <a:pt x="218" y="142"/>
                  </a:cubicBezTo>
                  <a:cubicBezTo>
                    <a:pt x="220" y="144"/>
                    <a:pt x="222" y="144"/>
                    <a:pt x="224" y="144"/>
                  </a:cubicBezTo>
                  <a:cubicBezTo>
                    <a:pt x="228" y="144"/>
                    <a:pt x="231" y="141"/>
                    <a:pt x="231" y="135"/>
                  </a:cubicBezTo>
                  <a:cubicBezTo>
                    <a:pt x="231" y="44"/>
                    <a:pt x="231" y="44"/>
                    <a:pt x="231" y="44"/>
                  </a:cubicBezTo>
                  <a:cubicBezTo>
                    <a:pt x="219" y="37"/>
                    <a:pt x="219" y="37"/>
                    <a:pt x="219" y="37"/>
                  </a:cubicBezTo>
                  <a:cubicBezTo>
                    <a:pt x="219" y="129"/>
                    <a:pt x="219" y="129"/>
                    <a:pt x="219" y="129"/>
                  </a:cubicBezTo>
                  <a:cubicBezTo>
                    <a:pt x="121" y="71"/>
                    <a:pt x="121" y="71"/>
                    <a:pt x="121" y="71"/>
                  </a:cubicBezTo>
                  <a:cubicBezTo>
                    <a:pt x="121" y="71"/>
                    <a:pt x="121" y="71"/>
                    <a:pt x="121" y="71"/>
                  </a:cubicBezTo>
                  <a:cubicBezTo>
                    <a:pt x="106" y="63"/>
                    <a:pt x="106" y="63"/>
                    <a:pt x="106" y="6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2A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8" name="iṧliḓe"/>
            <p:cNvSpPr/>
            <p:nvPr/>
          </p:nvSpPr>
          <p:spPr bwMode="auto">
            <a:xfrm>
              <a:off x="5268913" y="2227263"/>
              <a:ext cx="696913" cy="685800"/>
            </a:xfrm>
            <a:custGeom>
              <a:avLst/>
              <a:gdLst>
                <a:gd name="T0" fmla="*/ 147 w 219"/>
                <a:gd name="T1" fmla="*/ 81 h 216"/>
                <a:gd name="T2" fmla="*/ 149 w 219"/>
                <a:gd name="T3" fmla="*/ 106 h 216"/>
                <a:gd name="T4" fmla="*/ 121 w 219"/>
                <a:gd name="T5" fmla="*/ 158 h 216"/>
                <a:gd name="T6" fmla="*/ 219 w 219"/>
                <a:gd name="T7" fmla="*/ 216 h 216"/>
                <a:gd name="T8" fmla="*/ 219 w 219"/>
                <a:gd name="T9" fmla="*/ 124 h 216"/>
                <a:gd name="T10" fmla="*/ 147 w 219"/>
                <a:gd name="T11" fmla="*/ 81 h 216"/>
                <a:gd name="T12" fmla="*/ 7 w 219"/>
                <a:gd name="T13" fmla="*/ 0 h 216"/>
                <a:gd name="T14" fmla="*/ 0 w 219"/>
                <a:gd name="T15" fmla="*/ 10 h 216"/>
                <a:gd name="T16" fmla="*/ 0 w 219"/>
                <a:gd name="T17" fmla="*/ 87 h 216"/>
                <a:gd name="T18" fmla="*/ 106 w 219"/>
                <a:gd name="T19" fmla="*/ 150 h 216"/>
                <a:gd name="T20" fmla="*/ 49 w 219"/>
                <a:gd name="T21" fmla="*/ 116 h 216"/>
                <a:gd name="T22" fmla="*/ 24 w 219"/>
                <a:gd name="T23" fmla="*/ 38 h 216"/>
                <a:gd name="T24" fmla="*/ 28 w 219"/>
                <a:gd name="T25" fmla="*/ 11 h 216"/>
                <a:gd name="T26" fmla="*/ 13 w 219"/>
                <a:gd name="T27" fmla="*/ 2 h 216"/>
                <a:gd name="T28" fmla="*/ 7 w 219"/>
                <a:gd name="T29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9" h="216">
                  <a:moveTo>
                    <a:pt x="147" y="81"/>
                  </a:moveTo>
                  <a:cubicBezTo>
                    <a:pt x="148" y="89"/>
                    <a:pt x="149" y="98"/>
                    <a:pt x="149" y="106"/>
                  </a:cubicBezTo>
                  <a:cubicBezTo>
                    <a:pt x="149" y="134"/>
                    <a:pt x="138" y="153"/>
                    <a:pt x="121" y="158"/>
                  </a:cubicBezTo>
                  <a:cubicBezTo>
                    <a:pt x="219" y="216"/>
                    <a:pt x="219" y="216"/>
                    <a:pt x="219" y="216"/>
                  </a:cubicBezTo>
                  <a:cubicBezTo>
                    <a:pt x="219" y="124"/>
                    <a:pt x="219" y="124"/>
                    <a:pt x="219" y="124"/>
                  </a:cubicBezTo>
                  <a:cubicBezTo>
                    <a:pt x="147" y="81"/>
                    <a:pt x="147" y="81"/>
                    <a:pt x="147" y="81"/>
                  </a:cubicBezTo>
                  <a:moveTo>
                    <a:pt x="7" y="0"/>
                  </a:moveTo>
                  <a:cubicBezTo>
                    <a:pt x="3" y="0"/>
                    <a:pt x="0" y="4"/>
                    <a:pt x="0" y="1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49" y="116"/>
                    <a:pt x="49" y="116"/>
                    <a:pt x="49" y="116"/>
                  </a:cubicBezTo>
                  <a:cubicBezTo>
                    <a:pt x="34" y="93"/>
                    <a:pt x="24" y="64"/>
                    <a:pt x="24" y="38"/>
                  </a:cubicBezTo>
                  <a:cubicBezTo>
                    <a:pt x="24" y="28"/>
                    <a:pt x="26" y="19"/>
                    <a:pt x="28" y="1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1"/>
                    <a:pt x="9" y="0"/>
                    <a:pt x="7" y="0"/>
                  </a:cubicBezTo>
                </a:path>
              </a:pathLst>
            </a:custGeom>
            <a:solidFill>
              <a:srgbClr val="026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9" name="í$ľîḑê"/>
            <p:cNvSpPr/>
            <p:nvPr/>
          </p:nvSpPr>
          <p:spPr bwMode="auto">
            <a:xfrm>
              <a:off x="5345113" y="2262188"/>
              <a:ext cx="396875" cy="466725"/>
            </a:xfrm>
            <a:custGeom>
              <a:avLst/>
              <a:gdLst>
                <a:gd name="T0" fmla="*/ 4 w 125"/>
                <a:gd name="T1" fmla="*/ 0 h 147"/>
                <a:gd name="T2" fmla="*/ 0 w 125"/>
                <a:gd name="T3" fmla="*/ 27 h 147"/>
                <a:gd name="T4" fmla="*/ 25 w 125"/>
                <a:gd name="T5" fmla="*/ 105 h 147"/>
                <a:gd name="T6" fmla="*/ 82 w 125"/>
                <a:gd name="T7" fmla="*/ 139 h 147"/>
                <a:gd name="T8" fmla="*/ 97 w 125"/>
                <a:gd name="T9" fmla="*/ 147 h 147"/>
                <a:gd name="T10" fmla="*/ 97 w 125"/>
                <a:gd name="T11" fmla="*/ 147 h 147"/>
                <a:gd name="T12" fmla="*/ 125 w 125"/>
                <a:gd name="T13" fmla="*/ 95 h 147"/>
                <a:gd name="T14" fmla="*/ 123 w 125"/>
                <a:gd name="T15" fmla="*/ 70 h 147"/>
                <a:gd name="T16" fmla="*/ 99 w 125"/>
                <a:gd name="T17" fmla="*/ 56 h 147"/>
                <a:gd name="T18" fmla="*/ 104 w 125"/>
                <a:gd name="T19" fmla="*/ 83 h 147"/>
                <a:gd name="T20" fmla="*/ 79 w 125"/>
                <a:gd name="T21" fmla="*/ 119 h 147"/>
                <a:gd name="T22" fmla="*/ 63 w 125"/>
                <a:gd name="T23" fmla="*/ 114 h 147"/>
                <a:gd name="T24" fmla="*/ 21 w 125"/>
                <a:gd name="T25" fmla="*/ 39 h 147"/>
                <a:gd name="T26" fmla="*/ 28 w 125"/>
                <a:gd name="T27" fmla="*/ 14 h 147"/>
                <a:gd name="T28" fmla="*/ 4 w 125"/>
                <a:gd name="T2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" h="147">
                  <a:moveTo>
                    <a:pt x="4" y="0"/>
                  </a:moveTo>
                  <a:cubicBezTo>
                    <a:pt x="2" y="8"/>
                    <a:pt x="0" y="17"/>
                    <a:pt x="0" y="27"/>
                  </a:cubicBezTo>
                  <a:cubicBezTo>
                    <a:pt x="0" y="53"/>
                    <a:pt x="10" y="82"/>
                    <a:pt x="25" y="105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97" y="147"/>
                    <a:pt x="97" y="147"/>
                    <a:pt x="97" y="147"/>
                  </a:cubicBezTo>
                  <a:cubicBezTo>
                    <a:pt x="97" y="147"/>
                    <a:pt x="97" y="147"/>
                    <a:pt x="97" y="147"/>
                  </a:cubicBezTo>
                  <a:cubicBezTo>
                    <a:pt x="114" y="142"/>
                    <a:pt x="125" y="123"/>
                    <a:pt x="125" y="95"/>
                  </a:cubicBezTo>
                  <a:cubicBezTo>
                    <a:pt x="125" y="87"/>
                    <a:pt x="124" y="78"/>
                    <a:pt x="123" y="70"/>
                  </a:cubicBezTo>
                  <a:cubicBezTo>
                    <a:pt x="99" y="56"/>
                    <a:pt x="99" y="56"/>
                    <a:pt x="99" y="56"/>
                  </a:cubicBezTo>
                  <a:cubicBezTo>
                    <a:pt x="102" y="65"/>
                    <a:pt x="104" y="74"/>
                    <a:pt x="104" y="83"/>
                  </a:cubicBezTo>
                  <a:cubicBezTo>
                    <a:pt x="104" y="106"/>
                    <a:pt x="94" y="119"/>
                    <a:pt x="79" y="119"/>
                  </a:cubicBezTo>
                  <a:cubicBezTo>
                    <a:pt x="74" y="119"/>
                    <a:pt x="68" y="118"/>
                    <a:pt x="63" y="114"/>
                  </a:cubicBezTo>
                  <a:cubicBezTo>
                    <a:pt x="40" y="102"/>
                    <a:pt x="21" y="68"/>
                    <a:pt x="21" y="39"/>
                  </a:cubicBezTo>
                  <a:cubicBezTo>
                    <a:pt x="21" y="28"/>
                    <a:pt x="24" y="20"/>
                    <a:pt x="28" y="14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025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0" name="ïṩḷiḍé"/>
            <p:cNvSpPr/>
            <p:nvPr/>
          </p:nvSpPr>
          <p:spPr bwMode="auto">
            <a:xfrm>
              <a:off x="5411788" y="2306638"/>
              <a:ext cx="263525" cy="333375"/>
            </a:xfrm>
            <a:custGeom>
              <a:avLst/>
              <a:gdLst>
                <a:gd name="T0" fmla="*/ 7 w 83"/>
                <a:gd name="T1" fmla="*/ 0 h 105"/>
                <a:gd name="T2" fmla="*/ 0 w 83"/>
                <a:gd name="T3" fmla="*/ 25 h 105"/>
                <a:gd name="T4" fmla="*/ 42 w 83"/>
                <a:gd name="T5" fmla="*/ 100 h 105"/>
                <a:gd name="T6" fmla="*/ 58 w 83"/>
                <a:gd name="T7" fmla="*/ 105 h 105"/>
                <a:gd name="T8" fmla="*/ 83 w 83"/>
                <a:gd name="T9" fmla="*/ 69 h 105"/>
                <a:gd name="T10" fmla="*/ 78 w 83"/>
                <a:gd name="T11" fmla="*/ 42 h 105"/>
                <a:gd name="T12" fmla="*/ 54 w 83"/>
                <a:gd name="T13" fmla="*/ 27 h 105"/>
                <a:gd name="T14" fmla="*/ 55 w 83"/>
                <a:gd name="T15" fmla="*/ 33 h 105"/>
                <a:gd name="T16" fmla="*/ 55 w 83"/>
                <a:gd name="T17" fmla="*/ 33 h 105"/>
                <a:gd name="T18" fmla="*/ 55 w 83"/>
                <a:gd name="T19" fmla="*/ 33 h 105"/>
                <a:gd name="T20" fmla="*/ 53 w 83"/>
                <a:gd name="T21" fmla="*/ 37 h 105"/>
                <a:gd name="T22" fmla="*/ 51 w 83"/>
                <a:gd name="T23" fmla="*/ 36 h 105"/>
                <a:gd name="T24" fmla="*/ 49 w 83"/>
                <a:gd name="T25" fmla="*/ 34 h 105"/>
                <a:gd name="T26" fmla="*/ 42 w 83"/>
                <a:gd name="T27" fmla="*/ 25 h 105"/>
                <a:gd name="T28" fmla="*/ 42 w 83"/>
                <a:gd name="T29" fmla="*/ 43 h 105"/>
                <a:gd name="T30" fmla="*/ 57 w 83"/>
                <a:gd name="T31" fmla="*/ 73 h 105"/>
                <a:gd name="T32" fmla="*/ 57 w 83"/>
                <a:gd name="T33" fmla="*/ 73 h 105"/>
                <a:gd name="T34" fmla="*/ 57 w 83"/>
                <a:gd name="T35" fmla="*/ 73 h 105"/>
                <a:gd name="T36" fmla="*/ 49 w 83"/>
                <a:gd name="T37" fmla="*/ 85 h 105"/>
                <a:gd name="T38" fmla="*/ 42 w 83"/>
                <a:gd name="T39" fmla="*/ 83 h 105"/>
                <a:gd name="T40" fmla="*/ 42 w 83"/>
                <a:gd name="T41" fmla="*/ 88 h 105"/>
                <a:gd name="T42" fmla="*/ 42 w 83"/>
                <a:gd name="T43" fmla="*/ 88 h 105"/>
                <a:gd name="T44" fmla="*/ 42 w 83"/>
                <a:gd name="T45" fmla="*/ 89 h 105"/>
                <a:gd name="T46" fmla="*/ 41 w 83"/>
                <a:gd name="T47" fmla="*/ 91 h 105"/>
                <a:gd name="T48" fmla="*/ 39 w 83"/>
                <a:gd name="T49" fmla="*/ 91 h 105"/>
                <a:gd name="T50" fmla="*/ 36 w 83"/>
                <a:gd name="T51" fmla="*/ 85 h 105"/>
                <a:gd name="T52" fmla="*/ 36 w 83"/>
                <a:gd name="T53" fmla="*/ 79 h 105"/>
                <a:gd name="T54" fmla="*/ 22 w 83"/>
                <a:gd name="T55" fmla="*/ 62 h 105"/>
                <a:gd name="T56" fmla="*/ 20 w 83"/>
                <a:gd name="T57" fmla="*/ 56 h 105"/>
                <a:gd name="T58" fmla="*/ 20 w 83"/>
                <a:gd name="T59" fmla="*/ 56 h 105"/>
                <a:gd name="T60" fmla="*/ 20 w 83"/>
                <a:gd name="T61" fmla="*/ 56 h 105"/>
                <a:gd name="T62" fmla="*/ 22 w 83"/>
                <a:gd name="T63" fmla="*/ 52 h 105"/>
                <a:gd name="T64" fmla="*/ 24 w 83"/>
                <a:gd name="T65" fmla="*/ 53 h 105"/>
                <a:gd name="T66" fmla="*/ 26 w 83"/>
                <a:gd name="T67" fmla="*/ 55 h 105"/>
                <a:gd name="T68" fmla="*/ 37 w 83"/>
                <a:gd name="T69" fmla="*/ 68 h 105"/>
                <a:gd name="T70" fmla="*/ 37 w 83"/>
                <a:gd name="T71" fmla="*/ 50 h 105"/>
                <a:gd name="T72" fmla="*/ 22 w 83"/>
                <a:gd name="T73" fmla="*/ 20 h 105"/>
                <a:gd name="T74" fmla="*/ 22 w 83"/>
                <a:gd name="T75" fmla="*/ 20 h 105"/>
                <a:gd name="T76" fmla="*/ 22 w 83"/>
                <a:gd name="T77" fmla="*/ 20 h 105"/>
                <a:gd name="T78" fmla="*/ 25 w 83"/>
                <a:gd name="T79" fmla="*/ 11 h 105"/>
                <a:gd name="T80" fmla="*/ 7 w 83"/>
                <a:gd name="T8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" h="105">
                  <a:moveTo>
                    <a:pt x="7" y="0"/>
                  </a:moveTo>
                  <a:cubicBezTo>
                    <a:pt x="3" y="6"/>
                    <a:pt x="0" y="14"/>
                    <a:pt x="0" y="25"/>
                  </a:cubicBezTo>
                  <a:cubicBezTo>
                    <a:pt x="0" y="54"/>
                    <a:pt x="19" y="88"/>
                    <a:pt x="42" y="100"/>
                  </a:cubicBezTo>
                  <a:cubicBezTo>
                    <a:pt x="47" y="104"/>
                    <a:pt x="53" y="105"/>
                    <a:pt x="58" y="105"/>
                  </a:cubicBezTo>
                  <a:cubicBezTo>
                    <a:pt x="73" y="105"/>
                    <a:pt x="83" y="92"/>
                    <a:pt x="83" y="69"/>
                  </a:cubicBezTo>
                  <a:cubicBezTo>
                    <a:pt x="83" y="60"/>
                    <a:pt x="81" y="51"/>
                    <a:pt x="78" y="42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5" y="29"/>
                    <a:pt x="55" y="31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5" y="35"/>
                    <a:pt x="54" y="37"/>
                    <a:pt x="53" y="37"/>
                  </a:cubicBezTo>
                  <a:cubicBezTo>
                    <a:pt x="53" y="37"/>
                    <a:pt x="52" y="36"/>
                    <a:pt x="51" y="36"/>
                  </a:cubicBezTo>
                  <a:cubicBezTo>
                    <a:pt x="51" y="36"/>
                    <a:pt x="50" y="35"/>
                    <a:pt x="49" y="34"/>
                  </a:cubicBezTo>
                  <a:cubicBezTo>
                    <a:pt x="47" y="30"/>
                    <a:pt x="45" y="27"/>
                    <a:pt x="42" y="25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53" y="54"/>
                    <a:pt x="57" y="62"/>
                    <a:pt x="57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81"/>
                    <a:pt x="54" y="85"/>
                    <a:pt x="49" y="85"/>
                  </a:cubicBezTo>
                  <a:cubicBezTo>
                    <a:pt x="47" y="85"/>
                    <a:pt x="45" y="84"/>
                    <a:pt x="42" y="83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42" y="90"/>
                    <a:pt x="42" y="91"/>
                    <a:pt x="41" y="91"/>
                  </a:cubicBezTo>
                  <a:cubicBezTo>
                    <a:pt x="40" y="91"/>
                    <a:pt x="40" y="91"/>
                    <a:pt x="39" y="91"/>
                  </a:cubicBezTo>
                  <a:cubicBezTo>
                    <a:pt x="38" y="90"/>
                    <a:pt x="36" y="87"/>
                    <a:pt x="36" y="85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1" y="75"/>
                    <a:pt x="26" y="69"/>
                    <a:pt x="22" y="62"/>
                  </a:cubicBezTo>
                  <a:cubicBezTo>
                    <a:pt x="21" y="60"/>
                    <a:pt x="20" y="58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4"/>
                    <a:pt x="21" y="52"/>
                    <a:pt x="22" y="52"/>
                  </a:cubicBezTo>
                  <a:cubicBezTo>
                    <a:pt x="23" y="52"/>
                    <a:pt x="23" y="53"/>
                    <a:pt x="24" y="53"/>
                  </a:cubicBezTo>
                  <a:cubicBezTo>
                    <a:pt x="25" y="53"/>
                    <a:pt x="26" y="54"/>
                    <a:pt x="26" y="55"/>
                  </a:cubicBezTo>
                  <a:cubicBezTo>
                    <a:pt x="30" y="61"/>
                    <a:pt x="33" y="65"/>
                    <a:pt x="37" y="68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26" y="40"/>
                    <a:pt x="22" y="31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16"/>
                    <a:pt x="23" y="12"/>
                    <a:pt x="25" y="1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02A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1" name="ïṥḷiḓê"/>
            <p:cNvSpPr/>
            <p:nvPr/>
          </p:nvSpPr>
          <p:spPr bwMode="auto">
            <a:xfrm>
              <a:off x="5475288" y="2370138"/>
              <a:ext cx="117475" cy="225425"/>
            </a:xfrm>
            <a:custGeom>
              <a:avLst/>
              <a:gdLst>
                <a:gd name="T0" fmla="*/ 37 w 37"/>
                <a:gd name="T1" fmla="*/ 53 h 71"/>
                <a:gd name="T2" fmla="*/ 29 w 37"/>
                <a:gd name="T3" fmla="*/ 64 h 71"/>
                <a:gd name="T4" fmla="*/ 22 w 37"/>
                <a:gd name="T5" fmla="*/ 62 h 71"/>
                <a:gd name="T6" fmla="*/ 22 w 37"/>
                <a:gd name="T7" fmla="*/ 63 h 71"/>
                <a:gd name="T8" fmla="*/ 29 w 37"/>
                <a:gd name="T9" fmla="*/ 65 h 71"/>
                <a:gd name="T10" fmla="*/ 37 w 37"/>
                <a:gd name="T11" fmla="*/ 53 h 71"/>
                <a:gd name="T12" fmla="*/ 37 w 37"/>
                <a:gd name="T13" fmla="*/ 53 h 71"/>
                <a:gd name="T14" fmla="*/ 0 w 37"/>
                <a:gd name="T15" fmla="*/ 36 h 71"/>
                <a:gd name="T16" fmla="*/ 0 w 37"/>
                <a:gd name="T17" fmla="*/ 36 h 71"/>
                <a:gd name="T18" fmla="*/ 2 w 37"/>
                <a:gd name="T19" fmla="*/ 42 h 71"/>
                <a:gd name="T20" fmla="*/ 16 w 37"/>
                <a:gd name="T21" fmla="*/ 59 h 71"/>
                <a:gd name="T22" fmla="*/ 16 w 37"/>
                <a:gd name="T23" fmla="*/ 65 h 71"/>
                <a:gd name="T24" fmla="*/ 19 w 37"/>
                <a:gd name="T25" fmla="*/ 71 h 71"/>
                <a:gd name="T26" fmla="*/ 21 w 37"/>
                <a:gd name="T27" fmla="*/ 71 h 71"/>
                <a:gd name="T28" fmla="*/ 22 w 37"/>
                <a:gd name="T29" fmla="*/ 69 h 71"/>
                <a:gd name="T30" fmla="*/ 22 w 37"/>
                <a:gd name="T31" fmla="*/ 68 h 71"/>
                <a:gd name="T32" fmla="*/ 21 w 37"/>
                <a:gd name="T33" fmla="*/ 70 h 71"/>
                <a:gd name="T34" fmla="*/ 19 w 37"/>
                <a:gd name="T35" fmla="*/ 70 h 71"/>
                <a:gd name="T36" fmla="*/ 16 w 37"/>
                <a:gd name="T37" fmla="*/ 64 h 71"/>
                <a:gd name="T38" fmla="*/ 16 w 37"/>
                <a:gd name="T39" fmla="*/ 58 h 71"/>
                <a:gd name="T40" fmla="*/ 2 w 37"/>
                <a:gd name="T41" fmla="*/ 42 h 71"/>
                <a:gd name="T42" fmla="*/ 0 w 37"/>
                <a:gd name="T43" fmla="*/ 36 h 71"/>
                <a:gd name="T44" fmla="*/ 22 w 37"/>
                <a:gd name="T45" fmla="*/ 5 h 71"/>
                <a:gd name="T46" fmla="*/ 22 w 37"/>
                <a:gd name="T47" fmla="*/ 5 h 71"/>
                <a:gd name="T48" fmla="*/ 29 w 37"/>
                <a:gd name="T49" fmla="*/ 14 h 71"/>
                <a:gd name="T50" fmla="*/ 31 w 37"/>
                <a:gd name="T51" fmla="*/ 16 h 71"/>
                <a:gd name="T52" fmla="*/ 33 w 37"/>
                <a:gd name="T53" fmla="*/ 17 h 71"/>
                <a:gd name="T54" fmla="*/ 35 w 37"/>
                <a:gd name="T55" fmla="*/ 13 h 71"/>
                <a:gd name="T56" fmla="*/ 35 w 37"/>
                <a:gd name="T57" fmla="*/ 13 h 71"/>
                <a:gd name="T58" fmla="*/ 33 w 37"/>
                <a:gd name="T59" fmla="*/ 16 h 71"/>
                <a:gd name="T60" fmla="*/ 31 w 37"/>
                <a:gd name="T61" fmla="*/ 16 h 71"/>
                <a:gd name="T62" fmla="*/ 29 w 37"/>
                <a:gd name="T63" fmla="*/ 14 h 71"/>
                <a:gd name="T64" fmla="*/ 22 w 37"/>
                <a:gd name="T65" fmla="*/ 5 h 71"/>
                <a:gd name="T66" fmla="*/ 2 w 37"/>
                <a:gd name="T67" fmla="*/ 0 h 71"/>
                <a:gd name="T68" fmla="*/ 2 w 37"/>
                <a:gd name="T69" fmla="*/ 0 h 71"/>
                <a:gd name="T70" fmla="*/ 17 w 37"/>
                <a:gd name="T71" fmla="*/ 30 h 71"/>
                <a:gd name="T72" fmla="*/ 17 w 37"/>
                <a:gd name="T73" fmla="*/ 48 h 71"/>
                <a:gd name="T74" fmla="*/ 17 w 37"/>
                <a:gd name="T75" fmla="*/ 48 h 71"/>
                <a:gd name="T76" fmla="*/ 17 w 37"/>
                <a:gd name="T77" fmla="*/ 29 h 71"/>
                <a:gd name="T78" fmla="*/ 2 w 37"/>
                <a:gd name="T7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" h="71">
                  <a:moveTo>
                    <a:pt x="37" y="53"/>
                  </a:moveTo>
                  <a:cubicBezTo>
                    <a:pt x="37" y="60"/>
                    <a:pt x="34" y="64"/>
                    <a:pt x="29" y="64"/>
                  </a:cubicBezTo>
                  <a:cubicBezTo>
                    <a:pt x="27" y="64"/>
                    <a:pt x="25" y="63"/>
                    <a:pt x="22" y="62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5" y="64"/>
                    <a:pt x="27" y="65"/>
                    <a:pt x="29" y="65"/>
                  </a:cubicBezTo>
                  <a:cubicBezTo>
                    <a:pt x="34" y="65"/>
                    <a:pt x="37" y="61"/>
                    <a:pt x="37" y="53"/>
                  </a:cubicBezTo>
                  <a:cubicBezTo>
                    <a:pt x="37" y="53"/>
                    <a:pt x="37" y="53"/>
                    <a:pt x="37" y="53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40"/>
                    <a:pt x="2" y="42"/>
                  </a:cubicBezTo>
                  <a:cubicBezTo>
                    <a:pt x="6" y="49"/>
                    <a:pt x="11" y="55"/>
                    <a:pt x="16" y="59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7"/>
                    <a:pt x="18" y="70"/>
                    <a:pt x="19" y="71"/>
                  </a:cubicBezTo>
                  <a:cubicBezTo>
                    <a:pt x="20" y="71"/>
                    <a:pt x="20" y="71"/>
                    <a:pt x="21" y="71"/>
                  </a:cubicBezTo>
                  <a:cubicBezTo>
                    <a:pt x="22" y="71"/>
                    <a:pt x="22" y="70"/>
                    <a:pt x="22" y="69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69"/>
                    <a:pt x="22" y="70"/>
                    <a:pt x="21" y="70"/>
                  </a:cubicBezTo>
                  <a:cubicBezTo>
                    <a:pt x="20" y="70"/>
                    <a:pt x="20" y="70"/>
                    <a:pt x="19" y="70"/>
                  </a:cubicBezTo>
                  <a:cubicBezTo>
                    <a:pt x="18" y="69"/>
                    <a:pt x="16" y="66"/>
                    <a:pt x="16" y="64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1" y="54"/>
                    <a:pt x="6" y="48"/>
                    <a:pt x="2" y="42"/>
                  </a:cubicBezTo>
                  <a:cubicBezTo>
                    <a:pt x="1" y="40"/>
                    <a:pt x="0" y="38"/>
                    <a:pt x="0" y="36"/>
                  </a:cubicBezTo>
                  <a:moveTo>
                    <a:pt x="22" y="5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5" y="7"/>
                    <a:pt x="27" y="10"/>
                    <a:pt x="29" y="14"/>
                  </a:cubicBezTo>
                  <a:cubicBezTo>
                    <a:pt x="30" y="15"/>
                    <a:pt x="31" y="16"/>
                    <a:pt x="31" y="16"/>
                  </a:cubicBezTo>
                  <a:cubicBezTo>
                    <a:pt x="32" y="16"/>
                    <a:pt x="33" y="17"/>
                    <a:pt x="33" y="17"/>
                  </a:cubicBezTo>
                  <a:cubicBezTo>
                    <a:pt x="34" y="17"/>
                    <a:pt x="35" y="15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5"/>
                    <a:pt x="34" y="16"/>
                    <a:pt x="33" y="16"/>
                  </a:cubicBezTo>
                  <a:cubicBezTo>
                    <a:pt x="33" y="16"/>
                    <a:pt x="32" y="16"/>
                    <a:pt x="31" y="16"/>
                  </a:cubicBezTo>
                  <a:cubicBezTo>
                    <a:pt x="31" y="15"/>
                    <a:pt x="30" y="15"/>
                    <a:pt x="29" y="14"/>
                  </a:cubicBezTo>
                  <a:cubicBezTo>
                    <a:pt x="27" y="10"/>
                    <a:pt x="25" y="7"/>
                    <a:pt x="22" y="5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1"/>
                    <a:pt x="6" y="20"/>
                    <a:pt x="17" y="30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6" y="19"/>
                    <a:pt x="2" y="11"/>
                    <a:pt x="2" y="0"/>
                  </a:cubicBezTo>
                </a:path>
              </a:pathLst>
            </a:custGeom>
            <a:solidFill>
              <a:srgbClr val="68B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2" name="í$ļíḓe"/>
            <p:cNvSpPr/>
            <p:nvPr/>
          </p:nvSpPr>
          <p:spPr bwMode="auto">
            <a:xfrm>
              <a:off x="5507038" y="2370138"/>
              <a:ext cx="22225" cy="57150"/>
            </a:xfrm>
            <a:custGeom>
              <a:avLst/>
              <a:gdLst>
                <a:gd name="T0" fmla="*/ 3 w 7"/>
                <a:gd name="T1" fmla="*/ 0 h 18"/>
                <a:gd name="T2" fmla="*/ 0 w 7"/>
                <a:gd name="T3" fmla="*/ 5 h 18"/>
                <a:gd name="T4" fmla="*/ 7 w 7"/>
                <a:gd name="T5" fmla="*/ 18 h 18"/>
                <a:gd name="T6" fmla="*/ 7 w 7"/>
                <a:gd name="T7" fmla="*/ 1 h 18"/>
                <a:gd name="T8" fmla="*/ 3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3" y="0"/>
                  </a:moveTo>
                  <a:cubicBezTo>
                    <a:pt x="1" y="0"/>
                    <a:pt x="0" y="2"/>
                    <a:pt x="0" y="5"/>
                  </a:cubicBezTo>
                  <a:cubicBezTo>
                    <a:pt x="0" y="9"/>
                    <a:pt x="1" y="12"/>
                    <a:pt x="7" y="1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solidFill>
              <a:srgbClr val="02A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3" name="íṧ1iďe"/>
            <p:cNvSpPr/>
            <p:nvPr/>
          </p:nvSpPr>
          <p:spPr bwMode="auto">
            <a:xfrm>
              <a:off x="5507038" y="2370138"/>
              <a:ext cx="22225" cy="57150"/>
            </a:xfrm>
            <a:custGeom>
              <a:avLst/>
              <a:gdLst>
                <a:gd name="T0" fmla="*/ 3 w 7"/>
                <a:gd name="T1" fmla="*/ 0 h 18"/>
                <a:gd name="T2" fmla="*/ 0 w 7"/>
                <a:gd name="T3" fmla="*/ 5 h 18"/>
                <a:gd name="T4" fmla="*/ 0 w 7"/>
                <a:gd name="T5" fmla="*/ 5 h 18"/>
                <a:gd name="T6" fmla="*/ 3 w 7"/>
                <a:gd name="T7" fmla="*/ 0 h 18"/>
                <a:gd name="T8" fmla="*/ 7 w 7"/>
                <a:gd name="T9" fmla="*/ 1 h 18"/>
                <a:gd name="T10" fmla="*/ 7 w 7"/>
                <a:gd name="T11" fmla="*/ 18 h 18"/>
                <a:gd name="T12" fmla="*/ 7 w 7"/>
                <a:gd name="T13" fmla="*/ 18 h 18"/>
                <a:gd name="T14" fmla="*/ 7 w 7"/>
                <a:gd name="T15" fmla="*/ 1 h 18"/>
                <a:gd name="T16" fmla="*/ 3 w 7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8">
                  <a:moveTo>
                    <a:pt x="3" y="0"/>
                  </a:moveTo>
                  <a:cubicBezTo>
                    <a:pt x="1" y="0"/>
                    <a:pt x="0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" y="0"/>
                    <a:pt x="5" y="0"/>
                    <a:pt x="7" y="1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solidFill>
              <a:srgbClr val="68B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4" name="ïSlîdé"/>
            <p:cNvSpPr/>
            <p:nvPr/>
          </p:nvSpPr>
          <p:spPr bwMode="auto">
            <a:xfrm>
              <a:off x="5545138" y="2481263"/>
              <a:ext cx="22225" cy="57150"/>
            </a:xfrm>
            <a:custGeom>
              <a:avLst/>
              <a:gdLst>
                <a:gd name="T0" fmla="*/ 0 w 7"/>
                <a:gd name="T1" fmla="*/ 0 h 18"/>
                <a:gd name="T2" fmla="*/ 0 w 7"/>
                <a:gd name="T3" fmla="*/ 17 h 18"/>
                <a:gd name="T4" fmla="*/ 4 w 7"/>
                <a:gd name="T5" fmla="*/ 18 h 18"/>
                <a:gd name="T6" fmla="*/ 7 w 7"/>
                <a:gd name="T7" fmla="*/ 13 h 18"/>
                <a:gd name="T8" fmla="*/ 0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0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1" y="18"/>
                    <a:pt x="3" y="18"/>
                    <a:pt x="4" y="18"/>
                  </a:cubicBezTo>
                  <a:cubicBezTo>
                    <a:pt x="6" y="18"/>
                    <a:pt x="7" y="16"/>
                    <a:pt x="7" y="13"/>
                  </a:cubicBezTo>
                  <a:cubicBezTo>
                    <a:pt x="7" y="9"/>
                    <a:pt x="5" y="6"/>
                    <a:pt x="0" y="0"/>
                  </a:cubicBezTo>
                </a:path>
              </a:pathLst>
            </a:custGeom>
            <a:solidFill>
              <a:srgbClr val="02A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5" name="îS1îḋe"/>
            <p:cNvSpPr/>
            <p:nvPr/>
          </p:nvSpPr>
          <p:spPr bwMode="auto">
            <a:xfrm>
              <a:off x="5545138" y="2481263"/>
              <a:ext cx="22225" cy="41275"/>
            </a:xfrm>
            <a:custGeom>
              <a:avLst/>
              <a:gdLst>
                <a:gd name="T0" fmla="*/ 0 w 7"/>
                <a:gd name="T1" fmla="*/ 0 h 13"/>
                <a:gd name="T2" fmla="*/ 0 w 7"/>
                <a:gd name="T3" fmla="*/ 0 h 13"/>
                <a:gd name="T4" fmla="*/ 7 w 7"/>
                <a:gd name="T5" fmla="*/ 13 h 13"/>
                <a:gd name="T6" fmla="*/ 7 w 7"/>
                <a:gd name="T7" fmla="*/ 13 h 13"/>
                <a:gd name="T8" fmla="*/ 0 w 7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6"/>
                    <a:pt x="7" y="9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9"/>
                    <a:pt x="6" y="5"/>
                    <a:pt x="0" y="0"/>
                  </a:cubicBezTo>
                </a:path>
              </a:pathLst>
            </a:custGeom>
            <a:solidFill>
              <a:srgbClr val="68B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6" name="iṡḷíḍé"/>
            <p:cNvSpPr/>
            <p:nvPr/>
          </p:nvSpPr>
          <p:spPr bwMode="auto">
            <a:xfrm>
              <a:off x="5475288" y="2341563"/>
              <a:ext cx="117475" cy="250825"/>
            </a:xfrm>
            <a:custGeom>
              <a:avLst/>
              <a:gdLst>
                <a:gd name="T0" fmla="*/ 22 w 37"/>
                <a:gd name="T1" fmla="*/ 44 h 79"/>
                <a:gd name="T2" fmla="*/ 22 w 37"/>
                <a:gd name="T3" fmla="*/ 44 h 79"/>
                <a:gd name="T4" fmla="*/ 29 w 37"/>
                <a:gd name="T5" fmla="*/ 57 h 79"/>
                <a:gd name="T6" fmla="*/ 29 w 37"/>
                <a:gd name="T7" fmla="*/ 57 h 79"/>
                <a:gd name="T8" fmla="*/ 26 w 37"/>
                <a:gd name="T9" fmla="*/ 62 h 79"/>
                <a:gd name="T10" fmla="*/ 22 w 37"/>
                <a:gd name="T11" fmla="*/ 61 h 79"/>
                <a:gd name="T12" fmla="*/ 22 w 37"/>
                <a:gd name="T13" fmla="*/ 44 h 79"/>
                <a:gd name="T14" fmla="*/ 10 w 37"/>
                <a:gd name="T15" fmla="*/ 14 h 79"/>
                <a:gd name="T16" fmla="*/ 10 w 37"/>
                <a:gd name="T17" fmla="*/ 14 h 79"/>
                <a:gd name="T18" fmla="*/ 13 w 37"/>
                <a:gd name="T19" fmla="*/ 9 h 79"/>
                <a:gd name="T20" fmla="*/ 17 w 37"/>
                <a:gd name="T21" fmla="*/ 10 h 79"/>
                <a:gd name="T22" fmla="*/ 17 w 37"/>
                <a:gd name="T23" fmla="*/ 27 h 79"/>
                <a:gd name="T24" fmla="*/ 17 w 37"/>
                <a:gd name="T25" fmla="*/ 27 h 79"/>
                <a:gd name="T26" fmla="*/ 10 w 37"/>
                <a:gd name="T27" fmla="*/ 14 h 79"/>
                <a:gd name="T28" fmla="*/ 5 w 37"/>
                <a:gd name="T29" fmla="*/ 0 h 79"/>
                <a:gd name="T30" fmla="*/ 2 w 37"/>
                <a:gd name="T31" fmla="*/ 9 h 79"/>
                <a:gd name="T32" fmla="*/ 2 w 37"/>
                <a:gd name="T33" fmla="*/ 9 h 79"/>
                <a:gd name="T34" fmla="*/ 17 w 37"/>
                <a:gd name="T35" fmla="*/ 38 h 79"/>
                <a:gd name="T36" fmla="*/ 17 w 37"/>
                <a:gd name="T37" fmla="*/ 57 h 79"/>
                <a:gd name="T38" fmla="*/ 17 w 37"/>
                <a:gd name="T39" fmla="*/ 57 h 79"/>
                <a:gd name="T40" fmla="*/ 6 w 37"/>
                <a:gd name="T41" fmla="*/ 44 h 79"/>
                <a:gd name="T42" fmla="*/ 4 w 37"/>
                <a:gd name="T43" fmla="*/ 42 h 79"/>
                <a:gd name="T44" fmla="*/ 2 w 37"/>
                <a:gd name="T45" fmla="*/ 41 h 79"/>
                <a:gd name="T46" fmla="*/ 0 w 37"/>
                <a:gd name="T47" fmla="*/ 45 h 79"/>
                <a:gd name="T48" fmla="*/ 0 w 37"/>
                <a:gd name="T49" fmla="*/ 45 h 79"/>
                <a:gd name="T50" fmla="*/ 2 w 37"/>
                <a:gd name="T51" fmla="*/ 51 h 79"/>
                <a:gd name="T52" fmla="*/ 16 w 37"/>
                <a:gd name="T53" fmla="*/ 67 h 79"/>
                <a:gd name="T54" fmla="*/ 16 w 37"/>
                <a:gd name="T55" fmla="*/ 73 h 79"/>
                <a:gd name="T56" fmla="*/ 19 w 37"/>
                <a:gd name="T57" fmla="*/ 79 h 79"/>
                <a:gd name="T58" fmla="*/ 21 w 37"/>
                <a:gd name="T59" fmla="*/ 79 h 79"/>
                <a:gd name="T60" fmla="*/ 22 w 37"/>
                <a:gd name="T61" fmla="*/ 77 h 79"/>
                <a:gd name="T62" fmla="*/ 22 w 37"/>
                <a:gd name="T63" fmla="*/ 77 h 79"/>
                <a:gd name="T64" fmla="*/ 22 w 37"/>
                <a:gd name="T65" fmla="*/ 72 h 79"/>
                <a:gd name="T66" fmla="*/ 22 w 37"/>
                <a:gd name="T67" fmla="*/ 71 h 79"/>
                <a:gd name="T68" fmla="*/ 29 w 37"/>
                <a:gd name="T69" fmla="*/ 73 h 79"/>
                <a:gd name="T70" fmla="*/ 37 w 37"/>
                <a:gd name="T71" fmla="*/ 62 h 79"/>
                <a:gd name="T72" fmla="*/ 37 w 37"/>
                <a:gd name="T73" fmla="*/ 62 h 79"/>
                <a:gd name="T74" fmla="*/ 22 w 37"/>
                <a:gd name="T75" fmla="*/ 32 h 79"/>
                <a:gd name="T76" fmla="*/ 22 w 37"/>
                <a:gd name="T77" fmla="*/ 14 h 79"/>
                <a:gd name="T78" fmla="*/ 22 w 37"/>
                <a:gd name="T79" fmla="*/ 14 h 79"/>
                <a:gd name="T80" fmla="*/ 29 w 37"/>
                <a:gd name="T81" fmla="*/ 23 h 79"/>
                <a:gd name="T82" fmla="*/ 31 w 37"/>
                <a:gd name="T83" fmla="*/ 25 h 79"/>
                <a:gd name="T84" fmla="*/ 33 w 37"/>
                <a:gd name="T85" fmla="*/ 25 h 79"/>
                <a:gd name="T86" fmla="*/ 35 w 37"/>
                <a:gd name="T87" fmla="*/ 22 h 79"/>
                <a:gd name="T88" fmla="*/ 35 w 37"/>
                <a:gd name="T89" fmla="*/ 22 h 79"/>
                <a:gd name="T90" fmla="*/ 34 w 37"/>
                <a:gd name="T91" fmla="*/ 16 h 79"/>
                <a:gd name="T92" fmla="*/ 5 w 37"/>
                <a:gd name="T9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" h="79">
                  <a:moveTo>
                    <a:pt x="22" y="44"/>
                  </a:moveTo>
                  <a:cubicBezTo>
                    <a:pt x="22" y="44"/>
                    <a:pt x="22" y="44"/>
                    <a:pt x="22" y="44"/>
                  </a:cubicBezTo>
                  <a:cubicBezTo>
                    <a:pt x="28" y="49"/>
                    <a:pt x="29" y="53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60"/>
                    <a:pt x="28" y="62"/>
                    <a:pt x="26" y="62"/>
                  </a:cubicBezTo>
                  <a:cubicBezTo>
                    <a:pt x="25" y="62"/>
                    <a:pt x="23" y="62"/>
                    <a:pt x="22" y="61"/>
                  </a:cubicBezTo>
                  <a:cubicBezTo>
                    <a:pt x="22" y="44"/>
                    <a:pt x="22" y="44"/>
                    <a:pt x="22" y="44"/>
                  </a:cubicBezTo>
                  <a:moveTo>
                    <a:pt x="10" y="14"/>
                  </a:moveTo>
                  <a:cubicBezTo>
                    <a:pt x="10" y="14"/>
                    <a:pt x="10" y="14"/>
                    <a:pt x="10" y="14"/>
                  </a:cubicBezTo>
                  <a:cubicBezTo>
                    <a:pt x="10" y="11"/>
                    <a:pt x="11" y="9"/>
                    <a:pt x="13" y="9"/>
                  </a:cubicBezTo>
                  <a:cubicBezTo>
                    <a:pt x="14" y="9"/>
                    <a:pt x="15" y="9"/>
                    <a:pt x="17" y="10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1" y="21"/>
                    <a:pt x="10" y="18"/>
                    <a:pt x="10" y="14"/>
                  </a:cubicBezTo>
                  <a:moveTo>
                    <a:pt x="5" y="0"/>
                  </a:moveTo>
                  <a:cubicBezTo>
                    <a:pt x="3" y="1"/>
                    <a:pt x="2" y="5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20"/>
                    <a:pt x="6" y="28"/>
                    <a:pt x="17" y="3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3" y="54"/>
                    <a:pt x="10" y="50"/>
                    <a:pt x="6" y="44"/>
                  </a:cubicBezTo>
                  <a:cubicBezTo>
                    <a:pt x="6" y="43"/>
                    <a:pt x="5" y="42"/>
                    <a:pt x="4" y="42"/>
                  </a:cubicBezTo>
                  <a:cubicBezTo>
                    <a:pt x="3" y="42"/>
                    <a:pt x="3" y="41"/>
                    <a:pt x="2" y="41"/>
                  </a:cubicBezTo>
                  <a:cubicBezTo>
                    <a:pt x="1" y="41"/>
                    <a:pt x="0" y="43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1" y="49"/>
                    <a:pt x="2" y="51"/>
                  </a:cubicBezTo>
                  <a:cubicBezTo>
                    <a:pt x="6" y="57"/>
                    <a:pt x="11" y="63"/>
                    <a:pt x="16" y="67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5"/>
                    <a:pt x="18" y="78"/>
                    <a:pt x="19" y="79"/>
                  </a:cubicBezTo>
                  <a:cubicBezTo>
                    <a:pt x="20" y="79"/>
                    <a:pt x="20" y="79"/>
                    <a:pt x="21" y="79"/>
                  </a:cubicBezTo>
                  <a:cubicBezTo>
                    <a:pt x="22" y="79"/>
                    <a:pt x="22" y="78"/>
                    <a:pt x="22" y="77"/>
                  </a:cubicBezTo>
                  <a:cubicBezTo>
                    <a:pt x="22" y="77"/>
                    <a:pt x="22" y="77"/>
                    <a:pt x="22" y="77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5" y="72"/>
                    <a:pt x="27" y="73"/>
                    <a:pt x="29" y="73"/>
                  </a:cubicBezTo>
                  <a:cubicBezTo>
                    <a:pt x="34" y="73"/>
                    <a:pt x="37" y="69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51"/>
                    <a:pt x="33" y="43"/>
                    <a:pt x="22" y="32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5" y="16"/>
                    <a:pt x="27" y="19"/>
                    <a:pt x="29" y="23"/>
                  </a:cubicBezTo>
                  <a:cubicBezTo>
                    <a:pt x="30" y="24"/>
                    <a:pt x="31" y="24"/>
                    <a:pt x="31" y="25"/>
                  </a:cubicBezTo>
                  <a:cubicBezTo>
                    <a:pt x="32" y="25"/>
                    <a:pt x="33" y="25"/>
                    <a:pt x="33" y="25"/>
                  </a:cubicBezTo>
                  <a:cubicBezTo>
                    <a:pt x="34" y="25"/>
                    <a:pt x="35" y="24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0"/>
                    <a:pt x="35" y="18"/>
                    <a:pt x="34" y="16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026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7" name="iš1îḓé"/>
            <p:cNvSpPr/>
            <p:nvPr/>
          </p:nvSpPr>
          <p:spPr bwMode="auto">
            <a:xfrm>
              <a:off x="5310188" y="2293938"/>
              <a:ext cx="820738" cy="979488"/>
            </a:xfrm>
            <a:custGeom>
              <a:avLst/>
              <a:gdLst>
                <a:gd name="T0" fmla="*/ 13 w 258"/>
                <a:gd name="T1" fmla="*/ 4 h 308"/>
                <a:gd name="T2" fmla="*/ 0 w 258"/>
                <a:gd name="T3" fmla="*/ 12 h 308"/>
                <a:gd name="T4" fmla="*/ 0 w 258"/>
                <a:gd name="T5" fmla="*/ 144 h 308"/>
                <a:gd name="T6" fmla="*/ 13 w 258"/>
                <a:gd name="T7" fmla="*/ 168 h 308"/>
                <a:gd name="T8" fmla="*/ 245 w 258"/>
                <a:gd name="T9" fmla="*/ 304 h 308"/>
                <a:gd name="T10" fmla="*/ 258 w 258"/>
                <a:gd name="T11" fmla="*/ 296 h 308"/>
                <a:gd name="T12" fmla="*/ 258 w 258"/>
                <a:gd name="T13" fmla="*/ 164 h 308"/>
                <a:gd name="T14" fmla="*/ 245 w 258"/>
                <a:gd name="T15" fmla="*/ 141 h 308"/>
                <a:gd name="T16" fmla="*/ 13 w 258"/>
                <a:gd name="T17" fmla="*/ 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8" h="308">
                  <a:moveTo>
                    <a:pt x="13" y="4"/>
                  </a:moveTo>
                  <a:cubicBezTo>
                    <a:pt x="6" y="0"/>
                    <a:pt x="0" y="3"/>
                    <a:pt x="0" y="12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3"/>
                    <a:pt x="6" y="163"/>
                    <a:pt x="13" y="168"/>
                  </a:cubicBezTo>
                  <a:cubicBezTo>
                    <a:pt x="245" y="304"/>
                    <a:pt x="245" y="304"/>
                    <a:pt x="245" y="304"/>
                  </a:cubicBezTo>
                  <a:cubicBezTo>
                    <a:pt x="252" y="308"/>
                    <a:pt x="258" y="304"/>
                    <a:pt x="258" y="296"/>
                  </a:cubicBezTo>
                  <a:cubicBezTo>
                    <a:pt x="258" y="164"/>
                    <a:pt x="258" y="164"/>
                    <a:pt x="258" y="164"/>
                  </a:cubicBezTo>
                  <a:cubicBezTo>
                    <a:pt x="258" y="156"/>
                    <a:pt x="252" y="145"/>
                    <a:pt x="245" y="141"/>
                  </a:cubicBezTo>
                  <a:lnTo>
                    <a:pt x="13" y="4"/>
                  </a:lnTo>
                  <a:close/>
                </a:path>
              </a:pathLst>
            </a:custGeom>
            <a:solidFill>
              <a:srgbClr val="06E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8" name="íşľíḍé"/>
            <p:cNvSpPr/>
            <p:nvPr/>
          </p:nvSpPr>
          <p:spPr bwMode="auto">
            <a:xfrm>
              <a:off x="5310188" y="2293938"/>
              <a:ext cx="820738" cy="523875"/>
            </a:xfrm>
            <a:custGeom>
              <a:avLst/>
              <a:gdLst>
                <a:gd name="T0" fmla="*/ 245 w 258"/>
                <a:gd name="T1" fmla="*/ 141 h 165"/>
                <a:gd name="T2" fmla="*/ 13 w 258"/>
                <a:gd name="T3" fmla="*/ 4 h 165"/>
                <a:gd name="T4" fmla="*/ 0 w 258"/>
                <a:gd name="T5" fmla="*/ 12 h 165"/>
                <a:gd name="T6" fmla="*/ 0 w 258"/>
                <a:gd name="T7" fmla="*/ 13 h 165"/>
                <a:gd name="T8" fmla="*/ 13 w 258"/>
                <a:gd name="T9" fmla="*/ 5 h 165"/>
                <a:gd name="T10" fmla="*/ 245 w 258"/>
                <a:gd name="T11" fmla="*/ 142 h 165"/>
                <a:gd name="T12" fmla="*/ 258 w 258"/>
                <a:gd name="T13" fmla="*/ 165 h 165"/>
                <a:gd name="T14" fmla="*/ 258 w 258"/>
                <a:gd name="T15" fmla="*/ 164 h 165"/>
                <a:gd name="T16" fmla="*/ 245 w 258"/>
                <a:gd name="T17" fmla="*/ 14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8" h="165">
                  <a:moveTo>
                    <a:pt x="245" y="141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6" y="0"/>
                    <a:pt x="0" y="3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"/>
                    <a:pt x="6" y="1"/>
                    <a:pt x="13" y="5"/>
                  </a:cubicBezTo>
                  <a:cubicBezTo>
                    <a:pt x="245" y="142"/>
                    <a:pt x="245" y="142"/>
                    <a:pt x="245" y="142"/>
                  </a:cubicBezTo>
                  <a:cubicBezTo>
                    <a:pt x="252" y="146"/>
                    <a:pt x="258" y="157"/>
                    <a:pt x="258" y="165"/>
                  </a:cubicBezTo>
                  <a:cubicBezTo>
                    <a:pt x="258" y="164"/>
                    <a:pt x="258" y="164"/>
                    <a:pt x="258" y="164"/>
                  </a:cubicBezTo>
                  <a:cubicBezTo>
                    <a:pt x="258" y="156"/>
                    <a:pt x="252" y="145"/>
                    <a:pt x="245" y="141"/>
                  </a:cubicBezTo>
                  <a:close/>
                </a:path>
              </a:pathLst>
            </a:custGeom>
            <a:solidFill>
              <a:srgbClr val="06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9" name="ïŝļídè"/>
            <p:cNvSpPr/>
            <p:nvPr/>
          </p:nvSpPr>
          <p:spPr bwMode="auto">
            <a:xfrm>
              <a:off x="5348288" y="2347913"/>
              <a:ext cx="744538" cy="868363"/>
            </a:xfrm>
            <a:custGeom>
              <a:avLst/>
              <a:gdLst>
                <a:gd name="T0" fmla="*/ 0 w 234"/>
                <a:gd name="T1" fmla="*/ 0 h 273"/>
                <a:gd name="T2" fmla="*/ 227 w 234"/>
                <a:gd name="T3" fmla="*/ 134 h 273"/>
                <a:gd name="T4" fmla="*/ 234 w 234"/>
                <a:gd name="T5" fmla="*/ 147 h 273"/>
                <a:gd name="T6" fmla="*/ 234 w 234"/>
                <a:gd name="T7" fmla="*/ 273 h 273"/>
                <a:gd name="T8" fmla="*/ 7 w 234"/>
                <a:gd name="T9" fmla="*/ 140 h 273"/>
                <a:gd name="T10" fmla="*/ 0 w 234"/>
                <a:gd name="T11" fmla="*/ 127 h 273"/>
                <a:gd name="T12" fmla="*/ 0 w 234"/>
                <a:gd name="T13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273">
                  <a:moveTo>
                    <a:pt x="0" y="0"/>
                  </a:moveTo>
                  <a:cubicBezTo>
                    <a:pt x="227" y="134"/>
                    <a:pt x="227" y="134"/>
                    <a:pt x="227" y="134"/>
                  </a:cubicBezTo>
                  <a:cubicBezTo>
                    <a:pt x="230" y="136"/>
                    <a:pt x="234" y="143"/>
                    <a:pt x="234" y="147"/>
                  </a:cubicBezTo>
                  <a:cubicBezTo>
                    <a:pt x="234" y="273"/>
                    <a:pt x="234" y="273"/>
                    <a:pt x="234" y="273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4" y="138"/>
                    <a:pt x="0" y="132"/>
                    <a:pt x="0" y="12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68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0" name="íśľïḑé"/>
            <p:cNvSpPr/>
            <p:nvPr/>
          </p:nvSpPr>
          <p:spPr bwMode="auto">
            <a:xfrm>
              <a:off x="5472113" y="2481263"/>
              <a:ext cx="398463" cy="554038"/>
            </a:xfrm>
            <a:custGeom>
              <a:avLst/>
              <a:gdLst>
                <a:gd name="T0" fmla="*/ 125 w 125"/>
                <a:gd name="T1" fmla="*/ 121 h 174"/>
                <a:gd name="T2" fmla="*/ 97 w 125"/>
                <a:gd name="T3" fmla="*/ 39 h 174"/>
                <a:gd name="T4" fmla="*/ 31 w 125"/>
                <a:gd name="T5" fmla="*/ 0 h 174"/>
                <a:gd name="T6" fmla="*/ 0 w 125"/>
                <a:gd name="T7" fmla="*/ 53 h 174"/>
                <a:gd name="T8" fmla="*/ 24 w 125"/>
                <a:gd name="T9" fmla="*/ 131 h 174"/>
                <a:gd name="T10" fmla="*/ 97 w 125"/>
                <a:gd name="T11" fmla="*/ 174 h 174"/>
                <a:gd name="T12" fmla="*/ 125 w 125"/>
                <a:gd name="T13" fmla="*/ 121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174">
                  <a:moveTo>
                    <a:pt x="125" y="121"/>
                  </a:moveTo>
                  <a:cubicBezTo>
                    <a:pt x="125" y="93"/>
                    <a:pt x="114" y="63"/>
                    <a:pt x="97" y="39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2" y="4"/>
                    <a:pt x="0" y="23"/>
                    <a:pt x="0" y="53"/>
                  </a:cubicBezTo>
                  <a:cubicBezTo>
                    <a:pt x="0" y="80"/>
                    <a:pt x="9" y="108"/>
                    <a:pt x="24" y="131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114" y="168"/>
                    <a:pt x="125" y="150"/>
                    <a:pt x="125" y="121"/>
                  </a:cubicBezTo>
                  <a:close/>
                </a:path>
              </a:pathLst>
            </a:custGeom>
            <a:solidFill>
              <a:srgbClr val="067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1" name="ïṧḻíḍè"/>
            <p:cNvSpPr/>
            <p:nvPr/>
          </p:nvSpPr>
          <p:spPr bwMode="auto">
            <a:xfrm>
              <a:off x="5348288" y="2347913"/>
              <a:ext cx="744538" cy="469900"/>
            </a:xfrm>
            <a:custGeom>
              <a:avLst/>
              <a:gdLst>
                <a:gd name="T0" fmla="*/ 227 w 234"/>
                <a:gd name="T1" fmla="*/ 134 h 148"/>
                <a:gd name="T2" fmla="*/ 0 w 234"/>
                <a:gd name="T3" fmla="*/ 0 h 148"/>
                <a:gd name="T4" fmla="*/ 0 w 234"/>
                <a:gd name="T5" fmla="*/ 2 h 148"/>
                <a:gd name="T6" fmla="*/ 227 w 234"/>
                <a:gd name="T7" fmla="*/ 135 h 148"/>
                <a:gd name="T8" fmla="*/ 234 w 234"/>
                <a:gd name="T9" fmla="*/ 148 h 148"/>
                <a:gd name="T10" fmla="*/ 234 w 234"/>
                <a:gd name="T11" fmla="*/ 147 h 148"/>
                <a:gd name="T12" fmla="*/ 227 w 234"/>
                <a:gd name="T13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148">
                  <a:moveTo>
                    <a:pt x="227" y="13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27" y="135"/>
                    <a:pt x="227" y="135"/>
                    <a:pt x="227" y="135"/>
                  </a:cubicBezTo>
                  <a:cubicBezTo>
                    <a:pt x="230" y="138"/>
                    <a:pt x="234" y="144"/>
                    <a:pt x="234" y="148"/>
                  </a:cubicBezTo>
                  <a:cubicBezTo>
                    <a:pt x="234" y="147"/>
                    <a:pt x="234" y="147"/>
                    <a:pt x="234" y="147"/>
                  </a:cubicBezTo>
                  <a:cubicBezTo>
                    <a:pt x="234" y="143"/>
                    <a:pt x="230" y="136"/>
                    <a:pt x="227" y="134"/>
                  </a:cubicBezTo>
                  <a:close/>
                </a:path>
              </a:pathLst>
            </a:custGeom>
            <a:solidFill>
              <a:srgbClr val="06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2" name="íşľîďe"/>
            <p:cNvSpPr/>
            <p:nvPr/>
          </p:nvSpPr>
          <p:spPr bwMode="auto">
            <a:xfrm>
              <a:off x="5538788" y="2551113"/>
              <a:ext cx="260350" cy="417513"/>
            </a:xfrm>
            <a:custGeom>
              <a:avLst/>
              <a:gdLst>
                <a:gd name="T0" fmla="*/ 82 w 82"/>
                <a:gd name="T1" fmla="*/ 88 h 131"/>
                <a:gd name="T2" fmla="*/ 41 w 82"/>
                <a:gd name="T3" fmla="*/ 119 h 131"/>
                <a:gd name="T4" fmla="*/ 0 w 82"/>
                <a:gd name="T5" fmla="*/ 43 h 131"/>
                <a:gd name="T6" fmla="*/ 41 w 82"/>
                <a:gd name="T7" fmla="*/ 12 h 131"/>
                <a:gd name="T8" fmla="*/ 82 w 82"/>
                <a:gd name="T9" fmla="*/ 8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31">
                  <a:moveTo>
                    <a:pt x="82" y="88"/>
                  </a:moveTo>
                  <a:cubicBezTo>
                    <a:pt x="82" y="117"/>
                    <a:pt x="64" y="131"/>
                    <a:pt x="41" y="119"/>
                  </a:cubicBezTo>
                  <a:cubicBezTo>
                    <a:pt x="18" y="106"/>
                    <a:pt x="0" y="72"/>
                    <a:pt x="0" y="43"/>
                  </a:cubicBezTo>
                  <a:cubicBezTo>
                    <a:pt x="0" y="13"/>
                    <a:pt x="18" y="0"/>
                    <a:pt x="41" y="12"/>
                  </a:cubicBezTo>
                  <a:cubicBezTo>
                    <a:pt x="64" y="24"/>
                    <a:pt x="82" y="58"/>
                    <a:pt x="82" y="88"/>
                  </a:cubicBezTo>
                  <a:close/>
                </a:path>
              </a:pathLst>
            </a:custGeom>
            <a:solidFill>
              <a:srgbClr val="06E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3" name="iṩlïde"/>
            <p:cNvSpPr/>
            <p:nvPr/>
          </p:nvSpPr>
          <p:spPr bwMode="auto">
            <a:xfrm>
              <a:off x="5599113" y="2627313"/>
              <a:ext cx="120650" cy="273050"/>
            </a:xfrm>
            <a:custGeom>
              <a:avLst/>
              <a:gdLst>
                <a:gd name="T0" fmla="*/ 20 w 38"/>
                <a:gd name="T1" fmla="*/ 1 h 86"/>
                <a:gd name="T2" fmla="*/ 23 w 38"/>
                <a:gd name="T3" fmla="*/ 7 h 86"/>
                <a:gd name="T4" fmla="*/ 23 w 38"/>
                <a:gd name="T5" fmla="*/ 9 h 86"/>
                <a:gd name="T6" fmla="*/ 34 w 38"/>
                <a:gd name="T7" fmla="*/ 21 h 86"/>
                <a:gd name="T8" fmla="*/ 36 w 38"/>
                <a:gd name="T9" fmla="*/ 27 h 86"/>
                <a:gd name="T10" fmla="*/ 32 w 38"/>
                <a:gd name="T11" fmla="*/ 30 h 86"/>
                <a:gd name="T12" fmla="*/ 30 w 38"/>
                <a:gd name="T13" fmla="*/ 28 h 86"/>
                <a:gd name="T14" fmla="*/ 23 w 38"/>
                <a:gd name="T15" fmla="*/ 19 h 86"/>
                <a:gd name="T16" fmla="*/ 23 w 38"/>
                <a:gd name="T17" fmla="*/ 38 h 86"/>
                <a:gd name="T18" fmla="*/ 38 w 38"/>
                <a:gd name="T19" fmla="*/ 67 h 86"/>
                <a:gd name="T20" fmla="*/ 23 w 38"/>
                <a:gd name="T21" fmla="*/ 77 h 86"/>
                <a:gd name="T22" fmla="*/ 23 w 38"/>
                <a:gd name="T23" fmla="*/ 83 h 86"/>
                <a:gd name="T24" fmla="*/ 20 w 38"/>
                <a:gd name="T25" fmla="*/ 85 h 86"/>
                <a:gd name="T26" fmla="*/ 17 w 38"/>
                <a:gd name="T27" fmla="*/ 79 h 86"/>
                <a:gd name="T28" fmla="*/ 17 w 38"/>
                <a:gd name="T29" fmla="*/ 73 h 86"/>
                <a:gd name="T30" fmla="*/ 2 w 38"/>
                <a:gd name="T31" fmla="*/ 56 h 86"/>
                <a:gd name="T32" fmla="*/ 0 w 38"/>
                <a:gd name="T33" fmla="*/ 51 h 86"/>
                <a:gd name="T34" fmla="*/ 4 w 38"/>
                <a:gd name="T35" fmla="*/ 48 h 86"/>
                <a:gd name="T36" fmla="*/ 7 w 38"/>
                <a:gd name="T37" fmla="*/ 50 h 86"/>
                <a:gd name="T38" fmla="*/ 17 w 38"/>
                <a:gd name="T39" fmla="*/ 63 h 86"/>
                <a:gd name="T40" fmla="*/ 17 w 38"/>
                <a:gd name="T41" fmla="*/ 44 h 86"/>
                <a:gd name="T42" fmla="*/ 2 w 38"/>
                <a:gd name="T43" fmla="*/ 15 h 86"/>
                <a:gd name="T44" fmla="*/ 17 w 38"/>
                <a:gd name="T45" fmla="*/ 5 h 86"/>
                <a:gd name="T46" fmla="*/ 17 w 38"/>
                <a:gd name="T47" fmla="*/ 3 h 86"/>
                <a:gd name="T48" fmla="*/ 20 w 38"/>
                <a:gd name="T49" fmla="*/ 1 h 86"/>
                <a:gd name="T50" fmla="*/ 17 w 38"/>
                <a:gd name="T51" fmla="*/ 32 h 86"/>
                <a:gd name="T52" fmla="*/ 17 w 38"/>
                <a:gd name="T53" fmla="*/ 15 h 86"/>
                <a:gd name="T54" fmla="*/ 10 w 38"/>
                <a:gd name="T55" fmla="*/ 19 h 86"/>
                <a:gd name="T56" fmla="*/ 17 w 38"/>
                <a:gd name="T57" fmla="*/ 32 h 86"/>
                <a:gd name="T58" fmla="*/ 23 w 38"/>
                <a:gd name="T59" fmla="*/ 49 h 86"/>
                <a:gd name="T60" fmla="*/ 23 w 38"/>
                <a:gd name="T61" fmla="*/ 67 h 86"/>
                <a:gd name="T62" fmla="*/ 30 w 38"/>
                <a:gd name="T63" fmla="*/ 63 h 86"/>
                <a:gd name="T64" fmla="*/ 23 w 38"/>
                <a:gd name="T65" fmla="*/ 4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86">
                  <a:moveTo>
                    <a:pt x="20" y="1"/>
                  </a:moveTo>
                  <a:cubicBezTo>
                    <a:pt x="22" y="2"/>
                    <a:pt x="23" y="5"/>
                    <a:pt x="23" y="7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7" y="13"/>
                    <a:pt x="30" y="17"/>
                    <a:pt x="34" y="21"/>
                  </a:cubicBezTo>
                  <a:cubicBezTo>
                    <a:pt x="35" y="23"/>
                    <a:pt x="36" y="25"/>
                    <a:pt x="36" y="27"/>
                  </a:cubicBezTo>
                  <a:cubicBezTo>
                    <a:pt x="36" y="30"/>
                    <a:pt x="34" y="32"/>
                    <a:pt x="32" y="30"/>
                  </a:cubicBezTo>
                  <a:cubicBezTo>
                    <a:pt x="31" y="30"/>
                    <a:pt x="30" y="29"/>
                    <a:pt x="30" y="28"/>
                  </a:cubicBezTo>
                  <a:cubicBezTo>
                    <a:pt x="27" y="24"/>
                    <a:pt x="25" y="22"/>
                    <a:pt x="23" y="19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33" y="48"/>
                    <a:pt x="38" y="57"/>
                    <a:pt x="38" y="67"/>
                  </a:cubicBezTo>
                  <a:cubicBezTo>
                    <a:pt x="38" y="78"/>
                    <a:pt x="32" y="81"/>
                    <a:pt x="23" y="77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3" y="85"/>
                    <a:pt x="22" y="86"/>
                    <a:pt x="20" y="85"/>
                  </a:cubicBezTo>
                  <a:cubicBezTo>
                    <a:pt x="18" y="84"/>
                    <a:pt x="17" y="81"/>
                    <a:pt x="17" y="79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1" y="69"/>
                    <a:pt x="7" y="63"/>
                    <a:pt x="2" y="56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8"/>
                    <a:pt x="2" y="46"/>
                    <a:pt x="4" y="48"/>
                  </a:cubicBezTo>
                  <a:cubicBezTo>
                    <a:pt x="5" y="48"/>
                    <a:pt x="6" y="49"/>
                    <a:pt x="7" y="50"/>
                  </a:cubicBezTo>
                  <a:cubicBezTo>
                    <a:pt x="10" y="56"/>
                    <a:pt x="13" y="60"/>
                    <a:pt x="17" y="63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7" y="34"/>
                    <a:pt x="2" y="26"/>
                    <a:pt x="2" y="15"/>
                  </a:cubicBezTo>
                  <a:cubicBezTo>
                    <a:pt x="2" y="4"/>
                    <a:pt x="8" y="1"/>
                    <a:pt x="17" y="5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8" y="0"/>
                    <a:pt x="20" y="1"/>
                  </a:cubicBezTo>
                  <a:close/>
                  <a:moveTo>
                    <a:pt x="17" y="32"/>
                  </a:moveTo>
                  <a:cubicBezTo>
                    <a:pt x="17" y="15"/>
                    <a:pt x="17" y="15"/>
                    <a:pt x="17" y="15"/>
                  </a:cubicBezTo>
                  <a:cubicBezTo>
                    <a:pt x="13" y="13"/>
                    <a:pt x="10" y="15"/>
                    <a:pt x="10" y="19"/>
                  </a:cubicBezTo>
                  <a:cubicBezTo>
                    <a:pt x="10" y="23"/>
                    <a:pt x="12" y="27"/>
                    <a:pt x="17" y="32"/>
                  </a:cubicBezTo>
                  <a:close/>
                  <a:moveTo>
                    <a:pt x="23" y="49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7" y="69"/>
                    <a:pt x="30" y="68"/>
                    <a:pt x="30" y="63"/>
                  </a:cubicBezTo>
                  <a:cubicBezTo>
                    <a:pt x="30" y="59"/>
                    <a:pt x="28" y="55"/>
                    <a:pt x="23" y="49"/>
                  </a:cubicBezTo>
                  <a:close/>
                </a:path>
              </a:pathLst>
            </a:custGeom>
            <a:solidFill>
              <a:srgbClr val="FA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4" name="í$ḷíḓé"/>
            <p:cNvSpPr/>
            <p:nvPr/>
          </p:nvSpPr>
          <p:spPr bwMode="auto">
            <a:xfrm>
              <a:off x="5599113" y="2627313"/>
              <a:ext cx="120650" cy="269875"/>
            </a:xfrm>
            <a:custGeom>
              <a:avLst/>
              <a:gdLst>
                <a:gd name="T0" fmla="*/ 20 w 38"/>
                <a:gd name="T1" fmla="*/ 1 h 85"/>
                <a:gd name="T2" fmla="*/ 23 w 38"/>
                <a:gd name="T3" fmla="*/ 7 h 85"/>
                <a:gd name="T4" fmla="*/ 23 w 38"/>
                <a:gd name="T5" fmla="*/ 9 h 85"/>
                <a:gd name="T6" fmla="*/ 34 w 38"/>
                <a:gd name="T7" fmla="*/ 21 h 85"/>
                <a:gd name="T8" fmla="*/ 36 w 38"/>
                <a:gd name="T9" fmla="*/ 27 h 85"/>
                <a:gd name="T10" fmla="*/ 32 w 38"/>
                <a:gd name="T11" fmla="*/ 30 h 85"/>
                <a:gd name="T12" fmla="*/ 30 w 38"/>
                <a:gd name="T13" fmla="*/ 28 h 85"/>
                <a:gd name="T14" fmla="*/ 23 w 38"/>
                <a:gd name="T15" fmla="*/ 19 h 85"/>
                <a:gd name="T16" fmla="*/ 23 w 38"/>
                <a:gd name="T17" fmla="*/ 38 h 85"/>
                <a:gd name="T18" fmla="*/ 38 w 38"/>
                <a:gd name="T19" fmla="*/ 67 h 85"/>
                <a:gd name="T20" fmla="*/ 23 w 38"/>
                <a:gd name="T21" fmla="*/ 76 h 85"/>
                <a:gd name="T22" fmla="*/ 23 w 38"/>
                <a:gd name="T23" fmla="*/ 82 h 85"/>
                <a:gd name="T24" fmla="*/ 20 w 38"/>
                <a:gd name="T25" fmla="*/ 84 h 85"/>
                <a:gd name="T26" fmla="*/ 17 w 38"/>
                <a:gd name="T27" fmla="*/ 78 h 85"/>
                <a:gd name="T28" fmla="*/ 17 w 38"/>
                <a:gd name="T29" fmla="*/ 72 h 85"/>
                <a:gd name="T30" fmla="*/ 2 w 38"/>
                <a:gd name="T31" fmla="*/ 56 h 85"/>
                <a:gd name="T32" fmla="*/ 0 w 38"/>
                <a:gd name="T33" fmla="*/ 50 h 85"/>
                <a:gd name="T34" fmla="*/ 4 w 38"/>
                <a:gd name="T35" fmla="*/ 47 h 85"/>
                <a:gd name="T36" fmla="*/ 7 w 38"/>
                <a:gd name="T37" fmla="*/ 50 h 85"/>
                <a:gd name="T38" fmla="*/ 17 w 38"/>
                <a:gd name="T39" fmla="*/ 63 h 85"/>
                <a:gd name="T40" fmla="*/ 17 w 38"/>
                <a:gd name="T41" fmla="*/ 44 h 85"/>
                <a:gd name="T42" fmla="*/ 2 w 38"/>
                <a:gd name="T43" fmla="*/ 15 h 85"/>
                <a:gd name="T44" fmla="*/ 17 w 38"/>
                <a:gd name="T45" fmla="*/ 5 h 85"/>
                <a:gd name="T46" fmla="*/ 17 w 38"/>
                <a:gd name="T47" fmla="*/ 3 h 85"/>
                <a:gd name="T48" fmla="*/ 20 w 38"/>
                <a:gd name="T49" fmla="*/ 1 h 85"/>
                <a:gd name="T50" fmla="*/ 17 w 38"/>
                <a:gd name="T51" fmla="*/ 32 h 85"/>
                <a:gd name="T52" fmla="*/ 17 w 38"/>
                <a:gd name="T53" fmla="*/ 15 h 85"/>
                <a:gd name="T54" fmla="*/ 10 w 38"/>
                <a:gd name="T55" fmla="*/ 19 h 85"/>
                <a:gd name="T56" fmla="*/ 17 w 38"/>
                <a:gd name="T57" fmla="*/ 32 h 85"/>
                <a:gd name="T58" fmla="*/ 23 w 38"/>
                <a:gd name="T59" fmla="*/ 49 h 85"/>
                <a:gd name="T60" fmla="*/ 23 w 38"/>
                <a:gd name="T61" fmla="*/ 66 h 85"/>
                <a:gd name="T62" fmla="*/ 30 w 38"/>
                <a:gd name="T63" fmla="*/ 62 h 85"/>
                <a:gd name="T64" fmla="*/ 23 w 38"/>
                <a:gd name="T65" fmla="*/ 4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85">
                  <a:moveTo>
                    <a:pt x="20" y="1"/>
                  </a:moveTo>
                  <a:cubicBezTo>
                    <a:pt x="22" y="2"/>
                    <a:pt x="23" y="5"/>
                    <a:pt x="23" y="7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7" y="12"/>
                    <a:pt x="30" y="16"/>
                    <a:pt x="34" y="21"/>
                  </a:cubicBezTo>
                  <a:cubicBezTo>
                    <a:pt x="35" y="23"/>
                    <a:pt x="36" y="25"/>
                    <a:pt x="36" y="27"/>
                  </a:cubicBezTo>
                  <a:cubicBezTo>
                    <a:pt x="36" y="30"/>
                    <a:pt x="34" y="31"/>
                    <a:pt x="32" y="30"/>
                  </a:cubicBezTo>
                  <a:cubicBezTo>
                    <a:pt x="31" y="30"/>
                    <a:pt x="30" y="29"/>
                    <a:pt x="30" y="28"/>
                  </a:cubicBezTo>
                  <a:cubicBezTo>
                    <a:pt x="27" y="24"/>
                    <a:pt x="25" y="21"/>
                    <a:pt x="23" y="19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33" y="48"/>
                    <a:pt x="38" y="56"/>
                    <a:pt x="38" y="67"/>
                  </a:cubicBezTo>
                  <a:cubicBezTo>
                    <a:pt x="38" y="77"/>
                    <a:pt x="32" y="81"/>
                    <a:pt x="23" y="76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4"/>
                    <a:pt x="22" y="85"/>
                    <a:pt x="20" y="84"/>
                  </a:cubicBezTo>
                  <a:cubicBezTo>
                    <a:pt x="18" y="83"/>
                    <a:pt x="17" y="80"/>
                    <a:pt x="17" y="78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1" y="68"/>
                    <a:pt x="7" y="63"/>
                    <a:pt x="2" y="56"/>
                  </a:cubicBezTo>
                  <a:cubicBezTo>
                    <a:pt x="1" y="54"/>
                    <a:pt x="0" y="52"/>
                    <a:pt x="0" y="50"/>
                  </a:cubicBezTo>
                  <a:cubicBezTo>
                    <a:pt x="0" y="47"/>
                    <a:pt x="2" y="46"/>
                    <a:pt x="4" y="47"/>
                  </a:cubicBezTo>
                  <a:cubicBezTo>
                    <a:pt x="5" y="48"/>
                    <a:pt x="6" y="49"/>
                    <a:pt x="7" y="50"/>
                  </a:cubicBezTo>
                  <a:cubicBezTo>
                    <a:pt x="10" y="55"/>
                    <a:pt x="13" y="59"/>
                    <a:pt x="17" y="63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7" y="34"/>
                    <a:pt x="2" y="25"/>
                    <a:pt x="2" y="15"/>
                  </a:cubicBezTo>
                  <a:cubicBezTo>
                    <a:pt x="2" y="4"/>
                    <a:pt x="8" y="1"/>
                    <a:pt x="17" y="5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8" y="0"/>
                    <a:pt x="20" y="1"/>
                  </a:cubicBezTo>
                  <a:close/>
                  <a:moveTo>
                    <a:pt x="17" y="32"/>
                  </a:moveTo>
                  <a:cubicBezTo>
                    <a:pt x="17" y="15"/>
                    <a:pt x="17" y="15"/>
                    <a:pt x="17" y="15"/>
                  </a:cubicBezTo>
                  <a:cubicBezTo>
                    <a:pt x="13" y="13"/>
                    <a:pt x="10" y="15"/>
                    <a:pt x="10" y="19"/>
                  </a:cubicBezTo>
                  <a:cubicBezTo>
                    <a:pt x="10" y="23"/>
                    <a:pt x="12" y="26"/>
                    <a:pt x="17" y="32"/>
                  </a:cubicBezTo>
                  <a:close/>
                  <a:moveTo>
                    <a:pt x="23" y="49"/>
                  </a:moveTo>
                  <a:cubicBezTo>
                    <a:pt x="23" y="66"/>
                    <a:pt x="23" y="66"/>
                    <a:pt x="23" y="66"/>
                  </a:cubicBezTo>
                  <a:cubicBezTo>
                    <a:pt x="27" y="68"/>
                    <a:pt x="30" y="67"/>
                    <a:pt x="30" y="62"/>
                  </a:cubicBezTo>
                  <a:cubicBezTo>
                    <a:pt x="30" y="58"/>
                    <a:pt x="28" y="54"/>
                    <a:pt x="23" y="49"/>
                  </a:cubicBezTo>
                  <a:close/>
                </a:path>
              </a:pathLst>
            </a:custGeom>
            <a:solidFill>
              <a:srgbClr val="068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5" name="îṥlíďe"/>
            <p:cNvSpPr/>
            <p:nvPr/>
          </p:nvSpPr>
          <p:spPr bwMode="auto">
            <a:xfrm>
              <a:off x="5822950" y="2943225"/>
              <a:ext cx="142875" cy="206375"/>
            </a:xfrm>
            <a:custGeom>
              <a:avLst/>
              <a:gdLst>
                <a:gd name="T0" fmla="*/ 45 w 45"/>
                <a:gd name="T1" fmla="*/ 42 h 65"/>
                <a:gd name="T2" fmla="*/ 23 w 45"/>
                <a:gd name="T3" fmla="*/ 58 h 65"/>
                <a:gd name="T4" fmla="*/ 2 w 45"/>
                <a:gd name="T5" fmla="*/ 19 h 65"/>
                <a:gd name="T6" fmla="*/ 10 w 45"/>
                <a:gd name="T7" fmla="*/ 2 h 65"/>
                <a:gd name="T8" fmla="*/ 23 w 45"/>
                <a:gd name="T9" fmla="*/ 3 h 65"/>
                <a:gd name="T10" fmla="*/ 45 w 45"/>
                <a:gd name="T11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5">
                  <a:moveTo>
                    <a:pt x="45" y="42"/>
                  </a:moveTo>
                  <a:cubicBezTo>
                    <a:pt x="45" y="57"/>
                    <a:pt x="35" y="65"/>
                    <a:pt x="23" y="58"/>
                  </a:cubicBezTo>
                  <a:cubicBezTo>
                    <a:pt x="12" y="52"/>
                    <a:pt x="2" y="35"/>
                    <a:pt x="2" y="19"/>
                  </a:cubicBezTo>
                  <a:cubicBezTo>
                    <a:pt x="2" y="11"/>
                    <a:pt x="0" y="7"/>
                    <a:pt x="10" y="2"/>
                  </a:cubicBezTo>
                  <a:cubicBezTo>
                    <a:pt x="14" y="0"/>
                    <a:pt x="18" y="0"/>
                    <a:pt x="23" y="3"/>
                  </a:cubicBezTo>
                  <a:cubicBezTo>
                    <a:pt x="35" y="9"/>
                    <a:pt x="45" y="27"/>
                    <a:pt x="45" y="42"/>
                  </a:cubicBezTo>
                  <a:close/>
                </a:path>
              </a:pathLst>
            </a:custGeom>
            <a:solidFill>
              <a:srgbClr val="FF5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6" name="islíḓê"/>
            <p:cNvSpPr/>
            <p:nvPr/>
          </p:nvSpPr>
          <p:spPr bwMode="auto">
            <a:xfrm>
              <a:off x="5819775" y="2940050"/>
              <a:ext cx="136525" cy="212725"/>
            </a:xfrm>
            <a:custGeom>
              <a:avLst/>
              <a:gdLst>
                <a:gd name="T0" fmla="*/ 43 w 43"/>
                <a:gd name="T1" fmla="*/ 45 h 67"/>
                <a:gd name="T2" fmla="*/ 21 w 43"/>
                <a:gd name="T3" fmla="*/ 61 h 67"/>
                <a:gd name="T4" fmla="*/ 0 w 43"/>
                <a:gd name="T5" fmla="*/ 22 h 67"/>
                <a:gd name="T6" fmla="*/ 21 w 43"/>
                <a:gd name="T7" fmla="*/ 6 h 67"/>
                <a:gd name="T8" fmla="*/ 43 w 43"/>
                <a:gd name="T9" fmla="*/ 4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7">
                  <a:moveTo>
                    <a:pt x="43" y="45"/>
                  </a:moveTo>
                  <a:cubicBezTo>
                    <a:pt x="43" y="60"/>
                    <a:pt x="33" y="67"/>
                    <a:pt x="21" y="61"/>
                  </a:cubicBezTo>
                  <a:cubicBezTo>
                    <a:pt x="9" y="55"/>
                    <a:pt x="0" y="37"/>
                    <a:pt x="0" y="22"/>
                  </a:cubicBezTo>
                  <a:cubicBezTo>
                    <a:pt x="0" y="7"/>
                    <a:pt x="9" y="0"/>
                    <a:pt x="21" y="6"/>
                  </a:cubicBezTo>
                  <a:cubicBezTo>
                    <a:pt x="33" y="12"/>
                    <a:pt x="43" y="30"/>
                    <a:pt x="43" y="45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7" name="îSļidè"/>
            <p:cNvSpPr/>
            <p:nvPr/>
          </p:nvSpPr>
          <p:spPr bwMode="auto">
            <a:xfrm>
              <a:off x="5819775" y="2940050"/>
              <a:ext cx="136525" cy="142875"/>
            </a:xfrm>
            <a:custGeom>
              <a:avLst/>
              <a:gdLst>
                <a:gd name="T0" fmla="*/ 21 w 43"/>
                <a:gd name="T1" fmla="*/ 6 h 45"/>
                <a:gd name="T2" fmla="*/ 43 w 43"/>
                <a:gd name="T3" fmla="*/ 45 h 45"/>
                <a:gd name="T4" fmla="*/ 43 w 43"/>
                <a:gd name="T5" fmla="*/ 45 h 45"/>
                <a:gd name="T6" fmla="*/ 21 w 43"/>
                <a:gd name="T7" fmla="*/ 6 h 45"/>
                <a:gd name="T8" fmla="*/ 0 w 43"/>
                <a:gd name="T9" fmla="*/ 22 h 45"/>
                <a:gd name="T10" fmla="*/ 0 w 43"/>
                <a:gd name="T11" fmla="*/ 22 h 45"/>
                <a:gd name="T12" fmla="*/ 21 w 43"/>
                <a:gd name="T13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5">
                  <a:moveTo>
                    <a:pt x="21" y="6"/>
                  </a:moveTo>
                  <a:cubicBezTo>
                    <a:pt x="33" y="13"/>
                    <a:pt x="43" y="30"/>
                    <a:pt x="43" y="45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3" y="30"/>
                    <a:pt x="33" y="12"/>
                    <a:pt x="21" y="6"/>
                  </a:cubicBezTo>
                  <a:cubicBezTo>
                    <a:pt x="9" y="0"/>
                    <a:pt x="0" y="7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7"/>
                    <a:pt x="9" y="0"/>
                    <a:pt x="21" y="6"/>
                  </a:cubicBezTo>
                  <a:close/>
                </a:path>
              </a:pathLst>
            </a:custGeom>
            <a:solidFill>
              <a:srgbClr val="FFE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8" name="íśḷíḋé"/>
            <p:cNvSpPr/>
            <p:nvPr/>
          </p:nvSpPr>
          <p:spPr bwMode="auto">
            <a:xfrm>
              <a:off x="5835650" y="2968625"/>
              <a:ext cx="101600" cy="158750"/>
            </a:xfrm>
            <a:custGeom>
              <a:avLst/>
              <a:gdLst>
                <a:gd name="T0" fmla="*/ 32 w 32"/>
                <a:gd name="T1" fmla="*/ 33 h 50"/>
                <a:gd name="T2" fmla="*/ 16 w 32"/>
                <a:gd name="T3" fmla="*/ 45 h 50"/>
                <a:gd name="T4" fmla="*/ 0 w 32"/>
                <a:gd name="T5" fmla="*/ 17 h 50"/>
                <a:gd name="T6" fmla="*/ 16 w 32"/>
                <a:gd name="T7" fmla="*/ 5 h 50"/>
                <a:gd name="T8" fmla="*/ 32 w 32"/>
                <a:gd name="T9" fmla="*/ 3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0">
                  <a:moveTo>
                    <a:pt x="32" y="33"/>
                  </a:moveTo>
                  <a:cubicBezTo>
                    <a:pt x="32" y="45"/>
                    <a:pt x="25" y="50"/>
                    <a:pt x="16" y="45"/>
                  </a:cubicBezTo>
                  <a:cubicBezTo>
                    <a:pt x="8" y="41"/>
                    <a:pt x="0" y="28"/>
                    <a:pt x="0" y="17"/>
                  </a:cubicBezTo>
                  <a:cubicBezTo>
                    <a:pt x="0" y="5"/>
                    <a:pt x="8" y="0"/>
                    <a:pt x="16" y="5"/>
                  </a:cubicBezTo>
                  <a:cubicBezTo>
                    <a:pt x="25" y="9"/>
                    <a:pt x="32" y="22"/>
                    <a:pt x="32" y="33"/>
                  </a:cubicBezTo>
                  <a:close/>
                </a:path>
              </a:pathLst>
            </a:custGeom>
            <a:solidFill>
              <a:srgbClr val="FFE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9" name="iṣlíḓè"/>
            <p:cNvSpPr/>
            <p:nvPr/>
          </p:nvSpPr>
          <p:spPr bwMode="auto">
            <a:xfrm>
              <a:off x="5835650" y="2968625"/>
              <a:ext cx="101600" cy="107950"/>
            </a:xfrm>
            <a:custGeom>
              <a:avLst/>
              <a:gdLst>
                <a:gd name="T0" fmla="*/ 16 w 32"/>
                <a:gd name="T1" fmla="*/ 6 h 34"/>
                <a:gd name="T2" fmla="*/ 32 w 32"/>
                <a:gd name="T3" fmla="*/ 34 h 34"/>
                <a:gd name="T4" fmla="*/ 32 w 32"/>
                <a:gd name="T5" fmla="*/ 33 h 34"/>
                <a:gd name="T6" fmla="*/ 16 w 32"/>
                <a:gd name="T7" fmla="*/ 5 h 34"/>
                <a:gd name="T8" fmla="*/ 0 w 32"/>
                <a:gd name="T9" fmla="*/ 17 h 34"/>
                <a:gd name="T10" fmla="*/ 0 w 32"/>
                <a:gd name="T11" fmla="*/ 17 h 34"/>
                <a:gd name="T12" fmla="*/ 16 w 32"/>
                <a:gd name="T13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4">
                  <a:moveTo>
                    <a:pt x="16" y="6"/>
                  </a:moveTo>
                  <a:cubicBezTo>
                    <a:pt x="25" y="10"/>
                    <a:pt x="32" y="23"/>
                    <a:pt x="32" y="34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22"/>
                    <a:pt x="25" y="9"/>
                    <a:pt x="16" y="5"/>
                  </a:cubicBezTo>
                  <a:cubicBezTo>
                    <a:pt x="8" y="0"/>
                    <a:pt x="0" y="5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6"/>
                    <a:pt x="8" y="1"/>
                    <a:pt x="16" y="6"/>
                  </a:cubicBezTo>
                  <a:close/>
                </a:path>
              </a:pathLst>
            </a:custGeom>
            <a:solidFill>
              <a:srgbClr val="FFFF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0" name="iṩ1íḓê"/>
            <p:cNvSpPr/>
            <p:nvPr/>
          </p:nvSpPr>
          <p:spPr bwMode="auto">
            <a:xfrm>
              <a:off x="5864225" y="3000375"/>
              <a:ext cx="41275" cy="95250"/>
            </a:xfrm>
            <a:custGeom>
              <a:avLst/>
              <a:gdLst>
                <a:gd name="T0" fmla="*/ 7 w 13"/>
                <a:gd name="T1" fmla="*/ 1 h 30"/>
                <a:gd name="T2" fmla="*/ 8 w 13"/>
                <a:gd name="T3" fmla="*/ 3 h 30"/>
                <a:gd name="T4" fmla="*/ 8 w 13"/>
                <a:gd name="T5" fmla="*/ 3 h 30"/>
                <a:gd name="T6" fmla="*/ 11 w 13"/>
                <a:gd name="T7" fmla="*/ 8 h 30"/>
                <a:gd name="T8" fmla="*/ 12 w 13"/>
                <a:gd name="T9" fmla="*/ 10 h 30"/>
                <a:gd name="T10" fmla="*/ 11 w 13"/>
                <a:gd name="T11" fmla="*/ 11 h 30"/>
                <a:gd name="T12" fmla="*/ 10 w 13"/>
                <a:gd name="T13" fmla="*/ 10 h 30"/>
                <a:gd name="T14" fmla="*/ 8 w 13"/>
                <a:gd name="T15" fmla="*/ 7 h 30"/>
                <a:gd name="T16" fmla="*/ 8 w 13"/>
                <a:gd name="T17" fmla="*/ 13 h 30"/>
                <a:gd name="T18" fmla="*/ 13 w 13"/>
                <a:gd name="T19" fmla="*/ 24 h 30"/>
                <a:gd name="T20" fmla="*/ 8 w 13"/>
                <a:gd name="T21" fmla="*/ 27 h 30"/>
                <a:gd name="T22" fmla="*/ 8 w 13"/>
                <a:gd name="T23" fmla="*/ 29 h 30"/>
                <a:gd name="T24" fmla="*/ 7 w 13"/>
                <a:gd name="T25" fmla="*/ 30 h 30"/>
                <a:gd name="T26" fmla="*/ 6 w 13"/>
                <a:gd name="T27" fmla="*/ 28 h 30"/>
                <a:gd name="T28" fmla="*/ 6 w 13"/>
                <a:gd name="T29" fmla="*/ 26 h 30"/>
                <a:gd name="T30" fmla="*/ 1 w 13"/>
                <a:gd name="T31" fmla="*/ 20 h 30"/>
                <a:gd name="T32" fmla="*/ 0 w 13"/>
                <a:gd name="T33" fmla="*/ 18 h 30"/>
                <a:gd name="T34" fmla="*/ 1 w 13"/>
                <a:gd name="T35" fmla="*/ 17 h 30"/>
                <a:gd name="T36" fmla="*/ 2 w 13"/>
                <a:gd name="T37" fmla="*/ 18 h 30"/>
                <a:gd name="T38" fmla="*/ 6 w 13"/>
                <a:gd name="T39" fmla="*/ 22 h 30"/>
                <a:gd name="T40" fmla="*/ 6 w 13"/>
                <a:gd name="T41" fmla="*/ 16 h 30"/>
                <a:gd name="T42" fmla="*/ 0 w 13"/>
                <a:gd name="T43" fmla="*/ 5 h 30"/>
                <a:gd name="T44" fmla="*/ 6 w 13"/>
                <a:gd name="T45" fmla="*/ 2 h 30"/>
                <a:gd name="T46" fmla="*/ 6 w 13"/>
                <a:gd name="T47" fmla="*/ 1 h 30"/>
                <a:gd name="T48" fmla="*/ 7 w 13"/>
                <a:gd name="T49" fmla="*/ 1 h 30"/>
                <a:gd name="T50" fmla="*/ 6 w 13"/>
                <a:gd name="T51" fmla="*/ 12 h 30"/>
                <a:gd name="T52" fmla="*/ 6 w 13"/>
                <a:gd name="T53" fmla="*/ 6 h 30"/>
                <a:gd name="T54" fmla="*/ 3 w 13"/>
                <a:gd name="T55" fmla="*/ 7 h 30"/>
                <a:gd name="T56" fmla="*/ 6 w 13"/>
                <a:gd name="T57" fmla="*/ 12 h 30"/>
                <a:gd name="T58" fmla="*/ 8 w 13"/>
                <a:gd name="T59" fmla="*/ 18 h 30"/>
                <a:gd name="T60" fmla="*/ 8 w 13"/>
                <a:gd name="T61" fmla="*/ 24 h 30"/>
                <a:gd name="T62" fmla="*/ 10 w 13"/>
                <a:gd name="T63" fmla="*/ 22 h 30"/>
                <a:gd name="T64" fmla="*/ 8 w 13"/>
                <a:gd name="T65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30">
                  <a:moveTo>
                    <a:pt x="7" y="1"/>
                  </a:moveTo>
                  <a:cubicBezTo>
                    <a:pt x="7" y="1"/>
                    <a:pt x="8" y="2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5"/>
                    <a:pt x="10" y="6"/>
                    <a:pt x="11" y="8"/>
                  </a:cubicBezTo>
                  <a:cubicBezTo>
                    <a:pt x="12" y="8"/>
                    <a:pt x="12" y="9"/>
                    <a:pt x="12" y="10"/>
                  </a:cubicBezTo>
                  <a:cubicBezTo>
                    <a:pt x="12" y="11"/>
                    <a:pt x="12" y="11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9"/>
                    <a:pt x="8" y="8"/>
                    <a:pt x="8" y="7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1" y="17"/>
                    <a:pt x="13" y="20"/>
                    <a:pt x="13" y="24"/>
                  </a:cubicBezTo>
                  <a:cubicBezTo>
                    <a:pt x="13" y="28"/>
                    <a:pt x="11" y="29"/>
                    <a:pt x="8" y="27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30"/>
                    <a:pt x="7" y="30"/>
                    <a:pt x="7" y="30"/>
                  </a:cubicBezTo>
                  <a:cubicBezTo>
                    <a:pt x="6" y="30"/>
                    <a:pt x="6" y="29"/>
                    <a:pt x="6" y="2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4"/>
                    <a:pt x="2" y="22"/>
                    <a:pt x="1" y="20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7"/>
                    <a:pt x="0" y="16"/>
                    <a:pt x="1" y="17"/>
                  </a:cubicBezTo>
                  <a:cubicBezTo>
                    <a:pt x="1" y="17"/>
                    <a:pt x="2" y="17"/>
                    <a:pt x="2" y="18"/>
                  </a:cubicBezTo>
                  <a:cubicBezTo>
                    <a:pt x="3" y="20"/>
                    <a:pt x="4" y="21"/>
                    <a:pt x="6" y="22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2" y="12"/>
                    <a:pt x="0" y="9"/>
                    <a:pt x="0" y="5"/>
                  </a:cubicBezTo>
                  <a:cubicBezTo>
                    <a:pt x="0" y="2"/>
                    <a:pt x="2" y="0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7" y="1"/>
                  </a:cubicBezTo>
                  <a:close/>
                  <a:moveTo>
                    <a:pt x="6" y="12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4" y="5"/>
                    <a:pt x="3" y="5"/>
                    <a:pt x="3" y="7"/>
                  </a:cubicBezTo>
                  <a:cubicBezTo>
                    <a:pt x="3" y="8"/>
                    <a:pt x="4" y="10"/>
                    <a:pt x="6" y="12"/>
                  </a:cubicBezTo>
                  <a:close/>
                  <a:moveTo>
                    <a:pt x="8" y="18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9" y="24"/>
                    <a:pt x="10" y="24"/>
                    <a:pt x="10" y="22"/>
                  </a:cubicBezTo>
                  <a:cubicBezTo>
                    <a:pt x="10" y="21"/>
                    <a:pt x="9" y="20"/>
                    <a:pt x="8" y="18"/>
                  </a:cubicBezTo>
                  <a:close/>
                </a:path>
              </a:pathLst>
            </a:custGeom>
            <a:solidFill>
              <a:srgbClr val="FFF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1" name="iS1íḍê"/>
            <p:cNvSpPr/>
            <p:nvPr/>
          </p:nvSpPr>
          <p:spPr bwMode="auto">
            <a:xfrm>
              <a:off x="5864225" y="3000375"/>
              <a:ext cx="41275" cy="95250"/>
            </a:xfrm>
            <a:custGeom>
              <a:avLst/>
              <a:gdLst>
                <a:gd name="T0" fmla="*/ 7 w 13"/>
                <a:gd name="T1" fmla="*/ 1 h 30"/>
                <a:gd name="T2" fmla="*/ 8 w 13"/>
                <a:gd name="T3" fmla="*/ 3 h 30"/>
                <a:gd name="T4" fmla="*/ 8 w 13"/>
                <a:gd name="T5" fmla="*/ 3 h 30"/>
                <a:gd name="T6" fmla="*/ 11 w 13"/>
                <a:gd name="T7" fmla="*/ 8 h 30"/>
                <a:gd name="T8" fmla="*/ 12 w 13"/>
                <a:gd name="T9" fmla="*/ 10 h 30"/>
                <a:gd name="T10" fmla="*/ 11 w 13"/>
                <a:gd name="T11" fmla="*/ 11 h 30"/>
                <a:gd name="T12" fmla="*/ 10 w 13"/>
                <a:gd name="T13" fmla="*/ 10 h 30"/>
                <a:gd name="T14" fmla="*/ 8 w 13"/>
                <a:gd name="T15" fmla="*/ 7 h 30"/>
                <a:gd name="T16" fmla="*/ 8 w 13"/>
                <a:gd name="T17" fmla="*/ 13 h 30"/>
                <a:gd name="T18" fmla="*/ 13 w 13"/>
                <a:gd name="T19" fmla="*/ 23 h 30"/>
                <a:gd name="T20" fmla="*/ 8 w 13"/>
                <a:gd name="T21" fmla="*/ 27 h 30"/>
                <a:gd name="T22" fmla="*/ 8 w 13"/>
                <a:gd name="T23" fmla="*/ 29 h 30"/>
                <a:gd name="T24" fmla="*/ 7 w 13"/>
                <a:gd name="T25" fmla="*/ 29 h 30"/>
                <a:gd name="T26" fmla="*/ 6 w 13"/>
                <a:gd name="T27" fmla="*/ 27 h 30"/>
                <a:gd name="T28" fmla="*/ 6 w 13"/>
                <a:gd name="T29" fmla="*/ 25 h 30"/>
                <a:gd name="T30" fmla="*/ 1 w 13"/>
                <a:gd name="T31" fmla="*/ 20 h 30"/>
                <a:gd name="T32" fmla="*/ 0 w 13"/>
                <a:gd name="T33" fmla="*/ 18 h 30"/>
                <a:gd name="T34" fmla="*/ 1 w 13"/>
                <a:gd name="T35" fmla="*/ 17 h 30"/>
                <a:gd name="T36" fmla="*/ 2 w 13"/>
                <a:gd name="T37" fmla="*/ 17 h 30"/>
                <a:gd name="T38" fmla="*/ 6 w 13"/>
                <a:gd name="T39" fmla="*/ 22 h 30"/>
                <a:gd name="T40" fmla="*/ 6 w 13"/>
                <a:gd name="T41" fmla="*/ 15 h 30"/>
                <a:gd name="T42" fmla="*/ 0 w 13"/>
                <a:gd name="T43" fmla="*/ 5 h 30"/>
                <a:gd name="T44" fmla="*/ 6 w 13"/>
                <a:gd name="T45" fmla="*/ 2 h 30"/>
                <a:gd name="T46" fmla="*/ 6 w 13"/>
                <a:gd name="T47" fmla="*/ 1 h 30"/>
                <a:gd name="T48" fmla="*/ 7 w 13"/>
                <a:gd name="T49" fmla="*/ 1 h 30"/>
                <a:gd name="T50" fmla="*/ 6 w 13"/>
                <a:gd name="T51" fmla="*/ 11 h 30"/>
                <a:gd name="T52" fmla="*/ 6 w 13"/>
                <a:gd name="T53" fmla="*/ 5 h 30"/>
                <a:gd name="T54" fmla="*/ 3 w 13"/>
                <a:gd name="T55" fmla="*/ 7 h 30"/>
                <a:gd name="T56" fmla="*/ 6 w 13"/>
                <a:gd name="T57" fmla="*/ 11 h 30"/>
                <a:gd name="T58" fmla="*/ 8 w 13"/>
                <a:gd name="T59" fmla="*/ 17 h 30"/>
                <a:gd name="T60" fmla="*/ 8 w 13"/>
                <a:gd name="T61" fmla="*/ 23 h 30"/>
                <a:gd name="T62" fmla="*/ 10 w 13"/>
                <a:gd name="T63" fmla="*/ 22 h 30"/>
                <a:gd name="T64" fmla="*/ 8 w 13"/>
                <a:gd name="T65" fmla="*/ 1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30">
                  <a:moveTo>
                    <a:pt x="7" y="1"/>
                  </a:moveTo>
                  <a:cubicBezTo>
                    <a:pt x="7" y="1"/>
                    <a:pt x="8" y="2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5"/>
                    <a:pt x="10" y="6"/>
                    <a:pt x="11" y="8"/>
                  </a:cubicBezTo>
                  <a:cubicBezTo>
                    <a:pt x="12" y="8"/>
                    <a:pt x="12" y="9"/>
                    <a:pt x="12" y="10"/>
                  </a:cubicBezTo>
                  <a:cubicBezTo>
                    <a:pt x="12" y="11"/>
                    <a:pt x="12" y="11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9"/>
                    <a:pt x="8" y="8"/>
                    <a:pt x="8" y="7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1" y="17"/>
                    <a:pt x="13" y="20"/>
                    <a:pt x="13" y="23"/>
                  </a:cubicBezTo>
                  <a:cubicBezTo>
                    <a:pt x="13" y="27"/>
                    <a:pt x="11" y="28"/>
                    <a:pt x="8" y="27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7" y="30"/>
                    <a:pt x="7" y="29"/>
                  </a:cubicBezTo>
                  <a:cubicBezTo>
                    <a:pt x="6" y="29"/>
                    <a:pt x="6" y="28"/>
                    <a:pt x="6" y="27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4"/>
                    <a:pt x="2" y="22"/>
                    <a:pt x="1" y="20"/>
                  </a:cubicBezTo>
                  <a:cubicBezTo>
                    <a:pt x="0" y="19"/>
                    <a:pt x="0" y="18"/>
                    <a:pt x="0" y="18"/>
                  </a:cubicBezTo>
                  <a:cubicBezTo>
                    <a:pt x="0" y="17"/>
                    <a:pt x="0" y="16"/>
                    <a:pt x="1" y="17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9"/>
                    <a:pt x="4" y="21"/>
                    <a:pt x="6" y="2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2" y="12"/>
                    <a:pt x="0" y="9"/>
                    <a:pt x="0" y="5"/>
                  </a:cubicBezTo>
                  <a:cubicBezTo>
                    <a:pt x="0" y="2"/>
                    <a:pt x="2" y="0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7" y="1"/>
                  </a:cubicBezTo>
                  <a:close/>
                  <a:moveTo>
                    <a:pt x="6" y="11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4" y="5"/>
                    <a:pt x="3" y="5"/>
                    <a:pt x="3" y="7"/>
                  </a:cubicBezTo>
                  <a:cubicBezTo>
                    <a:pt x="3" y="8"/>
                    <a:pt x="4" y="9"/>
                    <a:pt x="6" y="11"/>
                  </a:cubicBezTo>
                  <a:close/>
                  <a:moveTo>
                    <a:pt x="8" y="17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9" y="24"/>
                    <a:pt x="10" y="23"/>
                    <a:pt x="10" y="22"/>
                  </a:cubicBezTo>
                  <a:cubicBezTo>
                    <a:pt x="10" y="20"/>
                    <a:pt x="9" y="19"/>
                    <a:pt x="8" y="17"/>
                  </a:cubicBezTo>
                  <a:close/>
                </a:path>
              </a:pathLst>
            </a:custGeom>
            <a:solidFill>
              <a:srgbClr val="FF9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2" name="îšḷíḋe"/>
            <p:cNvSpPr/>
            <p:nvPr/>
          </p:nvSpPr>
          <p:spPr bwMode="auto">
            <a:xfrm>
              <a:off x="5921375" y="3524250"/>
              <a:ext cx="187325" cy="279400"/>
            </a:xfrm>
            <a:custGeom>
              <a:avLst/>
              <a:gdLst>
                <a:gd name="T0" fmla="*/ 118 w 118"/>
                <a:gd name="T1" fmla="*/ 106 h 176"/>
                <a:gd name="T2" fmla="*/ 0 w 118"/>
                <a:gd name="T3" fmla="*/ 176 h 176"/>
                <a:gd name="T4" fmla="*/ 0 w 118"/>
                <a:gd name="T5" fmla="*/ 70 h 176"/>
                <a:gd name="T6" fmla="*/ 118 w 118"/>
                <a:gd name="T7" fmla="*/ 0 h 176"/>
                <a:gd name="T8" fmla="*/ 118 w 118"/>
                <a:gd name="T9" fmla="*/ 10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76">
                  <a:moveTo>
                    <a:pt x="118" y="106"/>
                  </a:moveTo>
                  <a:lnTo>
                    <a:pt x="0" y="176"/>
                  </a:lnTo>
                  <a:lnTo>
                    <a:pt x="0" y="70"/>
                  </a:lnTo>
                  <a:lnTo>
                    <a:pt x="118" y="0"/>
                  </a:lnTo>
                  <a:lnTo>
                    <a:pt x="118" y="106"/>
                  </a:lnTo>
                  <a:close/>
                </a:path>
              </a:pathLst>
            </a:custGeom>
            <a:solidFill>
              <a:srgbClr val="F473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3" name="î$líďè"/>
            <p:cNvSpPr/>
            <p:nvPr/>
          </p:nvSpPr>
          <p:spPr bwMode="auto">
            <a:xfrm>
              <a:off x="5630863" y="3460750"/>
              <a:ext cx="290513" cy="342900"/>
            </a:xfrm>
            <a:custGeom>
              <a:avLst/>
              <a:gdLst>
                <a:gd name="T0" fmla="*/ 0 w 183"/>
                <a:gd name="T1" fmla="*/ 108 h 216"/>
                <a:gd name="T2" fmla="*/ 183 w 183"/>
                <a:gd name="T3" fmla="*/ 216 h 216"/>
                <a:gd name="T4" fmla="*/ 183 w 183"/>
                <a:gd name="T5" fmla="*/ 110 h 216"/>
                <a:gd name="T6" fmla="*/ 0 w 183"/>
                <a:gd name="T7" fmla="*/ 0 h 216"/>
                <a:gd name="T8" fmla="*/ 0 w 183"/>
                <a:gd name="T9" fmla="*/ 10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216">
                  <a:moveTo>
                    <a:pt x="0" y="108"/>
                  </a:moveTo>
                  <a:lnTo>
                    <a:pt x="183" y="216"/>
                  </a:lnTo>
                  <a:lnTo>
                    <a:pt x="183" y="110"/>
                  </a:lnTo>
                  <a:lnTo>
                    <a:pt x="0" y="0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rgbClr val="F4CA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4" name="î$lîḋè"/>
            <p:cNvSpPr/>
            <p:nvPr/>
          </p:nvSpPr>
          <p:spPr bwMode="auto">
            <a:xfrm>
              <a:off x="5640388" y="3578225"/>
              <a:ext cx="38100" cy="66675"/>
            </a:xfrm>
            <a:custGeom>
              <a:avLst/>
              <a:gdLst>
                <a:gd name="T0" fmla="*/ 0 w 24"/>
                <a:gd name="T1" fmla="*/ 28 h 42"/>
                <a:gd name="T2" fmla="*/ 24 w 24"/>
                <a:gd name="T3" fmla="*/ 42 h 42"/>
                <a:gd name="T4" fmla="*/ 24 w 24"/>
                <a:gd name="T5" fmla="*/ 14 h 42"/>
                <a:gd name="T6" fmla="*/ 0 w 24"/>
                <a:gd name="T7" fmla="*/ 0 h 42"/>
                <a:gd name="T8" fmla="*/ 0 w 24"/>
                <a:gd name="T9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2">
                  <a:moveTo>
                    <a:pt x="0" y="28"/>
                  </a:moveTo>
                  <a:lnTo>
                    <a:pt x="24" y="42"/>
                  </a:lnTo>
                  <a:lnTo>
                    <a:pt x="24" y="14"/>
                  </a:lnTo>
                  <a:lnTo>
                    <a:pt x="0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46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5" name="ïṧľïḋe"/>
            <p:cNvSpPr/>
            <p:nvPr/>
          </p:nvSpPr>
          <p:spPr bwMode="auto">
            <a:xfrm>
              <a:off x="5934075" y="3673475"/>
              <a:ext cx="60325" cy="107950"/>
            </a:xfrm>
            <a:custGeom>
              <a:avLst/>
              <a:gdLst>
                <a:gd name="T0" fmla="*/ 38 w 38"/>
                <a:gd name="T1" fmla="*/ 44 h 68"/>
                <a:gd name="T2" fmla="*/ 0 w 38"/>
                <a:gd name="T3" fmla="*/ 68 h 68"/>
                <a:gd name="T4" fmla="*/ 0 w 38"/>
                <a:gd name="T5" fmla="*/ 22 h 68"/>
                <a:gd name="T6" fmla="*/ 38 w 38"/>
                <a:gd name="T7" fmla="*/ 0 h 68"/>
                <a:gd name="T8" fmla="*/ 38 w 38"/>
                <a:gd name="T9" fmla="*/ 4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8">
                  <a:moveTo>
                    <a:pt x="38" y="44"/>
                  </a:moveTo>
                  <a:lnTo>
                    <a:pt x="0" y="68"/>
                  </a:lnTo>
                  <a:lnTo>
                    <a:pt x="0" y="22"/>
                  </a:lnTo>
                  <a:lnTo>
                    <a:pt x="38" y="0"/>
                  </a:lnTo>
                  <a:lnTo>
                    <a:pt x="38" y="44"/>
                  </a:lnTo>
                  <a:close/>
                </a:path>
              </a:pathLst>
            </a:custGeom>
            <a:solidFill>
              <a:srgbClr val="A521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6" name="ï$lîdê"/>
            <p:cNvSpPr/>
            <p:nvPr/>
          </p:nvSpPr>
          <p:spPr bwMode="auto">
            <a:xfrm>
              <a:off x="6003925" y="3705225"/>
              <a:ext cx="22225" cy="38100"/>
            </a:xfrm>
            <a:custGeom>
              <a:avLst/>
              <a:gdLst>
                <a:gd name="T0" fmla="*/ 14 w 14"/>
                <a:gd name="T1" fmla="*/ 16 h 24"/>
                <a:gd name="T2" fmla="*/ 0 w 14"/>
                <a:gd name="T3" fmla="*/ 24 h 24"/>
                <a:gd name="T4" fmla="*/ 0 w 14"/>
                <a:gd name="T5" fmla="*/ 8 h 24"/>
                <a:gd name="T6" fmla="*/ 14 w 14"/>
                <a:gd name="T7" fmla="*/ 0 h 24"/>
                <a:gd name="T8" fmla="*/ 14 w 14"/>
                <a:gd name="T9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">
                  <a:moveTo>
                    <a:pt x="14" y="16"/>
                  </a:moveTo>
                  <a:lnTo>
                    <a:pt x="0" y="24"/>
                  </a:lnTo>
                  <a:lnTo>
                    <a:pt x="0" y="8"/>
                  </a:lnTo>
                  <a:lnTo>
                    <a:pt x="14" y="0"/>
                  </a:lnTo>
                  <a:lnTo>
                    <a:pt x="14" y="16"/>
                  </a:lnTo>
                  <a:close/>
                </a:path>
              </a:pathLst>
            </a:custGeom>
            <a:solidFill>
              <a:srgbClr val="A521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7" name="íšḷiḓè"/>
            <p:cNvSpPr/>
            <p:nvPr/>
          </p:nvSpPr>
          <p:spPr bwMode="auto">
            <a:xfrm>
              <a:off x="5688013" y="3638550"/>
              <a:ext cx="12700" cy="22225"/>
            </a:xfrm>
            <a:custGeom>
              <a:avLst/>
              <a:gdLst>
                <a:gd name="T0" fmla="*/ 0 w 8"/>
                <a:gd name="T1" fmla="*/ 10 h 14"/>
                <a:gd name="T2" fmla="*/ 8 w 8"/>
                <a:gd name="T3" fmla="*/ 14 h 14"/>
                <a:gd name="T4" fmla="*/ 8 w 8"/>
                <a:gd name="T5" fmla="*/ 4 h 14"/>
                <a:gd name="T6" fmla="*/ 0 w 8"/>
                <a:gd name="T7" fmla="*/ 0 h 14"/>
                <a:gd name="T8" fmla="*/ 0 w 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4">
                  <a:moveTo>
                    <a:pt x="0" y="10"/>
                  </a:moveTo>
                  <a:lnTo>
                    <a:pt x="8" y="14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46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8" name="ïŝľiḓè"/>
            <p:cNvSpPr/>
            <p:nvPr/>
          </p:nvSpPr>
          <p:spPr bwMode="auto">
            <a:xfrm>
              <a:off x="5716588" y="3654425"/>
              <a:ext cx="12700" cy="22225"/>
            </a:xfrm>
            <a:custGeom>
              <a:avLst/>
              <a:gdLst>
                <a:gd name="T0" fmla="*/ 0 w 8"/>
                <a:gd name="T1" fmla="*/ 10 h 14"/>
                <a:gd name="T2" fmla="*/ 8 w 8"/>
                <a:gd name="T3" fmla="*/ 14 h 14"/>
                <a:gd name="T4" fmla="*/ 8 w 8"/>
                <a:gd name="T5" fmla="*/ 4 h 14"/>
                <a:gd name="T6" fmla="*/ 0 w 8"/>
                <a:gd name="T7" fmla="*/ 0 h 14"/>
                <a:gd name="T8" fmla="*/ 0 w 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4">
                  <a:moveTo>
                    <a:pt x="0" y="10"/>
                  </a:moveTo>
                  <a:lnTo>
                    <a:pt x="8" y="14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46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9" name="iṧľîḑé"/>
            <p:cNvSpPr/>
            <p:nvPr/>
          </p:nvSpPr>
          <p:spPr bwMode="auto">
            <a:xfrm>
              <a:off x="5630863" y="3355975"/>
              <a:ext cx="477838" cy="279400"/>
            </a:xfrm>
            <a:custGeom>
              <a:avLst/>
              <a:gdLst>
                <a:gd name="T0" fmla="*/ 301 w 301"/>
                <a:gd name="T1" fmla="*/ 106 h 176"/>
                <a:gd name="T2" fmla="*/ 183 w 301"/>
                <a:gd name="T3" fmla="*/ 176 h 176"/>
                <a:gd name="T4" fmla="*/ 0 w 301"/>
                <a:gd name="T5" fmla="*/ 66 h 176"/>
                <a:gd name="T6" fmla="*/ 119 w 301"/>
                <a:gd name="T7" fmla="*/ 0 h 176"/>
                <a:gd name="T8" fmla="*/ 301 w 301"/>
                <a:gd name="T9" fmla="*/ 10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176">
                  <a:moveTo>
                    <a:pt x="301" y="106"/>
                  </a:moveTo>
                  <a:lnTo>
                    <a:pt x="183" y="176"/>
                  </a:lnTo>
                  <a:lnTo>
                    <a:pt x="0" y="66"/>
                  </a:lnTo>
                  <a:lnTo>
                    <a:pt x="119" y="0"/>
                  </a:lnTo>
                  <a:lnTo>
                    <a:pt x="301" y="106"/>
                  </a:lnTo>
                  <a:close/>
                </a:path>
              </a:pathLst>
            </a:custGeom>
            <a:solidFill>
              <a:srgbClr val="F49A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0" name="îṡḻïḑé"/>
            <p:cNvSpPr/>
            <p:nvPr/>
          </p:nvSpPr>
          <p:spPr bwMode="auto">
            <a:xfrm>
              <a:off x="5630863" y="3355975"/>
              <a:ext cx="477838" cy="279400"/>
            </a:xfrm>
            <a:custGeom>
              <a:avLst/>
              <a:gdLst>
                <a:gd name="T0" fmla="*/ 301 w 301"/>
                <a:gd name="T1" fmla="*/ 106 h 176"/>
                <a:gd name="T2" fmla="*/ 183 w 301"/>
                <a:gd name="T3" fmla="*/ 176 h 176"/>
                <a:gd name="T4" fmla="*/ 0 w 301"/>
                <a:gd name="T5" fmla="*/ 66 h 176"/>
                <a:gd name="T6" fmla="*/ 119 w 301"/>
                <a:gd name="T7" fmla="*/ 0 h 176"/>
                <a:gd name="T8" fmla="*/ 301 w 301"/>
                <a:gd name="T9" fmla="*/ 10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176">
                  <a:moveTo>
                    <a:pt x="301" y="106"/>
                  </a:moveTo>
                  <a:lnTo>
                    <a:pt x="183" y="176"/>
                  </a:lnTo>
                  <a:lnTo>
                    <a:pt x="0" y="66"/>
                  </a:lnTo>
                  <a:lnTo>
                    <a:pt x="119" y="0"/>
                  </a:lnTo>
                  <a:lnTo>
                    <a:pt x="301" y="10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1" name="íṧļíḍê"/>
            <p:cNvSpPr/>
            <p:nvPr/>
          </p:nvSpPr>
          <p:spPr bwMode="auto">
            <a:xfrm>
              <a:off x="5716588" y="3394075"/>
              <a:ext cx="315913" cy="190500"/>
            </a:xfrm>
            <a:custGeom>
              <a:avLst/>
              <a:gdLst>
                <a:gd name="T0" fmla="*/ 0 w 199"/>
                <a:gd name="T1" fmla="*/ 12 h 120"/>
                <a:gd name="T2" fmla="*/ 181 w 199"/>
                <a:gd name="T3" fmla="*/ 120 h 120"/>
                <a:gd name="T4" fmla="*/ 199 w 199"/>
                <a:gd name="T5" fmla="*/ 110 h 120"/>
                <a:gd name="T6" fmla="*/ 18 w 199"/>
                <a:gd name="T7" fmla="*/ 0 h 120"/>
                <a:gd name="T8" fmla="*/ 0 w 199"/>
                <a:gd name="T9" fmla="*/ 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20">
                  <a:moveTo>
                    <a:pt x="0" y="12"/>
                  </a:moveTo>
                  <a:lnTo>
                    <a:pt x="181" y="120"/>
                  </a:lnTo>
                  <a:lnTo>
                    <a:pt x="199" y="110"/>
                  </a:lnTo>
                  <a:lnTo>
                    <a:pt x="18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4EF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2" name="ïş1iďe"/>
            <p:cNvSpPr/>
            <p:nvPr/>
          </p:nvSpPr>
          <p:spPr bwMode="auto">
            <a:xfrm>
              <a:off x="5716588" y="3394075"/>
              <a:ext cx="315913" cy="190500"/>
            </a:xfrm>
            <a:custGeom>
              <a:avLst/>
              <a:gdLst>
                <a:gd name="T0" fmla="*/ 0 w 199"/>
                <a:gd name="T1" fmla="*/ 12 h 120"/>
                <a:gd name="T2" fmla="*/ 181 w 199"/>
                <a:gd name="T3" fmla="*/ 120 h 120"/>
                <a:gd name="T4" fmla="*/ 199 w 199"/>
                <a:gd name="T5" fmla="*/ 110 h 120"/>
                <a:gd name="T6" fmla="*/ 18 w 199"/>
                <a:gd name="T7" fmla="*/ 0 h 120"/>
                <a:gd name="T8" fmla="*/ 0 w 199"/>
                <a:gd name="T9" fmla="*/ 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20">
                  <a:moveTo>
                    <a:pt x="0" y="12"/>
                  </a:moveTo>
                  <a:lnTo>
                    <a:pt x="181" y="120"/>
                  </a:lnTo>
                  <a:lnTo>
                    <a:pt x="199" y="110"/>
                  </a:lnTo>
                  <a:lnTo>
                    <a:pt x="18" y="0"/>
                  </a:lnTo>
                  <a:lnTo>
                    <a:pt x="0" y="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3" name="îŝľïḓè"/>
            <p:cNvSpPr/>
            <p:nvPr/>
          </p:nvSpPr>
          <p:spPr bwMode="auto">
            <a:xfrm>
              <a:off x="6003925" y="3568700"/>
              <a:ext cx="28575" cy="79375"/>
            </a:xfrm>
            <a:custGeom>
              <a:avLst/>
              <a:gdLst>
                <a:gd name="T0" fmla="*/ 0 w 18"/>
                <a:gd name="T1" fmla="*/ 10 h 50"/>
                <a:gd name="T2" fmla="*/ 0 w 18"/>
                <a:gd name="T3" fmla="*/ 48 h 50"/>
                <a:gd name="T4" fmla="*/ 2 w 18"/>
                <a:gd name="T5" fmla="*/ 50 h 50"/>
                <a:gd name="T6" fmla="*/ 4 w 18"/>
                <a:gd name="T7" fmla="*/ 46 h 50"/>
                <a:gd name="T8" fmla="*/ 6 w 18"/>
                <a:gd name="T9" fmla="*/ 48 h 50"/>
                <a:gd name="T10" fmla="*/ 8 w 18"/>
                <a:gd name="T11" fmla="*/ 42 h 50"/>
                <a:gd name="T12" fmla="*/ 10 w 18"/>
                <a:gd name="T13" fmla="*/ 44 h 50"/>
                <a:gd name="T14" fmla="*/ 14 w 18"/>
                <a:gd name="T15" fmla="*/ 40 h 50"/>
                <a:gd name="T16" fmla="*/ 16 w 18"/>
                <a:gd name="T17" fmla="*/ 42 h 50"/>
                <a:gd name="T18" fmla="*/ 18 w 18"/>
                <a:gd name="T19" fmla="*/ 38 h 50"/>
                <a:gd name="T20" fmla="*/ 18 w 18"/>
                <a:gd name="T21" fmla="*/ 0 h 50"/>
                <a:gd name="T22" fmla="*/ 0 w 18"/>
                <a:gd name="T23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50">
                  <a:moveTo>
                    <a:pt x="0" y="10"/>
                  </a:moveTo>
                  <a:lnTo>
                    <a:pt x="0" y="48"/>
                  </a:lnTo>
                  <a:lnTo>
                    <a:pt x="2" y="50"/>
                  </a:lnTo>
                  <a:lnTo>
                    <a:pt x="4" y="46"/>
                  </a:lnTo>
                  <a:lnTo>
                    <a:pt x="6" y="48"/>
                  </a:lnTo>
                  <a:lnTo>
                    <a:pt x="8" y="42"/>
                  </a:lnTo>
                  <a:lnTo>
                    <a:pt x="10" y="44"/>
                  </a:lnTo>
                  <a:lnTo>
                    <a:pt x="14" y="40"/>
                  </a:lnTo>
                  <a:lnTo>
                    <a:pt x="16" y="42"/>
                  </a:lnTo>
                  <a:lnTo>
                    <a:pt x="18" y="38"/>
                  </a:lnTo>
                  <a:lnTo>
                    <a:pt x="18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4D3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4" name="ïṥ1ïďé"/>
            <p:cNvSpPr/>
            <p:nvPr/>
          </p:nvSpPr>
          <p:spPr bwMode="auto">
            <a:xfrm>
              <a:off x="6003925" y="3568700"/>
              <a:ext cx="28575" cy="15875"/>
            </a:xfrm>
            <a:custGeom>
              <a:avLst/>
              <a:gdLst>
                <a:gd name="T0" fmla="*/ 0 w 9"/>
                <a:gd name="T1" fmla="*/ 5 h 5"/>
                <a:gd name="T2" fmla="*/ 9 w 9"/>
                <a:gd name="T3" fmla="*/ 0 h 5"/>
                <a:gd name="T4" fmla="*/ 0 w 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0" y="5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4" y="2"/>
                    <a:pt x="0" y="5"/>
                  </a:cubicBezTo>
                  <a:close/>
                </a:path>
              </a:pathLst>
            </a:custGeom>
            <a:solidFill>
              <a:srgbClr val="FFFF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5" name="îṡļîďé"/>
            <p:cNvSpPr/>
            <p:nvPr/>
          </p:nvSpPr>
          <p:spPr bwMode="auto">
            <a:xfrm>
              <a:off x="5826125" y="3422650"/>
              <a:ext cx="146050" cy="82550"/>
            </a:xfrm>
            <a:custGeom>
              <a:avLst/>
              <a:gdLst>
                <a:gd name="T0" fmla="*/ 13 w 46"/>
                <a:gd name="T1" fmla="*/ 0 h 26"/>
                <a:gd name="T2" fmla="*/ 10 w 46"/>
                <a:gd name="T3" fmla="*/ 0 h 26"/>
                <a:gd name="T4" fmla="*/ 0 w 46"/>
                <a:gd name="T5" fmla="*/ 6 h 26"/>
                <a:gd name="T6" fmla="*/ 32 w 46"/>
                <a:gd name="T7" fmla="*/ 26 h 26"/>
                <a:gd name="T8" fmla="*/ 32 w 46"/>
                <a:gd name="T9" fmla="*/ 26 h 26"/>
                <a:gd name="T10" fmla="*/ 39 w 46"/>
                <a:gd name="T11" fmla="*/ 10 h 26"/>
                <a:gd name="T12" fmla="*/ 13 w 4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6">
                  <a:moveTo>
                    <a:pt x="13" y="0"/>
                  </a:moveTo>
                  <a:cubicBezTo>
                    <a:pt x="12" y="0"/>
                    <a:pt x="11" y="0"/>
                    <a:pt x="10" y="0"/>
                  </a:cubicBezTo>
                  <a:cubicBezTo>
                    <a:pt x="4" y="1"/>
                    <a:pt x="1" y="3"/>
                    <a:pt x="0" y="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42" y="24"/>
                    <a:pt x="46" y="17"/>
                    <a:pt x="39" y="10"/>
                  </a:cubicBezTo>
                  <a:cubicBezTo>
                    <a:pt x="34" y="4"/>
                    <a:pt x="23" y="0"/>
                    <a:pt x="13" y="0"/>
                  </a:cubicBezTo>
                </a:path>
              </a:pathLst>
            </a:custGeom>
            <a:solidFill>
              <a:srgbClr val="F18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6" name="iṥliḓê"/>
            <p:cNvSpPr/>
            <p:nvPr/>
          </p:nvSpPr>
          <p:spPr bwMode="auto">
            <a:xfrm>
              <a:off x="5822950" y="3441700"/>
              <a:ext cx="104775" cy="63500"/>
            </a:xfrm>
            <a:custGeom>
              <a:avLst/>
              <a:gdLst>
                <a:gd name="T0" fmla="*/ 1 w 33"/>
                <a:gd name="T1" fmla="*/ 0 h 20"/>
                <a:gd name="T2" fmla="*/ 4 w 33"/>
                <a:gd name="T3" fmla="*/ 9 h 20"/>
                <a:gd name="T4" fmla="*/ 30 w 33"/>
                <a:gd name="T5" fmla="*/ 20 h 20"/>
                <a:gd name="T6" fmla="*/ 33 w 33"/>
                <a:gd name="T7" fmla="*/ 20 h 20"/>
                <a:gd name="T8" fmla="*/ 1 w 3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0">
                  <a:moveTo>
                    <a:pt x="1" y="0"/>
                  </a:moveTo>
                  <a:cubicBezTo>
                    <a:pt x="0" y="3"/>
                    <a:pt x="1" y="6"/>
                    <a:pt x="4" y="9"/>
                  </a:cubicBezTo>
                  <a:cubicBezTo>
                    <a:pt x="9" y="16"/>
                    <a:pt x="20" y="20"/>
                    <a:pt x="30" y="20"/>
                  </a:cubicBezTo>
                  <a:cubicBezTo>
                    <a:pt x="31" y="20"/>
                    <a:pt x="32" y="20"/>
                    <a:pt x="33" y="2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1C6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7" name="ïṡľíḍé"/>
            <p:cNvSpPr/>
            <p:nvPr/>
          </p:nvSpPr>
          <p:spPr bwMode="auto">
            <a:xfrm>
              <a:off x="5748338" y="3155950"/>
              <a:ext cx="246063" cy="342900"/>
            </a:xfrm>
            <a:custGeom>
              <a:avLst/>
              <a:gdLst>
                <a:gd name="T0" fmla="*/ 77 w 77"/>
                <a:gd name="T1" fmla="*/ 70 h 108"/>
                <a:gd name="T2" fmla="*/ 41 w 77"/>
                <a:gd name="T3" fmla="*/ 98 h 108"/>
                <a:gd name="T4" fmla="*/ 4 w 77"/>
                <a:gd name="T5" fmla="*/ 32 h 108"/>
                <a:gd name="T6" fmla="*/ 18 w 77"/>
                <a:gd name="T7" fmla="*/ 3 h 108"/>
                <a:gd name="T8" fmla="*/ 41 w 77"/>
                <a:gd name="T9" fmla="*/ 5 h 108"/>
                <a:gd name="T10" fmla="*/ 77 w 77"/>
                <a:gd name="T11" fmla="*/ 7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108">
                  <a:moveTo>
                    <a:pt x="77" y="70"/>
                  </a:moveTo>
                  <a:cubicBezTo>
                    <a:pt x="77" y="96"/>
                    <a:pt x="61" y="108"/>
                    <a:pt x="41" y="98"/>
                  </a:cubicBezTo>
                  <a:cubicBezTo>
                    <a:pt x="20" y="87"/>
                    <a:pt x="4" y="58"/>
                    <a:pt x="4" y="32"/>
                  </a:cubicBezTo>
                  <a:cubicBezTo>
                    <a:pt x="4" y="17"/>
                    <a:pt x="0" y="11"/>
                    <a:pt x="18" y="3"/>
                  </a:cubicBezTo>
                  <a:cubicBezTo>
                    <a:pt x="24" y="0"/>
                    <a:pt x="32" y="0"/>
                    <a:pt x="41" y="5"/>
                  </a:cubicBezTo>
                  <a:cubicBezTo>
                    <a:pt x="61" y="15"/>
                    <a:pt x="77" y="45"/>
                    <a:pt x="77" y="70"/>
                  </a:cubicBezTo>
                  <a:close/>
                </a:path>
              </a:pathLst>
            </a:custGeom>
            <a:solidFill>
              <a:srgbClr val="FF5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8" name="íšḷíďê"/>
            <p:cNvSpPr/>
            <p:nvPr/>
          </p:nvSpPr>
          <p:spPr bwMode="auto">
            <a:xfrm>
              <a:off x="5745163" y="3146425"/>
              <a:ext cx="233363" cy="361950"/>
            </a:xfrm>
            <a:custGeom>
              <a:avLst/>
              <a:gdLst>
                <a:gd name="T0" fmla="*/ 73 w 73"/>
                <a:gd name="T1" fmla="*/ 76 h 114"/>
                <a:gd name="T2" fmla="*/ 36 w 73"/>
                <a:gd name="T3" fmla="*/ 104 h 114"/>
                <a:gd name="T4" fmla="*/ 0 w 73"/>
                <a:gd name="T5" fmla="*/ 38 h 114"/>
                <a:gd name="T6" fmla="*/ 36 w 73"/>
                <a:gd name="T7" fmla="*/ 11 h 114"/>
                <a:gd name="T8" fmla="*/ 73 w 73"/>
                <a:gd name="T9" fmla="*/ 7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4">
                  <a:moveTo>
                    <a:pt x="73" y="76"/>
                  </a:moveTo>
                  <a:cubicBezTo>
                    <a:pt x="73" y="102"/>
                    <a:pt x="56" y="114"/>
                    <a:pt x="36" y="104"/>
                  </a:cubicBezTo>
                  <a:cubicBezTo>
                    <a:pt x="16" y="93"/>
                    <a:pt x="0" y="64"/>
                    <a:pt x="0" y="38"/>
                  </a:cubicBezTo>
                  <a:cubicBezTo>
                    <a:pt x="0" y="12"/>
                    <a:pt x="16" y="0"/>
                    <a:pt x="36" y="11"/>
                  </a:cubicBezTo>
                  <a:cubicBezTo>
                    <a:pt x="56" y="21"/>
                    <a:pt x="73" y="51"/>
                    <a:pt x="73" y="76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9" name="išļíďe"/>
            <p:cNvSpPr/>
            <p:nvPr/>
          </p:nvSpPr>
          <p:spPr bwMode="auto">
            <a:xfrm>
              <a:off x="5745163" y="3146425"/>
              <a:ext cx="233363" cy="244475"/>
            </a:xfrm>
            <a:custGeom>
              <a:avLst/>
              <a:gdLst>
                <a:gd name="T0" fmla="*/ 36 w 73"/>
                <a:gd name="T1" fmla="*/ 11 h 77"/>
                <a:gd name="T2" fmla="*/ 73 w 73"/>
                <a:gd name="T3" fmla="*/ 77 h 77"/>
                <a:gd name="T4" fmla="*/ 73 w 73"/>
                <a:gd name="T5" fmla="*/ 76 h 77"/>
                <a:gd name="T6" fmla="*/ 36 w 73"/>
                <a:gd name="T7" fmla="*/ 11 h 77"/>
                <a:gd name="T8" fmla="*/ 0 w 73"/>
                <a:gd name="T9" fmla="*/ 38 h 77"/>
                <a:gd name="T10" fmla="*/ 0 w 73"/>
                <a:gd name="T11" fmla="*/ 38 h 77"/>
                <a:gd name="T12" fmla="*/ 36 w 73"/>
                <a:gd name="T13" fmla="*/ 1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7">
                  <a:moveTo>
                    <a:pt x="36" y="11"/>
                  </a:moveTo>
                  <a:cubicBezTo>
                    <a:pt x="56" y="22"/>
                    <a:pt x="73" y="51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51"/>
                    <a:pt x="56" y="21"/>
                    <a:pt x="36" y="11"/>
                  </a:cubicBezTo>
                  <a:cubicBezTo>
                    <a:pt x="16" y="0"/>
                    <a:pt x="0" y="12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3"/>
                    <a:pt x="16" y="1"/>
                    <a:pt x="36" y="11"/>
                  </a:cubicBezTo>
                  <a:close/>
                </a:path>
              </a:pathLst>
            </a:custGeom>
            <a:solidFill>
              <a:srgbClr val="FFE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0" name="îṡḻiḓe"/>
            <p:cNvSpPr/>
            <p:nvPr/>
          </p:nvSpPr>
          <p:spPr bwMode="auto">
            <a:xfrm>
              <a:off x="5773738" y="3197225"/>
              <a:ext cx="173038" cy="266700"/>
            </a:xfrm>
            <a:custGeom>
              <a:avLst/>
              <a:gdLst>
                <a:gd name="T0" fmla="*/ 54 w 54"/>
                <a:gd name="T1" fmla="*/ 56 h 84"/>
                <a:gd name="T2" fmla="*/ 27 w 54"/>
                <a:gd name="T3" fmla="*/ 76 h 84"/>
                <a:gd name="T4" fmla="*/ 0 w 54"/>
                <a:gd name="T5" fmla="*/ 28 h 84"/>
                <a:gd name="T6" fmla="*/ 27 w 54"/>
                <a:gd name="T7" fmla="*/ 8 h 84"/>
                <a:gd name="T8" fmla="*/ 54 w 54"/>
                <a:gd name="T9" fmla="*/ 5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84">
                  <a:moveTo>
                    <a:pt x="54" y="56"/>
                  </a:moveTo>
                  <a:cubicBezTo>
                    <a:pt x="54" y="75"/>
                    <a:pt x="42" y="84"/>
                    <a:pt x="27" y="76"/>
                  </a:cubicBezTo>
                  <a:cubicBezTo>
                    <a:pt x="12" y="69"/>
                    <a:pt x="0" y="47"/>
                    <a:pt x="0" y="28"/>
                  </a:cubicBezTo>
                  <a:cubicBezTo>
                    <a:pt x="0" y="9"/>
                    <a:pt x="12" y="0"/>
                    <a:pt x="27" y="8"/>
                  </a:cubicBezTo>
                  <a:cubicBezTo>
                    <a:pt x="42" y="15"/>
                    <a:pt x="54" y="37"/>
                    <a:pt x="54" y="56"/>
                  </a:cubicBezTo>
                  <a:close/>
                </a:path>
              </a:pathLst>
            </a:custGeom>
            <a:solidFill>
              <a:srgbClr val="FFE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1" name="í$1ídè"/>
            <p:cNvSpPr/>
            <p:nvPr/>
          </p:nvSpPr>
          <p:spPr bwMode="auto">
            <a:xfrm>
              <a:off x="5773738" y="3197225"/>
              <a:ext cx="173038" cy="180975"/>
            </a:xfrm>
            <a:custGeom>
              <a:avLst/>
              <a:gdLst>
                <a:gd name="T0" fmla="*/ 27 w 54"/>
                <a:gd name="T1" fmla="*/ 9 h 57"/>
                <a:gd name="T2" fmla="*/ 54 w 54"/>
                <a:gd name="T3" fmla="*/ 57 h 57"/>
                <a:gd name="T4" fmla="*/ 54 w 54"/>
                <a:gd name="T5" fmla="*/ 56 h 57"/>
                <a:gd name="T6" fmla="*/ 27 w 54"/>
                <a:gd name="T7" fmla="*/ 8 h 57"/>
                <a:gd name="T8" fmla="*/ 0 w 54"/>
                <a:gd name="T9" fmla="*/ 28 h 57"/>
                <a:gd name="T10" fmla="*/ 0 w 54"/>
                <a:gd name="T11" fmla="*/ 28 h 57"/>
                <a:gd name="T12" fmla="*/ 27 w 54"/>
                <a:gd name="T13" fmla="*/ 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7">
                  <a:moveTo>
                    <a:pt x="27" y="9"/>
                  </a:moveTo>
                  <a:cubicBezTo>
                    <a:pt x="42" y="17"/>
                    <a:pt x="54" y="38"/>
                    <a:pt x="54" y="57"/>
                  </a:cubicBezTo>
                  <a:cubicBezTo>
                    <a:pt x="54" y="57"/>
                    <a:pt x="54" y="57"/>
                    <a:pt x="54" y="56"/>
                  </a:cubicBezTo>
                  <a:cubicBezTo>
                    <a:pt x="54" y="37"/>
                    <a:pt x="42" y="15"/>
                    <a:pt x="27" y="8"/>
                  </a:cubicBezTo>
                  <a:cubicBezTo>
                    <a:pt x="12" y="0"/>
                    <a:pt x="0" y="9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10"/>
                    <a:pt x="13" y="2"/>
                    <a:pt x="27" y="9"/>
                  </a:cubicBezTo>
                  <a:close/>
                </a:path>
              </a:pathLst>
            </a:custGeom>
            <a:solidFill>
              <a:srgbClr val="FFFF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2" name="ïṣḻîďè"/>
            <p:cNvSpPr/>
            <p:nvPr/>
          </p:nvSpPr>
          <p:spPr bwMode="auto">
            <a:xfrm>
              <a:off x="5822950" y="3251200"/>
              <a:ext cx="66675" cy="161925"/>
            </a:xfrm>
            <a:custGeom>
              <a:avLst/>
              <a:gdLst>
                <a:gd name="T0" fmla="*/ 11 w 21"/>
                <a:gd name="T1" fmla="*/ 1 h 51"/>
                <a:gd name="T2" fmla="*/ 13 w 21"/>
                <a:gd name="T3" fmla="*/ 4 h 51"/>
                <a:gd name="T4" fmla="*/ 13 w 21"/>
                <a:gd name="T5" fmla="*/ 6 h 51"/>
                <a:gd name="T6" fmla="*/ 19 w 21"/>
                <a:gd name="T7" fmla="*/ 13 h 51"/>
                <a:gd name="T8" fmla="*/ 20 w 21"/>
                <a:gd name="T9" fmla="*/ 16 h 51"/>
                <a:gd name="T10" fmla="*/ 18 w 21"/>
                <a:gd name="T11" fmla="*/ 18 h 51"/>
                <a:gd name="T12" fmla="*/ 17 w 21"/>
                <a:gd name="T13" fmla="*/ 17 h 51"/>
                <a:gd name="T14" fmla="*/ 12 w 21"/>
                <a:gd name="T15" fmla="*/ 11 h 51"/>
                <a:gd name="T16" fmla="*/ 12 w 21"/>
                <a:gd name="T17" fmla="*/ 23 h 51"/>
                <a:gd name="T18" fmla="*/ 21 w 21"/>
                <a:gd name="T19" fmla="*/ 40 h 51"/>
                <a:gd name="T20" fmla="*/ 13 w 21"/>
                <a:gd name="T21" fmla="*/ 46 h 51"/>
                <a:gd name="T22" fmla="*/ 13 w 21"/>
                <a:gd name="T23" fmla="*/ 49 h 51"/>
                <a:gd name="T24" fmla="*/ 11 w 21"/>
                <a:gd name="T25" fmla="*/ 50 h 51"/>
                <a:gd name="T26" fmla="*/ 9 w 21"/>
                <a:gd name="T27" fmla="*/ 47 h 51"/>
                <a:gd name="T28" fmla="*/ 9 w 21"/>
                <a:gd name="T29" fmla="*/ 43 h 51"/>
                <a:gd name="T30" fmla="*/ 1 w 21"/>
                <a:gd name="T31" fmla="*/ 33 h 51"/>
                <a:gd name="T32" fmla="*/ 0 w 21"/>
                <a:gd name="T33" fmla="*/ 30 h 51"/>
                <a:gd name="T34" fmla="*/ 2 w 21"/>
                <a:gd name="T35" fmla="*/ 28 h 51"/>
                <a:gd name="T36" fmla="*/ 3 w 21"/>
                <a:gd name="T37" fmla="*/ 30 h 51"/>
                <a:gd name="T38" fmla="*/ 9 w 21"/>
                <a:gd name="T39" fmla="*/ 37 h 51"/>
                <a:gd name="T40" fmla="*/ 9 w 21"/>
                <a:gd name="T41" fmla="*/ 26 h 51"/>
                <a:gd name="T42" fmla="*/ 0 w 21"/>
                <a:gd name="T43" fmla="*/ 9 h 51"/>
                <a:gd name="T44" fmla="*/ 9 w 21"/>
                <a:gd name="T45" fmla="*/ 3 h 51"/>
                <a:gd name="T46" fmla="*/ 9 w 21"/>
                <a:gd name="T47" fmla="*/ 2 h 51"/>
                <a:gd name="T48" fmla="*/ 11 w 21"/>
                <a:gd name="T49" fmla="*/ 1 h 51"/>
                <a:gd name="T50" fmla="*/ 9 w 21"/>
                <a:gd name="T51" fmla="*/ 19 h 51"/>
                <a:gd name="T52" fmla="*/ 9 w 21"/>
                <a:gd name="T53" fmla="*/ 9 h 51"/>
                <a:gd name="T54" fmla="*/ 5 w 21"/>
                <a:gd name="T55" fmla="*/ 11 h 51"/>
                <a:gd name="T56" fmla="*/ 9 w 21"/>
                <a:gd name="T57" fmla="*/ 19 h 51"/>
                <a:gd name="T58" fmla="*/ 12 w 21"/>
                <a:gd name="T59" fmla="*/ 29 h 51"/>
                <a:gd name="T60" fmla="*/ 12 w 21"/>
                <a:gd name="T61" fmla="*/ 40 h 51"/>
                <a:gd name="T62" fmla="*/ 17 w 21"/>
                <a:gd name="T63" fmla="*/ 37 h 51"/>
                <a:gd name="T64" fmla="*/ 12 w 21"/>
                <a:gd name="T65" fmla="*/ 2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" h="51">
                  <a:moveTo>
                    <a:pt x="11" y="1"/>
                  </a:moveTo>
                  <a:cubicBezTo>
                    <a:pt x="12" y="1"/>
                    <a:pt x="13" y="3"/>
                    <a:pt x="13" y="4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5" y="7"/>
                    <a:pt x="17" y="10"/>
                    <a:pt x="19" y="13"/>
                  </a:cubicBezTo>
                  <a:cubicBezTo>
                    <a:pt x="20" y="14"/>
                    <a:pt x="20" y="15"/>
                    <a:pt x="20" y="16"/>
                  </a:cubicBezTo>
                  <a:cubicBezTo>
                    <a:pt x="20" y="18"/>
                    <a:pt x="19" y="19"/>
                    <a:pt x="18" y="18"/>
                  </a:cubicBezTo>
                  <a:cubicBezTo>
                    <a:pt x="18" y="18"/>
                    <a:pt x="17" y="17"/>
                    <a:pt x="17" y="17"/>
                  </a:cubicBezTo>
                  <a:cubicBezTo>
                    <a:pt x="15" y="15"/>
                    <a:pt x="14" y="13"/>
                    <a:pt x="12" y="1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9" y="29"/>
                    <a:pt x="21" y="34"/>
                    <a:pt x="21" y="40"/>
                  </a:cubicBezTo>
                  <a:cubicBezTo>
                    <a:pt x="21" y="46"/>
                    <a:pt x="18" y="48"/>
                    <a:pt x="13" y="46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51"/>
                    <a:pt x="12" y="51"/>
                    <a:pt x="11" y="50"/>
                  </a:cubicBezTo>
                  <a:cubicBezTo>
                    <a:pt x="10" y="50"/>
                    <a:pt x="9" y="48"/>
                    <a:pt x="9" y="47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6" y="41"/>
                    <a:pt x="3" y="38"/>
                    <a:pt x="1" y="33"/>
                  </a:cubicBezTo>
                  <a:cubicBezTo>
                    <a:pt x="0" y="32"/>
                    <a:pt x="0" y="31"/>
                    <a:pt x="0" y="30"/>
                  </a:cubicBezTo>
                  <a:cubicBezTo>
                    <a:pt x="0" y="28"/>
                    <a:pt x="1" y="27"/>
                    <a:pt x="2" y="28"/>
                  </a:cubicBezTo>
                  <a:cubicBezTo>
                    <a:pt x="2" y="29"/>
                    <a:pt x="3" y="29"/>
                    <a:pt x="3" y="30"/>
                  </a:cubicBezTo>
                  <a:cubicBezTo>
                    <a:pt x="5" y="33"/>
                    <a:pt x="7" y="35"/>
                    <a:pt x="9" y="37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3" y="20"/>
                    <a:pt x="0" y="15"/>
                    <a:pt x="0" y="9"/>
                  </a:cubicBezTo>
                  <a:cubicBezTo>
                    <a:pt x="0" y="3"/>
                    <a:pt x="4" y="1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0"/>
                    <a:pt x="11" y="1"/>
                  </a:cubicBezTo>
                  <a:close/>
                  <a:moveTo>
                    <a:pt x="9" y="19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7" y="8"/>
                    <a:pt x="5" y="9"/>
                    <a:pt x="5" y="11"/>
                  </a:cubicBezTo>
                  <a:cubicBezTo>
                    <a:pt x="5" y="14"/>
                    <a:pt x="6" y="16"/>
                    <a:pt x="9" y="19"/>
                  </a:cubicBezTo>
                  <a:close/>
                  <a:moveTo>
                    <a:pt x="12" y="29"/>
                  </a:moveTo>
                  <a:cubicBezTo>
                    <a:pt x="12" y="40"/>
                    <a:pt x="12" y="40"/>
                    <a:pt x="12" y="40"/>
                  </a:cubicBezTo>
                  <a:cubicBezTo>
                    <a:pt x="15" y="41"/>
                    <a:pt x="17" y="40"/>
                    <a:pt x="17" y="37"/>
                  </a:cubicBezTo>
                  <a:cubicBezTo>
                    <a:pt x="17" y="35"/>
                    <a:pt x="16" y="33"/>
                    <a:pt x="12" y="29"/>
                  </a:cubicBezTo>
                  <a:close/>
                </a:path>
              </a:pathLst>
            </a:custGeom>
            <a:solidFill>
              <a:srgbClr val="FFF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3" name="iṡ1íḑê"/>
            <p:cNvSpPr/>
            <p:nvPr/>
          </p:nvSpPr>
          <p:spPr bwMode="auto">
            <a:xfrm>
              <a:off x="5822950" y="3251200"/>
              <a:ext cx="66675" cy="158750"/>
            </a:xfrm>
            <a:custGeom>
              <a:avLst/>
              <a:gdLst>
                <a:gd name="T0" fmla="*/ 11 w 21"/>
                <a:gd name="T1" fmla="*/ 1 h 50"/>
                <a:gd name="T2" fmla="*/ 13 w 21"/>
                <a:gd name="T3" fmla="*/ 4 h 50"/>
                <a:gd name="T4" fmla="*/ 13 w 21"/>
                <a:gd name="T5" fmla="*/ 5 h 50"/>
                <a:gd name="T6" fmla="*/ 19 w 21"/>
                <a:gd name="T7" fmla="*/ 12 h 50"/>
                <a:gd name="T8" fmla="*/ 20 w 21"/>
                <a:gd name="T9" fmla="*/ 16 h 50"/>
                <a:gd name="T10" fmla="*/ 18 w 21"/>
                <a:gd name="T11" fmla="*/ 18 h 50"/>
                <a:gd name="T12" fmla="*/ 17 w 21"/>
                <a:gd name="T13" fmla="*/ 16 h 50"/>
                <a:gd name="T14" fmla="*/ 12 w 21"/>
                <a:gd name="T15" fmla="*/ 11 h 50"/>
                <a:gd name="T16" fmla="*/ 12 w 21"/>
                <a:gd name="T17" fmla="*/ 22 h 50"/>
                <a:gd name="T18" fmla="*/ 21 w 21"/>
                <a:gd name="T19" fmla="*/ 39 h 50"/>
                <a:gd name="T20" fmla="*/ 13 w 21"/>
                <a:gd name="T21" fmla="*/ 45 h 50"/>
                <a:gd name="T22" fmla="*/ 13 w 21"/>
                <a:gd name="T23" fmla="*/ 48 h 50"/>
                <a:gd name="T24" fmla="*/ 11 w 21"/>
                <a:gd name="T25" fmla="*/ 49 h 50"/>
                <a:gd name="T26" fmla="*/ 9 w 21"/>
                <a:gd name="T27" fmla="*/ 46 h 50"/>
                <a:gd name="T28" fmla="*/ 9 w 21"/>
                <a:gd name="T29" fmla="*/ 42 h 50"/>
                <a:gd name="T30" fmla="*/ 1 w 21"/>
                <a:gd name="T31" fmla="*/ 33 h 50"/>
                <a:gd name="T32" fmla="*/ 0 w 21"/>
                <a:gd name="T33" fmla="*/ 29 h 50"/>
                <a:gd name="T34" fmla="*/ 2 w 21"/>
                <a:gd name="T35" fmla="*/ 28 h 50"/>
                <a:gd name="T36" fmla="*/ 3 w 21"/>
                <a:gd name="T37" fmla="*/ 29 h 50"/>
                <a:gd name="T38" fmla="*/ 9 w 21"/>
                <a:gd name="T39" fmla="*/ 37 h 50"/>
                <a:gd name="T40" fmla="*/ 9 w 21"/>
                <a:gd name="T41" fmla="*/ 26 h 50"/>
                <a:gd name="T42" fmla="*/ 0 w 21"/>
                <a:gd name="T43" fmla="*/ 9 h 50"/>
                <a:gd name="T44" fmla="*/ 9 w 21"/>
                <a:gd name="T45" fmla="*/ 3 h 50"/>
                <a:gd name="T46" fmla="*/ 9 w 21"/>
                <a:gd name="T47" fmla="*/ 2 h 50"/>
                <a:gd name="T48" fmla="*/ 11 w 21"/>
                <a:gd name="T49" fmla="*/ 1 h 50"/>
                <a:gd name="T50" fmla="*/ 9 w 21"/>
                <a:gd name="T51" fmla="*/ 19 h 50"/>
                <a:gd name="T52" fmla="*/ 9 w 21"/>
                <a:gd name="T53" fmla="*/ 9 h 50"/>
                <a:gd name="T54" fmla="*/ 5 w 21"/>
                <a:gd name="T55" fmla="*/ 11 h 50"/>
                <a:gd name="T56" fmla="*/ 9 w 21"/>
                <a:gd name="T57" fmla="*/ 19 h 50"/>
                <a:gd name="T58" fmla="*/ 12 w 21"/>
                <a:gd name="T59" fmla="*/ 29 h 50"/>
                <a:gd name="T60" fmla="*/ 12 w 21"/>
                <a:gd name="T61" fmla="*/ 39 h 50"/>
                <a:gd name="T62" fmla="*/ 17 w 21"/>
                <a:gd name="T63" fmla="*/ 37 h 50"/>
                <a:gd name="T64" fmla="*/ 12 w 21"/>
                <a:gd name="T65" fmla="*/ 2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" h="50">
                  <a:moveTo>
                    <a:pt x="11" y="1"/>
                  </a:moveTo>
                  <a:cubicBezTo>
                    <a:pt x="12" y="1"/>
                    <a:pt x="13" y="3"/>
                    <a:pt x="13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5" y="7"/>
                    <a:pt x="17" y="10"/>
                    <a:pt x="19" y="12"/>
                  </a:cubicBezTo>
                  <a:cubicBezTo>
                    <a:pt x="20" y="13"/>
                    <a:pt x="20" y="15"/>
                    <a:pt x="20" y="16"/>
                  </a:cubicBezTo>
                  <a:cubicBezTo>
                    <a:pt x="20" y="18"/>
                    <a:pt x="19" y="18"/>
                    <a:pt x="18" y="18"/>
                  </a:cubicBezTo>
                  <a:cubicBezTo>
                    <a:pt x="18" y="17"/>
                    <a:pt x="17" y="17"/>
                    <a:pt x="17" y="16"/>
                  </a:cubicBezTo>
                  <a:cubicBezTo>
                    <a:pt x="15" y="14"/>
                    <a:pt x="14" y="13"/>
                    <a:pt x="12" y="1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9" y="28"/>
                    <a:pt x="21" y="33"/>
                    <a:pt x="21" y="39"/>
                  </a:cubicBezTo>
                  <a:cubicBezTo>
                    <a:pt x="21" y="45"/>
                    <a:pt x="18" y="47"/>
                    <a:pt x="13" y="45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9"/>
                    <a:pt x="12" y="50"/>
                    <a:pt x="11" y="49"/>
                  </a:cubicBezTo>
                  <a:cubicBezTo>
                    <a:pt x="10" y="49"/>
                    <a:pt x="9" y="47"/>
                    <a:pt x="9" y="46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6" y="40"/>
                    <a:pt x="3" y="37"/>
                    <a:pt x="1" y="33"/>
                  </a:cubicBezTo>
                  <a:cubicBezTo>
                    <a:pt x="0" y="32"/>
                    <a:pt x="0" y="31"/>
                    <a:pt x="0" y="29"/>
                  </a:cubicBezTo>
                  <a:cubicBezTo>
                    <a:pt x="0" y="28"/>
                    <a:pt x="1" y="27"/>
                    <a:pt x="2" y="28"/>
                  </a:cubicBezTo>
                  <a:cubicBezTo>
                    <a:pt x="2" y="28"/>
                    <a:pt x="3" y="29"/>
                    <a:pt x="3" y="29"/>
                  </a:cubicBezTo>
                  <a:cubicBezTo>
                    <a:pt x="5" y="32"/>
                    <a:pt x="7" y="35"/>
                    <a:pt x="9" y="37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3" y="20"/>
                    <a:pt x="0" y="15"/>
                    <a:pt x="0" y="9"/>
                  </a:cubicBezTo>
                  <a:cubicBezTo>
                    <a:pt x="0" y="3"/>
                    <a:pt x="4" y="1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0"/>
                    <a:pt x="11" y="1"/>
                  </a:cubicBezTo>
                  <a:close/>
                  <a:moveTo>
                    <a:pt x="9" y="19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7" y="8"/>
                    <a:pt x="5" y="9"/>
                    <a:pt x="5" y="11"/>
                  </a:cubicBezTo>
                  <a:cubicBezTo>
                    <a:pt x="5" y="14"/>
                    <a:pt x="6" y="15"/>
                    <a:pt x="9" y="19"/>
                  </a:cubicBezTo>
                  <a:close/>
                  <a:moveTo>
                    <a:pt x="12" y="29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5" y="40"/>
                    <a:pt x="17" y="39"/>
                    <a:pt x="17" y="37"/>
                  </a:cubicBezTo>
                  <a:cubicBezTo>
                    <a:pt x="17" y="34"/>
                    <a:pt x="16" y="32"/>
                    <a:pt x="12" y="29"/>
                  </a:cubicBezTo>
                  <a:close/>
                </a:path>
              </a:pathLst>
            </a:custGeom>
            <a:solidFill>
              <a:srgbClr val="FF9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4" name="îśľîḍe"/>
            <p:cNvSpPr/>
            <p:nvPr/>
          </p:nvSpPr>
          <p:spPr bwMode="auto">
            <a:xfrm>
              <a:off x="4860925" y="2344738"/>
              <a:ext cx="155575" cy="142875"/>
            </a:xfrm>
            <a:custGeom>
              <a:avLst/>
              <a:gdLst>
                <a:gd name="T0" fmla="*/ 45 w 49"/>
                <a:gd name="T1" fmla="*/ 45 h 45"/>
                <a:gd name="T2" fmla="*/ 41 w 49"/>
                <a:gd name="T3" fmla="*/ 41 h 45"/>
                <a:gd name="T4" fmla="*/ 23 w 49"/>
                <a:gd name="T5" fmla="*/ 10 h 45"/>
                <a:gd name="T6" fmla="*/ 13 w 49"/>
                <a:gd name="T7" fmla="*/ 9 h 45"/>
                <a:gd name="T8" fmla="*/ 8 w 49"/>
                <a:gd name="T9" fmla="*/ 22 h 45"/>
                <a:gd name="T10" fmla="*/ 4 w 49"/>
                <a:gd name="T11" fmla="*/ 26 h 45"/>
                <a:gd name="T12" fmla="*/ 0 w 49"/>
                <a:gd name="T13" fmla="*/ 22 h 45"/>
                <a:gd name="T14" fmla="*/ 8 w 49"/>
                <a:gd name="T15" fmla="*/ 3 h 45"/>
                <a:gd name="T16" fmla="*/ 26 w 49"/>
                <a:gd name="T17" fmla="*/ 3 h 45"/>
                <a:gd name="T18" fmla="*/ 49 w 49"/>
                <a:gd name="T19" fmla="*/ 41 h 45"/>
                <a:gd name="T20" fmla="*/ 45 w 49"/>
                <a:gd name="T21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45">
                  <a:moveTo>
                    <a:pt x="45" y="45"/>
                  </a:moveTo>
                  <a:cubicBezTo>
                    <a:pt x="43" y="45"/>
                    <a:pt x="41" y="43"/>
                    <a:pt x="41" y="41"/>
                  </a:cubicBezTo>
                  <a:cubicBezTo>
                    <a:pt x="41" y="29"/>
                    <a:pt x="32" y="14"/>
                    <a:pt x="23" y="10"/>
                  </a:cubicBezTo>
                  <a:cubicBezTo>
                    <a:pt x="20" y="8"/>
                    <a:pt x="16" y="7"/>
                    <a:pt x="13" y="9"/>
                  </a:cubicBezTo>
                  <a:cubicBezTo>
                    <a:pt x="9" y="11"/>
                    <a:pt x="8" y="16"/>
                    <a:pt x="8" y="22"/>
                  </a:cubicBezTo>
                  <a:cubicBezTo>
                    <a:pt x="8" y="24"/>
                    <a:pt x="6" y="26"/>
                    <a:pt x="4" y="26"/>
                  </a:cubicBezTo>
                  <a:cubicBezTo>
                    <a:pt x="1" y="26"/>
                    <a:pt x="0" y="24"/>
                    <a:pt x="0" y="22"/>
                  </a:cubicBezTo>
                  <a:cubicBezTo>
                    <a:pt x="0" y="13"/>
                    <a:pt x="3" y="6"/>
                    <a:pt x="8" y="3"/>
                  </a:cubicBezTo>
                  <a:cubicBezTo>
                    <a:pt x="13" y="0"/>
                    <a:pt x="20" y="0"/>
                    <a:pt x="26" y="3"/>
                  </a:cubicBezTo>
                  <a:cubicBezTo>
                    <a:pt x="39" y="9"/>
                    <a:pt x="49" y="26"/>
                    <a:pt x="49" y="41"/>
                  </a:cubicBezTo>
                  <a:cubicBezTo>
                    <a:pt x="49" y="43"/>
                    <a:pt x="47" y="45"/>
                    <a:pt x="45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5" name="iṧļíḍè"/>
            <p:cNvSpPr/>
            <p:nvPr/>
          </p:nvSpPr>
          <p:spPr bwMode="auto">
            <a:xfrm>
              <a:off x="4681538" y="2392363"/>
              <a:ext cx="309563" cy="715963"/>
            </a:xfrm>
            <a:custGeom>
              <a:avLst/>
              <a:gdLst>
                <a:gd name="T0" fmla="*/ 0 w 195"/>
                <a:gd name="T1" fmla="*/ 334 h 451"/>
                <a:gd name="T2" fmla="*/ 195 w 195"/>
                <a:gd name="T3" fmla="*/ 451 h 451"/>
                <a:gd name="T4" fmla="*/ 195 w 195"/>
                <a:gd name="T5" fmla="*/ 116 h 451"/>
                <a:gd name="T6" fmla="*/ 0 w 195"/>
                <a:gd name="T7" fmla="*/ 0 h 451"/>
                <a:gd name="T8" fmla="*/ 0 w 195"/>
                <a:gd name="T9" fmla="*/ 334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451">
                  <a:moveTo>
                    <a:pt x="0" y="334"/>
                  </a:moveTo>
                  <a:lnTo>
                    <a:pt x="195" y="451"/>
                  </a:lnTo>
                  <a:lnTo>
                    <a:pt x="195" y="116"/>
                  </a:lnTo>
                  <a:lnTo>
                    <a:pt x="0" y="0"/>
                  </a:lnTo>
                  <a:lnTo>
                    <a:pt x="0" y="334"/>
                  </a:lnTo>
                  <a:close/>
                </a:path>
              </a:pathLst>
            </a:custGeom>
            <a:solidFill>
              <a:srgbClr val="06E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6" name="išḷíḋe"/>
            <p:cNvSpPr/>
            <p:nvPr/>
          </p:nvSpPr>
          <p:spPr bwMode="auto">
            <a:xfrm>
              <a:off x="4991100" y="2516188"/>
              <a:ext cx="104775" cy="592138"/>
            </a:xfrm>
            <a:custGeom>
              <a:avLst/>
              <a:gdLst>
                <a:gd name="T0" fmla="*/ 66 w 66"/>
                <a:gd name="T1" fmla="*/ 331 h 373"/>
                <a:gd name="T2" fmla="*/ 0 w 66"/>
                <a:gd name="T3" fmla="*/ 373 h 373"/>
                <a:gd name="T4" fmla="*/ 0 w 66"/>
                <a:gd name="T5" fmla="*/ 38 h 373"/>
                <a:gd name="T6" fmla="*/ 66 w 66"/>
                <a:gd name="T7" fmla="*/ 0 h 373"/>
                <a:gd name="T8" fmla="*/ 66 w 66"/>
                <a:gd name="T9" fmla="*/ 331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73">
                  <a:moveTo>
                    <a:pt x="66" y="331"/>
                  </a:moveTo>
                  <a:lnTo>
                    <a:pt x="0" y="373"/>
                  </a:lnTo>
                  <a:lnTo>
                    <a:pt x="0" y="38"/>
                  </a:lnTo>
                  <a:lnTo>
                    <a:pt x="66" y="0"/>
                  </a:lnTo>
                  <a:lnTo>
                    <a:pt x="66" y="331"/>
                  </a:lnTo>
                  <a:close/>
                </a:path>
              </a:pathLst>
            </a:custGeom>
            <a:solidFill>
              <a:srgbClr val="FF56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7" name="îšḷíḑè"/>
            <p:cNvSpPr/>
            <p:nvPr/>
          </p:nvSpPr>
          <p:spPr bwMode="auto">
            <a:xfrm>
              <a:off x="4991100" y="2516188"/>
              <a:ext cx="104775" cy="592138"/>
            </a:xfrm>
            <a:custGeom>
              <a:avLst/>
              <a:gdLst>
                <a:gd name="T0" fmla="*/ 66 w 66"/>
                <a:gd name="T1" fmla="*/ 331 h 373"/>
                <a:gd name="T2" fmla="*/ 0 w 66"/>
                <a:gd name="T3" fmla="*/ 373 h 373"/>
                <a:gd name="T4" fmla="*/ 0 w 66"/>
                <a:gd name="T5" fmla="*/ 38 h 373"/>
                <a:gd name="T6" fmla="*/ 66 w 66"/>
                <a:gd name="T7" fmla="*/ 0 h 373"/>
                <a:gd name="T8" fmla="*/ 66 w 66"/>
                <a:gd name="T9" fmla="*/ 331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73">
                  <a:moveTo>
                    <a:pt x="66" y="331"/>
                  </a:moveTo>
                  <a:lnTo>
                    <a:pt x="0" y="373"/>
                  </a:lnTo>
                  <a:lnTo>
                    <a:pt x="0" y="38"/>
                  </a:lnTo>
                  <a:lnTo>
                    <a:pt x="66" y="0"/>
                  </a:lnTo>
                  <a:lnTo>
                    <a:pt x="66" y="331"/>
                  </a:lnTo>
                  <a:close/>
                </a:path>
              </a:pathLst>
            </a:custGeom>
            <a:solidFill>
              <a:srgbClr val="068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8" name="iṣ1iḋé"/>
            <p:cNvSpPr/>
            <p:nvPr/>
          </p:nvSpPr>
          <p:spPr bwMode="auto">
            <a:xfrm>
              <a:off x="5041900" y="2516188"/>
              <a:ext cx="53975" cy="560388"/>
            </a:xfrm>
            <a:custGeom>
              <a:avLst/>
              <a:gdLst>
                <a:gd name="T0" fmla="*/ 0 w 34"/>
                <a:gd name="T1" fmla="*/ 18 h 353"/>
                <a:gd name="T2" fmla="*/ 34 w 34"/>
                <a:gd name="T3" fmla="*/ 0 h 353"/>
                <a:gd name="T4" fmla="*/ 34 w 34"/>
                <a:gd name="T5" fmla="*/ 331 h 353"/>
                <a:gd name="T6" fmla="*/ 0 w 34"/>
                <a:gd name="T7" fmla="*/ 353 h 353"/>
                <a:gd name="T8" fmla="*/ 0 w 34"/>
                <a:gd name="T9" fmla="*/ 1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53">
                  <a:moveTo>
                    <a:pt x="0" y="18"/>
                  </a:moveTo>
                  <a:lnTo>
                    <a:pt x="34" y="0"/>
                  </a:lnTo>
                  <a:lnTo>
                    <a:pt x="34" y="331"/>
                  </a:lnTo>
                  <a:lnTo>
                    <a:pt x="0" y="353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6B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9" name="ïṡḷïḋè"/>
            <p:cNvSpPr/>
            <p:nvPr/>
          </p:nvSpPr>
          <p:spPr bwMode="auto">
            <a:xfrm>
              <a:off x="4681538" y="2332038"/>
              <a:ext cx="414338" cy="244475"/>
            </a:xfrm>
            <a:custGeom>
              <a:avLst/>
              <a:gdLst>
                <a:gd name="T0" fmla="*/ 0 w 261"/>
                <a:gd name="T1" fmla="*/ 38 h 154"/>
                <a:gd name="T2" fmla="*/ 195 w 261"/>
                <a:gd name="T3" fmla="*/ 154 h 154"/>
                <a:gd name="T4" fmla="*/ 261 w 261"/>
                <a:gd name="T5" fmla="*/ 116 h 154"/>
                <a:gd name="T6" fmla="*/ 65 w 261"/>
                <a:gd name="T7" fmla="*/ 0 h 154"/>
                <a:gd name="T8" fmla="*/ 0 w 261"/>
                <a:gd name="T9" fmla="*/ 3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154">
                  <a:moveTo>
                    <a:pt x="0" y="38"/>
                  </a:moveTo>
                  <a:lnTo>
                    <a:pt x="195" y="154"/>
                  </a:lnTo>
                  <a:lnTo>
                    <a:pt x="261" y="116"/>
                  </a:lnTo>
                  <a:lnTo>
                    <a:pt x="65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06B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0" name="îṣḷïḋè"/>
            <p:cNvSpPr/>
            <p:nvPr/>
          </p:nvSpPr>
          <p:spPr bwMode="auto">
            <a:xfrm>
              <a:off x="4784725" y="2332038"/>
              <a:ext cx="292100" cy="238125"/>
            </a:xfrm>
            <a:custGeom>
              <a:avLst/>
              <a:gdLst>
                <a:gd name="T0" fmla="*/ 0 w 184"/>
                <a:gd name="T1" fmla="*/ 0 h 150"/>
                <a:gd name="T2" fmla="*/ 0 w 184"/>
                <a:gd name="T3" fmla="*/ 72 h 150"/>
                <a:gd name="T4" fmla="*/ 130 w 184"/>
                <a:gd name="T5" fmla="*/ 150 h 150"/>
                <a:gd name="T6" fmla="*/ 184 w 184"/>
                <a:gd name="T7" fmla="*/ 114 h 150"/>
                <a:gd name="T8" fmla="*/ 174 w 184"/>
                <a:gd name="T9" fmla="*/ 104 h 150"/>
                <a:gd name="T10" fmla="*/ 0 w 184"/>
                <a:gd name="T1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" h="150">
                  <a:moveTo>
                    <a:pt x="0" y="0"/>
                  </a:moveTo>
                  <a:lnTo>
                    <a:pt x="0" y="72"/>
                  </a:lnTo>
                  <a:lnTo>
                    <a:pt x="130" y="150"/>
                  </a:lnTo>
                  <a:lnTo>
                    <a:pt x="184" y="114"/>
                  </a:lnTo>
                  <a:lnTo>
                    <a:pt x="174" y="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5E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1" name="ïṩlîḑê"/>
            <p:cNvSpPr/>
            <p:nvPr/>
          </p:nvSpPr>
          <p:spPr bwMode="auto">
            <a:xfrm>
              <a:off x="4784725" y="2332038"/>
              <a:ext cx="292100" cy="238125"/>
            </a:xfrm>
            <a:custGeom>
              <a:avLst/>
              <a:gdLst>
                <a:gd name="T0" fmla="*/ 0 w 184"/>
                <a:gd name="T1" fmla="*/ 0 h 150"/>
                <a:gd name="T2" fmla="*/ 0 w 184"/>
                <a:gd name="T3" fmla="*/ 72 h 150"/>
                <a:gd name="T4" fmla="*/ 130 w 184"/>
                <a:gd name="T5" fmla="*/ 150 h 150"/>
                <a:gd name="T6" fmla="*/ 184 w 184"/>
                <a:gd name="T7" fmla="*/ 114 h 150"/>
                <a:gd name="T8" fmla="*/ 174 w 184"/>
                <a:gd name="T9" fmla="*/ 10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50">
                  <a:moveTo>
                    <a:pt x="0" y="0"/>
                  </a:moveTo>
                  <a:lnTo>
                    <a:pt x="0" y="72"/>
                  </a:lnTo>
                  <a:lnTo>
                    <a:pt x="130" y="150"/>
                  </a:lnTo>
                  <a:lnTo>
                    <a:pt x="184" y="114"/>
                  </a:lnTo>
                  <a:lnTo>
                    <a:pt x="174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2" name="îṧlïḑé"/>
            <p:cNvSpPr/>
            <p:nvPr/>
          </p:nvSpPr>
          <p:spPr bwMode="auto">
            <a:xfrm>
              <a:off x="4681538" y="2332038"/>
              <a:ext cx="414338" cy="244475"/>
            </a:xfrm>
            <a:custGeom>
              <a:avLst/>
              <a:gdLst>
                <a:gd name="T0" fmla="*/ 65 w 261"/>
                <a:gd name="T1" fmla="*/ 10 h 154"/>
                <a:gd name="T2" fmla="*/ 245 w 261"/>
                <a:gd name="T3" fmla="*/ 116 h 154"/>
                <a:gd name="T4" fmla="*/ 195 w 261"/>
                <a:gd name="T5" fmla="*/ 144 h 154"/>
                <a:gd name="T6" fmla="*/ 16 w 261"/>
                <a:gd name="T7" fmla="*/ 38 h 154"/>
                <a:gd name="T8" fmla="*/ 65 w 261"/>
                <a:gd name="T9" fmla="*/ 10 h 154"/>
                <a:gd name="T10" fmla="*/ 65 w 261"/>
                <a:gd name="T11" fmla="*/ 0 h 154"/>
                <a:gd name="T12" fmla="*/ 0 w 261"/>
                <a:gd name="T13" fmla="*/ 38 h 154"/>
                <a:gd name="T14" fmla="*/ 195 w 261"/>
                <a:gd name="T15" fmla="*/ 154 h 154"/>
                <a:gd name="T16" fmla="*/ 261 w 261"/>
                <a:gd name="T17" fmla="*/ 116 h 154"/>
                <a:gd name="T18" fmla="*/ 65 w 261"/>
                <a:gd name="T1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154">
                  <a:moveTo>
                    <a:pt x="65" y="10"/>
                  </a:moveTo>
                  <a:lnTo>
                    <a:pt x="245" y="116"/>
                  </a:lnTo>
                  <a:lnTo>
                    <a:pt x="195" y="144"/>
                  </a:lnTo>
                  <a:lnTo>
                    <a:pt x="16" y="38"/>
                  </a:lnTo>
                  <a:lnTo>
                    <a:pt x="65" y="10"/>
                  </a:lnTo>
                  <a:close/>
                  <a:moveTo>
                    <a:pt x="65" y="0"/>
                  </a:moveTo>
                  <a:lnTo>
                    <a:pt x="0" y="38"/>
                  </a:lnTo>
                  <a:lnTo>
                    <a:pt x="195" y="154"/>
                  </a:lnTo>
                  <a:lnTo>
                    <a:pt x="261" y="116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8A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3" name="iṡļiḑê"/>
            <p:cNvSpPr/>
            <p:nvPr/>
          </p:nvSpPr>
          <p:spPr bwMode="auto">
            <a:xfrm>
              <a:off x="4681538" y="2332038"/>
              <a:ext cx="414338" cy="244475"/>
            </a:xfrm>
            <a:custGeom>
              <a:avLst/>
              <a:gdLst>
                <a:gd name="T0" fmla="*/ 65 w 261"/>
                <a:gd name="T1" fmla="*/ 10 h 154"/>
                <a:gd name="T2" fmla="*/ 245 w 261"/>
                <a:gd name="T3" fmla="*/ 116 h 154"/>
                <a:gd name="T4" fmla="*/ 195 w 261"/>
                <a:gd name="T5" fmla="*/ 144 h 154"/>
                <a:gd name="T6" fmla="*/ 16 w 261"/>
                <a:gd name="T7" fmla="*/ 38 h 154"/>
                <a:gd name="T8" fmla="*/ 65 w 261"/>
                <a:gd name="T9" fmla="*/ 10 h 154"/>
                <a:gd name="T10" fmla="*/ 65 w 261"/>
                <a:gd name="T11" fmla="*/ 0 h 154"/>
                <a:gd name="T12" fmla="*/ 0 w 261"/>
                <a:gd name="T13" fmla="*/ 38 h 154"/>
                <a:gd name="T14" fmla="*/ 195 w 261"/>
                <a:gd name="T15" fmla="*/ 154 h 154"/>
                <a:gd name="T16" fmla="*/ 261 w 261"/>
                <a:gd name="T17" fmla="*/ 116 h 154"/>
                <a:gd name="T18" fmla="*/ 65 w 261"/>
                <a:gd name="T1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154">
                  <a:moveTo>
                    <a:pt x="65" y="10"/>
                  </a:moveTo>
                  <a:lnTo>
                    <a:pt x="245" y="116"/>
                  </a:lnTo>
                  <a:lnTo>
                    <a:pt x="195" y="144"/>
                  </a:lnTo>
                  <a:lnTo>
                    <a:pt x="16" y="38"/>
                  </a:lnTo>
                  <a:lnTo>
                    <a:pt x="65" y="10"/>
                  </a:lnTo>
                  <a:moveTo>
                    <a:pt x="65" y="0"/>
                  </a:moveTo>
                  <a:lnTo>
                    <a:pt x="0" y="38"/>
                  </a:lnTo>
                  <a:lnTo>
                    <a:pt x="195" y="154"/>
                  </a:lnTo>
                  <a:lnTo>
                    <a:pt x="261" y="116"/>
                  </a:lnTo>
                  <a:lnTo>
                    <a:pt x="6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4" name="iSļiḋe"/>
            <p:cNvSpPr/>
            <p:nvPr/>
          </p:nvSpPr>
          <p:spPr bwMode="auto">
            <a:xfrm>
              <a:off x="4765675" y="2401888"/>
              <a:ext cx="155575" cy="146050"/>
            </a:xfrm>
            <a:custGeom>
              <a:avLst/>
              <a:gdLst>
                <a:gd name="T0" fmla="*/ 45 w 49"/>
                <a:gd name="T1" fmla="*/ 46 h 46"/>
                <a:gd name="T2" fmla="*/ 41 w 49"/>
                <a:gd name="T3" fmla="*/ 42 h 46"/>
                <a:gd name="T4" fmla="*/ 23 w 49"/>
                <a:gd name="T5" fmla="*/ 10 h 46"/>
                <a:gd name="T6" fmla="*/ 13 w 49"/>
                <a:gd name="T7" fmla="*/ 10 h 46"/>
                <a:gd name="T8" fmla="*/ 8 w 49"/>
                <a:gd name="T9" fmla="*/ 22 h 46"/>
                <a:gd name="T10" fmla="*/ 4 w 49"/>
                <a:gd name="T11" fmla="*/ 26 h 46"/>
                <a:gd name="T12" fmla="*/ 0 w 49"/>
                <a:gd name="T13" fmla="*/ 22 h 46"/>
                <a:gd name="T14" fmla="*/ 9 w 49"/>
                <a:gd name="T15" fmla="*/ 3 h 46"/>
                <a:gd name="T16" fmla="*/ 26 w 49"/>
                <a:gd name="T17" fmla="*/ 3 h 46"/>
                <a:gd name="T18" fmla="*/ 49 w 49"/>
                <a:gd name="T19" fmla="*/ 42 h 46"/>
                <a:gd name="T20" fmla="*/ 45 w 49"/>
                <a:gd name="T21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46">
                  <a:moveTo>
                    <a:pt x="45" y="46"/>
                  </a:moveTo>
                  <a:cubicBezTo>
                    <a:pt x="43" y="46"/>
                    <a:pt x="41" y="44"/>
                    <a:pt x="41" y="42"/>
                  </a:cubicBezTo>
                  <a:cubicBezTo>
                    <a:pt x="41" y="29"/>
                    <a:pt x="33" y="15"/>
                    <a:pt x="23" y="10"/>
                  </a:cubicBezTo>
                  <a:cubicBezTo>
                    <a:pt x="20" y="9"/>
                    <a:pt x="16" y="8"/>
                    <a:pt x="13" y="10"/>
                  </a:cubicBezTo>
                  <a:cubicBezTo>
                    <a:pt x="10" y="12"/>
                    <a:pt x="8" y="16"/>
                    <a:pt x="8" y="22"/>
                  </a:cubicBezTo>
                  <a:cubicBezTo>
                    <a:pt x="8" y="24"/>
                    <a:pt x="6" y="26"/>
                    <a:pt x="4" y="26"/>
                  </a:cubicBezTo>
                  <a:cubicBezTo>
                    <a:pt x="2" y="26"/>
                    <a:pt x="0" y="24"/>
                    <a:pt x="0" y="22"/>
                  </a:cubicBezTo>
                  <a:cubicBezTo>
                    <a:pt x="0" y="14"/>
                    <a:pt x="3" y="7"/>
                    <a:pt x="9" y="3"/>
                  </a:cubicBezTo>
                  <a:cubicBezTo>
                    <a:pt x="14" y="0"/>
                    <a:pt x="20" y="0"/>
                    <a:pt x="26" y="3"/>
                  </a:cubicBezTo>
                  <a:cubicBezTo>
                    <a:pt x="39" y="9"/>
                    <a:pt x="49" y="26"/>
                    <a:pt x="49" y="42"/>
                  </a:cubicBezTo>
                  <a:cubicBezTo>
                    <a:pt x="49" y="44"/>
                    <a:pt x="47" y="46"/>
                    <a:pt x="45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5" name="îsļíḓé"/>
            <p:cNvSpPr/>
            <p:nvPr/>
          </p:nvSpPr>
          <p:spPr bwMode="auto">
            <a:xfrm>
              <a:off x="5060950" y="2665413"/>
              <a:ext cx="177800" cy="161925"/>
            </a:xfrm>
            <a:custGeom>
              <a:avLst/>
              <a:gdLst>
                <a:gd name="T0" fmla="*/ 5 w 56"/>
                <a:gd name="T1" fmla="*/ 51 h 51"/>
                <a:gd name="T2" fmla="*/ 0 w 56"/>
                <a:gd name="T3" fmla="*/ 47 h 51"/>
                <a:gd name="T4" fmla="*/ 26 w 56"/>
                <a:gd name="T5" fmla="*/ 3 h 51"/>
                <a:gd name="T6" fmla="*/ 46 w 56"/>
                <a:gd name="T7" fmla="*/ 3 h 51"/>
                <a:gd name="T8" fmla="*/ 56 w 56"/>
                <a:gd name="T9" fmla="*/ 25 h 51"/>
                <a:gd name="T10" fmla="*/ 52 w 56"/>
                <a:gd name="T11" fmla="*/ 29 h 51"/>
                <a:gd name="T12" fmla="*/ 47 w 56"/>
                <a:gd name="T13" fmla="*/ 25 h 51"/>
                <a:gd name="T14" fmla="*/ 41 w 56"/>
                <a:gd name="T15" fmla="*/ 11 h 51"/>
                <a:gd name="T16" fmla="*/ 30 w 56"/>
                <a:gd name="T17" fmla="*/ 11 h 51"/>
                <a:gd name="T18" fmla="*/ 9 w 56"/>
                <a:gd name="T19" fmla="*/ 47 h 51"/>
                <a:gd name="T20" fmla="*/ 5 w 56"/>
                <a:gd name="T2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1">
                  <a:moveTo>
                    <a:pt x="5" y="51"/>
                  </a:moveTo>
                  <a:cubicBezTo>
                    <a:pt x="2" y="51"/>
                    <a:pt x="0" y="49"/>
                    <a:pt x="0" y="47"/>
                  </a:cubicBezTo>
                  <a:cubicBezTo>
                    <a:pt x="0" y="29"/>
                    <a:pt x="12" y="10"/>
                    <a:pt x="26" y="3"/>
                  </a:cubicBezTo>
                  <a:cubicBezTo>
                    <a:pt x="34" y="0"/>
                    <a:pt x="41" y="0"/>
                    <a:pt x="46" y="3"/>
                  </a:cubicBezTo>
                  <a:cubicBezTo>
                    <a:pt x="53" y="7"/>
                    <a:pt x="56" y="15"/>
                    <a:pt x="56" y="25"/>
                  </a:cubicBezTo>
                  <a:cubicBezTo>
                    <a:pt x="56" y="27"/>
                    <a:pt x="54" y="29"/>
                    <a:pt x="52" y="29"/>
                  </a:cubicBezTo>
                  <a:cubicBezTo>
                    <a:pt x="49" y="29"/>
                    <a:pt x="47" y="27"/>
                    <a:pt x="47" y="25"/>
                  </a:cubicBezTo>
                  <a:cubicBezTo>
                    <a:pt x="47" y="18"/>
                    <a:pt x="45" y="13"/>
                    <a:pt x="41" y="11"/>
                  </a:cubicBezTo>
                  <a:cubicBezTo>
                    <a:pt x="38" y="8"/>
                    <a:pt x="33" y="10"/>
                    <a:pt x="30" y="11"/>
                  </a:cubicBezTo>
                  <a:cubicBezTo>
                    <a:pt x="19" y="16"/>
                    <a:pt x="9" y="33"/>
                    <a:pt x="9" y="47"/>
                  </a:cubicBezTo>
                  <a:cubicBezTo>
                    <a:pt x="9" y="49"/>
                    <a:pt x="7" y="51"/>
                    <a:pt x="5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6" name="íṧļíḑe"/>
            <p:cNvSpPr/>
            <p:nvPr/>
          </p:nvSpPr>
          <p:spPr bwMode="auto">
            <a:xfrm>
              <a:off x="5089525" y="2719388"/>
              <a:ext cx="350838" cy="814388"/>
            </a:xfrm>
            <a:custGeom>
              <a:avLst/>
              <a:gdLst>
                <a:gd name="T0" fmla="*/ 221 w 221"/>
                <a:gd name="T1" fmla="*/ 381 h 513"/>
                <a:gd name="T2" fmla="*/ 0 w 221"/>
                <a:gd name="T3" fmla="*/ 513 h 513"/>
                <a:gd name="T4" fmla="*/ 0 w 221"/>
                <a:gd name="T5" fmla="*/ 133 h 513"/>
                <a:gd name="T6" fmla="*/ 221 w 221"/>
                <a:gd name="T7" fmla="*/ 0 h 513"/>
                <a:gd name="T8" fmla="*/ 221 w 221"/>
                <a:gd name="T9" fmla="*/ 381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513">
                  <a:moveTo>
                    <a:pt x="221" y="381"/>
                  </a:moveTo>
                  <a:lnTo>
                    <a:pt x="0" y="513"/>
                  </a:lnTo>
                  <a:lnTo>
                    <a:pt x="0" y="133"/>
                  </a:lnTo>
                  <a:lnTo>
                    <a:pt x="221" y="0"/>
                  </a:lnTo>
                  <a:lnTo>
                    <a:pt x="221" y="381"/>
                  </a:lnTo>
                  <a:close/>
                </a:path>
              </a:pathLst>
            </a:custGeom>
            <a:solidFill>
              <a:srgbClr val="FF27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7" name="iṩ1iḍè"/>
            <p:cNvSpPr/>
            <p:nvPr/>
          </p:nvSpPr>
          <p:spPr bwMode="auto">
            <a:xfrm>
              <a:off x="4972050" y="2862263"/>
              <a:ext cx="117475" cy="671513"/>
            </a:xfrm>
            <a:custGeom>
              <a:avLst/>
              <a:gdLst>
                <a:gd name="T0" fmla="*/ 0 w 74"/>
                <a:gd name="T1" fmla="*/ 377 h 423"/>
                <a:gd name="T2" fmla="*/ 74 w 74"/>
                <a:gd name="T3" fmla="*/ 423 h 423"/>
                <a:gd name="T4" fmla="*/ 74 w 74"/>
                <a:gd name="T5" fmla="*/ 43 h 423"/>
                <a:gd name="T6" fmla="*/ 0 w 74"/>
                <a:gd name="T7" fmla="*/ 0 h 423"/>
                <a:gd name="T8" fmla="*/ 0 w 74"/>
                <a:gd name="T9" fmla="*/ 377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423">
                  <a:moveTo>
                    <a:pt x="0" y="377"/>
                  </a:moveTo>
                  <a:lnTo>
                    <a:pt x="74" y="423"/>
                  </a:lnTo>
                  <a:lnTo>
                    <a:pt x="74" y="43"/>
                  </a:lnTo>
                  <a:lnTo>
                    <a:pt x="0" y="0"/>
                  </a:lnTo>
                  <a:lnTo>
                    <a:pt x="0" y="377"/>
                  </a:lnTo>
                  <a:close/>
                </a:path>
              </a:pathLst>
            </a:custGeom>
            <a:solidFill>
              <a:srgbClr val="FF56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8" name="íSḷïḓê"/>
            <p:cNvSpPr/>
            <p:nvPr/>
          </p:nvSpPr>
          <p:spPr bwMode="auto">
            <a:xfrm>
              <a:off x="4972050" y="2862263"/>
              <a:ext cx="117475" cy="671513"/>
            </a:xfrm>
            <a:custGeom>
              <a:avLst/>
              <a:gdLst>
                <a:gd name="T0" fmla="*/ 0 w 74"/>
                <a:gd name="T1" fmla="*/ 377 h 423"/>
                <a:gd name="T2" fmla="*/ 74 w 74"/>
                <a:gd name="T3" fmla="*/ 423 h 423"/>
                <a:gd name="T4" fmla="*/ 74 w 74"/>
                <a:gd name="T5" fmla="*/ 43 h 423"/>
                <a:gd name="T6" fmla="*/ 0 w 74"/>
                <a:gd name="T7" fmla="*/ 0 h 423"/>
                <a:gd name="T8" fmla="*/ 0 w 74"/>
                <a:gd name="T9" fmla="*/ 377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423">
                  <a:moveTo>
                    <a:pt x="0" y="377"/>
                  </a:moveTo>
                  <a:lnTo>
                    <a:pt x="74" y="423"/>
                  </a:lnTo>
                  <a:lnTo>
                    <a:pt x="74" y="43"/>
                  </a:lnTo>
                  <a:lnTo>
                    <a:pt x="0" y="0"/>
                  </a:lnTo>
                  <a:lnTo>
                    <a:pt x="0" y="377"/>
                  </a:lnTo>
                  <a:close/>
                </a:path>
              </a:pathLst>
            </a:custGeom>
            <a:solidFill>
              <a:srgbClr val="FF56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9" name="ïṡ1ïďe"/>
            <p:cNvSpPr/>
            <p:nvPr/>
          </p:nvSpPr>
          <p:spPr bwMode="auto">
            <a:xfrm>
              <a:off x="4972050" y="2862263"/>
              <a:ext cx="57150" cy="633413"/>
            </a:xfrm>
            <a:custGeom>
              <a:avLst/>
              <a:gdLst>
                <a:gd name="T0" fmla="*/ 36 w 36"/>
                <a:gd name="T1" fmla="*/ 20 h 399"/>
                <a:gd name="T2" fmla="*/ 0 w 36"/>
                <a:gd name="T3" fmla="*/ 0 h 399"/>
                <a:gd name="T4" fmla="*/ 0 w 36"/>
                <a:gd name="T5" fmla="*/ 377 h 399"/>
                <a:gd name="T6" fmla="*/ 36 w 36"/>
                <a:gd name="T7" fmla="*/ 399 h 399"/>
                <a:gd name="T8" fmla="*/ 36 w 36"/>
                <a:gd name="T9" fmla="*/ 2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99">
                  <a:moveTo>
                    <a:pt x="36" y="20"/>
                  </a:moveTo>
                  <a:lnTo>
                    <a:pt x="0" y="0"/>
                  </a:lnTo>
                  <a:lnTo>
                    <a:pt x="0" y="377"/>
                  </a:lnTo>
                  <a:lnTo>
                    <a:pt x="36" y="399"/>
                  </a:lnTo>
                  <a:lnTo>
                    <a:pt x="36" y="20"/>
                  </a:lnTo>
                  <a:close/>
                </a:path>
              </a:pathLst>
            </a:custGeom>
            <a:solidFill>
              <a:srgbClr val="DD3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0" name="ïṧliďè"/>
            <p:cNvSpPr/>
            <p:nvPr/>
          </p:nvSpPr>
          <p:spPr bwMode="auto">
            <a:xfrm>
              <a:off x="4972050" y="2652713"/>
              <a:ext cx="468313" cy="277813"/>
            </a:xfrm>
            <a:custGeom>
              <a:avLst/>
              <a:gdLst>
                <a:gd name="T0" fmla="*/ 295 w 295"/>
                <a:gd name="T1" fmla="*/ 42 h 175"/>
                <a:gd name="T2" fmla="*/ 74 w 295"/>
                <a:gd name="T3" fmla="*/ 175 h 175"/>
                <a:gd name="T4" fmla="*/ 0 w 295"/>
                <a:gd name="T5" fmla="*/ 132 h 175"/>
                <a:gd name="T6" fmla="*/ 223 w 295"/>
                <a:gd name="T7" fmla="*/ 0 h 175"/>
                <a:gd name="T8" fmla="*/ 295 w 295"/>
                <a:gd name="T9" fmla="*/ 4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175">
                  <a:moveTo>
                    <a:pt x="295" y="42"/>
                  </a:moveTo>
                  <a:lnTo>
                    <a:pt x="74" y="175"/>
                  </a:lnTo>
                  <a:lnTo>
                    <a:pt x="0" y="132"/>
                  </a:lnTo>
                  <a:lnTo>
                    <a:pt x="223" y="0"/>
                  </a:lnTo>
                  <a:lnTo>
                    <a:pt x="295" y="42"/>
                  </a:lnTo>
                  <a:close/>
                </a:path>
              </a:pathLst>
            </a:custGeom>
            <a:solidFill>
              <a:srgbClr val="AB0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1" name="íṩḻîḍê"/>
            <p:cNvSpPr/>
            <p:nvPr/>
          </p:nvSpPr>
          <p:spPr bwMode="auto">
            <a:xfrm>
              <a:off x="4991100" y="2652713"/>
              <a:ext cx="334963" cy="266700"/>
            </a:xfrm>
            <a:custGeom>
              <a:avLst/>
              <a:gdLst>
                <a:gd name="T0" fmla="*/ 211 w 211"/>
                <a:gd name="T1" fmla="*/ 0 h 168"/>
                <a:gd name="T2" fmla="*/ 211 w 211"/>
                <a:gd name="T3" fmla="*/ 80 h 168"/>
                <a:gd name="T4" fmla="*/ 62 w 211"/>
                <a:gd name="T5" fmla="*/ 168 h 168"/>
                <a:gd name="T6" fmla="*/ 0 w 211"/>
                <a:gd name="T7" fmla="*/ 130 h 168"/>
                <a:gd name="T8" fmla="*/ 12 w 211"/>
                <a:gd name="T9" fmla="*/ 118 h 168"/>
                <a:gd name="T10" fmla="*/ 211 w 211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1" h="168">
                  <a:moveTo>
                    <a:pt x="211" y="0"/>
                  </a:moveTo>
                  <a:lnTo>
                    <a:pt x="211" y="80"/>
                  </a:lnTo>
                  <a:lnTo>
                    <a:pt x="62" y="168"/>
                  </a:lnTo>
                  <a:lnTo>
                    <a:pt x="0" y="130"/>
                  </a:lnTo>
                  <a:lnTo>
                    <a:pt x="12" y="118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rgbClr val="7908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2" name="iṧḷíde"/>
            <p:cNvSpPr/>
            <p:nvPr/>
          </p:nvSpPr>
          <p:spPr bwMode="auto">
            <a:xfrm>
              <a:off x="4991100" y="2652713"/>
              <a:ext cx="334963" cy="266700"/>
            </a:xfrm>
            <a:custGeom>
              <a:avLst/>
              <a:gdLst>
                <a:gd name="T0" fmla="*/ 211 w 211"/>
                <a:gd name="T1" fmla="*/ 0 h 168"/>
                <a:gd name="T2" fmla="*/ 211 w 211"/>
                <a:gd name="T3" fmla="*/ 80 h 168"/>
                <a:gd name="T4" fmla="*/ 62 w 211"/>
                <a:gd name="T5" fmla="*/ 168 h 168"/>
                <a:gd name="T6" fmla="*/ 0 w 211"/>
                <a:gd name="T7" fmla="*/ 130 h 168"/>
                <a:gd name="T8" fmla="*/ 12 w 211"/>
                <a:gd name="T9" fmla="*/ 11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168">
                  <a:moveTo>
                    <a:pt x="211" y="0"/>
                  </a:moveTo>
                  <a:lnTo>
                    <a:pt x="211" y="80"/>
                  </a:lnTo>
                  <a:lnTo>
                    <a:pt x="62" y="168"/>
                  </a:lnTo>
                  <a:lnTo>
                    <a:pt x="0" y="130"/>
                  </a:lnTo>
                  <a:lnTo>
                    <a:pt x="12" y="1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3" name="îşļiḑe"/>
            <p:cNvSpPr/>
            <p:nvPr/>
          </p:nvSpPr>
          <p:spPr bwMode="auto">
            <a:xfrm>
              <a:off x="4972050" y="2652713"/>
              <a:ext cx="468313" cy="277813"/>
            </a:xfrm>
            <a:custGeom>
              <a:avLst/>
              <a:gdLst>
                <a:gd name="T0" fmla="*/ 223 w 295"/>
                <a:gd name="T1" fmla="*/ 10 h 175"/>
                <a:gd name="T2" fmla="*/ 279 w 295"/>
                <a:gd name="T3" fmla="*/ 42 h 175"/>
                <a:gd name="T4" fmla="*/ 74 w 295"/>
                <a:gd name="T5" fmla="*/ 164 h 175"/>
                <a:gd name="T6" fmla="*/ 18 w 295"/>
                <a:gd name="T7" fmla="*/ 132 h 175"/>
                <a:gd name="T8" fmla="*/ 223 w 295"/>
                <a:gd name="T9" fmla="*/ 10 h 175"/>
                <a:gd name="T10" fmla="*/ 223 w 295"/>
                <a:gd name="T11" fmla="*/ 0 h 175"/>
                <a:gd name="T12" fmla="*/ 0 w 295"/>
                <a:gd name="T13" fmla="*/ 132 h 175"/>
                <a:gd name="T14" fmla="*/ 74 w 295"/>
                <a:gd name="T15" fmla="*/ 175 h 175"/>
                <a:gd name="T16" fmla="*/ 295 w 295"/>
                <a:gd name="T17" fmla="*/ 42 h 175"/>
                <a:gd name="T18" fmla="*/ 223 w 295"/>
                <a:gd name="T1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5" h="175">
                  <a:moveTo>
                    <a:pt x="223" y="10"/>
                  </a:moveTo>
                  <a:lnTo>
                    <a:pt x="279" y="42"/>
                  </a:lnTo>
                  <a:lnTo>
                    <a:pt x="74" y="164"/>
                  </a:lnTo>
                  <a:lnTo>
                    <a:pt x="18" y="132"/>
                  </a:lnTo>
                  <a:lnTo>
                    <a:pt x="223" y="10"/>
                  </a:lnTo>
                  <a:close/>
                  <a:moveTo>
                    <a:pt x="223" y="0"/>
                  </a:moveTo>
                  <a:lnTo>
                    <a:pt x="0" y="132"/>
                  </a:lnTo>
                  <a:lnTo>
                    <a:pt x="74" y="175"/>
                  </a:lnTo>
                  <a:lnTo>
                    <a:pt x="295" y="42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FF7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4" name="íṣľîḍè"/>
            <p:cNvSpPr/>
            <p:nvPr/>
          </p:nvSpPr>
          <p:spPr bwMode="auto">
            <a:xfrm>
              <a:off x="4972050" y="2652713"/>
              <a:ext cx="468313" cy="277813"/>
            </a:xfrm>
            <a:custGeom>
              <a:avLst/>
              <a:gdLst>
                <a:gd name="T0" fmla="*/ 223 w 295"/>
                <a:gd name="T1" fmla="*/ 10 h 175"/>
                <a:gd name="T2" fmla="*/ 279 w 295"/>
                <a:gd name="T3" fmla="*/ 42 h 175"/>
                <a:gd name="T4" fmla="*/ 74 w 295"/>
                <a:gd name="T5" fmla="*/ 164 h 175"/>
                <a:gd name="T6" fmla="*/ 18 w 295"/>
                <a:gd name="T7" fmla="*/ 132 h 175"/>
                <a:gd name="T8" fmla="*/ 223 w 295"/>
                <a:gd name="T9" fmla="*/ 10 h 175"/>
                <a:gd name="T10" fmla="*/ 223 w 295"/>
                <a:gd name="T11" fmla="*/ 0 h 175"/>
                <a:gd name="T12" fmla="*/ 0 w 295"/>
                <a:gd name="T13" fmla="*/ 132 h 175"/>
                <a:gd name="T14" fmla="*/ 74 w 295"/>
                <a:gd name="T15" fmla="*/ 175 h 175"/>
                <a:gd name="T16" fmla="*/ 295 w 295"/>
                <a:gd name="T17" fmla="*/ 42 h 175"/>
                <a:gd name="T18" fmla="*/ 223 w 295"/>
                <a:gd name="T1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5" h="175">
                  <a:moveTo>
                    <a:pt x="223" y="10"/>
                  </a:moveTo>
                  <a:lnTo>
                    <a:pt x="279" y="42"/>
                  </a:lnTo>
                  <a:lnTo>
                    <a:pt x="74" y="164"/>
                  </a:lnTo>
                  <a:lnTo>
                    <a:pt x="18" y="132"/>
                  </a:lnTo>
                  <a:lnTo>
                    <a:pt x="223" y="10"/>
                  </a:lnTo>
                  <a:moveTo>
                    <a:pt x="223" y="0"/>
                  </a:moveTo>
                  <a:lnTo>
                    <a:pt x="0" y="132"/>
                  </a:lnTo>
                  <a:lnTo>
                    <a:pt x="74" y="175"/>
                  </a:lnTo>
                  <a:lnTo>
                    <a:pt x="295" y="42"/>
                  </a:lnTo>
                  <a:lnTo>
                    <a:pt x="2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5" name="íṩḻíḑé"/>
            <p:cNvSpPr/>
            <p:nvPr/>
          </p:nvSpPr>
          <p:spPr bwMode="auto">
            <a:xfrm>
              <a:off x="5168900" y="2728913"/>
              <a:ext cx="179388" cy="165100"/>
            </a:xfrm>
            <a:custGeom>
              <a:avLst/>
              <a:gdLst>
                <a:gd name="T0" fmla="*/ 5 w 56"/>
                <a:gd name="T1" fmla="*/ 52 h 52"/>
                <a:gd name="T2" fmla="*/ 0 w 56"/>
                <a:gd name="T3" fmla="*/ 48 h 52"/>
                <a:gd name="T4" fmla="*/ 26 w 56"/>
                <a:gd name="T5" fmla="*/ 4 h 52"/>
                <a:gd name="T6" fmla="*/ 46 w 56"/>
                <a:gd name="T7" fmla="*/ 4 h 52"/>
                <a:gd name="T8" fmla="*/ 56 w 56"/>
                <a:gd name="T9" fmla="*/ 26 h 52"/>
                <a:gd name="T10" fmla="*/ 51 w 56"/>
                <a:gd name="T11" fmla="*/ 30 h 52"/>
                <a:gd name="T12" fmla="*/ 47 w 56"/>
                <a:gd name="T13" fmla="*/ 26 h 52"/>
                <a:gd name="T14" fmla="*/ 41 w 56"/>
                <a:gd name="T15" fmla="*/ 12 h 52"/>
                <a:gd name="T16" fmla="*/ 30 w 56"/>
                <a:gd name="T17" fmla="*/ 12 h 52"/>
                <a:gd name="T18" fmla="*/ 9 w 56"/>
                <a:gd name="T19" fmla="*/ 48 h 52"/>
                <a:gd name="T20" fmla="*/ 5 w 56"/>
                <a:gd name="T2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5" y="52"/>
                  </a:moveTo>
                  <a:cubicBezTo>
                    <a:pt x="2" y="52"/>
                    <a:pt x="0" y="50"/>
                    <a:pt x="0" y="48"/>
                  </a:cubicBezTo>
                  <a:cubicBezTo>
                    <a:pt x="0" y="30"/>
                    <a:pt x="11" y="11"/>
                    <a:pt x="26" y="4"/>
                  </a:cubicBezTo>
                  <a:cubicBezTo>
                    <a:pt x="33" y="0"/>
                    <a:pt x="40" y="1"/>
                    <a:pt x="46" y="4"/>
                  </a:cubicBezTo>
                  <a:cubicBezTo>
                    <a:pt x="52" y="8"/>
                    <a:pt x="56" y="16"/>
                    <a:pt x="56" y="26"/>
                  </a:cubicBezTo>
                  <a:cubicBezTo>
                    <a:pt x="56" y="28"/>
                    <a:pt x="54" y="30"/>
                    <a:pt x="51" y="30"/>
                  </a:cubicBezTo>
                  <a:cubicBezTo>
                    <a:pt x="49" y="30"/>
                    <a:pt x="47" y="28"/>
                    <a:pt x="47" y="26"/>
                  </a:cubicBezTo>
                  <a:cubicBezTo>
                    <a:pt x="47" y="19"/>
                    <a:pt x="45" y="14"/>
                    <a:pt x="41" y="12"/>
                  </a:cubicBezTo>
                  <a:cubicBezTo>
                    <a:pt x="37" y="9"/>
                    <a:pt x="33" y="11"/>
                    <a:pt x="30" y="12"/>
                  </a:cubicBezTo>
                  <a:cubicBezTo>
                    <a:pt x="19" y="17"/>
                    <a:pt x="9" y="34"/>
                    <a:pt x="9" y="48"/>
                  </a:cubicBezTo>
                  <a:cubicBezTo>
                    <a:pt x="9" y="50"/>
                    <a:pt x="7" y="52"/>
                    <a:pt x="5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6" name="ïşļîḓê"/>
            <p:cNvSpPr/>
            <p:nvPr/>
          </p:nvSpPr>
          <p:spPr bwMode="auto">
            <a:xfrm>
              <a:off x="7713663" y="4529138"/>
              <a:ext cx="190500" cy="174625"/>
            </a:xfrm>
            <a:custGeom>
              <a:avLst/>
              <a:gdLst>
                <a:gd name="T0" fmla="*/ 55 w 60"/>
                <a:gd name="T1" fmla="*/ 55 h 55"/>
                <a:gd name="T2" fmla="*/ 50 w 60"/>
                <a:gd name="T3" fmla="*/ 50 h 55"/>
                <a:gd name="T4" fmla="*/ 28 w 60"/>
                <a:gd name="T5" fmla="*/ 12 h 55"/>
                <a:gd name="T6" fmla="*/ 16 w 60"/>
                <a:gd name="T7" fmla="*/ 12 h 55"/>
                <a:gd name="T8" fmla="*/ 10 w 60"/>
                <a:gd name="T9" fmla="*/ 26 h 55"/>
                <a:gd name="T10" fmla="*/ 5 w 60"/>
                <a:gd name="T11" fmla="*/ 31 h 55"/>
                <a:gd name="T12" fmla="*/ 0 w 60"/>
                <a:gd name="T13" fmla="*/ 26 h 55"/>
                <a:gd name="T14" fmla="*/ 11 w 60"/>
                <a:gd name="T15" fmla="*/ 4 h 55"/>
                <a:gd name="T16" fmla="*/ 32 w 60"/>
                <a:gd name="T17" fmla="*/ 3 h 55"/>
                <a:gd name="T18" fmla="*/ 60 w 60"/>
                <a:gd name="T19" fmla="*/ 50 h 55"/>
                <a:gd name="T20" fmla="*/ 55 w 60"/>
                <a:gd name="T2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55">
                  <a:moveTo>
                    <a:pt x="55" y="55"/>
                  </a:moveTo>
                  <a:cubicBezTo>
                    <a:pt x="52" y="55"/>
                    <a:pt x="50" y="52"/>
                    <a:pt x="50" y="50"/>
                  </a:cubicBezTo>
                  <a:cubicBezTo>
                    <a:pt x="50" y="35"/>
                    <a:pt x="40" y="18"/>
                    <a:pt x="28" y="12"/>
                  </a:cubicBezTo>
                  <a:cubicBezTo>
                    <a:pt x="25" y="10"/>
                    <a:pt x="20" y="9"/>
                    <a:pt x="16" y="12"/>
                  </a:cubicBezTo>
                  <a:cubicBezTo>
                    <a:pt x="12" y="14"/>
                    <a:pt x="10" y="20"/>
                    <a:pt x="10" y="26"/>
                  </a:cubicBezTo>
                  <a:cubicBezTo>
                    <a:pt x="10" y="29"/>
                    <a:pt x="8" y="31"/>
                    <a:pt x="5" y="31"/>
                  </a:cubicBezTo>
                  <a:cubicBezTo>
                    <a:pt x="3" y="31"/>
                    <a:pt x="0" y="29"/>
                    <a:pt x="0" y="26"/>
                  </a:cubicBezTo>
                  <a:cubicBezTo>
                    <a:pt x="0" y="16"/>
                    <a:pt x="4" y="8"/>
                    <a:pt x="11" y="4"/>
                  </a:cubicBezTo>
                  <a:cubicBezTo>
                    <a:pt x="17" y="0"/>
                    <a:pt x="24" y="0"/>
                    <a:pt x="32" y="3"/>
                  </a:cubicBezTo>
                  <a:cubicBezTo>
                    <a:pt x="47" y="11"/>
                    <a:pt x="60" y="31"/>
                    <a:pt x="60" y="50"/>
                  </a:cubicBezTo>
                  <a:cubicBezTo>
                    <a:pt x="60" y="52"/>
                    <a:pt x="57" y="55"/>
                    <a:pt x="55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7" name="íŝļïďê"/>
            <p:cNvSpPr/>
            <p:nvPr/>
          </p:nvSpPr>
          <p:spPr bwMode="auto">
            <a:xfrm>
              <a:off x="7500938" y="4586288"/>
              <a:ext cx="374650" cy="862013"/>
            </a:xfrm>
            <a:custGeom>
              <a:avLst/>
              <a:gdLst>
                <a:gd name="T0" fmla="*/ 0 w 236"/>
                <a:gd name="T1" fmla="*/ 404 h 543"/>
                <a:gd name="T2" fmla="*/ 236 w 236"/>
                <a:gd name="T3" fmla="*/ 543 h 543"/>
                <a:gd name="T4" fmla="*/ 236 w 236"/>
                <a:gd name="T5" fmla="*/ 140 h 543"/>
                <a:gd name="T6" fmla="*/ 0 w 236"/>
                <a:gd name="T7" fmla="*/ 0 h 543"/>
                <a:gd name="T8" fmla="*/ 0 w 236"/>
                <a:gd name="T9" fmla="*/ 404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543">
                  <a:moveTo>
                    <a:pt x="0" y="404"/>
                  </a:moveTo>
                  <a:lnTo>
                    <a:pt x="236" y="543"/>
                  </a:lnTo>
                  <a:lnTo>
                    <a:pt x="236" y="140"/>
                  </a:lnTo>
                  <a:lnTo>
                    <a:pt x="0" y="0"/>
                  </a:lnTo>
                  <a:lnTo>
                    <a:pt x="0" y="404"/>
                  </a:lnTo>
                  <a:close/>
                </a:path>
              </a:pathLst>
            </a:custGeom>
            <a:solidFill>
              <a:srgbClr val="06E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8" name="iślïḋê"/>
            <p:cNvSpPr/>
            <p:nvPr/>
          </p:nvSpPr>
          <p:spPr bwMode="auto">
            <a:xfrm>
              <a:off x="7875588" y="4735513"/>
              <a:ext cx="122238" cy="712788"/>
            </a:xfrm>
            <a:custGeom>
              <a:avLst/>
              <a:gdLst>
                <a:gd name="T0" fmla="*/ 77 w 77"/>
                <a:gd name="T1" fmla="*/ 399 h 449"/>
                <a:gd name="T2" fmla="*/ 0 w 77"/>
                <a:gd name="T3" fmla="*/ 449 h 449"/>
                <a:gd name="T4" fmla="*/ 0 w 77"/>
                <a:gd name="T5" fmla="*/ 46 h 449"/>
                <a:gd name="T6" fmla="*/ 77 w 77"/>
                <a:gd name="T7" fmla="*/ 0 h 449"/>
                <a:gd name="T8" fmla="*/ 77 w 77"/>
                <a:gd name="T9" fmla="*/ 39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49">
                  <a:moveTo>
                    <a:pt x="77" y="399"/>
                  </a:moveTo>
                  <a:lnTo>
                    <a:pt x="0" y="449"/>
                  </a:lnTo>
                  <a:lnTo>
                    <a:pt x="0" y="46"/>
                  </a:lnTo>
                  <a:lnTo>
                    <a:pt x="77" y="0"/>
                  </a:lnTo>
                  <a:lnTo>
                    <a:pt x="77" y="399"/>
                  </a:lnTo>
                  <a:close/>
                </a:path>
              </a:pathLst>
            </a:custGeom>
            <a:solidFill>
              <a:srgbClr val="FF56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9" name="îṧ1ïďè"/>
            <p:cNvSpPr/>
            <p:nvPr/>
          </p:nvSpPr>
          <p:spPr bwMode="auto">
            <a:xfrm>
              <a:off x="7875588" y="4735513"/>
              <a:ext cx="122238" cy="712788"/>
            </a:xfrm>
            <a:custGeom>
              <a:avLst/>
              <a:gdLst>
                <a:gd name="T0" fmla="*/ 77 w 77"/>
                <a:gd name="T1" fmla="*/ 399 h 449"/>
                <a:gd name="T2" fmla="*/ 0 w 77"/>
                <a:gd name="T3" fmla="*/ 449 h 449"/>
                <a:gd name="T4" fmla="*/ 0 w 77"/>
                <a:gd name="T5" fmla="*/ 46 h 449"/>
                <a:gd name="T6" fmla="*/ 77 w 77"/>
                <a:gd name="T7" fmla="*/ 0 h 449"/>
                <a:gd name="T8" fmla="*/ 77 w 77"/>
                <a:gd name="T9" fmla="*/ 39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49">
                  <a:moveTo>
                    <a:pt x="77" y="399"/>
                  </a:moveTo>
                  <a:lnTo>
                    <a:pt x="0" y="449"/>
                  </a:lnTo>
                  <a:lnTo>
                    <a:pt x="0" y="46"/>
                  </a:lnTo>
                  <a:lnTo>
                    <a:pt x="77" y="0"/>
                  </a:lnTo>
                  <a:lnTo>
                    <a:pt x="77" y="399"/>
                  </a:lnTo>
                  <a:close/>
                </a:path>
              </a:pathLst>
            </a:custGeom>
            <a:solidFill>
              <a:srgbClr val="068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0" name="iṧḻîḋe"/>
            <p:cNvSpPr/>
            <p:nvPr/>
          </p:nvSpPr>
          <p:spPr bwMode="auto">
            <a:xfrm>
              <a:off x="7935913" y="4735513"/>
              <a:ext cx="61913" cy="674688"/>
            </a:xfrm>
            <a:custGeom>
              <a:avLst/>
              <a:gdLst>
                <a:gd name="T0" fmla="*/ 0 w 39"/>
                <a:gd name="T1" fmla="*/ 24 h 425"/>
                <a:gd name="T2" fmla="*/ 39 w 39"/>
                <a:gd name="T3" fmla="*/ 0 h 425"/>
                <a:gd name="T4" fmla="*/ 39 w 39"/>
                <a:gd name="T5" fmla="*/ 399 h 425"/>
                <a:gd name="T6" fmla="*/ 0 w 39"/>
                <a:gd name="T7" fmla="*/ 425 h 425"/>
                <a:gd name="T8" fmla="*/ 0 w 39"/>
                <a:gd name="T9" fmla="*/ 24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25">
                  <a:moveTo>
                    <a:pt x="0" y="24"/>
                  </a:moveTo>
                  <a:lnTo>
                    <a:pt x="39" y="0"/>
                  </a:lnTo>
                  <a:lnTo>
                    <a:pt x="39" y="399"/>
                  </a:lnTo>
                  <a:lnTo>
                    <a:pt x="0" y="42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6B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1" name="ïŝliḍe"/>
            <p:cNvSpPr/>
            <p:nvPr/>
          </p:nvSpPr>
          <p:spPr bwMode="auto">
            <a:xfrm>
              <a:off x="7500938" y="4516438"/>
              <a:ext cx="496888" cy="292100"/>
            </a:xfrm>
            <a:custGeom>
              <a:avLst/>
              <a:gdLst>
                <a:gd name="T0" fmla="*/ 0 w 313"/>
                <a:gd name="T1" fmla="*/ 44 h 184"/>
                <a:gd name="T2" fmla="*/ 236 w 313"/>
                <a:gd name="T3" fmla="*/ 184 h 184"/>
                <a:gd name="T4" fmla="*/ 313 w 313"/>
                <a:gd name="T5" fmla="*/ 138 h 184"/>
                <a:gd name="T6" fmla="*/ 78 w 313"/>
                <a:gd name="T7" fmla="*/ 0 h 184"/>
                <a:gd name="T8" fmla="*/ 0 w 313"/>
                <a:gd name="T9" fmla="*/ 4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184">
                  <a:moveTo>
                    <a:pt x="0" y="44"/>
                  </a:moveTo>
                  <a:lnTo>
                    <a:pt x="236" y="184"/>
                  </a:lnTo>
                  <a:lnTo>
                    <a:pt x="313" y="138"/>
                  </a:lnTo>
                  <a:lnTo>
                    <a:pt x="78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6B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2" name="îslîḑê"/>
            <p:cNvSpPr/>
            <p:nvPr/>
          </p:nvSpPr>
          <p:spPr bwMode="auto">
            <a:xfrm>
              <a:off x="7624763" y="4516438"/>
              <a:ext cx="352425" cy="282575"/>
            </a:xfrm>
            <a:custGeom>
              <a:avLst/>
              <a:gdLst>
                <a:gd name="T0" fmla="*/ 0 w 222"/>
                <a:gd name="T1" fmla="*/ 0 h 178"/>
                <a:gd name="T2" fmla="*/ 0 w 222"/>
                <a:gd name="T3" fmla="*/ 84 h 178"/>
                <a:gd name="T4" fmla="*/ 158 w 222"/>
                <a:gd name="T5" fmla="*/ 178 h 178"/>
                <a:gd name="T6" fmla="*/ 222 w 222"/>
                <a:gd name="T7" fmla="*/ 138 h 178"/>
                <a:gd name="T8" fmla="*/ 210 w 222"/>
                <a:gd name="T9" fmla="*/ 124 h 178"/>
                <a:gd name="T10" fmla="*/ 0 w 222"/>
                <a:gd name="T11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2" h="178">
                  <a:moveTo>
                    <a:pt x="0" y="0"/>
                  </a:moveTo>
                  <a:lnTo>
                    <a:pt x="0" y="84"/>
                  </a:lnTo>
                  <a:lnTo>
                    <a:pt x="158" y="178"/>
                  </a:lnTo>
                  <a:lnTo>
                    <a:pt x="222" y="138"/>
                  </a:lnTo>
                  <a:lnTo>
                    <a:pt x="210" y="1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5E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3" name="îṡḷíḍe"/>
            <p:cNvSpPr/>
            <p:nvPr/>
          </p:nvSpPr>
          <p:spPr bwMode="auto">
            <a:xfrm>
              <a:off x="7624763" y="4516438"/>
              <a:ext cx="352425" cy="282575"/>
            </a:xfrm>
            <a:custGeom>
              <a:avLst/>
              <a:gdLst>
                <a:gd name="T0" fmla="*/ 0 w 222"/>
                <a:gd name="T1" fmla="*/ 0 h 178"/>
                <a:gd name="T2" fmla="*/ 0 w 222"/>
                <a:gd name="T3" fmla="*/ 84 h 178"/>
                <a:gd name="T4" fmla="*/ 158 w 222"/>
                <a:gd name="T5" fmla="*/ 178 h 178"/>
                <a:gd name="T6" fmla="*/ 222 w 222"/>
                <a:gd name="T7" fmla="*/ 138 h 178"/>
                <a:gd name="T8" fmla="*/ 210 w 222"/>
                <a:gd name="T9" fmla="*/ 12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78">
                  <a:moveTo>
                    <a:pt x="0" y="0"/>
                  </a:moveTo>
                  <a:lnTo>
                    <a:pt x="0" y="84"/>
                  </a:lnTo>
                  <a:lnTo>
                    <a:pt x="158" y="178"/>
                  </a:lnTo>
                  <a:lnTo>
                    <a:pt x="222" y="138"/>
                  </a:lnTo>
                  <a:lnTo>
                    <a:pt x="210" y="1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4" name="iṥlïḓê"/>
            <p:cNvSpPr/>
            <p:nvPr/>
          </p:nvSpPr>
          <p:spPr bwMode="auto">
            <a:xfrm>
              <a:off x="7500938" y="4516438"/>
              <a:ext cx="496888" cy="292100"/>
            </a:xfrm>
            <a:custGeom>
              <a:avLst/>
              <a:gdLst>
                <a:gd name="T0" fmla="*/ 78 w 313"/>
                <a:gd name="T1" fmla="*/ 12 h 184"/>
                <a:gd name="T2" fmla="*/ 294 w 313"/>
                <a:gd name="T3" fmla="*/ 138 h 184"/>
                <a:gd name="T4" fmla="*/ 236 w 313"/>
                <a:gd name="T5" fmla="*/ 172 h 184"/>
                <a:gd name="T6" fmla="*/ 20 w 313"/>
                <a:gd name="T7" fmla="*/ 46 h 184"/>
                <a:gd name="T8" fmla="*/ 78 w 313"/>
                <a:gd name="T9" fmla="*/ 12 h 184"/>
                <a:gd name="T10" fmla="*/ 78 w 313"/>
                <a:gd name="T11" fmla="*/ 0 h 184"/>
                <a:gd name="T12" fmla="*/ 0 w 313"/>
                <a:gd name="T13" fmla="*/ 44 h 184"/>
                <a:gd name="T14" fmla="*/ 236 w 313"/>
                <a:gd name="T15" fmla="*/ 184 h 184"/>
                <a:gd name="T16" fmla="*/ 313 w 313"/>
                <a:gd name="T17" fmla="*/ 138 h 184"/>
                <a:gd name="T18" fmla="*/ 78 w 313"/>
                <a:gd name="T1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3" h="184">
                  <a:moveTo>
                    <a:pt x="78" y="12"/>
                  </a:moveTo>
                  <a:lnTo>
                    <a:pt x="294" y="138"/>
                  </a:lnTo>
                  <a:lnTo>
                    <a:pt x="236" y="172"/>
                  </a:lnTo>
                  <a:lnTo>
                    <a:pt x="20" y="46"/>
                  </a:lnTo>
                  <a:lnTo>
                    <a:pt x="78" y="12"/>
                  </a:lnTo>
                  <a:close/>
                  <a:moveTo>
                    <a:pt x="78" y="0"/>
                  </a:moveTo>
                  <a:lnTo>
                    <a:pt x="0" y="44"/>
                  </a:lnTo>
                  <a:lnTo>
                    <a:pt x="236" y="184"/>
                  </a:lnTo>
                  <a:lnTo>
                    <a:pt x="313" y="138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8A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5" name="îS1íḑê"/>
            <p:cNvSpPr/>
            <p:nvPr/>
          </p:nvSpPr>
          <p:spPr bwMode="auto">
            <a:xfrm>
              <a:off x="7500938" y="4516438"/>
              <a:ext cx="496888" cy="292100"/>
            </a:xfrm>
            <a:custGeom>
              <a:avLst/>
              <a:gdLst>
                <a:gd name="T0" fmla="*/ 78 w 313"/>
                <a:gd name="T1" fmla="*/ 12 h 184"/>
                <a:gd name="T2" fmla="*/ 294 w 313"/>
                <a:gd name="T3" fmla="*/ 138 h 184"/>
                <a:gd name="T4" fmla="*/ 236 w 313"/>
                <a:gd name="T5" fmla="*/ 172 h 184"/>
                <a:gd name="T6" fmla="*/ 20 w 313"/>
                <a:gd name="T7" fmla="*/ 46 h 184"/>
                <a:gd name="T8" fmla="*/ 78 w 313"/>
                <a:gd name="T9" fmla="*/ 12 h 184"/>
                <a:gd name="T10" fmla="*/ 78 w 313"/>
                <a:gd name="T11" fmla="*/ 0 h 184"/>
                <a:gd name="T12" fmla="*/ 0 w 313"/>
                <a:gd name="T13" fmla="*/ 44 h 184"/>
                <a:gd name="T14" fmla="*/ 236 w 313"/>
                <a:gd name="T15" fmla="*/ 184 h 184"/>
                <a:gd name="T16" fmla="*/ 313 w 313"/>
                <a:gd name="T17" fmla="*/ 138 h 184"/>
                <a:gd name="T18" fmla="*/ 78 w 313"/>
                <a:gd name="T1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3" h="184">
                  <a:moveTo>
                    <a:pt x="78" y="12"/>
                  </a:moveTo>
                  <a:lnTo>
                    <a:pt x="294" y="138"/>
                  </a:lnTo>
                  <a:lnTo>
                    <a:pt x="236" y="172"/>
                  </a:lnTo>
                  <a:lnTo>
                    <a:pt x="20" y="46"/>
                  </a:lnTo>
                  <a:lnTo>
                    <a:pt x="78" y="12"/>
                  </a:lnTo>
                  <a:moveTo>
                    <a:pt x="78" y="0"/>
                  </a:moveTo>
                  <a:lnTo>
                    <a:pt x="0" y="44"/>
                  </a:lnTo>
                  <a:lnTo>
                    <a:pt x="236" y="184"/>
                  </a:lnTo>
                  <a:lnTo>
                    <a:pt x="313" y="138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6" name="išľîďe"/>
            <p:cNvSpPr/>
            <p:nvPr/>
          </p:nvSpPr>
          <p:spPr bwMode="auto">
            <a:xfrm>
              <a:off x="7602538" y="4598988"/>
              <a:ext cx="187325" cy="174625"/>
            </a:xfrm>
            <a:custGeom>
              <a:avLst/>
              <a:gdLst>
                <a:gd name="T0" fmla="*/ 54 w 59"/>
                <a:gd name="T1" fmla="*/ 55 h 55"/>
                <a:gd name="T2" fmla="*/ 49 w 59"/>
                <a:gd name="T3" fmla="*/ 50 h 55"/>
                <a:gd name="T4" fmla="*/ 27 w 59"/>
                <a:gd name="T5" fmla="*/ 12 h 55"/>
                <a:gd name="T6" fmla="*/ 15 w 59"/>
                <a:gd name="T7" fmla="*/ 12 h 55"/>
                <a:gd name="T8" fmla="*/ 9 w 59"/>
                <a:gd name="T9" fmla="*/ 27 h 55"/>
                <a:gd name="T10" fmla="*/ 4 w 59"/>
                <a:gd name="T11" fmla="*/ 31 h 55"/>
                <a:gd name="T12" fmla="*/ 0 w 59"/>
                <a:gd name="T13" fmla="*/ 27 h 55"/>
                <a:gd name="T14" fmla="*/ 10 w 59"/>
                <a:gd name="T15" fmla="*/ 4 h 55"/>
                <a:gd name="T16" fmla="*/ 31 w 59"/>
                <a:gd name="T17" fmla="*/ 4 h 55"/>
                <a:gd name="T18" fmla="*/ 59 w 59"/>
                <a:gd name="T19" fmla="*/ 50 h 55"/>
                <a:gd name="T20" fmla="*/ 54 w 59"/>
                <a:gd name="T2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55">
                  <a:moveTo>
                    <a:pt x="54" y="55"/>
                  </a:moveTo>
                  <a:cubicBezTo>
                    <a:pt x="51" y="55"/>
                    <a:pt x="49" y="53"/>
                    <a:pt x="49" y="50"/>
                  </a:cubicBezTo>
                  <a:cubicBezTo>
                    <a:pt x="49" y="35"/>
                    <a:pt x="39" y="18"/>
                    <a:pt x="27" y="12"/>
                  </a:cubicBezTo>
                  <a:cubicBezTo>
                    <a:pt x="24" y="11"/>
                    <a:pt x="19" y="9"/>
                    <a:pt x="15" y="12"/>
                  </a:cubicBezTo>
                  <a:cubicBezTo>
                    <a:pt x="11" y="14"/>
                    <a:pt x="9" y="20"/>
                    <a:pt x="9" y="27"/>
                  </a:cubicBezTo>
                  <a:cubicBezTo>
                    <a:pt x="9" y="29"/>
                    <a:pt x="7" y="31"/>
                    <a:pt x="4" y="31"/>
                  </a:cubicBezTo>
                  <a:cubicBezTo>
                    <a:pt x="2" y="31"/>
                    <a:pt x="0" y="29"/>
                    <a:pt x="0" y="27"/>
                  </a:cubicBezTo>
                  <a:cubicBezTo>
                    <a:pt x="0" y="16"/>
                    <a:pt x="3" y="8"/>
                    <a:pt x="10" y="4"/>
                  </a:cubicBezTo>
                  <a:cubicBezTo>
                    <a:pt x="16" y="0"/>
                    <a:pt x="24" y="0"/>
                    <a:pt x="31" y="4"/>
                  </a:cubicBezTo>
                  <a:cubicBezTo>
                    <a:pt x="47" y="11"/>
                    <a:pt x="59" y="31"/>
                    <a:pt x="59" y="50"/>
                  </a:cubicBezTo>
                  <a:cubicBezTo>
                    <a:pt x="59" y="53"/>
                    <a:pt x="57" y="55"/>
                    <a:pt x="54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7" name="îSḷiḋe"/>
            <p:cNvSpPr/>
            <p:nvPr/>
          </p:nvSpPr>
          <p:spPr bwMode="auto">
            <a:xfrm>
              <a:off x="4102100" y="5270500"/>
              <a:ext cx="812800" cy="43180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5000"/>
                    <a:lumOff val="95000"/>
                    <a:alpha val="35000"/>
                  </a:schemeClr>
                </a:gs>
                <a:gs pos="0">
                  <a:srgbClr val="06E6FF">
                    <a:alpha val="55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8" name="ïSliḋé"/>
            <p:cNvSpPr/>
            <p:nvPr/>
          </p:nvSpPr>
          <p:spPr bwMode="auto">
            <a:xfrm>
              <a:off x="4895850" y="5018088"/>
              <a:ext cx="414338" cy="219075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5000"/>
                    <a:lumOff val="95000"/>
                    <a:alpha val="35000"/>
                  </a:schemeClr>
                </a:gs>
                <a:gs pos="0">
                  <a:srgbClr val="06E6FF">
                    <a:alpha val="55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9" name="îṣlîḍé"/>
            <p:cNvSpPr/>
            <p:nvPr/>
          </p:nvSpPr>
          <p:spPr bwMode="auto">
            <a:xfrm>
              <a:off x="5357813" y="4827588"/>
              <a:ext cx="263525" cy="13970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5000"/>
                    <a:lumOff val="95000"/>
                    <a:alpha val="35000"/>
                  </a:schemeClr>
                </a:gs>
                <a:gs pos="0">
                  <a:srgbClr val="06E6FF">
                    <a:alpha val="55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0" name="ïsḻíḑè"/>
            <p:cNvSpPr/>
            <p:nvPr/>
          </p:nvSpPr>
          <p:spPr bwMode="auto">
            <a:xfrm>
              <a:off x="4313238" y="3416300"/>
              <a:ext cx="304800" cy="304800"/>
            </a:xfrm>
            <a:prstGeom prst="ellipse">
              <a:avLst/>
            </a:prstGeom>
            <a:solidFill>
              <a:srgbClr val="F0B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1" name="iśľiḑé"/>
            <p:cNvSpPr/>
            <p:nvPr/>
          </p:nvSpPr>
          <p:spPr bwMode="auto">
            <a:xfrm>
              <a:off x="4341813" y="3638550"/>
              <a:ext cx="146050" cy="171450"/>
            </a:xfrm>
            <a:custGeom>
              <a:avLst/>
              <a:gdLst>
                <a:gd name="T0" fmla="*/ 92 w 92"/>
                <a:gd name="T1" fmla="*/ 34 h 108"/>
                <a:gd name="T2" fmla="*/ 92 w 92"/>
                <a:gd name="T3" fmla="*/ 108 h 108"/>
                <a:gd name="T4" fmla="*/ 0 w 92"/>
                <a:gd name="T5" fmla="*/ 72 h 108"/>
                <a:gd name="T6" fmla="*/ 0 w 92"/>
                <a:gd name="T7" fmla="*/ 0 h 108"/>
                <a:gd name="T8" fmla="*/ 46 w 92"/>
                <a:gd name="T9" fmla="*/ 0 h 108"/>
                <a:gd name="T10" fmla="*/ 92 w 92"/>
                <a:gd name="T11" fmla="*/ 3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108">
                  <a:moveTo>
                    <a:pt x="92" y="34"/>
                  </a:moveTo>
                  <a:lnTo>
                    <a:pt x="92" y="108"/>
                  </a:lnTo>
                  <a:lnTo>
                    <a:pt x="0" y="72"/>
                  </a:lnTo>
                  <a:lnTo>
                    <a:pt x="0" y="0"/>
                  </a:lnTo>
                  <a:lnTo>
                    <a:pt x="46" y="0"/>
                  </a:lnTo>
                  <a:lnTo>
                    <a:pt x="92" y="34"/>
                  </a:lnTo>
                  <a:close/>
                </a:path>
              </a:pathLst>
            </a:custGeom>
            <a:solidFill>
              <a:srgbClr val="F0B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2" name="íSľîḓè"/>
            <p:cNvSpPr/>
            <p:nvPr/>
          </p:nvSpPr>
          <p:spPr bwMode="auto">
            <a:xfrm>
              <a:off x="4143375" y="3965575"/>
              <a:ext cx="176213" cy="265113"/>
            </a:xfrm>
            <a:custGeom>
              <a:avLst/>
              <a:gdLst>
                <a:gd name="T0" fmla="*/ 0 w 55"/>
                <a:gd name="T1" fmla="*/ 9 h 83"/>
                <a:gd name="T2" fmla="*/ 55 w 55"/>
                <a:gd name="T3" fmla="*/ 83 h 83"/>
                <a:gd name="T4" fmla="*/ 55 w 55"/>
                <a:gd name="T5" fmla="*/ 58 h 83"/>
                <a:gd name="T6" fmla="*/ 22 w 55"/>
                <a:gd name="T7" fmla="*/ 0 h 83"/>
                <a:gd name="T8" fmla="*/ 0 w 55"/>
                <a:gd name="T9" fmla="*/ 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83">
                  <a:moveTo>
                    <a:pt x="0" y="9"/>
                  </a:moveTo>
                  <a:cubicBezTo>
                    <a:pt x="0" y="9"/>
                    <a:pt x="0" y="65"/>
                    <a:pt x="55" y="83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58"/>
                    <a:pt x="22" y="55"/>
                    <a:pt x="22" y="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F0C7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3" name="íşlidé"/>
            <p:cNvSpPr/>
            <p:nvPr/>
          </p:nvSpPr>
          <p:spPr bwMode="auto">
            <a:xfrm>
              <a:off x="4143375" y="3965575"/>
              <a:ext cx="80963" cy="141288"/>
            </a:xfrm>
            <a:custGeom>
              <a:avLst/>
              <a:gdLst>
                <a:gd name="T0" fmla="*/ 0 w 25"/>
                <a:gd name="T1" fmla="*/ 9 h 44"/>
                <a:gd name="T2" fmla="*/ 9 w 25"/>
                <a:gd name="T3" fmla="*/ 44 h 44"/>
                <a:gd name="T4" fmla="*/ 25 w 25"/>
                <a:gd name="T5" fmla="*/ 27 h 44"/>
                <a:gd name="T6" fmla="*/ 22 w 25"/>
                <a:gd name="T7" fmla="*/ 0 h 44"/>
                <a:gd name="T8" fmla="*/ 0 w 25"/>
                <a:gd name="T9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4">
                  <a:moveTo>
                    <a:pt x="0" y="9"/>
                  </a:moveTo>
                  <a:cubicBezTo>
                    <a:pt x="0" y="9"/>
                    <a:pt x="0" y="25"/>
                    <a:pt x="9" y="44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3" y="20"/>
                    <a:pt x="22" y="11"/>
                    <a:pt x="22" y="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F0A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4" name="îṡḷîḓe"/>
            <p:cNvSpPr/>
            <p:nvPr/>
          </p:nvSpPr>
          <p:spPr bwMode="auto">
            <a:xfrm>
              <a:off x="4111625" y="3756025"/>
              <a:ext cx="131763" cy="266700"/>
            </a:xfrm>
            <a:custGeom>
              <a:avLst/>
              <a:gdLst>
                <a:gd name="T0" fmla="*/ 41 w 41"/>
                <a:gd name="T1" fmla="*/ 3 h 84"/>
                <a:gd name="T2" fmla="*/ 0 w 41"/>
                <a:gd name="T3" fmla="*/ 75 h 84"/>
                <a:gd name="T4" fmla="*/ 24 w 41"/>
                <a:gd name="T5" fmla="*/ 84 h 84"/>
                <a:gd name="T6" fmla="*/ 41 w 41"/>
                <a:gd name="T7" fmla="*/ 75 h 84"/>
                <a:gd name="T8" fmla="*/ 41 w 41"/>
                <a:gd name="T9" fmla="*/ 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84">
                  <a:moveTo>
                    <a:pt x="41" y="3"/>
                  </a:moveTo>
                  <a:cubicBezTo>
                    <a:pt x="41" y="3"/>
                    <a:pt x="10" y="0"/>
                    <a:pt x="0" y="75"/>
                  </a:cubicBezTo>
                  <a:cubicBezTo>
                    <a:pt x="0" y="75"/>
                    <a:pt x="4" y="84"/>
                    <a:pt x="24" y="84"/>
                  </a:cubicBezTo>
                  <a:cubicBezTo>
                    <a:pt x="39" y="84"/>
                    <a:pt x="41" y="75"/>
                    <a:pt x="41" y="75"/>
                  </a:cubicBezTo>
                  <a:lnTo>
                    <a:pt x="41" y="3"/>
                  </a:lnTo>
                  <a:close/>
                </a:path>
              </a:pathLst>
            </a:custGeom>
            <a:solidFill>
              <a:srgbClr val="0089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5" name="îśļïḓê"/>
            <p:cNvSpPr/>
            <p:nvPr/>
          </p:nvSpPr>
          <p:spPr bwMode="auto">
            <a:xfrm>
              <a:off x="4291013" y="5324475"/>
              <a:ext cx="174625" cy="180975"/>
            </a:xfrm>
            <a:custGeom>
              <a:avLst/>
              <a:gdLst>
                <a:gd name="T0" fmla="*/ 3 w 55"/>
                <a:gd name="T1" fmla="*/ 28 h 57"/>
                <a:gd name="T2" fmla="*/ 3 w 55"/>
                <a:gd name="T3" fmla="*/ 44 h 57"/>
                <a:gd name="T4" fmla="*/ 15 w 55"/>
                <a:gd name="T5" fmla="*/ 57 h 57"/>
                <a:gd name="T6" fmla="*/ 31 w 55"/>
                <a:gd name="T7" fmla="*/ 51 h 57"/>
                <a:gd name="T8" fmla="*/ 55 w 55"/>
                <a:gd name="T9" fmla="*/ 8 h 57"/>
                <a:gd name="T10" fmla="*/ 48 w 55"/>
                <a:gd name="T11" fmla="*/ 1 h 57"/>
                <a:gd name="T12" fmla="*/ 19 w 55"/>
                <a:gd name="T13" fmla="*/ 11 h 57"/>
                <a:gd name="T14" fmla="*/ 3 w 55"/>
                <a:gd name="T1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57">
                  <a:moveTo>
                    <a:pt x="3" y="28"/>
                  </a:moveTo>
                  <a:cubicBezTo>
                    <a:pt x="3" y="44"/>
                    <a:pt x="3" y="44"/>
                    <a:pt x="3" y="44"/>
                  </a:cubicBezTo>
                  <a:cubicBezTo>
                    <a:pt x="3" y="51"/>
                    <a:pt x="8" y="57"/>
                    <a:pt x="15" y="57"/>
                  </a:cubicBezTo>
                  <a:cubicBezTo>
                    <a:pt x="20" y="57"/>
                    <a:pt x="26" y="56"/>
                    <a:pt x="31" y="51"/>
                  </a:cubicBezTo>
                  <a:cubicBezTo>
                    <a:pt x="51" y="34"/>
                    <a:pt x="54" y="17"/>
                    <a:pt x="55" y="8"/>
                  </a:cubicBezTo>
                  <a:cubicBezTo>
                    <a:pt x="55" y="5"/>
                    <a:pt x="52" y="1"/>
                    <a:pt x="48" y="1"/>
                  </a:cubicBezTo>
                  <a:cubicBezTo>
                    <a:pt x="41" y="0"/>
                    <a:pt x="24" y="6"/>
                    <a:pt x="19" y="11"/>
                  </a:cubicBezTo>
                  <a:cubicBezTo>
                    <a:pt x="0" y="30"/>
                    <a:pt x="3" y="28"/>
                    <a:pt x="3" y="28"/>
                  </a:cubicBezTo>
                  <a:close/>
                </a:path>
              </a:pathLst>
            </a:custGeom>
            <a:solidFill>
              <a:srgbClr val="FBFB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6" name="iśľíḋe"/>
            <p:cNvSpPr/>
            <p:nvPr/>
          </p:nvSpPr>
          <p:spPr bwMode="auto">
            <a:xfrm>
              <a:off x="4252913" y="4497388"/>
              <a:ext cx="238125" cy="966788"/>
            </a:xfrm>
            <a:custGeom>
              <a:avLst/>
              <a:gdLst>
                <a:gd name="T0" fmla="*/ 0 w 75"/>
                <a:gd name="T1" fmla="*/ 0 h 304"/>
                <a:gd name="T2" fmla="*/ 15 w 75"/>
                <a:gd name="T3" fmla="*/ 288 h 304"/>
                <a:gd name="T4" fmla="*/ 46 w 75"/>
                <a:gd name="T5" fmla="*/ 280 h 304"/>
                <a:gd name="T6" fmla="*/ 56 w 75"/>
                <a:gd name="T7" fmla="*/ 33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304">
                  <a:moveTo>
                    <a:pt x="0" y="0"/>
                  </a:moveTo>
                  <a:cubicBezTo>
                    <a:pt x="0" y="0"/>
                    <a:pt x="24" y="145"/>
                    <a:pt x="15" y="288"/>
                  </a:cubicBezTo>
                  <a:cubicBezTo>
                    <a:pt x="15" y="288"/>
                    <a:pt x="34" y="304"/>
                    <a:pt x="46" y="280"/>
                  </a:cubicBezTo>
                  <a:cubicBezTo>
                    <a:pt x="46" y="280"/>
                    <a:pt x="75" y="147"/>
                    <a:pt x="56" y="33"/>
                  </a:cubicBezTo>
                </a:path>
              </a:pathLst>
            </a:custGeom>
            <a:solidFill>
              <a:srgbClr val="423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7" name="îṥļíḓe"/>
            <p:cNvSpPr/>
            <p:nvPr/>
          </p:nvSpPr>
          <p:spPr bwMode="auto">
            <a:xfrm>
              <a:off x="4265613" y="4529138"/>
              <a:ext cx="184150" cy="292100"/>
            </a:xfrm>
            <a:custGeom>
              <a:avLst/>
              <a:gdLst>
                <a:gd name="T0" fmla="*/ 58 w 58"/>
                <a:gd name="T1" fmla="*/ 92 h 92"/>
                <a:gd name="T2" fmla="*/ 0 w 58"/>
                <a:gd name="T3" fmla="*/ 0 h 92"/>
                <a:gd name="T4" fmla="*/ 19 w 58"/>
                <a:gd name="T5" fmla="*/ 4 h 92"/>
                <a:gd name="T6" fmla="*/ 52 w 58"/>
                <a:gd name="T7" fmla="*/ 23 h 92"/>
                <a:gd name="T8" fmla="*/ 58 w 58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92">
                  <a:moveTo>
                    <a:pt x="58" y="92"/>
                  </a:moveTo>
                  <a:cubicBezTo>
                    <a:pt x="12" y="59"/>
                    <a:pt x="0" y="0"/>
                    <a:pt x="0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6" y="46"/>
                    <a:pt x="58" y="69"/>
                    <a:pt x="58" y="92"/>
                  </a:cubicBezTo>
                  <a:close/>
                </a:path>
              </a:pathLst>
            </a:custGeom>
            <a:solidFill>
              <a:srgbClr val="2F26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8" name="işḻïḋè"/>
            <p:cNvSpPr/>
            <p:nvPr/>
          </p:nvSpPr>
          <p:spPr bwMode="auto">
            <a:xfrm>
              <a:off x="4459288" y="5438775"/>
              <a:ext cx="319088" cy="130175"/>
            </a:xfrm>
            <a:custGeom>
              <a:avLst/>
              <a:gdLst>
                <a:gd name="T0" fmla="*/ 4 w 100"/>
                <a:gd name="T1" fmla="*/ 7 h 41"/>
                <a:gd name="T2" fmla="*/ 1 w 100"/>
                <a:gd name="T3" fmla="*/ 19 h 41"/>
                <a:gd name="T4" fmla="*/ 18 w 100"/>
                <a:gd name="T5" fmla="*/ 39 h 41"/>
                <a:gd name="T6" fmla="*/ 67 w 100"/>
                <a:gd name="T7" fmla="*/ 37 h 41"/>
                <a:gd name="T8" fmla="*/ 96 w 100"/>
                <a:gd name="T9" fmla="*/ 23 h 41"/>
                <a:gd name="T10" fmla="*/ 94 w 100"/>
                <a:gd name="T11" fmla="*/ 11 h 41"/>
                <a:gd name="T12" fmla="*/ 50 w 100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41">
                  <a:moveTo>
                    <a:pt x="4" y="7"/>
                  </a:moveTo>
                  <a:cubicBezTo>
                    <a:pt x="4" y="7"/>
                    <a:pt x="2" y="12"/>
                    <a:pt x="1" y="19"/>
                  </a:cubicBezTo>
                  <a:cubicBezTo>
                    <a:pt x="0" y="29"/>
                    <a:pt x="8" y="38"/>
                    <a:pt x="18" y="39"/>
                  </a:cubicBezTo>
                  <a:cubicBezTo>
                    <a:pt x="30" y="40"/>
                    <a:pt x="49" y="41"/>
                    <a:pt x="67" y="37"/>
                  </a:cubicBezTo>
                  <a:cubicBezTo>
                    <a:pt x="82" y="34"/>
                    <a:pt x="91" y="28"/>
                    <a:pt x="96" y="23"/>
                  </a:cubicBezTo>
                  <a:cubicBezTo>
                    <a:pt x="100" y="19"/>
                    <a:pt x="98" y="13"/>
                    <a:pt x="94" y="11"/>
                  </a:cubicBezTo>
                  <a:cubicBezTo>
                    <a:pt x="85" y="7"/>
                    <a:pt x="71" y="2"/>
                    <a:pt x="50" y="0"/>
                  </a:cubicBezTo>
                </a:path>
              </a:pathLst>
            </a:custGeom>
            <a:solidFill>
              <a:srgbClr val="FBFB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9" name="íŝḻíďè"/>
            <p:cNvSpPr/>
            <p:nvPr/>
          </p:nvSpPr>
          <p:spPr bwMode="auto">
            <a:xfrm>
              <a:off x="4189413" y="4202113"/>
              <a:ext cx="557213" cy="1319213"/>
            </a:xfrm>
            <a:custGeom>
              <a:avLst/>
              <a:gdLst>
                <a:gd name="T0" fmla="*/ 17 w 175"/>
                <a:gd name="T1" fmla="*/ 52 h 415"/>
                <a:gd name="T2" fmla="*/ 75 w 175"/>
                <a:gd name="T3" fmla="*/ 150 h 415"/>
                <a:gd name="T4" fmla="*/ 89 w 175"/>
                <a:gd name="T5" fmla="*/ 396 h 415"/>
                <a:gd name="T6" fmla="*/ 135 w 175"/>
                <a:gd name="T7" fmla="*/ 396 h 415"/>
                <a:gd name="T8" fmla="*/ 131 w 175"/>
                <a:gd name="T9" fmla="*/ 70 h 415"/>
                <a:gd name="T10" fmla="*/ 17 w 175"/>
                <a:gd name="T11" fmla="*/ 52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415">
                  <a:moveTo>
                    <a:pt x="17" y="52"/>
                  </a:moveTo>
                  <a:cubicBezTo>
                    <a:pt x="17" y="52"/>
                    <a:pt x="0" y="109"/>
                    <a:pt x="75" y="150"/>
                  </a:cubicBezTo>
                  <a:cubicBezTo>
                    <a:pt x="75" y="150"/>
                    <a:pt x="116" y="252"/>
                    <a:pt x="89" y="396"/>
                  </a:cubicBezTo>
                  <a:cubicBezTo>
                    <a:pt x="89" y="396"/>
                    <a:pt x="105" y="415"/>
                    <a:pt x="135" y="396"/>
                  </a:cubicBezTo>
                  <a:cubicBezTo>
                    <a:pt x="135" y="396"/>
                    <a:pt x="175" y="204"/>
                    <a:pt x="131" y="70"/>
                  </a:cubicBezTo>
                  <a:cubicBezTo>
                    <a:pt x="59" y="0"/>
                    <a:pt x="17" y="52"/>
                    <a:pt x="17" y="52"/>
                  </a:cubicBezTo>
                  <a:close/>
                </a:path>
              </a:pathLst>
            </a:custGeom>
            <a:solidFill>
              <a:srgbClr val="1E2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0" name="îṩļíḑe"/>
            <p:cNvSpPr/>
            <p:nvPr/>
          </p:nvSpPr>
          <p:spPr bwMode="auto">
            <a:xfrm>
              <a:off x="4171950" y="3708400"/>
              <a:ext cx="446088" cy="792163"/>
            </a:xfrm>
            <a:custGeom>
              <a:avLst/>
              <a:gdLst>
                <a:gd name="T0" fmla="*/ 53 w 140"/>
                <a:gd name="T1" fmla="*/ 14 h 249"/>
                <a:gd name="T2" fmla="*/ 13 w 140"/>
                <a:gd name="T3" fmla="*/ 32 h 249"/>
                <a:gd name="T4" fmla="*/ 22 w 140"/>
                <a:gd name="T5" fmla="*/ 207 h 249"/>
                <a:gd name="T6" fmla="*/ 76 w 140"/>
                <a:gd name="T7" fmla="*/ 238 h 249"/>
                <a:gd name="T8" fmla="*/ 140 w 140"/>
                <a:gd name="T9" fmla="*/ 220 h 249"/>
                <a:gd name="T10" fmla="*/ 130 w 140"/>
                <a:gd name="T11" fmla="*/ 62 h 249"/>
                <a:gd name="T12" fmla="*/ 92 w 140"/>
                <a:gd name="T13" fmla="*/ 29 h 249"/>
                <a:gd name="T14" fmla="*/ 53 w 140"/>
                <a:gd name="T15" fmla="*/ 1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249">
                  <a:moveTo>
                    <a:pt x="53" y="14"/>
                  </a:moveTo>
                  <a:cubicBezTo>
                    <a:pt x="53" y="14"/>
                    <a:pt x="26" y="0"/>
                    <a:pt x="13" y="32"/>
                  </a:cubicBezTo>
                  <a:cubicBezTo>
                    <a:pt x="0" y="64"/>
                    <a:pt x="22" y="207"/>
                    <a:pt x="22" y="207"/>
                  </a:cubicBezTo>
                  <a:cubicBezTo>
                    <a:pt x="22" y="207"/>
                    <a:pt x="34" y="227"/>
                    <a:pt x="76" y="238"/>
                  </a:cubicBezTo>
                  <a:cubicBezTo>
                    <a:pt x="118" y="249"/>
                    <a:pt x="140" y="220"/>
                    <a:pt x="140" y="220"/>
                  </a:cubicBezTo>
                  <a:cubicBezTo>
                    <a:pt x="140" y="220"/>
                    <a:pt x="131" y="70"/>
                    <a:pt x="130" y="62"/>
                  </a:cubicBezTo>
                  <a:cubicBezTo>
                    <a:pt x="129" y="55"/>
                    <a:pt x="122" y="42"/>
                    <a:pt x="92" y="29"/>
                  </a:cubicBezTo>
                  <a:cubicBezTo>
                    <a:pt x="61" y="17"/>
                    <a:pt x="53" y="14"/>
                    <a:pt x="53" y="14"/>
                  </a:cubicBezTo>
                  <a:close/>
                </a:path>
              </a:pathLst>
            </a:custGeom>
            <a:solidFill>
              <a:srgbClr val="00F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1" name="iṣlîḋè"/>
            <p:cNvSpPr/>
            <p:nvPr/>
          </p:nvSpPr>
          <p:spPr bwMode="auto">
            <a:xfrm>
              <a:off x="4525963" y="4032250"/>
              <a:ext cx="576263" cy="366713"/>
            </a:xfrm>
            <a:custGeom>
              <a:avLst/>
              <a:gdLst>
                <a:gd name="T0" fmla="*/ 0 w 181"/>
                <a:gd name="T1" fmla="*/ 16 h 115"/>
                <a:gd name="T2" fmla="*/ 120 w 181"/>
                <a:gd name="T3" fmla="*/ 100 h 115"/>
                <a:gd name="T4" fmla="*/ 143 w 181"/>
                <a:gd name="T5" fmla="*/ 115 h 115"/>
                <a:gd name="T6" fmla="*/ 171 w 181"/>
                <a:gd name="T7" fmla="*/ 97 h 115"/>
                <a:gd name="T8" fmla="*/ 181 w 181"/>
                <a:gd name="T9" fmla="*/ 89 h 115"/>
                <a:gd name="T10" fmla="*/ 149 w 181"/>
                <a:gd name="T11" fmla="*/ 83 h 115"/>
                <a:gd name="T12" fmla="*/ 124 w 181"/>
                <a:gd name="T13" fmla="*/ 78 h 115"/>
                <a:gd name="T14" fmla="*/ 31 w 181"/>
                <a:gd name="T1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1" h="115">
                  <a:moveTo>
                    <a:pt x="0" y="16"/>
                  </a:moveTo>
                  <a:cubicBezTo>
                    <a:pt x="0" y="16"/>
                    <a:pt x="40" y="82"/>
                    <a:pt x="120" y="100"/>
                  </a:cubicBezTo>
                  <a:cubicBezTo>
                    <a:pt x="120" y="100"/>
                    <a:pt x="126" y="115"/>
                    <a:pt x="143" y="115"/>
                  </a:cubicBezTo>
                  <a:cubicBezTo>
                    <a:pt x="161" y="115"/>
                    <a:pt x="171" y="97"/>
                    <a:pt x="171" y="97"/>
                  </a:cubicBezTo>
                  <a:cubicBezTo>
                    <a:pt x="171" y="97"/>
                    <a:pt x="175" y="96"/>
                    <a:pt x="181" y="89"/>
                  </a:cubicBezTo>
                  <a:cubicBezTo>
                    <a:pt x="149" y="83"/>
                    <a:pt x="149" y="83"/>
                    <a:pt x="149" y="83"/>
                  </a:cubicBezTo>
                  <a:cubicBezTo>
                    <a:pt x="149" y="83"/>
                    <a:pt x="154" y="68"/>
                    <a:pt x="124" y="78"/>
                  </a:cubicBezTo>
                  <a:cubicBezTo>
                    <a:pt x="124" y="78"/>
                    <a:pt x="72" y="64"/>
                    <a:pt x="31" y="0"/>
                  </a:cubicBezTo>
                </a:path>
              </a:pathLst>
            </a:custGeom>
            <a:solidFill>
              <a:srgbClr val="F0C7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2" name="isḷiḍé"/>
            <p:cNvSpPr/>
            <p:nvPr/>
          </p:nvSpPr>
          <p:spPr bwMode="auto">
            <a:xfrm>
              <a:off x="4921250" y="4208463"/>
              <a:ext cx="206375" cy="146050"/>
            </a:xfrm>
            <a:custGeom>
              <a:avLst/>
              <a:gdLst>
                <a:gd name="T0" fmla="*/ 0 w 65"/>
                <a:gd name="T1" fmla="*/ 23 h 46"/>
                <a:gd name="T2" fmla="*/ 15 w 65"/>
                <a:gd name="T3" fmla="*/ 14 h 46"/>
                <a:gd name="T4" fmla="*/ 29 w 65"/>
                <a:gd name="T5" fmla="*/ 2 h 46"/>
                <a:gd name="T6" fmla="*/ 34 w 65"/>
                <a:gd name="T7" fmla="*/ 0 h 46"/>
                <a:gd name="T8" fmla="*/ 37 w 65"/>
                <a:gd name="T9" fmla="*/ 6 h 46"/>
                <a:gd name="T10" fmla="*/ 25 w 65"/>
                <a:gd name="T11" fmla="*/ 28 h 46"/>
                <a:gd name="T12" fmla="*/ 59 w 65"/>
                <a:gd name="T13" fmla="*/ 34 h 46"/>
                <a:gd name="T14" fmla="*/ 61 w 65"/>
                <a:gd name="T15" fmla="*/ 42 h 46"/>
                <a:gd name="T16" fmla="*/ 45 w 65"/>
                <a:gd name="T17" fmla="*/ 45 h 46"/>
                <a:gd name="T18" fmla="*/ 26 w 65"/>
                <a:gd name="T19" fmla="*/ 43 h 46"/>
                <a:gd name="T20" fmla="*/ 9 w 65"/>
                <a:gd name="T21" fmla="*/ 37 h 46"/>
                <a:gd name="T22" fmla="*/ 0 w 65"/>
                <a:gd name="T23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46">
                  <a:moveTo>
                    <a:pt x="0" y="23"/>
                  </a:moveTo>
                  <a:cubicBezTo>
                    <a:pt x="0" y="23"/>
                    <a:pt x="8" y="16"/>
                    <a:pt x="15" y="14"/>
                  </a:cubicBezTo>
                  <a:cubicBezTo>
                    <a:pt x="15" y="14"/>
                    <a:pt x="24" y="10"/>
                    <a:pt x="29" y="2"/>
                  </a:cubicBezTo>
                  <a:cubicBezTo>
                    <a:pt x="30" y="0"/>
                    <a:pt x="32" y="0"/>
                    <a:pt x="34" y="0"/>
                  </a:cubicBezTo>
                  <a:cubicBezTo>
                    <a:pt x="36" y="1"/>
                    <a:pt x="37" y="2"/>
                    <a:pt x="37" y="6"/>
                  </a:cubicBezTo>
                  <a:cubicBezTo>
                    <a:pt x="38" y="13"/>
                    <a:pt x="25" y="28"/>
                    <a:pt x="25" y="28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63" y="34"/>
                    <a:pt x="65" y="40"/>
                    <a:pt x="61" y="42"/>
                  </a:cubicBezTo>
                  <a:cubicBezTo>
                    <a:pt x="58" y="44"/>
                    <a:pt x="53" y="46"/>
                    <a:pt x="45" y="45"/>
                  </a:cubicBezTo>
                  <a:cubicBezTo>
                    <a:pt x="25" y="44"/>
                    <a:pt x="26" y="43"/>
                    <a:pt x="26" y="43"/>
                  </a:cubicBezTo>
                  <a:cubicBezTo>
                    <a:pt x="9" y="37"/>
                    <a:pt x="9" y="37"/>
                    <a:pt x="9" y="37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0C7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3" name="isļîḍê"/>
            <p:cNvSpPr/>
            <p:nvPr/>
          </p:nvSpPr>
          <p:spPr bwMode="auto">
            <a:xfrm>
              <a:off x="4529138" y="4044950"/>
              <a:ext cx="114300" cy="147638"/>
            </a:xfrm>
            <a:custGeom>
              <a:avLst/>
              <a:gdLst>
                <a:gd name="T0" fmla="*/ 23 w 36"/>
                <a:gd name="T1" fmla="*/ 0 h 46"/>
                <a:gd name="T2" fmla="*/ 0 w 36"/>
                <a:gd name="T3" fmla="*/ 11 h 46"/>
                <a:gd name="T4" fmla="*/ 0 w 36"/>
                <a:gd name="T5" fmla="*/ 12 h 46"/>
                <a:gd name="T6" fmla="*/ 28 w 36"/>
                <a:gd name="T7" fmla="*/ 46 h 46"/>
                <a:gd name="T8" fmla="*/ 36 w 36"/>
                <a:gd name="T9" fmla="*/ 6 h 46"/>
                <a:gd name="T10" fmla="*/ 32 w 36"/>
                <a:gd name="T11" fmla="*/ 0 h 46"/>
                <a:gd name="T12" fmla="*/ 23 w 36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6">
                  <a:moveTo>
                    <a:pt x="23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6"/>
                    <a:pt x="11" y="30"/>
                    <a:pt x="28" y="4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5" y="4"/>
                    <a:pt x="33" y="2"/>
                    <a:pt x="32" y="0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F0A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4" name="iṧ1iḍe"/>
            <p:cNvSpPr/>
            <p:nvPr/>
          </p:nvSpPr>
          <p:spPr bwMode="auto">
            <a:xfrm>
              <a:off x="4395788" y="3816350"/>
              <a:ext cx="263525" cy="300038"/>
            </a:xfrm>
            <a:custGeom>
              <a:avLst/>
              <a:gdLst>
                <a:gd name="T0" fmla="*/ 10 w 83"/>
                <a:gd name="T1" fmla="*/ 41 h 94"/>
                <a:gd name="T2" fmla="*/ 39 w 83"/>
                <a:gd name="T3" fmla="*/ 93 h 94"/>
                <a:gd name="T4" fmla="*/ 83 w 83"/>
                <a:gd name="T5" fmla="*/ 64 h 94"/>
                <a:gd name="T6" fmla="*/ 45 w 83"/>
                <a:gd name="T7" fmla="*/ 16 h 94"/>
                <a:gd name="T8" fmla="*/ 10 w 83"/>
                <a:gd name="T9" fmla="*/ 4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94">
                  <a:moveTo>
                    <a:pt x="10" y="41"/>
                  </a:moveTo>
                  <a:cubicBezTo>
                    <a:pt x="16" y="55"/>
                    <a:pt x="25" y="72"/>
                    <a:pt x="39" y="93"/>
                  </a:cubicBezTo>
                  <a:cubicBezTo>
                    <a:pt x="39" y="93"/>
                    <a:pt x="72" y="94"/>
                    <a:pt x="83" y="64"/>
                  </a:cubicBezTo>
                  <a:cubicBezTo>
                    <a:pt x="83" y="64"/>
                    <a:pt x="70" y="38"/>
                    <a:pt x="45" y="16"/>
                  </a:cubicBezTo>
                  <a:cubicBezTo>
                    <a:pt x="27" y="0"/>
                    <a:pt x="0" y="19"/>
                    <a:pt x="10" y="41"/>
                  </a:cubicBezTo>
                  <a:close/>
                </a:path>
              </a:pathLst>
            </a:custGeom>
            <a:solidFill>
              <a:srgbClr val="0089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5" name="ïşľiḑé"/>
            <p:cNvSpPr/>
            <p:nvPr/>
          </p:nvSpPr>
          <p:spPr bwMode="auto">
            <a:xfrm>
              <a:off x="4265613" y="3352800"/>
              <a:ext cx="276225" cy="355600"/>
            </a:xfrm>
            <a:custGeom>
              <a:avLst/>
              <a:gdLst>
                <a:gd name="T0" fmla="*/ 70 w 87"/>
                <a:gd name="T1" fmla="*/ 53 h 112"/>
                <a:gd name="T2" fmla="*/ 72 w 87"/>
                <a:gd name="T3" fmla="*/ 59 h 112"/>
                <a:gd name="T4" fmla="*/ 77 w 87"/>
                <a:gd name="T5" fmla="*/ 52 h 112"/>
                <a:gd name="T6" fmla="*/ 75 w 87"/>
                <a:gd name="T7" fmla="*/ 49 h 112"/>
                <a:gd name="T8" fmla="*/ 75 w 87"/>
                <a:gd name="T9" fmla="*/ 49 h 112"/>
                <a:gd name="T10" fmla="*/ 69 w 87"/>
                <a:gd name="T11" fmla="*/ 26 h 112"/>
                <a:gd name="T12" fmla="*/ 87 w 87"/>
                <a:gd name="T13" fmla="*/ 3 h 112"/>
                <a:gd name="T14" fmla="*/ 19 w 87"/>
                <a:gd name="T15" fmla="*/ 40 h 112"/>
                <a:gd name="T16" fmla="*/ 24 w 87"/>
                <a:gd name="T17" fmla="*/ 96 h 112"/>
                <a:gd name="T18" fmla="*/ 24 w 87"/>
                <a:gd name="T19" fmla="*/ 104 h 112"/>
                <a:gd name="T20" fmla="*/ 46 w 87"/>
                <a:gd name="T21" fmla="*/ 112 h 112"/>
                <a:gd name="T22" fmla="*/ 63 w 87"/>
                <a:gd name="T23" fmla="*/ 86 h 112"/>
                <a:gd name="T24" fmla="*/ 53 w 87"/>
                <a:gd name="T25" fmla="*/ 71 h 112"/>
                <a:gd name="T26" fmla="*/ 70 w 87"/>
                <a:gd name="T27" fmla="*/ 71 h 112"/>
                <a:gd name="T28" fmla="*/ 73 w 87"/>
                <a:gd name="T29" fmla="*/ 82 h 112"/>
                <a:gd name="T30" fmla="*/ 77 w 87"/>
                <a:gd name="T31" fmla="*/ 58 h 112"/>
                <a:gd name="T32" fmla="*/ 70 w 87"/>
                <a:gd name="T33" fmla="*/ 5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" h="112">
                  <a:moveTo>
                    <a:pt x="70" y="53"/>
                  </a:moveTo>
                  <a:cubicBezTo>
                    <a:pt x="70" y="53"/>
                    <a:pt x="66" y="58"/>
                    <a:pt x="72" y="59"/>
                  </a:cubicBezTo>
                  <a:cubicBezTo>
                    <a:pt x="71" y="57"/>
                    <a:pt x="79" y="54"/>
                    <a:pt x="77" y="52"/>
                  </a:cubicBezTo>
                  <a:cubicBezTo>
                    <a:pt x="76" y="51"/>
                    <a:pt x="76" y="50"/>
                    <a:pt x="75" y="49"/>
                  </a:cubicBezTo>
                  <a:cubicBezTo>
                    <a:pt x="74" y="48"/>
                    <a:pt x="71" y="45"/>
                    <a:pt x="75" y="49"/>
                  </a:cubicBezTo>
                  <a:cubicBezTo>
                    <a:pt x="69" y="42"/>
                    <a:pt x="66" y="34"/>
                    <a:pt x="69" y="26"/>
                  </a:cubicBezTo>
                  <a:cubicBezTo>
                    <a:pt x="68" y="23"/>
                    <a:pt x="87" y="7"/>
                    <a:pt x="87" y="3"/>
                  </a:cubicBezTo>
                  <a:cubicBezTo>
                    <a:pt x="80" y="2"/>
                    <a:pt x="22" y="0"/>
                    <a:pt x="19" y="40"/>
                  </a:cubicBezTo>
                  <a:cubicBezTo>
                    <a:pt x="19" y="40"/>
                    <a:pt x="0" y="71"/>
                    <a:pt x="24" y="96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6" y="112"/>
                    <a:pt x="63" y="104"/>
                    <a:pt x="63" y="86"/>
                  </a:cubicBezTo>
                  <a:cubicBezTo>
                    <a:pt x="63" y="86"/>
                    <a:pt x="49" y="83"/>
                    <a:pt x="53" y="71"/>
                  </a:cubicBezTo>
                  <a:cubicBezTo>
                    <a:pt x="56" y="63"/>
                    <a:pt x="67" y="62"/>
                    <a:pt x="70" y="71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3" y="82"/>
                    <a:pt x="83" y="70"/>
                    <a:pt x="77" y="58"/>
                  </a:cubicBezTo>
                  <a:lnTo>
                    <a:pt x="70" y="53"/>
                  </a:lnTo>
                  <a:close/>
                </a:path>
              </a:pathLst>
            </a:custGeom>
            <a:solidFill>
              <a:srgbClr val="E93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6" name="î$ḻíḋe"/>
            <p:cNvSpPr/>
            <p:nvPr/>
          </p:nvSpPr>
          <p:spPr bwMode="auto">
            <a:xfrm>
              <a:off x="4379913" y="3314700"/>
              <a:ext cx="276225" cy="222250"/>
            </a:xfrm>
            <a:custGeom>
              <a:avLst/>
              <a:gdLst>
                <a:gd name="T0" fmla="*/ 41 w 87"/>
                <a:gd name="T1" fmla="*/ 70 h 70"/>
                <a:gd name="T2" fmla="*/ 51 w 87"/>
                <a:gd name="T3" fmla="*/ 60 h 70"/>
                <a:gd name="T4" fmla="*/ 68 w 87"/>
                <a:gd name="T5" fmla="*/ 56 h 70"/>
                <a:gd name="T6" fmla="*/ 79 w 87"/>
                <a:gd name="T7" fmla="*/ 17 h 70"/>
                <a:gd name="T8" fmla="*/ 64 w 87"/>
                <a:gd name="T9" fmla="*/ 21 h 70"/>
                <a:gd name="T10" fmla="*/ 55 w 87"/>
                <a:gd name="T11" fmla="*/ 0 h 70"/>
                <a:gd name="T12" fmla="*/ 51 w 87"/>
                <a:gd name="T13" fmla="*/ 12 h 70"/>
                <a:gd name="T14" fmla="*/ 29 w 87"/>
                <a:gd name="T15" fmla="*/ 16 h 70"/>
                <a:gd name="T16" fmla="*/ 0 w 87"/>
                <a:gd name="T17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70">
                  <a:moveTo>
                    <a:pt x="41" y="70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51" y="60"/>
                    <a:pt x="58" y="61"/>
                    <a:pt x="68" y="56"/>
                  </a:cubicBezTo>
                  <a:cubicBezTo>
                    <a:pt x="68" y="56"/>
                    <a:pt x="87" y="43"/>
                    <a:pt x="79" y="17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4" y="21"/>
                    <a:pt x="68" y="7"/>
                    <a:pt x="55" y="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0" y="36"/>
                    <a:pt x="0" y="36"/>
                    <a:pt x="0" y="36"/>
                  </a:cubicBezTo>
                </a:path>
              </a:pathLst>
            </a:custGeom>
            <a:solidFill>
              <a:srgbClr val="E93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7" name="ïṣļíḓe"/>
            <p:cNvSpPr/>
            <p:nvPr/>
          </p:nvSpPr>
          <p:spPr bwMode="auto">
            <a:xfrm>
              <a:off x="6440487" y="2828926"/>
              <a:ext cx="92075" cy="185738"/>
            </a:xfrm>
            <a:custGeom>
              <a:avLst/>
              <a:gdLst>
                <a:gd name="T0" fmla="*/ 28 w 33"/>
                <a:gd name="T1" fmla="*/ 11 h 66"/>
                <a:gd name="T2" fmla="*/ 27 w 33"/>
                <a:gd name="T3" fmla="*/ 13 h 66"/>
                <a:gd name="T4" fmla="*/ 26 w 33"/>
                <a:gd name="T5" fmla="*/ 12 h 66"/>
                <a:gd name="T6" fmla="*/ 23 w 33"/>
                <a:gd name="T7" fmla="*/ 10 h 66"/>
                <a:gd name="T8" fmla="*/ 15 w 33"/>
                <a:gd name="T9" fmla="*/ 3 h 66"/>
                <a:gd name="T10" fmla="*/ 4 w 33"/>
                <a:gd name="T11" fmla="*/ 1 h 66"/>
                <a:gd name="T12" fmla="*/ 0 w 33"/>
                <a:gd name="T13" fmla="*/ 9 h 66"/>
                <a:gd name="T14" fmla="*/ 2 w 33"/>
                <a:gd name="T15" fmla="*/ 17 h 66"/>
                <a:gd name="T16" fmla="*/ 6 w 33"/>
                <a:gd name="T17" fmla="*/ 24 h 66"/>
                <a:gd name="T18" fmla="*/ 15 w 33"/>
                <a:gd name="T19" fmla="*/ 36 h 66"/>
                <a:gd name="T20" fmla="*/ 22 w 33"/>
                <a:gd name="T21" fmla="*/ 45 h 66"/>
                <a:gd name="T22" fmla="*/ 25 w 33"/>
                <a:gd name="T23" fmla="*/ 51 h 66"/>
                <a:gd name="T24" fmla="*/ 26 w 33"/>
                <a:gd name="T25" fmla="*/ 55 h 66"/>
                <a:gd name="T26" fmla="*/ 24 w 33"/>
                <a:gd name="T27" fmla="*/ 60 h 66"/>
                <a:gd name="T28" fmla="*/ 17 w 33"/>
                <a:gd name="T29" fmla="*/ 59 h 66"/>
                <a:gd name="T30" fmla="*/ 9 w 33"/>
                <a:gd name="T31" fmla="*/ 53 h 66"/>
                <a:gd name="T32" fmla="*/ 5 w 33"/>
                <a:gd name="T33" fmla="*/ 45 h 66"/>
                <a:gd name="T34" fmla="*/ 2 w 33"/>
                <a:gd name="T35" fmla="*/ 35 h 66"/>
                <a:gd name="T36" fmla="*/ 1 w 33"/>
                <a:gd name="T37" fmla="*/ 34 h 66"/>
                <a:gd name="T38" fmla="*/ 1 w 33"/>
                <a:gd name="T39" fmla="*/ 53 h 66"/>
                <a:gd name="T40" fmla="*/ 2 w 33"/>
                <a:gd name="T41" fmla="*/ 54 h 66"/>
                <a:gd name="T42" fmla="*/ 3 w 33"/>
                <a:gd name="T43" fmla="*/ 52 h 66"/>
                <a:gd name="T44" fmla="*/ 4 w 33"/>
                <a:gd name="T45" fmla="*/ 52 h 66"/>
                <a:gd name="T46" fmla="*/ 9 w 33"/>
                <a:gd name="T47" fmla="*/ 56 h 66"/>
                <a:gd name="T48" fmla="*/ 13 w 33"/>
                <a:gd name="T49" fmla="*/ 60 h 66"/>
                <a:gd name="T50" fmla="*/ 17 w 33"/>
                <a:gd name="T51" fmla="*/ 63 h 66"/>
                <a:gd name="T52" fmla="*/ 28 w 33"/>
                <a:gd name="T53" fmla="*/ 64 h 66"/>
                <a:gd name="T54" fmla="*/ 33 w 33"/>
                <a:gd name="T55" fmla="*/ 56 h 66"/>
                <a:gd name="T56" fmla="*/ 31 w 33"/>
                <a:gd name="T57" fmla="*/ 49 h 66"/>
                <a:gd name="T58" fmla="*/ 27 w 33"/>
                <a:gd name="T59" fmla="*/ 41 h 66"/>
                <a:gd name="T60" fmla="*/ 18 w 33"/>
                <a:gd name="T61" fmla="*/ 30 h 66"/>
                <a:gd name="T62" fmla="*/ 8 w 33"/>
                <a:gd name="T63" fmla="*/ 15 h 66"/>
                <a:gd name="T64" fmla="*/ 6 w 33"/>
                <a:gd name="T65" fmla="*/ 10 h 66"/>
                <a:gd name="T66" fmla="*/ 8 w 33"/>
                <a:gd name="T67" fmla="*/ 5 h 66"/>
                <a:gd name="T68" fmla="*/ 15 w 33"/>
                <a:gd name="T69" fmla="*/ 6 h 66"/>
                <a:gd name="T70" fmla="*/ 21 w 33"/>
                <a:gd name="T71" fmla="*/ 12 h 66"/>
                <a:gd name="T72" fmla="*/ 26 w 33"/>
                <a:gd name="T73" fmla="*/ 20 h 66"/>
                <a:gd name="T74" fmla="*/ 28 w 33"/>
                <a:gd name="T75" fmla="*/ 30 h 66"/>
                <a:gd name="T76" fmla="*/ 29 w 33"/>
                <a:gd name="T77" fmla="*/ 31 h 66"/>
                <a:gd name="T78" fmla="*/ 29 w 33"/>
                <a:gd name="T79" fmla="*/ 11 h 66"/>
                <a:gd name="T80" fmla="*/ 28 w 33"/>
                <a:gd name="T81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66">
                  <a:moveTo>
                    <a:pt x="28" y="11"/>
                  </a:moveTo>
                  <a:cubicBezTo>
                    <a:pt x="28" y="12"/>
                    <a:pt x="27" y="13"/>
                    <a:pt x="27" y="13"/>
                  </a:cubicBezTo>
                  <a:cubicBezTo>
                    <a:pt x="27" y="13"/>
                    <a:pt x="26" y="13"/>
                    <a:pt x="26" y="12"/>
                  </a:cubicBezTo>
                  <a:cubicBezTo>
                    <a:pt x="25" y="12"/>
                    <a:pt x="24" y="11"/>
                    <a:pt x="23" y="10"/>
                  </a:cubicBezTo>
                  <a:cubicBezTo>
                    <a:pt x="20" y="7"/>
                    <a:pt x="17" y="4"/>
                    <a:pt x="15" y="3"/>
                  </a:cubicBezTo>
                  <a:cubicBezTo>
                    <a:pt x="10" y="1"/>
                    <a:pt x="7" y="0"/>
                    <a:pt x="4" y="1"/>
                  </a:cubicBezTo>
                  <a:cubicBezTo>
                    <a:pt x="2" y="3"/>
                    <a:pt x="0" y="5"/>
                    <a:pt x="0" y="9"/>
                  </a:cubicBezTo>
                  <a:cubicBezTo>
                    <a:pt x="0" y="12"/>
                    <a:pt x="1" y="14"/>
                    <a:pt x="2" y="17"/>
                  </a:cubicBezTo>
                  <a:cubicBezTo>
                    <a:pt x="3" y="19"/>
                    <a:pt x="4" y="22"/>
                    <a:pt x="6" y="24"/>
                  </a:cubicBezTo>
                  <a:cubicBezTo>
                    <a:pt x="7" y="27"/>
                    <a:pt x="10" y="30"/>
                    <a:pt x="15" y="36"/>
                  </a:cubicBezTo>
                  <a:cubicBezTo>
                    <a:pt x="19" y="41"/>
                    <a:pt x="21" y="44"/>
                    <a:pt x="22" y="45"/>
                  </a:cubicBezTo>
                  <a:cubicBezTo>
                    <a:pt x="24" y="47"/>
                    <a:pt x="25" y="49"/>
                    <a:pt x="25" y="51"/>
                  </a:cubicBezTo>
                  <a:cubicBezTo>
                    <a:pt x="26" y="53"/>
                    <a:pt x="26" y="54"/>
                    <a:pt x="26" y="55"/>
                  </a:cubicBezTo>
                  <a:cubicBezTo>
                    <a:pt x="26" y="58"/>
                    <a:pt x="25" y="60"/>
                    <a:pt x="24" y="60"/>
                  </a:cubicBezTo>
                  <a:cubicBezTo>
                    <a:pt x="22" y="61"/>
                    <a:pt x="20" y="61"/>
                    <a:pt x="17" y="59"/>
                  </a:cubicBezTo>
                  <a:cubicBezTo>
                    <a:pt x="14" y="58"/>
                    <a:pt x="12" y="56"/>
                    <a:pt x="9" y="53"/>
                  </a:cubicBezTo>
                  <a:cubicBezTo>
                    <a:pt x="7" y="50"/>
                    <a:pt x="6" y="48"/>
                    <a:pt x="5" y="45"/>
                  </a:cubicBezTo>
                  <a:cubicBezTo>
                    <a:pt x="4" y="43"/>
                    <a:pt x="3" y="39"/>
                    <a:pt x="2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2" y="53"/>
                    <a:pt x="3" y="52"/>
                    <a:pt x="3" y="52"/>
                  </a:cubicBezTo>
                  <a:cubicBezTo>
                    <a:pt x="3" y="52"/>
                    <a:pt x="4" y="52"/>
                    <a:pt x="4" y="52"/>
                  </a:cubicBezTo>
                  <a:cubicBezTo>
                    <a:pt x="5" y="52"/>
                    <a:pt x="6" y="54"/>
                    <a:pt x="9" y="56"/>
                  </a:cubicBezTo>
                  <a:cubicBezTo>
                    <a:pt x="11" y="58"/>
                    <a:pt x="13" y="59"/>
                    <a:pt x="13" y="60"/>
                  </a:cubicBezTo>
                  <a:cubicBezTo>
                    <a:pt x="15" y="61"/>
                    <a:pt x="16" y="62"/>
                    <a:pt x="17" y="63"/>
                  </a:cubicBezTo>
                  <a:cubicBezTo>
                    <a:pt x="22" y="65"/>
                    <a:pt x="25" y="66"/>
                    <a:pt x="28" y="64"/>
                  </a:cubicBezTo>
                  <a:cubicBezTo>
                    <a:pt x="31" y="63"/>
                    <a:pt x="33" y="60"/>
                    <a:pt x="33" y="56"/>
                  </a:cubicBezTo>
                  <a:cubicBezTo>
                    <a:pt x="33" y="54"/>
                    <a:pt x="32" y="51"/>
                    <a:pt x="31" y="49"/>
                  </a:cubicBezTo>
                  <a:cubicBezTo>
                    <a:pt x="30" y="46"/>
                    <a:pt x="29" y="44"/>
                    <a:pt x="27" y="41"/>
                  </a:cubicBezTo>
                  <a:cubicBezTo>
                    <a:pt x="26" y="39"/>
                    <a:pt x="23" y="35"/>
                    <a:pt x="18" y="30"/>
                  </a:cubicBezTo>
                  <a:cubicBezTo>
                    <a:pt x="13" y="23"/>
                    <a:pt x="9" y="18"/>
                    <a:pt x="8" y="15"/>
                  </a:cubicBezTo>
                  <a:cubicBezTo>
                    <a:pt x="6" y="13"/>
                    <a:pt x="6" y="12"/>
                    <a:pt x="6" y="10"/>
                  </a:cubicBezTo>
                  <a:cubicBezTo>
                    <a:pt x="6" y="8"/>
                    <a:pt x="7" y="6"/>
                    <a:pt x="8" y="5"/>
                  </a:cubicBezTo>
                  <a:cubicBezTo>
                    <a:pt x="10" y="5"/>
                    <a:pt x="12" y="5"/>
                    <a:pt x="15" y="6"/>
                  </a:cubicBezTo>
                  <a:cubicBezTo>
                    <a:pt x="17" y="8"/>
                    <a:pt x="19" y="9"/>
                    <a:pt x="21" y="12"/>
                  </a:cubicBezTo>
                  <a:cubicBezTo>
                    <a:pt x="23" y="14"/>
                    <a:pt x="25" y="17"/>
                    <a:pt x="26" y="20"/>
                  </a:cubicBezTo>
                  <a:cubicBezTo>
                    <a:pt x="27" y="23"/>
                    <a:pt x="28" y="26"/>
                    <a:pt x="28" y="30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8" y="11"/>
                    <a:pt x="28" y="11"/>
                    <a:pt x="2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8" name="î$lídê"/>
            <p:cNvSpPr/>
            <p:nvPr/>
          </p:nvSpPr>
          <p:spPr bwMode="auto">
            <a:xfrm>
              <a:off x="6556374" y="2921001"/>
              <a:ext cx="146050" cy="203200"/>
            </a:xfrm>
            <a:custGeom>
              <a:avLst/>
              <a:gdLst>
                <a:gd name="T0" fmla="*/ 36 w 52"/>
                <a:gd name="T1" fmla="*/ 52 h 72"/>
                <a:gd name="T2" fmla="*/ 38 w 52"/>
                <a:gd name="T3" fmla="*/ 59 h 72"/>
                <a:gd name="T4" fmla="*/ 37 w 52"/>
                <a:gd name="T5" fmla="*/ 60 h 72"/>
                <a:gd name="T6" fmla="*/ 33 w 52"/>
                <a:gd name="T7" fmla="*/ 59 h 72"/>
                <a:gd name="T8" fmla="*/ 33 w 52"/>
                <a:gd name="T9" fmla="*/ 61 h 72"/>
                <a:gd name="T10" fmla="*/ 52 w 52"/>
                <a:gd name="T11" fmla="*/ 72 h 72"/>
                <a:gd name="T12" fmla="*/ 52 w 52"/>
                <a:gd name="T13" fmla="*/ 70 h 72"/>
                <a:gd name="T14" fmla="*/ 47 w 52"/>
                <a:gd name="T15" fmla="*/ 66 h 72"/>
                <a:gd name="T16" fmla="*/ 44 w 52"/>
                <a:gd name="T17" fmla="*/ 56 h 72"/>
                <a:gd name="T18" fmla="*/ 27 w 52"/>
                <a:gd name="T19" fmla="*/ 0 h 72"/>
                <a:gd name="T20" fmla="*/ 26 w 52"/>
                <a:gd name="T21" fmla="*/ 0 h 72"/>
                <a:gd name="T22" fmla="*/ 8 w 52"/>
                <a:gd name="T23" fmla="*/ 36 h 72"/>
                <a:gd name="T24" fmla="*/ 4 w 52"/>
                <a:gd name="T25" fmla="*/ 41 h 72"/>
                <a:gd name="T26" fmla="*/ 0 w 52"/>
                <a:gd name="T27" fmla="*/ 41 h 72"/>
                <a:gd name="T28" fmla="*/ 0 w 52"/>
                <a:gd name="T29" fmla="*/ 42 h 72"/>
                <a:gd name="T30" fmla="*/ 16 w 52"/>
                <a:gd name="T31" fmla="*/ 51 h 72"/>
                <a:gd name="T32" fmla="*/ 16 w 52"/>
                <a:gd name="T33" fmla="*/ 50 h 72"/>
                <a:gd name="T34" fmla="*/ 11 w 52"/>
                <a:gd name="T35" fmla="*/ 46 h 72"/>
                <a:gd name="T36" fmla="*/ 10 w 52"/>
                <a:gd name="T37" fmla="*/ 43 h 72"/>
                <a:gd name="T38" fmla="*/ 11 w 52"/>
                <a:gd name="T39" fmla="*/ 39 h 72"/>
                <a:gd name="T40" fmla="*/ 15 w 52"/>
                <a:gd name="T41" fmla="*/ 32 h 72"/>
                <a:gd name="T42" fmla="*/ 34 w 52"/>
                <a:gd name="T43" fmla="*/ 43 h 72"/>
                <a:gd name="T44" fmla="*/ 36 w 52"/>
                <a:gd name="T45" fmla="*/ 52 h 72"/>
                <a:gd name="T46" fmla="*/ 16 w 52"/>
                <a:gd name="T47" fmla="*/ 29 h 72"/>
                <a:gd name="T48" fmla="*/ 24 w 52"/>
                <a:gd name="T49" fmla="*/ 12 h 72"/>
                <a:gd name="T50" fmla="*/ 33 w 52"/>
                <a:gd name="T51" fmla="*/ 39 h 72"/>
                <a:gd name="T52" fmla="*/ 16 w 52"/>
                <a:gd name="T53" fmla="*/ 2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" h="72">
                  <a:moveTo>
                    <a:pt x="36" y="52"/>
                  </a:moveTo>
                  <a:cubicBezTo>
                    <a:pt x="37" y="55"/>
                    <a:pt x="38" y="58"/>
                    <a:pt x="38" y="59"/>
                  </a:cubicBezTo>
                  <a:cubicBezTo>
                    <a:pt x="38" y="60"/>
                    <a:pt x="38" y="60"/>
                    <a:pt x="37" y="60"/>
                  </a:cubicBezTo>
                  <a:cubicBezTo>
                    <a:pt x="36" y="61"/>
                    <a:pt x="35" y="60"/>
                    <a:pt x="33" y="59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0" y="69"/>
                    <a:pt x="49" y="67"/>
                    <a:pt x="47" y="66"/>
                  </a:cubicBezTo>
                  <a:cubicBezTo>
                    <a:pt x="46" y="64"/>
                    <a:pt x="45" y="61"/>
                    <a:pt x="44" y="5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9"/>
                    <a:pt x="6" y="41"/>
                    <a:pt x="4" y="41"/>
                  </a:cubicBezTo>
                  <a:cubicBezTo>
                    <a:pt x="4" y="42"/>
                    <a:pt x="3" y="42"/>
                    <a:pt x="0" y="4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3" y="48"/>
                    <a:pt x="12" y="47"/>
                    <a:pt x="11" y="46"/>
                  </a:cubicBezTo>
                  <a:cubicBezTo>
                    <a:pt x="11" y="45"/>
                    <a:pt x="10" y="44"/>
                    <a:pt x="10" y="43"/>
                  </a:cubicBezTo>
                  <a:cubicBezTo>
                    <a:pt x="10" y="42"/>
                    <a:pt x="11" y="40"/>
                    <a:pt x="11" y="39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52"/>
                    <a:pt x="36" y="52"/>
                    <a:pt x="36" y="52"/>
                  </a:cubicBezTo>
                  <a:close/>
                  <a:moveTo>
                    <a:pt x="16" y="29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16" y="29"/>
                    <a:pt x="16" y="29"/>
                    <a:pt x="16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9" name="î$1îḍê"/>
            <p:cNvSpPr/>
            <p:nvPr/>
          </p:nvSpPr>
          <p:spPr bwMode="auto">
            <a:xfrm>
              <a:off x="6721474" y="2978151"/>
              <a:ext cx="119063" cy="215900"/>
            </a:xfrm>
            <a:custGeom>
              <a:avLst/>
              <a:gdLst>
                <a:gd name="T0" fmla="*/ 37 w 42"/>
                <a:gd name="T1" fmla="*/ 69 h 77"/>
                <a:gd name="T2" fmla="*/ 33 w 42"/>
                <a:gd name="T3" fmla="*/ 70 h 77"/>
                <a:gd name="T4" fmla="*/ 25 w 42"/>
                <a:gd name="T5" fmla="*/ 66 h 77"/>
                <a:gd name="T6" fmla="*/ 21 w 42"/>
                <a:gd name="T7" fmla="*/ 64 h 77"/>
                <a:gd name="T8" fmla="*/ 16 w 42"/>
                <a:gd name="T9" fmla="*/ 61 h 77"/>
                <a:gd name="T10" fmla="*/ 14 w 42"/>
                <a:gd name="T11" fmla="*/ 59 h 77"/>
                <a:gd name="T12" fmla="*/ 14 w 42"/>
                <a:gd name="T13" fmla="*/ 54 h 77"/>
                <a:gd name="T14" fmla="*/ 14 w 42"/>
                <a:gd name="T15" fmla="*/ 19 h 77"/>
                <a:gd name="T16" fmla="*/ 14 w 42"/>
                <a:gd name="T17" fmla="*/ 13 h 77"/>
                <a:gd name="T18" fmla="*/ 16 w 42"/>
                <a:gd name="T19" fmla="*/ 12 h 77"/>
                <a:gd name="T20" fmla="*/ 22 w 42"/>
                <a:gd name="T21" fmla="*/ 14 h 77"/>
                <a:gd name="T22" fmla="*/ 22 w 42"/>
                <a:gd name="T23" fmla="*/ 13 h 77"/>
                <a:gd name="T24" fmla="*/ 0 w 42"/>
                <a:gd name="T25" fmla="*/ 0 h 77"/>
                <a:gd name="T26" fmla="*/ 0 w 42"/>
                <a:gd name="T27" fmla="*/ 2 h 77"/>
                <a:gd name="T28" fmla="*/ 2 w 42"/>
                <a:gd name="T29" fmla="*/ 3 h 77"/>
                <a:gd name="T30" fmla="*/ 6 w 42"/>
                <a:gd name="T31" fmla="*/ 7 h 77"/>
                <a:gd name="T32" fmla="*/ 7 w 42"/>
                <a:gd name="T33" fmla="*/ 14 h 77"/>
                <a:gd name="T34" fmla="*/ 7 w 42"/>
                <a:gd name="T35" fmla="*/ 50 h 77"/>
                <a:gd name="T36" fmla="*/ 6 w 42"/>
                <a:gd name="T37" fmla="*/ 55 h 77"/>
                <a:gd name="T38" fmla="*/ 2 w 42"/>
                <a:gd name="T39" fmla="*/ 55 h 77"/>
                <a:gd name="T40" fmla="*/ 0 w 42"/>
                <a:gd name="T41" fmla="*/ 54 h 77"/>
                <a:gd name="T42" fmla="*/ 0 w 42"/>
                <a:gd name="T43" fmla="*/ 56 h 77"/>
                <a:gd name="T44" fmla="*/ 37 w 42"/>
                <a:gd name="T45" fmla="*/ 77 h 77"/>
                <a:gd name="T46" fmla="*/ 42 w 42"/>
                <a:gd name="T47" fmla="*/ 64 h 77"/>
                <a:gd name="T48" fmla="*/ 40 w 42"/>
                <a:gd name="T49" fmla="*/ 63 h 77"/>
                <a:gd name="T50" fmla="*/ 37 w 42"/>
                <a:gd name="T51" fmla="*/ 6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77">
                  <a:moveTo>
                    <a:pt x="37" y="69"/>
                  </a:moveTo>
                  <a:cubicBezTo>
                    <a:pt x="35" y="70"/>
                    <a:pt x="34" y="70"/>
                    <a:pt x="33" y="70"/>
                  </a:cubicBezTo>
                  <a:cubicBezTo>
                    <a:pt x="31" y="70"/>
                    <a:pt x="28" y="68"/>
                    <a:pt x="25" y="66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18" y="63"/>
                    <a:pt x="16" y="61"/>
                    <a:pt x="16" y="61"/>
                  </a:cubicBezTo>
                  <a:cubicBezTo>
                    <a:pt x="15" y="60"/>
                    <a:pt x="15" y="59"/>
                    <a:pt x="14" y="59"/>
                  </a:cubicBezTo>
                  <a:cubicBezTo>
                    <a:pt x="14" y="58"/>
                    <a:pt x="14" y="56"/>
                    <a:pt x="14" y="54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5"/>
                    <a:pt x="14" y="13"/>
                    <a:pt x="14" y="13"/>
                  </a:cubicBezTo>
                  <a:cubicBezTo>
                    <a:pt x="15" y="12"/>
                    <a:pt x="15" y="12"/>
                    <a:pt x="16" y="12"/>
                  </a:cubicBezTo>
                  <a:cubicBezTo>
                    <a:pt x="17" y="12"/>
                    <a:pt x="19" y="13"/>
                    <a:pt x="22" y="14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4"/>
                    <a:pt x="5" y="5"/>
                    <a:pt x="6" y="7"/>
                  </a:cubicBezTo>
                  <a:cubicBezTo>
                    <a:pt x="6" y="8"/>
                    <a:pt x="7" y="10"/>
                    <a:pt x="7" y="14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3"/>
                    <a:pt x="7" y="55"/>
                    <a:pt x="6" y="55"/>
                  </a:cubicBezTo>
                  <a:cubicBezTo>
                    <a:pt x="5" y="56"/>
                    <a:pt x="4" y="56"/>
                    <a:pt x="2" y="5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37" y="77"/>
                    <a:pt x="37" y="77"/>
                    <a:pt x="37" y="77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39" y="66"/>
                    <a:pt x="38" y="68"/>
                    <a:pt x="37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0" name="iSlíḓè"/>
            <p:cNvSpPr/>
            <p:nvPr/>
          </p:nvSpPr>
          <p:spPr bwMode="auto">
            <a:xfrm>
              <a:off x="6859587" y="3055938"/>
              <a:ext cx="119063" cy="217488"/>
            </a:xfrm>
            <a:custGeom>
              <a:avLst/>
              <a:gdLst>
                <a:gd name="T0" fmla="*/ 27 w 42"/>
                <a:gd name="T1" fmla="*/ 19 h 77"/>
                <a:gd name="T2" fmla="*/ 32 w 42"/>
                <a:gd name="T3" fmla="*/ 22 h 77"/>
                <a:gd name="T4" fmla="*/ 35 w 42"/>
                <a:gd name="T5" fmla="*/ 26 h 77"/>
                <a:gd name="T6" fmla="*/ 37 w 42"/>
                <a:gd name="T7" fmla="*/ 33 h 77"/>
                <a:gd name="T8" fmla="*/ 38 w 42"/>
                <a:gd name="T9" fmla="*/ 34 h 77"/>
                <a:gd name="T10" fmla="*/ 38 w 42"/>
                <a:gd name="T11" fmla="*/ 22 h 77"/>
                <a:gd name="T12" fmla="*/ 0 w 42"/>
                <a:gd name="T13" fmla="*/ 0 h 77"/>
                <a:gd name="T14" fmla="*/ 0 w 42"/>
                <a:gd name="T15" fmla="*/ 2 h 77"/>
                <a:gd name="T16" fmla="*/ 2 w 42"/>
                <a:gd name="T17" fmla="*/ 3 h 77"/>
                <a:gd name="T18" fmla="*/ 6 w 42"/>
                <a:gd name="T19" fmla="*/ 7 h 77"/>
                <a:gd name="T20" fmla="*/ 7 w 42"/>
                <a:gd name="T21" fmla="*/ 14 h 77"/>
                <a:gd name="T22" fmla="*/ 7 w 42"/>
                <a:gd name="T23" fmla="*/ 50 h 77"/>
                <a:gd name="T24" fmla="*/ 7 w 42"/>
                <a:gd name="T25" fmla="*/ 55 h 77"/>
                <a:gd name="T26" fmla="*/ 5 w 42"/>
                <a:gd name="T27" fmla="*/ 56 h 77"/>
                <a:gd name="T28" fmla="*/ 2 w 42"/>
                <a:gd name="T29" fmla="*/ 55 h 77"/>
                <a:gd name="T30" fmla="*/ 0 w 42"/>
                <a:gd name="T31" fmla="*/ 54 h 77"/>
                <a:gd name="T32" fmla="*/ 0 w 42"/>
                <a:gd name="T33" fmla="*/ 56 h 77"/>
                <a:gd name="T34" fmla="*/ 38 w 42"/>
                <a:gd name="T35" fmla="*/ 77 h 77"/>
                <a:gd name="T36" fmla="*/ 42 w 42"/>
                <a:gd name="T37" fmla="*/ 66 h 77"/>
                <a:gd name="T38" fmla="*/ 40 w 42"/>
                <a:gd name="T39" fmla="*/ 65 h 77"/>
                <a:gd name="T40" fmla="*/ 36 w 42"/>
                <a:gd name="T41" fmla="*/ 70 h 77"/>
                <a:gd name="T42" fmla="*/ 32 w 42"/>
                <a:gd name="T43" fmla="*/ 70 h 77"/>
                <a:gd name="T44" fmla="*/ 26 w 42"/>
                <a:gd name="T45" fmla="*/ 68 h 77"/>
                <a:gd name="T46" fmla="*/ 18 w 42"/>
                <a:gd name="T47" fmla="*/ 63 h 77"/>
                <a:gd name="T48" fmla="*/ 15 w 42"/>
                <a:gd name="T49" fmla="*/ 61 h 77"/>
                <a:gd name="T50" fmla="*/ 14 w 42"/>
                <a:gd name="T51" fmla="*/ 59 h 77"/>
                <a:gd name="T52" fmla="*/ 14 w 42"/>
                <a:gd name="T53" fmla="*/ 54 h 77"/>
                <a:gd name="T54" fmla="*/ 14 w 42"/>
                <a:gd name="T55" fmla="*/ 36 h 77"/>
                <a:gd name="T56" fmla="*/ 25 w 42"/>
                <a:gd name="T57" fmla="*/ 42 h 77"/>
                <a:gd name="T58" fmla="*/ 29 w 42"/>
                <a:gd name="T59" fmla="*/ 46 h 77"/>
                <a:gd name="T60" fmla="*/ 31 w 42"/>
                <a:gd name="T61" fmla="*/ 49 h 77"/>
                <a:gd name="T62" fmla="*/ 32 w 42"/>
                <a:gd name="T63" fmla="*/ 55 h 77"/>
                <a:gd name="T64" fmla="*/ 34 w 42"/>
                <a:gd name="T65" fmla="*/ 56 h 77"/>
                <a:gd name="T66" fmla="*/ 34 w 42"/>
                <a:gd name="T67" fmla="*/ 36 h 77"/>
                <a:gd name="T68" fmla="*/ 32 w 42"/>
                <a:gd name="T69" fmla="*/ 36 h 77"/>
                <a:gd name="T70" fmla="*/ 30 w 42"/>
                <a:gd name="T71" fmla="*/ 41 h 77"/>
                <a:gd name="T72" fmla="*/ 25 w 42"/>
                <a:gd name="T73" fmla="*/ 39 h 77"/>
                <a:gd name="T74" fmla="*/ 14 w 42"/>
                <a:gd name="T75" fmla="*/ 33 h 77"/>
                <a:gd name="T76" fmla="*/ 14 w 42"/>
                <a:gd name="T77" fmla="*/ 11 h 77"/>
                <a:gd name="T78" fmla="*/ 27 w 42"/>
                <a:gd name="T79" fmla="*/ 1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77">
                  <a:moveTo>
                    <a:pt x="27" y="19"/>
                  </a:moveTo>
                  <a:cubicBezTo>
                    <a:pt x="30" y="20"/>
                    <a:pt x="31" y="21"/>
                    <a:pt x="32" y="22"/>
                  </a:cubicBezTo>
                  <a:cubicBezTo>
                    <a:pt x="34" y="24"/>
                    <a:pt x="34" y="25"/>
                    <a:pt x="35" y="26"/>
                  </a:cubicBezTo>
                  <a:cubicBezTo>
                    <a:pt x="36" y="28"/>
                    <a:pt x="36" y="30"/>
                    <a:pt x="37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4"/>
                    <a:pt x="5" y="5"/>
                    <a:pt x="6" y="7"/>
                  </a:cubicBezTo>
                  <a:cubicBezTo>
                    <a:pt x="7" y="8"/>
                    <a:pt x="7" y="10"/>
                    <a:pt x="7" y="14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3"/>
                    <a:pt x="7" y="54"/>
                    <a:pt x="7" y="55"/>
                  </a:cubicBezTo>
                  <a:cubicBezTo>
                    <a:pt x="6" y="56"/>
                    <a:pt x="6" y="56"/>
                    <a:pt x="5" y="56"/>
                  </a:cubicBezTo>
                  <a:cubicBezTo>
                    <a:pt x="4" y="56"/>
                    <a:pt x="3" y="56"/>
                    <a:pt x="2" y="5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7"/>
                    <a:pt x="37" y="69"/>
                    <a:pt x="36" y="70"/>
                  </a:cubicBezTo>
                  <a:cubicBezTo>
                    <a:pt x="35" y="71"/>
                    <a:pt x="33" y="71"/>
                    <a:pt x="32" y="70"/>
                  </a:cubicBezTo>
                  <a:cubicBezTo>
                    <a:pt x="31" y="70"/>
                    <a:pt x="29" y="69"/>
                    <a:pt x="26" y="6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7" y="62"/>
                    <a:pt x="16" y="62"/>
                    <a:pt x="15" y="61"/>
                  </a:cubicBezTo>
                  <a:cubicBezTo>
                    <a:pt x="15" y="60"/>
                    <a:pt x="14" y="60"/>
                    <a:pt x="14" y="59"/>
                  </a:cubicBezTo>
                  <a:cubicBezTo>
                    <a:pt x="14" y="58"/>
                    <a:pt x="14" y="57"/>
                    <a:pt x="14" y="54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7" y="43"/>
                    <a:pt x="28" y="45"/>
                    <a:pt x="29" y="46"/>
                  </a:cubicBezTo>
                  <a:cubicBezTo>
                    <a:pt x="30" y="47"/>
                    <a:pt x="31" y="48"/>
                    <a:pt x="31" y="49"/>
                  </a:cubicBezTo>
                  <a:cubicBezTo>
                    <a:pt x="32" y="50"/>
                    <a:pt x="32" y="52"/>
                    <a:pt x="32" y="55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9"/>
                    <a:pt x="31" y="40"/>
                    <a:pt x="30" y="41"/>
                  </a:cubicBezTo>
                  <a:cubicBezTo>
                    <a:pt x="29" y="41"/>
                    <a:pt x="27" y="41"/>
                    <a:pt x="25" y="39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27" y="19"/>
                    <a:pt x="27" y="19"/>
                    <a:pt x="27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5" name="Group 210"/>
          <p:cNvGrpSpPr/>
          <p:nvPr/>
        </p:nvGrpSpPr>
        <p:grpSpPr>
          <a:xfrm>
            <a:off x="5292850" y="3628050"/>
            <a:ext cx="517959" cy="518146"/>
            <a:chOff x="5575299" y="1001130"/>
            <a:chExt cx="518026" cy="518026"/>
          </a:xfrm>
        </p:grpSpPr>
        <p:grpSp>
          <p:nvGrpSpPr>
            <p:cNvPr id="276" name="组合 275"/>
            <p:cNvGrpSpPr/>
            <p:nvPr/>
          </p:nvGrpSpPr>
          <p:grpSpPr>
            <a:xfrm>
              <a:off x="5575299" y="1001130"/>
              <a:ext cx="518026" cy="518026"/>
              <a:chOff x="4953000" y="-1016000"/>
              <a:chExt cx="1651000" cy="1651000"/>
            </a:xfrm>
          </p:grpSpPr>
          <p:sp>
            <p:nvSpPr>
              <p:cNvPr id="278" name="椭圆 277"/>
              <p:cNvSpPr/>
              <p:nvPr/>
            </p:nvSpPr>
            <p:spPr>
              <a:xfrm>
                <a:off x="4953000" y="-1016000"/>
                <a:ext cx="1651000" cy="1651000"/>
              </a:xfrm>
              <a:prstGeom prst="ellipse">
                <a:avLst/>
              </a:prstGeom>
              <a:solidFill>
                <a:srgbClr val="EAC7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9" name="任意多边形: 形状 278"/>
              <p:cNvSpPr/>
              <p:nvPr/>
            </p:nvSpPr>
            <p:spPr>
              <a:xfrm>
                <a:off x="4953000" y="-1015999"/>
                <a:ext cx="1143000" cy="1354205"/>
              </a:xfrm>
              <a:custGeom>
                <a:avLst/>
                <a:gdLst>
                  <a:gd name="connsiteX0" fmla="*/ 825500 w 1143000"/>
                  <a:gd name="connsiteY0" fmla="*/ 0 h 1354205"/>
                  <a:gd name="connsiteX1" fmla="*/ 909903 w 1143000"/>
                  <a:gd name="connsiteY1" fmla="*/ 4262 h 1354205"/>
                  <a:gd name="connsiteX2" fmla="*/ 955916 w 1143000"/>
                  <a:gd name="connsiteY2" fmla="*/ 11285 h 1354205"/>
                  <a:gd name="connsiteX3" fmla="*/ 1002018 w 1143000"/>
                  <a:gd name="connsiteY3" fmla="*/ 67160 h 1354205"/>
                  <a:gd name="connsiteX4" fmla="*/ 1143000 w 1143000"/>
                  <a:gd name="connsiteY4" fmla="*/ 528705 h 1354205"/>
                  <a:gd name="connsiteX5" fmla="*/ 317500 w 1143000"/>
                  <a:gd name="connsiteY5" fmla="*/ 1354205 h 1354205"/>
                  <a:gd name="connsiteX6" fmla="*/ 233098 w 1143000"/>
                  <a:gd name="connsiteY6" fmla="*/ 1349943 h 1354205"/>
                  <a:gd name="connsiteX7" fmla="*/ 187084 w 1143000"/>
                  <a:gd name="connsiteY7" fmla="*/ 1342921 h 1354205"/>
                  <a:gd name="connsiteX8" fmla="*/ 140983 w 1143000"/>
                  <a:gd name="connsiteY8" fmla="*/ 1287045 h 1354205"/>
                  <a:gd name="connsiteX9" fmla="*/ 0 w 1143000"/>
                  <a:gd name="connsiteY9" fmla="*/ 825500 h 1354205"/>
                  <a:gd name="connsiteX10" fmla="*/ 825500 w 1143000"/>
                  <a:gd name="connsiteY10" fmla="*/ 0 h 1354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3000" h="1354205">
                    <a:moveTo>
                      <a:pt x="825500" y="0"/>
                    </a:moveTo>
                    <a:cubicBezTo>
                      <a:pt x="853995" y="0"/>
                      <a:pt x="882152" y="1444"/>
                      <a:pt x="909903" y="4262"/>
                    </a:cubicBezTo>
                    <a:lnTo>
                      <a:pt x="955916" y="11285"/>
                    </a:lnTo>
                    <a:lnTo>
                      <a:pt x="1002018" y="67160"/>
                    </a:lnTo>
                    <a:cubicBezTo>
                      <a:pt x="1091027" y="198911"/>
                      <a:pt x="1143000" y="357738"/>
                      <a:pt x="1143000" y="528705"/>
                    </a:cubicBezTo>
                    <a:cubicBezTo>
                      <a:pt x="1143000" y="984616"/>
                      <a:pt x="773411" y="1354205"/>
                      <a:pt x="317500" y="1354205"/>
                    </a:cubicBezTo>
                    <a:cubicBezTo>
                      <a:pt x="289006" y="1354205"/>
                      <a:pt x="260849" y="1352761"/>
                      <a:pt x="233098" y="1349943"/>
                    </a:cubicBezTo>
                    <a:lnTo>
                      <a:pt x="187084" y="1342921"/>
                    </a:lnTo>
                    <a:lnTo>
                      <a:pt x="140983" y="1287045"/>
                    </a:lnTo>
                    <a:cubicBezTo>
                      <a:pt x="51974" y="1155294"/>
                      <a:pt x="0" y="996467"/>
                      <a:pt x="0" y="825500"/>
                    </a:cubicBezTo>
                    <a:cubicBezTo>
                      <a:pt x="0" y="369589"/>
                      <a:pt x="369589" y="0"/>
                      <a:pt x="825500" y="0"/>
                    </a:cubicBezTo>
                    <a:close/>
                  </a:path>
                </a:pathLst>
              </a:custGeom>
              <a:solidFill>
                <a:srgbClr val="F5E3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77" name="Oval 212"/>
            <p:cNvSpPr/>
            <p:nvPr/>
          </p:nvSpPr>
          <p:spPr>
            <a:xfrm>
              <a:off x="5731457" y="1162244"/>
              <a:ext cx="205710" cy="195796"/>
            </a:xfrm>
            <a:custGeom>
              <a:avLst/>
              <a:gdLst>
                <a:gd name="T0" fmla="*/ 6829 w 6861"/>
                <a:gd name="T1" fmla="*/ 2470 h 6539"/>
                <a:gd name="T2" fmla="*/ 6615 w 6861"/>
                <a:gd name="T3" fmla="*/ 2270 h 6539"/>
                <a:gd name="T4" fmla="*/ 4720 w 6861"/>
                <a:gd name="T5" fmla="*/ 1799 h 6539"/>
                <a:gd name="T6" fmla="*/ 3686 w 6861"/>
                <a:gd name="T7" fmla="*/ 142 h 6539"/>
                <a:gd name="T8" fmla="*/ 3430 w 6861"/>
                <a:gd name="T9" fmla="*/ 0 h 6539"/>
                <a:gd name="T10" fmla="*/ 3175 w 6861"/>
                <a:gd name="T11" fmla="*/ 142 h 6539"/>
                <a:gd name="T12" fmla="*/ 2141 w 6861"/>
                <a:gd name="T13" fmla="*/ 1799 h 6539"/>
                <a:gd name="T14" fmla="*/ 246 w 6861"/>
                <a:gd name="T15" fmla="*/ 2270 h 6539"/>
                <a:gd name="T16" fmla="*/ 32 w 6861"/>
                <a:gd name="T17" fmla="*/ 2470 h 6539"/>
                <a:gd name="T18" fmla="*/ 88 w 6861"/>
                <a:gd name="T19" fmla="*/ 2757 h 6539"/>
                <a:gd name="T20" fmla="*/ 1344 w 6861"/>
                <a:gd name="T21" fmla="*/ 4252 h 6539"/>
                <a:gd name="T22" fmla="*/ 1206 w 6861"/>
                <a:gd name="T23" fmla="*/ 6200 h 6539"/>
                <a:gd name="T24" fmla="*/ 1330 w 6861"/>
                <a:gd name="T25" fmla="*/ 6465 h 6539"/>
                <a:gd name="T26" fmla="*/ 1620 w 6861"/>
                <a:gd name="T27" fmla="*/ 6500 h 6539"/>
                <a:gd name="T28" fmla="*/ 3430 w 6861"/>
                <a:gd name="T29" fmla="*/ 5768 h 6539"/>
                <a:gd name="T30" fmla="*/ 5241 w 6861"/>
                <a:gd name="T31" fmla="*/ 6500 h 6539"/>
                <a:gd name="T32" fmla="*/ 5531 w 6861"/>
                <a:gd name="T33" fmla="*/ 6465 h 6539"/>
                <a:gd name="T34" fmla="*/ 5654 w 6861"/>
                <a:gd name="T35" fmla="*/ 6200 h 6539"/>
                <a:gd name="T36" fmla="*/ 5517 w 6861"/>
                <a:gd name="T37" fmla="*/ 4252 h 6539"/>
                <a:gd name="T38" fmla="*/ 6773 w 6861"/>
                <a:gd name="T39" fmla="*/ 2757 h 6539"/>
                <a:gd name="T40" fmla="*/ 6829 w 6861"/>
                <a:gd name="T41" fmla="*/ 2470 h 6539"/>
                <a:gd name="T42" fmla="*/ 3618 w 6861"/>
                <a:gd name="T43" fmla="*/ 1362 h 6539"/>
                <a:gd name="T44" fmla="*/ 2881 w 6861"/>
                <a:gd name="T45" fmla="*/ 2543 h 6539"/>
                <a:gd name="T46" fmla="*/ 2747 w 6861"/>
                <a:gd name="T47" fmla="*/ 2640 h 6539"/>
                <a:gd name="T48" fmla="*/ 1397 w 6861"/>
                <a:gd name="T49" fmla="*/ 2976 h 6539"/>
                <a:gd name="T50" fmla="*/ 1343 w 6861"/>
                <a:gd name="T51" fmla="*/ 2983 h 6539"/>
                <a:gd name="T52" fmla="*/ 1129 w 6861"/>
                <a:gd name="T53" fmla="*/ 2815 h 6539"/>
                <a:gd name="T54" fmla="*/ 1290 w 6861"/>
                <a:gd name="T55" fmla="*/ 2547 h 6539"/>
                <a:gd name="T56" fmla="*/ 2554 w 6861"/>
                <a:gd name="T57" fmla="*/ 2233 h 6539"/>
                <a:gd name="T58" fmla="*/ 3243 w 6861"/>
                <a:gd name="T59" fmla="*/ 1129 h 6539"/>
                <a:gd name="T60" fmla="*/ 3547 w 6861"/>
                <a:gd name="T61" fmla="*/ 1058 h 6539"/>
                <a:gd name="T62" fmla="*/ 3618 w 6861"/>
                <a:gd name="T63" fmla="*/ 1362 h 6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61" h="6539">
                  <a:moveTo>
                    <a:pt x="6829" y="2470"/>
                  </a:moveTo>
                  <a:cubicBezTo>
                    <a:pt x="6797" y="2371"/>
                    <a:pt x="6716" y="2295"/>
                    <a:pt x="6615" y="2270"/>
                  </a:cubicBezTo>
                  <a:lnTo>
                    <a:pt x="4720" y="1799"/>
                  </a:lnTo>
                  <a:lnTo>
                    <a:pt x="3686" y="142"/>
                  </a:lnTo>
                  <a:cubicBezTo>
                    <a:pt x="3631" y="54"/>
                    <a:pt x="3534" y="0"/>
                    <a:pt x="3430" y="0"/>
                  </a:cubicBezTo>
                  <a:cubicBezTo>
                    <a:pt x="3326" y="0"/>
                    <a:pt x="3230" y="54"/>
                    <a:pt x="3175" y="142"/>
                  </a:cubicBezTo>
                  <a:lnTo>
                    <a:pt x="2141" y="1799"/>
                  </a:lnTo>
                  <a:lnTo>
                    <a:pt x="246" y="2270"/>
                  </a:lnTo>
                  <a:cubicBezTo>
                    <a:pt x="145" y="2295"/>
                    <a:pt x="64" y="2371"/>
                    <a:pt x="32" y="2470"/>
                  </a:cubicBezTo>
                  <a:cubicBezTo>
                    <a:pt x="0" y="2568"/>
                    <a:pt x="21" y="2677"/>
                    <a:pt x="88" y="2757"/>
                  </a:cubicBezTo>
                  <a:lnTo>
                    <a:pt x="1344" y="4252"/>
                  </a:lnTo>
                  <a:lnTo>
                    <a:pt x="1206" y="6200"/>
                  </a:lnTo>
                  <a:cubicBezTo>
                    <a:pt x="1199" y="6304"/>
                    <a:pt x="1246" y="6404"/>
                    <a:pt x="1330" y="6465"/>
                  </a:cubicBezTo>
                  <a:cubicBezTo>
                    <a:pt x="1414" y="6526"/>
                    <a:pt x="1524" y="6539"/>
                    <a:pt x="1620" y="6500"/>
                  </a:cubicBezTo>
                  <a:lnTo>
                    <a:pt x="3430" y="5768"/>
                  </a:lnTo>
                  <a:lnTo>
                    <a:pt x="5241" y="6500"/>
                  </a:lnTo>
                  <a:cubicBezTo>
                    <a:pt x="5337" y="6539"/>
                    <a:pt x="5447" y="6526"/>
                    <a:pt x="5531" y="6465"/>
                  </a:cubicBezTo>
                  <a:cubicBezTo>
                    <a:pt x="5615" y="6404"/>
                    <a:pt x="5662" y="6304"/>
                    <a:pt x="5654" y="6200"/>
                  </a:cubicBezTo>
                  <a:lnTo>
                    <a:pt x="5517" y="4252"/>
                  </a:lnTo>
                  <a:lnTo>
                    <a:pt x="6773" y="2757"/>
                  </a:lnTo>
                  <a:cubicBezTo>
                    <a:pt x="6840" y="2677"/>
                    <a:pt x="6861" y="2568"/>
                    <a:pt x="6829" y="2470"/>
                  </a:cubicBezTo>
                  <a:close/>
                  <a:moveTo>
                    <a:pt x="3618" y="1362"/>
                  </a:moveTo>
                  <a:lnTo>
                    <a:pt x="2881" y="2543"/>
                  </a:lnTo>
                  <a:cubicBezTo>
                    <a:pt x="2851" y="2591"/>
                    <a:pt x="2803" y="2626"/>
                    <a:pt x="2747" y="2640"/>
                  </a:cubicBezTo>
                  <a:lnTo>
                    <a:pt x="1397" y="2976"/>
                  </a:lnTo>
                  <a:cubicBezTo>
                    <a:pt x="1379" y="2980"/>
                    <a:pt x="1361" y="2983"/>
                    <a:pt x="1343" y="2983"/>
                  </a:cubicBezTo>
                  <a:cubicBezTo>
                    <a:pt x="1244" y="2983"/>
                    <a:pt x="1154" y="2915"/>
                    <a:pt x="1129" y="2815"/>
                  </a:cubicBezTo>
                  <a:cubicBezTo>
                    <a:pt x="1100" y="2697"/>
                    <a:pt x="1172" y="2577"/>
                    <a:pt x="1290" y="2547"/>
                  </a:cubicBezTo>
                  <a:lnTo>
                    <a:pt x="2554" y="2233"/>
                  </a:lnTo>
                  <a:lnTo>
                    <a:pt x="3243" y="1129"/>
                  </a:lnTo>
                  <a:cubicBezTo>
                    <a:pt x="3308" y="1025"/>
                    <a:pt x="3444" y="994"/>
                    <a:pt x="3547" y="1058"/>
                  </a:cubicBezTo>
                  <a:cubicBezTo>
                    <a:pt x="3651" y="1123"/>
                    <a:pt x="3682" y="1259"/>
                    <a:pt x="3618" y="13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5" name="Group 215"/>
          <p:cNvGrpSpPr/>
          <p:nvPr/>
        </p:nvGrpSpPr>
        <p:grpSpPr>
          <a:xfrm>
            <a:off x="5292850" y="2407349"/>
            <a:ext cx="517959" cy="518146"/>
            <a:chOff x="6300536" y="1001130"/>
            <a:chExt cx="518026" cy="518026"/>
          </a:xfrm>
        </p:grpSpPr>
        <p:grpSp>
          <p:nvGrpSpPr>
            <p:cNvPr id="266" name="组合 265"/>
            <p:cNvGrpSpPr/>
            <p:nvPr/>
          </p:nvGrpSpPr>
          <p:grpSpPr>
            <a:xfrm>
              <a:off x="6300536" y="1001130"/>
              <a:ext cx="518026" cy="518026"/>
              <a:chOff x="4953000" y="-1016000"/>
              <a:chExt cx="1651000" cy="1651000"/>
            </a:xfrm>
          </p:grpSpPr>
          <p:sp>
            <p:nvSpPr>
              <p:cNvPr id="268" name="椭圆 267"/>
              <p:cNvSpPr/>
              <p:nvPr/>
            </p:nvSpPr>
            <p:spPr>
              <a:xfrm>
                <a:off x="4953000" y="-1016000"/>
                <a:ext cx="1651000" cy="1651000"/>
              </a:xfrm>
              <a:prstGeom prst="ellipse">
                <a:avLst/>
              </a:prstGeom>
              <a:solidFill>
                <a:srgbClr val="2A99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9" name="任意多边形: 形状 268"/>
              <p:cNvSpPr/>
              <p:nvPr/>
            </p:nvSpPr>
            <p:spPr>
              <a:xfrm>
                <a:off x="4953000" y="-1015999"/>
                <a:ext cx="1143000" cy="1354205"/>
              </a:xfrm>
              <a:custGeom>
                <a:avLst/>
                <a:gdLst>
                  <a:gd name="connsiteX0" fmla="*/ 825500 w 1143000"/>
                  <a:gd name="connsiteY0" fmla="*/ 0 h 1354205"/>
                  <a:gd name="connsiteX1" fmla="*/ 909903 w 1143000"/>
                  <a:gd name="connsiteY1" fmla="*/ 4262 h 1354205"/>
                  <a:gd name="connsiteX2" fmla="*/ 955916 w 1143000"/>
                  <a:gd name="connsiteY2" fmla="*/ 11285 h 1354205"/>
                  <a:gd name="connsiteX3" fmla="*/ 1002018 w 1143000"/>
                  <a:gd name="connsiteY3" fmla="*/ 67160 h 1354205"/>
                  <a:gd name="connsiteX4" fmla="*/ 1143000 w 1143000"/>
                  <a:gd name="connsiteY4" fmla="*/ 528705 h 1354205"/>
                  <a:gd name="connsiteX5" fmla="*/ 317500 w 1143000"/>
                  <a:gd name="connsiteY5" fmla="*/ 1354205 h 1354205"/>
                  <a:gd name="connsiteX6" fmla="*/ 233098 w 1143000"/>
                  <a:gd name="connsiteY6" fmla="*/ 1349943 h 1354205"/>
                  <a:gd name="connsiteX7" fmla="*/ 187084 w 1143000"/>
                  <a:gd name="connsiteY7" fmla="*/ 1342921 h 1354205"/>
                  <a:gd name="connsiteX8" fmla="*/ 140983 w 1143000"/>
                  <a:gd name="connsiteY8" fmla="*/ 1287045 h 1354205"/>
                  <a:gd name="connsiteX9" fmla="*/ 0 w 1143000"/>
                  <a:gd name="connsiteY9" fmla="*/ 825500 h 1354205"/>
                  <a:gd name="connsiteX10" fmla="*/ 825500 w 1143000"/>
                  <a:gd name="connsiteY10" fmla="*/ 0 h 1354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3000" h="1354205">
                    <a:moveTo>
                      <a:pt x="825500" y="0"/>
                    </a:moveTo>
                    <a:cubicBezTo>
                      <a:pt x="853995" y="0"/>
                      <a:pt x="882152" y="1444"/>
                      <a:pt x="909903" y="4262"/>
                    </a:cubicBezTo>
                    <a:lnTo>
                      <a:pt x="955916" y="11285"/>
                    </a:lnTo>
                    <a:lnTo>
                      <a:pt x="1002018" y="67160"/>
                    </a:lnTo>
                    <a:cubicBezTo>
                      <a:pt x="1091027" y="198911"/>
                      <a:pt x="1143000" y="357738"/>
                      <a:pt x="1143000" y="528705"/>
                    </a:cubicBezTo>
                    <a:cubicBezTo>
                      <a:pt x="1143000" y="984616"/>
                      <a:pt x="773411" y="1354205"/>
                      <a:pt x="317500" y="1354205"/>
                    </a:cubicBezTo>
                    <a:cubicBezTo>
                      <a:pt x="289006" y="1354205"/>
                      <a:pt x="260849" y="1352761"/>
                      <a:pt x="233098" y="1349943"/>
                    </a:cubicBezTo>
                    <a:lnTo>
                      <a:pt x="187084" y="1342921"/>
                    </a:lnTo>
                    <a:lnTo>
                      <a:pt x="140983" y="1287045"/>
                    </a:lnTo>
                    <a:cubicBezTo>
                      <a:pt x="51974" y="1155294"/>
                      <a:pt x="0" y="996467"/>
                      <a:pt x="0" y="825500"/>
                    </a:cubicBezTo>
                    <a:cubicBezTo>
                      <a:pt x="0" y="369589"/>
                      <a:pt x="369589" y="0"/>
                      <a:pt x="825500" y="0"/>
                    </a:cubicBezTo>
                    <a:close/>
                  </a:path>
                </a:pathLst>
              </a:custGeom>
              <a:solidFill>
                <a:srgbClr val="33B6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67" name="Oval 217"/>
            <p:cNvSpPr/>
            <p:nvPr/>
          </p:nvSpPr>
          <p:spPr>
            <a:xfrm>
              <a:off x="6465745" y="1157288"/>
              <a:ext cx="187606" cy="205710"/>
            </a:xfrm>
            <a:custGeom>
              <a:avLst/>
              <a:gdLst>
                <a:gd name="connsiteX0" fmla="*/ 130776 w 510187"/>
                <a:gd name="connsiteY0" fmla="*/ 398252 h 559418"/>
                <a:gd name="connsiteX1" fmla="*/ 180826 w 510187"/>
                <a:gd name="connsiteY1" fmla="*/ 398252 h 559418"/>
                <a:gd name="connsiteX2" fmla="*/ 195356 w 510187"/>
                <a:gd name="connsiteY2" fmla="*/ 420815 h 559418"/>
                <a:gd name="connsiteX3" fmla="*/ 140463 w 510187"/>
                <a:gd name="connsiteY3" fmla="*/ 420815 h 559418"/>
                <a:gd name="connsiteX4" fmla="*/ 48435 w 510187"/>
                <a:gd name="connsiteY4" fmla="*/ 535243 h 559418"/>
                <a:gd name="connsiteX5" fmla="*/ 461752 w 510187"/>
                <a:gd name="connsiteY5" fmla="*/ 535243 h 559418"/>
                <a:gd name="connsiteX6" fmla="*/ 369724 w 510187"/>
                <a:gd name="connsiteY6" fmla="*/ 420815 h 559418"/>
                <a:gd name="connsiteX7" fmla="*/ 316445 w 510187"/>
                <a:gd name="connsiteY7" fmla="*/ 420815 h 559418"/>
                <a:gd name="connsiteX8" fmla="*/ 329361 w 510187"/>
                <a:gd name="connsiteY8" fmla="*/ 398252 h 559418"/>
                <a:gd name="connsiteX9" fmla="*/ 381026 w 510187"/>
                <a:gd name="connsiteY9" fmla="*/ 398252 h 559418"/>
                <a:gd name="connsiteX10" fmla="*/ 510187 w 510187"/>
                <a:gd name="connsiteY10" fmla="*/ 559418 h 559418"/>
                <a:gd name="connsiteX11" fmla="*/ 0 w 510187"/>
                <a:gd name="connsiteY11" fmla="*/ 559418 h 559418"/>
                <a:gd name="connsiteX12" fmla="*/ 254964 w 510187"/>
                <a:gd name="connsiteY12" fmla="*/ 79000 h 559418"/>
                <a:gd name="connsiteX13" fmla="*/ 175836 w 510187"/>
                <a:gd name="connsiteY13" fmla="*/ 159612 h 559418"/>
                <a:gd name="connsiteX14" fmla="*/ 254964 w 510187"/>
                <a:gd name="connsiteY14" fmla="*/ 238611 h 559418"/>
                <a:gd name="connsiteX15" fmla="*/ 335706 w 510187"/>
                <a:gd name="connsiteY15" fmla="*/ 159612 h 559418"/>
                <a:gd name="connsiteX16" fmla="*/ 254964 w 510187"/>
                <a:gd name="connsiteY16" fmla="*/ 79000 h 559418"/>
                <a:gd name="connsiteX17" fmla="*/ 254964 w 510187"/>
                <a:gd name="connsiteY17" fmla="*/ 0 h 559418"/>
                <a:gd name="connsiteX18" fmla="*/ 414834 w 510187"/>
                <a:gd name="connsiteY18" fmla="*/ 159612 h 559418"/>
                <a:gd name="connsiteX19" fmla="*/ 254964 w 510187"/>
                <a:gd name="connsiteY19" fmla="*/ 478835 h 559418"/>
                <a:gd name="connsiteX20" fmla="*/ 95093 w 510187"/>
                <a:gd name="connsiteY20" fmla="*/ 159612 h 559418"/>
                <a:gd name="connsiteX21" fmla="*/ 254964 w 510187"/>
                <a:gd name="connsiteY21" fmla="*/ 0 h 55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10187" h="559418">
                  <a:moveTo>
                    <a:pt x="130776" y="398252"/>
                  </a:moveTo>
                  <a:lnTo>
                    <a:pt x="180826" y="398252"/>
                  </a:lnTo>
                  <a:cubicBezTo>
                    <a:pt x="185669" y="404699"/>
                    <a:pt x="190513" y="412757"/>
                    <a:pt x="195356" y="420815"/>
                  </a:cubicBezTo>
                  <a:lnTo>
                    <a:pt x="140463" y="420815"/>
                  </a:lnTo>
                  <a:lnTo>
                    <a:pt x="48435" y="535243"/>
                  </a:lnTo>
                  <a:lnTo>
                    <a:pt x="461752" y="535243"/>
                  </a:lnTo>
                  <a:lnTo>
                    <a:pt x="369724" y="420815"/>
                  </a:lnTo>
                  <a:lnTo>
                    <a:pt x="316445" y="420815"/>
                  </a:lnTo>
                  <a:cubicBezTo>
                    <a:pt x="319674" y="412757"/>
                    <a:pt x="324518" y="404699"/>
                    <a:pt x="329361" y="398252"/>
                  </a:cubicBezTo>
                  <a:lnTo>
                    <a:pt x="381026" y="398252"/>
                  </a:lnTo>
                  <a:lnTo>
                    <a:pt x="510187" y="559418"/>
                  </a:lnTo>
                  <a:lnTo>
                    <a:pt x="0" y="559418"/>
                  </a:lnTo>
                  <a:close/>
                  <a:moveTo>
                    <a:pt x="254964" y="79000"/>
                  </a:moveTo>
                  <a:cubicBezTo>
                    <a:pt x="211363" y="79000"/>
                    <a:pt x="175836" y="116081"/>
                    <a:pt x="175836" y="159612"/>
                  </a:cubicBezTo>
                  <a:cubicBezTo>
                    <a:pt x="175836" y="203142"/>
                    <a:pt x="211363" y="238611"/>
                    <a:pt x="254964" y="238611"/>
                  </a:cubicBezTo>
                  <a:cubicBezTo>
                    <a:pt x="300179" y="238611"/>
                    <a:pt x="335706" y="203142"/>
                    <a:pt x="335706" y="159612"/>
                  </a:cubicBezTo>
                  <a:cubicBezTo>
                    <a:pt x="335706" y="116081"/>
                    <a:pt x="300179" y="79000"/>
                    <a:pt x="254964" y="79000"/>
                  </a:cubicBezTo>
                  <a:close/>
                  <a:moveTo>
                    <a:pt x="254964" y="0"/>
                  </a:moveTo>
                  <a:cubicBezTo>
                    <a:pt x="343781" y="0"/>
                    <a:pt x="414834" y="70939"/>
                    <a:pt x="414834" y="159612"/>
                  </a:cubicBezTo>
                  <a:cubicBezTo>
                    <a:pt x="414834" y="246673"/>
                    <a:pt x="254964" y="478835"/>
                    <a:pt x="254964" y="478835"/>
                  </a:cubicBezTo>
                  <a:cubicBezTo>
                    <a:pt x="254964" y="478835"/>
                    <a:pt x="95093" y="246673"/>
                    <a:pt x="95093" y="159612"/>
                  </a:cubicBezTo>
                  <a:cubicBezTo>
                    <a:pt x="95093" y="70939"/>
                    <a:pt x="167761" y="0"/>
                    <a:pt x="25496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0" name="Group 220"/>
          <p:cNvGrpSpPr/>
          <p:nvPr/>
        </p:nvGrpSpPr>
        <p:grpSpPr>
          <a:xfrm>
            <a:off x="5292850" y="4848749"/>
            <a:ext cx="517959" cy="518146"/>
            <a:chOff x="7025774" y="1001130"/>
            <a:chExt cx="518026" cy="518026"/>
          </a:xfrm>
        </p:grpSpPr>
        <p:grpSp>
          <p:nvGrpSpPr>
            <p:cNvPr id="281" name="组合 280"/>
            <p:cNvGrpSpPr/>
            <p:nvPr/>
          </p:nvGrpSpPr>
          <p:grpSpPr>
            <a:xfrm>
              <a:off x="7025774" y="1001130"/>
              <a:ext cx="518026" cy="518026"/>
              <a:chOff x="4953000" y="-1016000"/>
              <a:chExt cx="1651000" cy="1651000"/>
            </a:xfrm>
          </p:grpSpPr>
          <p:sp>
            <p:nvSpPr>
              <p:cNvPr id="283" name="椭圆 282"/>
              <p:cNvSpPr/>
              <p:nvPr/>
            </p:nvSpPr>
            <p:spPr>
              <a:xfrm>
                <a:off x="4953000" y="-1016000"/>
                <a:ext cx="1651000" cy="1651000"/>
              </a:xfrm>
              <a:prstGeom prst="ellipse">
                <a:avLst/>
              </a:prstGeom>
              <a:solidFill>
                <a:srgbClr val="1232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4" name="任意多边形: 形状 283"/>
              <p:cNvSpPr/>
              <p:nvPr/>
            </p:nvSpPr>
            <p:spPr>
              <a:xfrm>
                <a:off x="4953000" y="-1015999"/>
                <a:ext cx="1143000" cy="1354205"/>
              </a:xfrm>
              <a:custGeom>
                <a:avLst/>
                <a:gdLst>
                  <a:gd name="connsiteX0" fmla="*/ 825500 w 1143000"/>
                  <a:gd name="connsiteY0" fmla="*/ 0 h 1354205"/>
                  <a:gd name="connsiteX1" fmla="*/ 909903 w 1143000"/>
                  <a:gd name="connsiteY1" fmla="*/ 4262 h 1354205"/>
                  <a:gd name="connsiteX2" fmla="*/ 955916 w 1143000"/>
                  <a:gd name="connsiteY2" fmla="*/ 11285 h 1354205"/>
                  <a:gd name="connsiteX3" fmla="*/ 1002018 w 1143000"/>
                  <a:gd name="connsiteY3" fmla="*/ 67160 h 1354205"/>
                  <a:gd name="connsiteX4" fmla="*/ 1143000 w 1143000"/>
                  <a:gd name="connsiteY4" fmla="*/ 528705 h 1354205"/>
                  <a:gd name="connsiteX5" fmla="*/ 317500 w 1143000"/>
                  <a:gd name="connsiteY5" fmla="*/ 1354205 h 1354205"/>
                  <a:gd name="connsiteX6" fmla="*/ 233098 w 1143000"/>
                  <a:gd name="connsiteY6" fmla="*/ 1349943 h 1354205"/>
                  <a:gd name="connsiteX7" fmla="*/ 187084 w 1143000"/>
                  <a:gd name="connsiteY7" fmla="*/ 1342921 h 1354205"/>
                  <a:gd name="connsiteX8" fmla="*/ 140983 w 1143000"/>
                  <a:gd name="connsiteY8" fmla="*/ 1287045 h 1354205"/>
                  <a:gd name="connsiteX9" fmla="*/ 0 w 1143000"/>
                  <a:gd name="connsiteY9" fmla="*/ 825500 h 1354205"/>
                  <a:gd name="connsiteX10" fmla="*/ 825500 w 1143000"/>
                  <a:gd name="connsiteY10" fmla="*/ 0 h 1354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3000" h="1354205">
                    <a:moveTo>
                      <a:pt x="825500" y="0"/>
                    </a:moveTo>
                    <a:cubicBezTo>
                      <a:pt x="853995" y="0"/>
                      <a:pt x="882152" y="1444"/>
                      <a:pt x="909903" y="4262"/>
                    </a:cubicBezTo>
                    <a:lnTo>
                      <a:pt x="955916" y="11285"/>
                    </a:lnTo>
                    <a:lnTo>
                      <a:pt x="1002018" y="67160"/>
                    </a:lnTo>
                    <a:cubicBezTo>
                      <a:pt x="1091027" y="198911"/>
                      <a:pt x="1143000" y="357738"/>
                      <a:pt x="1143000" y="528705"/>
                    </a:cubicBezTo>
                    <a:cubicBezTo>
                      <a:pt x="1143000" y="984616"/>
                      <a:pt x="773411" y="1354205"/>
                      <a:pt x="317500" y="1354205"/>
                    </a:cubicBezTo>
                    <a:cubicBezTo>
                      <a:pt x="289006" y="1354205"/>
                      <a:pt x="260849" y="1352761"/>
                      <a:pt x="233098" y="1349943"/>
                    </a:cubicBezTo>
                    <a:lnTo>
                      <a:pt x="187084" y="1342921"/>
                    </a:lnTo>
                    <a:lnTo>
                      <a:pt x="140983" y="1287045"/>
                    </a:lnTo>
                    <a:cubicBezTo>
                      <a:pt x="51974" y="1155294"/>
                      <a:pt x="0" y="996467"/>
                      <a:pt x="0" y="825500"/>
                    </a:cubicBezTo>
                    <a:cubicBezTo>
                      <a:pt x="0" y="369589"/>
                      <a:pt x="369589" y="0"/>
                      <a:pt x="825500" y="0"/>
                    </a:cubicBezTo>
                    <a:close/>
                  </a:path>
                </a:pathLst>
              </a:custGeom>
              <a:solidFill>
                <a:srgbClr val="1741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82" name="Oval 222"/>
            <p:cNvSpPr/>
            <p:nvPr/>
          </p:nvSpPr>
          <p:spPr>
            <a:xfrm>
              <a:off x="7181932" y="1157443"/>
              <a:ext cx="205710" cy="205399"/>
            </a:xfrm>
            <a:custGeom>
              <a:avLst/>
              <a:gdLst>
                <a:gd name="connsiteX0" fmla="*/ 278498 w 607639"/>
                <a:gd name="connsiteY0" fmla="*/ 505578 h 606722"/>
                <a:gd name="connsiteX1" fmla="*/ 253131 w 607639"/>
                <a:gd name="connsiteY1" fmla="*/ 530820 h 606722"/>
                <a:gd name="connsiteX2" fmla="*/ 278498 w 607639"/>
                <a:gd name="connsiteY2" fmla="*/ 556150 h 606722"/>
                <a:gd name="connsiteX3" fmla="*/ 506351 w 607639"/>
                <a:gd name="connsiteY3" fmla="*/ 556150 h 606722"/>
                <a:gd name="connsiteX4" fmla="*/ 531629 w 607639"/>
                <a:gd name="connsiteY4" fmla="*/ 530820 h 606722"/>
                <a:gd name="connsiteX5" fmla="*/ 506351 w 607639"/>
                <a:gd name="connsiteY5" fmla="*/ 505578 h 606722"/>
                <a:gd name="connsiteX6" fmla="*/ 126566 w 607639"/>
                <a:gd name="connsiteY6" fmla="*/ 505578 h 606722"/>
                <a:gd name="connsiteX7" fmla="*/ 101288 w 607639"/>
                <a:gd name="connsiteY7" fmla="*/ 530820 h 606722"/>
                <a:gd name="connsiteX8" fmla="*/ 126566 w 607639"/>
                <a:gd name="connsiteY8" fmla="*/ 556150 h 606722"/>
                <a:gd name="connsiteX9" fmla="*/ 177210 w 607639"/>
                <a:gd name="connsiteY9" fmla="*/ 556150 h 606722"/>
                <a:gd name="connsiteX10" fmla="*/ 202576 w 607639"/>
                <a:gd name="connsiteY10" fmla="*/ 530820 h 606722"/>
                <a:gd name="connsiteX11" fmla="*/ 177210 w 607639"/>
                <a:gd name="connsiteY11" fmla="*/ 505578 h 606722"/>
                <a:gd name="connsiteX12" fmla="*/ 0 w 607639"/>
                <a:gd name="connsiteY12" fmla="*/ 455006 h 606722"/>
                <a:gd name="connsiteX13" fmla="*/ 607639 w 607639"/>
                <a:gd name="connsiteY13" fmla="*/ 455006 h 606722"/>
                <a:gd name="connsiteX14" fmla="*/ 607639 w 607639"/>
                <a:gd name="connsiteY14" fmla="*/ 581392 h 606722"/>
                <a:gd name="connsiteX15" fmla="*/ 582273 w 607639"/>
                <a:gd name="connsiteY15" fmla="*/ 606722 h 606722"/>
                <a:gd name="connsiteX16" fmla="*/ 25278 w 607639"/>
                <a:gd name="connsiteY16" fmla="*/ 606722 h 606722"/>
                <a:gd name="connsiteX17" fmla="*/ 0 w 607639"/>
                <a:gd name="connsiteY17" fmla="*/ 581392 h 606722"/>
                <a:gd name="connsiteX18" fmla="*/ 253118 w 607639"/>
                <a:gd name="connsiteY18" fmla="*/ 173662 h 606722"/>
                <a:gd name="connsiteX19" fmla="*/ 334127 w 607639"/>
                <a:gd name="connsiteY19" fmla="*/ 227503 h 606722"/>
                <a:gd name="connsiteX20" fmla="*/ 253118 w 607639"/>
                <a:gd name="connsiteY20" fmla="*/ 281345 h 606722"/>
                <a:gd name="connsiteX21" fmla="*/ 215927 w 607639"/>
                <a:gd name="connsiteY21" fmla="*/ 104075 h 606722"/>
                <a:gd name="connsiteX22" fmla="*/ 202576 w 607639"/>
                <a:gd name="connsiteY22" fmla="*/ 126384 h 606722"/>
                <a:gd name="connsiteX23" fmla="*/ 202576 w 607639"/>
                <a:gd name="connsiteY23" fmla="*/ 328669 h 606722"/>
                <a:gd name="connsiteX24" fmla="*/ 215927 w 607639"/>
                <a:gd name="connsiteY24" fmla="*/ 350977 h 606722"/>
                <a:gd name="connsiteX25" fmla="*/ 227854 w 607639"/>
                <a:gd name="connsiteY25" fmla="*/ 353910 h 606722"/>
                <a:gd name="connsiteX26" fmla="*/ 241917 w 607639"/>
                <a:gd name="connsiteY26" fmla="*/ 349644 h 606722"/>
                <a:gd name="connsiteX27" fmla="*/ 393849 w 607639"/>
                <a:gd name="connsiteY27" fmla="*/ 248590 h 606722"/>
                <a:gd name="connsiteX28" fmla="*/ 405063 w 607639"/>
                <a:gd name="connsiteY28" fmla="*/ 227526 h 606722"/>
                <a:gd name="connsiteX29" fmla="*/ 393849 w 607639"/>
                <a:gd name="connsiteY29" fmla="*/ 206462 h 606722"/>
                <a:gd name="connsiteX30" fmla="*/ 241917 w 607639"/>
                <a:gd name="connsiteY30" fmla="*/ 105409 h 606722"/>
                <a:gd name="connsiteX31" fmla="*/ 215927 w 607639"/>
                <a:gd name="connsiteY31" fmla="*/ 104075 h 606722"/>
                <a:gd name="connsiteX32" fmla="*/ 25278 w 607639"/>
                <a:gd name="connsiteY32" fmla="*/ 0 h 606722"/>
                <a:gd name="connsiteX33" fmla="*/ 582273 w 607639"/>
                <a:gd name="connsiteY33" fmla="*/ 0 h 606722"/>
                <a:gd name="connsiteX34" fmla="*/ 607639 w 607639"/>
                <a:gd name="connsiteY34" fmla="*/ 25241 h 606722"/>
                <a:gd name="connsiteX35" fmla="*/ 607639 w 607639"/>
                <a:gd name="connsiteY35" fmla="*/ 404481 h 606722"/>
                <a:gd name="connsiteX36" fmla="*/ 0 w 607639"/>
                <a:gd name="connsiteY36" fmla="*/ 404481 h 606722"/>
                <a:gd name="connsiteX37" fmla="*/ 0 w 607639"/>
                <a:gd name="connsiteY37" fmla="*/ 25241 h 606722"/>
                <a:gd name="connsiteX38" fmla="*/ 25278 w 607639"/>
                <a:gd name="connsiteY3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7639" h="606722">
                  <a:moveTo>
                    <a:pt x="278498" y="505578"/>
                  </a:moveTo>
                  <a:cubicBezTo>
                    <a:pt x="264524" y="505578"/>
                    <a:pt x="253131" y="516866"/>
                    <a:pt x="253131" y="530820"/>
                  </a:cubicBezTo>
                  <a:cubicBezTo>
                    <a:pt x="253131" y="544774"/>
                    <a:pt x="264524" y="556150"/>
                    <a:pt x="278498" y="556150"/>
                  </a:cubicBezTo>
                  <a:lnTo>
                    <a:pt x="506351" y="556150"/>
                  </a:lnTo>
                  <a:cubicBezTo>
                    <a:pt x="520325" y="556150"/>
                    <a:pt x="531629" y="544774"/>
                    <a:pt x="531629" y="530820"/>
                  </a:cubicBezTo>
                  <a:cubicBezTo>
                    <a:pt x="531629" y="516866"/>
                    <a:pt x="520325" y="505578"/>
                    <a:pt x="506351" y="505578"/>
                  </a:cubicBezTo>
                  <a:close/>
                  <a:moveTo>
                    <a:pt x="126566" y="505578"/>
                  </a:moveTo>
                  <a:cubicBezTo>
                    <a:pt x="112592" y="505578"/>
                    <a:pt x="101288" y="516866"/>
                    <a:pt x="101288" y="530820"/>
                  </a:cubicBezTo>
                  <a:cubicBezTo>
                    <a:pt x="101288" y="544774"/>
                    <a:pt x="112592" y="556150"/>
                    <a:pt x="126566" y="556150"/>
                  </a:cubicBezTo>
                  <a:lnTo>
                    <a:pt x="177210" y="556150"/>
                  </a:lnTo>
                  <a:cubicBezTo>
                    <a:pt x="191184" y="556150"/>
                    <a:pt x="202576" y="544774"/>
                    <a:pt x="202576" y="530820"/>
                  </a:cubicBezTo>
                  <a:cubicBezTo>
                    <a:pt x="202576" y="516866"/>
                    <a:pt x="191184" y="505578"/>
                    <a:pt x="177210" y="505578"/>
                  </a:cubicBezTo>
                  <a:close/>
                  <a:moveTo>
                    <a:pt x="0" y="455006"/>
                  </a:moveTo>
                  <a:lnTo>
                    <a:pt x="607639" y="455006"/>
                  </a:lnTo>
                  <a:lnTo>
                    <a:pt x="607639" y="581392"/>
                  </a:lnTo>
                  <a:cubicBezTo>
                    <a:pt x="607639" y="595346"/>
                    <a:pt x="596336" y="606722"/>
                    <a:pt x="582273" y="606722"/>
                  </a:cubicBezTo>
                  <a:lnTo>
                    <a:pt x="25278" y="606722"/>
                  </a:lnTo>
                  <a:cubicBezTo>
                    <a:pt x="11304" y="606722"/>
                    <a:pt x="0" y="595346"/>
                    <a:pt x="0" y="581392"/>
                  </a:cubicBezTo>
                  <a:close/>
                  <a:moveTo>
                    <a:pt x="253118" y="173662"/>
                  </a:moveTo>
                  <a:lnTo>
                    <a:pt x="334127" y="227503"/>
                  </a:lnTo>
                  <a:lnTo>
                    <a:pt x="253118" y="281345"/>
                  </a:lnTo>
                  <a:close/>
                  <a:moveTo>
                    <a:pt x="215927" y="104075"/>
                  </a:moveTo>
                  <a:cubicBezTo>
                    <a:pt x="207650" y="108519"/>
                    <a:pt x="202576" y="117052"/>
                    <a:pt x="202576" y="126384"/>
                  </a:cubicBezTo>
                  <a:lnTo>
                    <a:pt x="202576" y="328669"/>
                  </a:lnTo>
                  <a:cubicBezTo>
                    <a:pt x="202576" y="338001"/>
                    <a:pt x="207650" y="346533"/>
                    <a:pt x="215927" y="350977"/>
                  </a:cubicBezTo>
                  <a:cubicBezTo>
                    <a:pt x="219665" y="352932"/>
                    <a:pt x="223759" y="353910"/>
                    <a:pt x="227854" y="353910"/>
                  </a:cubicBezTo>
                  <a:cubicBezTo>
                    <a:pt x="232749" y="353910"/>
                    <a:pt x="237644" y="352488"/>
                    <a:pt x="241917" y="349644"/>
                  </a:cubicBezTo>
                  <a:lnTo>
                    <a:pt x="393849" y="248590"/>
                  </a:lnTo>
                  <a:cubicBezTo>
                    <a:pt x="400880" y="243880"/>
                    <a:pt x="405063" y="235969"/>
                    <a:pt x="405063" y="227526"/>
                  </a:cubicBezTo>
                  <a:cubicBezTo>
                    <a:pt x="405063" y="219083"/>
                    <a:pt x="400880" y="211173"/>
                    <a:pt x="393849" y="206462"/>
                  </a:cubicBezTo>
                  <a:lnTo>
                    <a:pt x="241917" y="105409"/>
                  </a:lnTo>
                  <a:cubicBezTo>
                    <a:pt x="234173" y="100165"/>
                    <a:pt x="224116" y="99720"/>
                    <a:pt x="215927" y="104075"/>
                  </a:cubicBezTo>
                  <a:close/>
                  <a:moveTo>
                    <a:pt x="25278" y="0"/>
                  </a:moveTo>
                  <a:lnTo>
                    <a:pt x="582273" y="0"/>
                  </a:lnTo>
                  <a:cubicBezTo>
                    <a:pt x="596336" y="0"/>
                    <a:pt x="607639" y="11287"/>
                    <a:pt x="607639" y="25241"/>
                  </a:cubicBezTo>
                  <a:lnTo>
                    <a:pt x="607639" y="404481"/>
                  </a:lnTo>
                  <a:lnTo>
                    <a:pt x="0" y="404481"/>
                  </a:lnTo>
                  <a:lnTo>
                    <a:pt x="0" y="25241"/>
                  </a:lnTo>
                  <a:cubicBezTo>
                    <a:pt x="0" y="11287"/>
                    <a:pt x="11304" y="0"/>
                    <a:pt x="252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5995685" y="2394155"/>
            <a:ext cx="2073212" cy="763240"/>
            <a:chOff x="845175" y="5121881"/>
            <a:chExt cx="2073482" cy="763063"/>
          </a:xfrm>
        </p:grpSpPr>
        <p:sp>
          <p:nvSpPr>
            <p:cNvPr id="228" name="矩形 227"/>
            <p:cNvSpPr/>
            <p:nvPr/>
          </p:nvSpPr>
          <p:spPr bwMode="auto">
            <a:xfrm>
              <a:off x="845175" y="5441746"/>
              <a:ext cx="2073482" cy="4431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229" name="文本框 228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5995685" y="3614854"/>
            <a:ext cx="2073212" cy="763240"/>
            <a:chOff x="845175" y="5121881"/>
            <a:chExt cx="2073482" cy="763063"/>
          </a:xfrm>
        </p:grpSpPr>
        <p:sp>
          <p:nvSpPr>
            <p:cNvPr id="231" name="矩形 230"/>
            <p:cNvSpPr/>
            <p:nvPr/>
          </p:nvSpPr>
          <p:spPr bwMode="auto">
            <a:xfrm>
              <a:off x="845175" y="5441746"/>
              <a:ext cx="2073482" cy="4431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232" name="文本框 231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3" name="组合 232"/>
          <p:cNvGrpSpPr/>
          <p:nvPr/>
        </p:nvGrpSpPr>
        <p:grpSpPr>
          <a:xfrm>
            <a:off x="5995685" y="4835555"/>
            <a:ext cx="2073212" cy="763240"/>
            <a:chOff x="845175" y="5121881"/>
            <a:chExt cx="2073482" cy="763063"/>
          </a:xfrm>
        </p:grpSpPr>
        <p:sp>
          <p:nvSpPr>
            <p:cNvPr id="234" name="矩形 233"/>
            <p:cNvSpPr/>
            <p:nvPr/>
          </p:nvSpPr>
          <p:spPr bwMode="auto">
            <a:xfrm>
              <a:off x="845175" y="5441746"/>
              <a:ext cx="2073482" cy="4431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235" name="文本框 234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5" name="Group 235"/>
          <p:cNvGrpSpPr/>
          <p:nvPr/>
        </p:nvGrpSpPr>
        <p:grpSpPr>
          <a:xfrm>
            <a:off x="8081687" y="3628050"/>
            <a:ext cx="517959" cy="518146"/>
            <a:chOff x="5575299" y="1001130"/>
            <a:chExt cx="518026" cy="518026"/>
          </a:xfrm>
        </p:grpSpPr>
        <p:grpSp>
          <p:nvGrpSpPr>
            <p:cNvPr id="286" name="组合 285"/>
            <p:cNvGrpSpPr/>
            <p:nvPr/>
          </p:nvGrpSpPr>
          <p:grpSpPr>
            <a:xfrm>
              <a:off x="5575299" y="1001130"/>
              <a:ext cx="518026" cy="518026"/>
              <a:chOff x="4953000" y="-1016000"/>
              <a:chExt cx="1651000" cy="1651000"/>
            </a:xfrm>
          </p:grpSpPr>
          <p:sp>
            <p:nvSpPr>
              <p:cNvPr id="288" name="椭圆 287"/>
              <p:cNvSpPr/>
              <p:nvPr/>
            </p:nvSpPr>
            <p:spPr>
              <a:xfrm>
                <a:off x="4953000" y="-1016000"/>
                <a:ext cx="1651000" cy="1651000"/>
              </a:xfrm>
              <a:prstGeom prst="ellipse">
                <a:avLst/>
              </a:prstGeom>
              <a:solidFill>
                <a:srgbClr val="EAC7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9" name="任意多边形: 形状 288"/>
              <p:cNvSpPr/>
              <p:nvPr/>
            </p:nvSpPr>
            <p:spPr>
              <a:xfrm>
                <a:off x="4953000" y="-1015999"/>
                <a:ext cx="1143000" cy="1354205"/>
              </a:xfrm>
              <a:custGeom>
                <a:avLst/>
                <a:gdLst>
                  <a:gd name="connsiteX0" fmla="*/ 825500 w 1143000"/>
                  <a:gd name="connsiteY0" fmla="*/ 0 h 1354205"/>
                  <a:gd name="connsiteX1" fmla="*/ 909903 w 1143000"/>
                  <a:gd name="connsiteY1" fmla="*/ 4262 h 1354205"/>
                  <a:gd name="connsiteX2" fmla="*/ 955916 w 1143000"/>
                  <a:gd name="connsiteY2" fmla="*/ 11285 h 1354205"/>
                  <a:gd name="connsiteX3" fmla="*/ 1002018 w 1143000"/>
                  <a:gd name="connsiteY3" fmla="*/ 67160 h 1354205"/>
                  <a:gd name="connsiteX4" fmla="*/ 1143000 w 1143000"/>
                  <a:gd name="connsiteY4" fmla="*/ 528705 h 1354205"/>
                  <a:gd name="connsiteX5" fmla="*/ 317500 w 1143000"/>
                  <a:gd name="connsiteY5" fmla="*/ 1354205 h 1354205"/>
                  <a:gd name="connsiteX6" fmla="*/ 233098 w 1143000"/>
                  <a:gd name="connsiteY6" fmla="*/ 1349943 h 1354205"/>
                  <a:gd name="connsiteX7" fmla="*/ 187084 w 1143000"/>
                  <a:gd name="connsiteY7" fmla="*/ 1342921 h 1354205"/>
                  <a:gd name="connsiteX8" fmla="*/ 140983 w 1143000"/>
                  <a:gd name="connsiteY8" fmla="*/ 1287045 h 1354205"/>
                  <a:gd name="connsiteX9" fmla="*/ 0 w 1143000"/>
                  <a:gd name="connsiteY9" fmla="*/ 825500 h 1354205"/>
                  <a:gd name="connsiteX10" fmla="*/ 825500 w 1143000"/>
                  <a:gd name="connsiteY10" fmla="*/ 0 h 1354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3000" h="1354205">
                    <a:moveTo>
                      <a:pt x="825500" y="0"/>
                    </a:moveTo>
                    <a:cubicBezTo>
                      <a:pt x="853995" y="0"/>
                      <a:pt x="882152" y="1444"/>
                      <a:pt x="909903" y="4262"/>
                    </a:cubicBezTo>
                    <a:lnTo>
                      <a:pt x="955916" y="11285"/>
                    </a:lnTo>
                    <a:lnTo>
                      <a:pt x="1002018" y="67160"/>
                    </a:lnTo>
                    <a:cubicBezTo>
                      <a:pt x="1091027" y="198911"/>
                      <a:pt x="1143000" y="357738"/>
                      <a:pt x="1143000" y="528705"/>
                    </a:cubicBezTo>
                    <a:cubicBezTo>
                      <a:pt x="1143000" y="984616"/>
                      <a:pt x="773411" y="1354205"/>
                      <a:pt x="317500" y="1354205"/>
                    </a:cubicBezTo>
                    <a:cubicBezTo>
                      <a:pt x="289006" y="1354205"/>
                      <a:pt x="260849" y="1352761"/>
                      <a:pt x="233098" y="1349943"/>
                    </a:cubicBezTo>
                    <a:lnTo>
                      <a:pt x="187084" y="1342921"/>
                    </a:lnTo>
                    <a:lnTo>
                      <a:pt x="140983" y="1287045"/>
                    </a:lnTo>
                    <a:cubicBezTo>
                      <a:pt x="51974" y="1155294"/>
                      <a:pt x="0" y="996467"/>
                      <a:pt x="0" y="825500"/>
                    </a:cubicBezTo>
                    <a:cubicBezTo>
                      <a:pt x="0" y="369589"/>
                      <a:pt x="369589" y="0"/>
                      <a:pt x="825500" y="0"/>
                    </a:cubicBezTo>
                    <a:close/>
                  </a:path>
                </a:pathLst>
              </a:custGeom>
              <a:solidFill>
                <a:srgbClr val="F5E3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87" name="Oval 237"/>
            <p:cNvSpPr/>
            <p:nvPr/>
          </p:nvSpPr>
          <p:spPr>
            <a:xfrm>
              <a:off x="5748479" y="1157288"/>
              <a:ext cx="171664" cy="205710"/>
            </a:xfrm>
            <a:custGeom>
              <a:avLst/>
              <a:gdLst>
                <a:gd name="connsiteX0" fmla="*/ 234347 w 506307"/>
                <a:gd name="connsiteY0" fmla="*/ 379219 h 606722"/>
                <a:gd name="connsiteX1" fmla="*/ 271960 w 506307"/>
                <a:gd name="connsiteY1" fmla="*/ 379219 h 606722"/>
                <a:gd name="connsiteX2" fmla="*/ 278451 w 506307"/>
                <a:gd name="connsiteY2" fmla="*/ 385705 h 606722"/>
                <a:gd name="connsiteX3" fmla="*/ 278451 w 506307"/>
                <a:gd name="connsiteY3" fmla="*/ 448520 h 606722"/>
                <a:gd name="connsiteX4" fmla="*/ 271960 w 506307"/>
                <a:gd name="connsiteY4" fmla="*/ 455006 h 606722"/>
                <a:gd name="connsiteX5" fmla="*/ 234347 w 506307"/>
                <a:gd name="connsiteY5" fmla="*/ 455006 h 606722"/>
                <a:gd name="connsiteX6" fmla="*/ 227856 w 506307"/>
                <a:gd name="connsiteY6" fmla="*/ 448520 h 606722"/>
                <a:gd name="connsiteX7" fmla="*/ 227856 w 506307"/>
                <a:gd name="connsiteY7" fmla="*/ 385705 h 606722"/>
                <a:gd name="connsiteX8" fmla="*/ 234347 w 506307"/>
                <a:gd name="connsiteY8" fmla="*/ 379219 h 606722"/>
                <a:gd name="connsiteX9" fmla="*/ 234331 w 506307"/>
                <a:gd name="connsiteY9" fmla="*/ 328645 h 606722"/>
                <a:gd name="connsiteX10" fmla="*/ 177194 w 506307"/>
                <a:gd name="connsiteY10" fmla="*/ 385700 h 606722"/>
                <a:gd name="connsiteX11" fmla="*/ 177194 w 506307"/>
                <a:gd name="connsiteY11" fmla="*/ 448532 h 606722"/>
                <a:gd name="connsiteX12" fmla="*/ 234331 w 506307"/>
                <a:gd name="connsiteY12" fmla="*/ 505587 h 606722"/>
                <a:gd name="connsiteX13" fmla="*/ 271977 w 506307"/>
                <a:gd name="connsiteY13" fmla="*/ 505587 h 606722"/>
                <a:gd name="connsiteX14" fmla="*/ 329113 w 506307"/>
                <a:gd name="connsiteY14" fmla="*/ 448532 h 606722"/>
                <a:gd name="connsiteX15" fmla="*/ 329113 w 506307"/>
                <a:gd name="connsiteY15" fmla="*/ 385700 h 606722"/>
                <a:gd name="connsiteX16" fmla="*/ 271977 w 506307"/>
                <a:gd name="connsiteY16" fmla="*/ 328645 h 606722"/>
                <a:gd name="connsiteX17" fmla="*/ 253109 w 506307"/>
                <a:gd name="connsiteY17" fmla="*/ 0 h 606722"/>
                <a:gd name="connsiteX18" fmla="*/ 430303 w 506307"/>
                <a:gd name="connsiteY18" fmla="*/ 176942 h 606722"/>
                <a:gd name="connsiteX19" fmla="*/ 430303 w 506307"/>
                <a:gd name="connsiteY19" fmla="*/ 252749 h 606722"/>
                <a:gd name="connsiteX20" fmla="*/ 480943 w 506307"/>
                <a:gd name="connsiteY20" fmla="*/ 252749 h 606722"/>
                <a:gd name="connsiteX21" fmla="*/ 506307 w 506307"/>
                <a:gd name="connsiteY21" fmla="*/ 278077 h 606722"/>
                <a:gd name="connsiteX22" fmla="*/ 506307 w 506307"/>
                <a:gd name="connsiteY22" fmla="*/ 581394 h 606722"/>
                <a:gd name="connsiteX23" fmla="*/ 480943 w 506307"/>
                <a:gd name="connsiteY23" fmla="*/ 606722 h 606722"/>
                <a:gd name="connsiteX24" fmla="*/ 25275 w 506307"/>
                <a:gd name="connsiteY24" fmla="*/ 606722 h 606722"/>
                <a:gd name="connsiteX25" fmla="*/ 0 w 506307"/>
                <a:gd name="connsiteY25" fmla="*/ 581394 h 606722"/>
                <a:gd name="connsiteX26" fmla="*/ 0 w 506307"/>
                <a:gd name="connsiteY26" fmla="*/ 278077 h 606722"/>
                <a:gd name="connsiteX27" fmla="*/ 25275 w 506307"/>
                <a:gd name="connsiteY27" fmla="*/ 252749 h 606722"/>
                <a:gd name="connsiteX28" fmla="*/ 379753 w 506307"/>
                <a:gd name="connsiteY28" fmla="*/ 252749 h 606722"/>
                <a:gd name="connsiteX29" fmla="*/ 379753 w 506307"/>
                <a:gd name="connsiteY29" fmla="*/ 176942 h 606722"/>
                <a:gd name="connsiteX30" fmla="*/ 253109 w 506307"/>
                <a:gd name="connsiteY30" fmla="*/ 50568 h 606722"/>
                <a:gd name="connsiteX31" fmla="*/ 126554 w 506307"/>
                <a:gd name="connsiteY31" fmla="*/ 176942 h 606722"/>
                <a:gd name="connsiteX32" fmla="*/ 101279 w 506307"/>
                <a:gd name="connsiteY32" fmla="*/ 202270 h 606722"/>
                <a:gd name="connsiteX33" fmla="*/ 75915 w 506307"/>
                <a:gd name="connsiteY33" fmla="*/ 176942 h 606722"/>
                <a:gd name="connsiteX34" fmla="*/ 253109 w 506307"/>
                <a:gd name="connsiteY34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06307" h="606722">
                  <a:moveTo>
                    <a:pt x="234347" y="379219"/>
                  </a:moveTo>
                  <a:lnTo>
                    <a:pt x="271960" y="379219"/>
                  </a:lnTo>
                  <a:cubicBezTo>
                    <a:pt x="275517" y="379219"/>
                    <a:pt x="278451" y="382062"/>
                    <a:pt x="278451" y="385705"/>
                  </a:cubicBezTo>
                  <a:lnTo>
                    <a:pt x="278451" y="448520"/>
                  </a:lnTo>
                  <a:cubicBezTo>
                    <a:pt x="278451" y="452074"/>
                    <a:pt x="275517" y="455006"/>
                    <a:pt x="271960" y="455006"/>
                  </a:cubicBezTo>
                  <a:lnTo>
                    <a:pt x="234347" y="455006"/>
                  </a:lnTo>
                  <a:cubicBezTo>
                    <a:pt x="230791" y="455006"/>
                    <a:pt x="227856" y="452074"/>
                    <a:pt x="227856" y="448520"/>
                  </a:cubicBezTo>
                  <a:lnTo>
                    <a:pt x="227856" y="385705"/>
                  </a:lnTo>
                  <a:cubicBezTo>
                    <a:pt x="227856" y="382062"/>
                    <a:pt x="230791" y="379219"/>
                    <a:pt x="234347" y="379219"/>
                  </a:cubicBezTo>
                  <a:close/>
                  <a:moveTo>
                    <a:pt x="234331" y="328645"/>
                  </a:moveTo>
                  <a:cubicBezTo>
                    <a:pt x="202825" y="328645"/>
                    <a:pt x="177194" y="354240"/>
                    <a:pt x="177194" y="385700"/>
                  </a:cubicBezTo>
                  <a:lnTo>
                    <a:pt x="177194" y="448532"/>
                  </a:lnTo>
                  <a:cubicBezTo>
                    <a:pt x="177194" y="479992"/>
                    <a:pt x="202825" y="505587"/>
                    <a:pt x="234331" y="505587"/>
                  </a:cubicBezTo>
                  <a:lnTo>
                    <a:pt x="271977" y="505587"/>
                  </a:lnTo>
                  <a:cubicBezTo>
                    <a:pt x="303482" y="505587"/>
                    <a:pt x="329113" y="479992"/>
                    <a:pt x="329113" y="448532"/>
                  </a:cubicBezTo>
                  <a:lnTo>
                    <a:pt x="329113" y="385700"/>
                  </a:lnTo>
                  <a:cubicBezTo>
                    <a:pt x="329113" y="354240"/>
                    <a:pt x="303482" y="328645"/>
                    <a:pt x="271977" y="328645"/>
                  </a:cubicBezTo>
                  <a:close/>
                  <a:moveTo>
                    <a:pt x="253109" y="0"/>
                  </a:moveTo>
                  <a:cubicBezTo>
                    <a:pt x="350829" y="0"/>
                    <a:pt x="430303" y="79362"/>
                    <a:pt x="430303" y="176942"/>
                  </a:cubicBezTo>
                  <a:lnTo>
                    <a:pt x="430303" y="252749"/>
                  </a:lnTo>
                  <a:lnTo>
                    <a:pt x="480943" y="252749"/>
                  </a:lnTo>
                  <a:cubicBezTo>
                    <a:pt x="494916" y="252749"/>
                    <a:pt x="506307" y="264124"/>
                    <a:pt x="506307" y="278077"/>
                  </a:cubicBezTo>
                  <a:lnTo>
                    <a:pt x="506307" y="581394"/>
                  </a:lnTo>
                  <a:cubicBezTo>
                    <a:pt x="506307" y="595435"/>
                    <a:pt x="494916" y="606722"/>
                    <a:pt x="480943" y="606722"/>
                  </a:cubicBezTo>
                  <a:lnTo>
                    <a:pt x="25275" y="606722"/>
                  </a:lnTo>
                  <a:cubicBezTo>
                    <a:pt x="11302" y="606722"/>
                    <a:pt x="0" y="595435"/>
                    <a:pt x="0" y="581394"/>
                  </a:cubicBezTo>
                  <a:lnTo>
                    <a:pt x="0" y="278077"/>
                  </a:lnTo>
                  <a:cubicBezTo>
                    <a:pt x="0" y="264124"/>
                    <a:pt x="11302" y="252749"/>
                    <a:pt x="25275" y="252749"/>
                  </a:cubicBezTo>
                  <a:lnTo>
                    <a:pt x="379753" y="252749"/>
                  </a:lnTo>
                  <a:lnTo>
                    <a:pt x="379753" y="176942"/>
                  </a:lnTo>
                  <a:cubicBezTo>
                    <a:pt x="379753" y="107267"/>
                    <a:pt x="322972" y="50568"/>
                    <a:pt x="253109" y="50568"/>
                  </a:cubicBezTo>
                  <a:cubicBezTo>
                    <a:pt x="183335" y="50568"/>
                    <a:pt x="126554" y="107267"/>
                    <a:pt x="126554" y="176942"/>
                  </a:cubicBezTo>
                  <a:cubicBezTo>
                    <a:pt x="126554" y="190895"/>
                    <a:pt x="115252" y="202270"/>
                    <a:pt x="101279" y="202270"/>
                  </a:cubicBezTo>
                  <a:cubicBezTo>
                    <a:pt x="87306" y="202270"/>
                    <a:pt x="75915" y="190895"/>
                    <a:pt x="75915" y="176942"/>
                  </a:cubicBezTo>
                  <a:cubicBezTo>
                    <a:pt x="75915" y="79362"/>
                    <a:pt x="155389" y="0"/>
                    <a:pt x="2531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0" name="Group 240"/>
          <p:cNvGrpSpPr/>
          <p:nvPr/>
        </p:nvGrpSpPr>
        <p:grpSpPr>
          <a:xfrm>
            <a:off x="8081687" y="2407349"/>
            <a:ext cx="517959" cy="518146"/>
            <a:chOff x="6300536" y="1001130"/>
            <a:chExt cx="518026" cy="518026"/>
          </a:xfrm>
        </p:grpSpPr>
        <p:grpSp>
          <p:nvGrpSpPr>
            <p:cNvPr id="271" name="组合 270"/>
            <p:cNvGrpSpPr/>
            <p:nvPr/>
          </p:nvGrpSpPr>
          <p:grpSpPr>
            <a:xfrm>
              <a:off x="6300536" y="1001130"/>
              <a:ext cx="518026" cy="518026"/>
              <a:chOff x="4953000" y="-1016000"/>
              <a:chExt cx="1651000" cy="1651000"/>
            </a:xfrm>
          </p:grpSpPr>
          <p:sp>
            <p:nvSpPr>
              <p:cNvPr id="273" name="椭圆 272"/>
              <p:cNvSpPr/>
              <p:nvPr/>
            </p:nvSpPr>
            <p:spPr>
              <a:xfrm>
                <a:off x="4953000" y="-1016000"/>
                <a:ext cx="1651000" cy="1651000"/>
              </a:xfrm>
              <a:prstGeom prst="ellipse">
                <a:avLst/>
              </a:prstGeom>
              <a:solidFill>
                <a:srgbClr val="2A99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4" name="任意多边形: 形状 273"/>
              <p:cNvSpPr/>
              <p:nvPr/>
            </p:nvSpPr>
            <p:spPr>
              <a:xfrm>
                <a:off x="4953000" y="-1015999"/>
                <a:ext cx="1143000" cy="1354205"/>
              </a:xfrm>
              <a:custGeom>
                <a:avLst/>
                <a:gdLst>
                  <a:gd name="connsiteX0" fmla="*/ 825500 w 1143000"/>
                  <a:gd name="connsiteY0" fmla="*/ 0 h 1354205"/>
                  <a:gd name="connsiteX1" fmla="*/ 909903 w 1143000"/>
                  <a:gd name="connsiteY1" fmla="*/ 4262 h 1354205"/>
                  <a:gd name="connsiteX2" fmla="*/ 955916 w 1143000"/>
                  <a:gd name="connsiteY2" fmla="*/ 11285 h 1354205"/>
                  <a:gd name="connsiteX3" fmla="*/ 1002018 w 1143000"/>
                  <a:gd name="connsiteY3" fmla="*/ 67160 h 1354205"/>
                  <a:gd name="connsiteX4" fmla="*/ 1143000 w 1143000"/>
                  <a:gd name="connsiteY4" fmla="*/ 528705 h 1354205"/>
                  <a:gd name="connsiteX5" fmla="*/ 317500 w 1143000"/>
                  <a:gd name="connsiteY5" fmla="*/ 1354205 h 1354205"/>
                  <a:gd name="connsiteX6" fmla="*/ 233098 w 1143000"/>
                  <a:gd name="connsiteY6" fmla="*/ 1349943 h 1354205"/>
                  <a:gd name="connsiteX7" fmla="*/ 187084 w 1143000"/>
                  <a:gd name="connsiteY7" fmla="*/ 1342921 h 1354205"/>
                  <a:gd name="connsiteX8" fmla="*/ 140983 w 1143000"/>
                  <a:gd name="connsiteY8" fmla="*/ 1287045 h 1354205"/>
                  <a:gd name="connsiteX9" fmla="*/ 0 w 1143000"/>
                  <a:gd name="connsiteY9" fmla="*/ 825500 h 1354205"/>
                  <a:gd name="connsiteX10" fmla="*/ 825500 w 1143000"/>
                  <a:gd name="connsiteY10" fmla="*/ 0 h 1354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3000" h="1354205">
                    <a:moveTo>
                      <a:pt x="825500" y="0"/>
                    </a:moveTo>
                    <a:cubicBezTo>
                      <a:pt x="853995" y="0"/>
                      <a:pt x="882152" y="1444"/>
                      <a:pt x="909903" y="4262"/>
                    </a:cubicBezTo>
                    <a:lnTo>
                      <a:pt x="955916" y="11285"/>
                    </a:lnTo>
                    <a:lnTo>
                      <a:pt x="1002018" y="67160"/>
                    </a:lnTo>
                    <a:cubicBezTo>
                      <a:pt x="1091027" y="198911"/>
                      <a:pt x="1143000" y="357738"/>
                      <a:pt x="1143000" y="528705"/>
                    </a:cubicBezTo>
                    <a:cubicBezTo>
                      <a:pt x="1143000" y="984616"/>
                      <a:pt x="773411" y="1354205"/>
                      <a:pt x="317500" y="1354205"/>
                    </a:cubicBezTo>
                    <a:cubicBezTo>
                      <a:pt x="289006" y="1354205"/>
                      <a:pt x="260849" y="1352761"/>
                      <a:pt x="233098" y="1349943"/>
                    </a:cubicBezTo>
                    <a:lnTo>
                      <a:pt x="187084" y="1342921"/>
                    </a:lnTo>
                    <a:lnTo>
                      <a:pt x="140983" y="1287045"/>
                    </a:lnTo>
                    <a:cubicBezTo>
                      <a:pt x="51974" y="1155294"/>
                      <a:pt x="0" y="996467"/>
                      <a:pt x="0" y="825500"/>
                    </a:cubicBezTo>
                    <a:cubicBezTo>
                      <a:pt x="0" y="369589"/>
                      <a:pt x="369589" y="0"/>
                      <a:pt x="825500" y="0"/>
                    </a:cubicBezTo>
                    <a:close/>
                  </a:path>
                </a:pathLst>
              </a:custGeom>
              <a:solidFill>
                <a:srgbClr val="33B6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72" name="Oval 242"/>
            <p:cNvSpPr/>
            <p:nvPr/>
          </p:nvSpPr>
          <p:spPr>
            <a:xfrm>
              <a:off x="6456694" y="1157455"/>
              <a:ext cx="205710" cy="205374"/>
            </a:xfrm>
            <a:custGeom>
              <a:avLst/>
              <a:gdLst>
                <a:gd name="connsiteX0" fmla="*/ 140017 w 606581"/>
                <a:gd name="connsiteY0" fmla="*/ 411043 h 605592"/>
                <a:gd name="connsiteX1" fmla="*/ 178821 w 606581"/>
                <a:gd name="connsiteY1" fmla="*/ 427078 h 605592"/>
                <a:gd name="connsiteX2" fmla="*/ 178821 w 606581"/>
                <a:gd name="connsiteY2" fmla="*/ 504564 h 605592"/>
                <a:gd name="connsiteX3" fmla="*/ 93692 w 606581"/>
                <a:gd name="connsiteY3" fmla="*/ 589557 h 605592"/>
                <a:gd name="connsiteX4" fmla="*/ 54887 w 606581"/>
                <a:gd name="connsiteY4" fmla="*/ 605592 h 605592"/>
                <a:gd name="connsiteX5" fmla="*/ 16083 w 606581"/>
                <a:gd name="connsiteY5" fmla="*/ 589557 h 605592"/>
                <a:gd name="connsiteX6" fmla="*/ 16083 w 606581"/>
                <a:gd name="connsiteY6" fmla="*/ 511979 h 605592"/>
                <a:gd name="connsiteX7" fmla="*/ 101212 w 606581"/>
                <a:gd name="connsiteY7" fmla="*/ 427078 h 605592"/>
                <a:gd name="connsiteX8" fmla="*/ 140017 w 606581"/>
                <a:gd name="connsiteY8" fmla="*/ 411043 h 605592"/>
                <a:gd name="connsiteX9" fmla="*/ 382501 w 606581"/>
                <a:gd name="connsiteY9" fmla="*/ 49537 h 605592"/>
                <a:gd name="connsiteX10" fmla="*/ 557044 w 606581"/>
                <a:gd name="connsiteY10" fmla="*/ 223798 h 605592"/>
                <a:gd name="connsiteX11" fmla="*/ 382501 w 606581"/>
                <a:gd name="connsiteY11" fmla="*/ 398059 h 605592"/>
                <a:gd name="connsiteX12" fmla="*/ 207957 w 606581"/>
                <a:gd name="connsiteY12" fmla="*/ 223798 h 605592"/>
                <a:gd name="connsiteX13" fmla="*/ 382501 w 606581"/>
                <a:gd name="connsiteY13" fmla="*/ 49537 h 605592"/>
                <a:gd name="connsiteX14" fmla="*/ 382536 w 606581"/>
                <a:gd name="connsiteY14" fmla="*/ 24750 h 605592"/>
                <a:gd name="connsiteX15" fmla="*/ 304914 w 606581"/>
                <a:gd name="connsiteY15" fmla="*/ 40417 h 605592"/>
                <a:gd name="connsiteX16" fmla="*/ 241591 w 606581"/>
                <a:gd name="connsiteY16" fmla="*/ 83058 h 605592"/>
                <a:gd name="connsiteX17" fmla="*/ 198880 w 606581"/>
                <a:gd name="connsiteY17" fmla="*/ 146278 h 605592"/>
                <a:gd name="connsiteX18" fmla="*/ 183189 w 606581"/>
                <a:gd name="connsiteY18" fmla="*/ 223774 h 605592"/>
                <a:gd name="connsiteX19" fmla="*/ 198880 w 606581"/>
                <a:gd name="connsiteY19" fmla="*/ 301177 h 605592"/>
                <a:gd name="connsiteX20" fmla="*/ 241591 w 606581"/>
                <a:gd name="connsiteY20" fmla="*/ 364490 h 605592"/>
                <a:gd name="connsiteX21" fmla="*/ 304914 w 606581"/>
                <a:gd name="connsiteY21" fmla="*/ 407131 h 605592"/>
                <a:gd name="connsiteX22" fmla="*/ 382536 w 606581"/>
                <a:gd name="connsiteY22" fmla="*/ 422705 h 605592"/>
                <a:gd name="connsiteX23" fmla="*/ 460158 w 606581"/>
                <a:gd name="connsiteY23" fmla="*/ 407131 h 605592"/>
                <a:gd name="connsiteX24" fmla="*/ 523481 w 606581"/>
                <a:gd name="connsiteY24" fmla="*/ 364490 h 605592"/>
                <a:gd name="connsiteX25" fmla="*/ 566192 w 606581"/>
                <a:gd name="connsiteY25" fmla="*/ 301177 h 605592"/>
                <a:gd name="connsiteX26" fmla="*/ 581883 w 606581"/>
                <a:gd name="connsiteY26" fmla="*/ 223774 h 605592"/>
                <a:gd name="connsiteX27" fmla="*/ 566192 w 606581"/>
                <a:gd name="connsiteY27" fmla="*/ 146278 h 605592"/>
                <a:gd name="connsiteX28" fmla="*/ 523481 w 606581"/>
                <a:gd name="connsiteY28" fmla="*/ 83058 h 605592"/>
                <a:gd name="connsiteX29" fmla="*/ 460158 w 606581"/>
                <a:gd name="connsiteY29" fmla="*/ 40417 h 605592"/>
                <a:gd name="connsiteX30" fmla="*/ 382536 w 606581"/>
                <a:gd name="connsiteY30" fmla="*/ 24750 h 605592"/>
                <a:gd name="connsiteX31" fmla="*/ 382536 w 606581"/>
                <a:gd name="connsiteY31" fmla="*/ 0 h 605592"/>
                <a:gd name="connsiteX32" fmla="*/ 469721 w 606581"/>
                <a:gd name="connsiteY32" fmla="*/ 17613 h 605592"/>
                <a:gd name="connsiteX33" fmla="*/ 540937 w 606581"/>
                <a:gd name="connsiteY33" fmla="*/ 65538 h 605592"/>
                <a:gd name="connsiteX34" fmla="*/ 588940 w 606581"/>
                <a:gd name="connsiteY34" fmla="*/ 136637 h 605592"/>
                <a:gd name="connsiteX35" fmla="*/ 606581 w 606581"/>
                <a:gd name="connsiteY35" fmla="*/ 223774 h 605592"/>
                <a:gd name="connsiteX36" fmla="*/ 588940 w 606581"/>
                <a:gd name="connsiteY36" fmla="*/ 310818 h 605592"/>
                <a:gd name="connsiteX37" fmla="*/ 540937 w 606581"/>
                <a:gd name="connsiteY37" fmla="*/ 381917 h 605592"/>
                <a:gd name="connsiteX38" fmla="*/ 469721 w 606581"/>
                <a:gd name="connsiteY38" fmla="*/ 429842 h 605592"/>
                <a:gd name="connsiteX39" fmla="*/ 382536 w 606581"/>
                <a:gd name="connsiteY39" fmla="*/ 447455 h 605592"/>
                <a:gd name="connsiteX40" fmla="*/ 295258 w 606581"/>
                <a:gd name="connsiteY40" fmla="*/ 429842 h 605592"/>
                <a:gd name="connsiteX41" fmla="*/ 240105 w 606581"/>
                <a:gd name="connsiteY41" fmla="*/ 396471 h 605592"/>
                <a:gd name="connsiteX42" fmla="*/ 209558 w 606581"/>
                <a:gd name="connsiteY42" fmla="*/ 427061 h 605592"/>
                <a:gd name="connsiteX43" fmla="*/ 196373 w 606581"/>
                <a:gd name="connsiteY43" fmla="*/ 409541 h 605592"/>
                <a:gd name="connsiteX44" fmla="*/ 178918 w 606581"/>
                <a:gd name="connsiteY44" fmla="*/ 396378 h 605592"/>
                <a:gd name="connsiteX45" fmla="*/ 209465 w 606581"/>
                <a:gd name="connsiteY45" fmla="*/ 365880 h 605592"/>
                <a:gd name="connsiteX46" fmla="*/ 176040 w 606581"/>
                <a:gd name="connsiteY46" fmla="*/ 310818 h 605592"/>
                <a:gd name="connsiteX47" fmla="*/ 158491 w 606581"/>
                <a:gd name="connsiteY47" fmla="*/ 223774 h 605592"/>
                <a:gd name="connsiteX48" fmla="*/ 176040 w 606581"/>
                <a:gd name="connsiteY48" fmla="*/ 136637 h 605592"/>
                <a:gd name="connsiteX49" fmla="*/ 224043 w 606581"/>
                <a:gd name="connsiteY49" fmla="*/ 65538 h 605592"/>
                <a:gd name="connsiteX50" fmla="*/ 295258 w 606581"/>
                <a:gd name="connsiteY50" fmla="*/ 17613 h 605592"/>
                <a:gd name="connsiteX51" fmla="*/ 382536 w 606581"/>
                <a:gd name="connsiteY51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581" h="605592">
                  <a:moveTo>
                    <a:pt x="140017" y="411043"/>
                  </a:moveTo>
                  <a:cubicBezTo>
                    <a:pt x="154035" y="411043"/>
                    <a:pt x="168053" y="416326"/>
                    <a:pt x="178821" y="427078"/>
                  </a:cubicBezTo>
                  <a:cubicBezTo>
                    <a:pt x="200266" y="448488"/>
                    <a:pt x="200266" y="483153"/>
                    <a:pt x="178821" y="504564"/>
                  </a:cubicBezTo>
                  <a:lnTo>
                    <a:pt x="93692" y="589557"/>
                  </a:lnTo>
                  <a:cubicBezTo>
                    <a:pt x="83016" y="600216"/>
                    <a:pt x="68905" y="605592"/>
                    <a:pt x="54887" y="605592"/>
                  </a:cubicBezTo>
                  <a:cubicBezTo>
                    <a:pt x="40870" y="605592"/>
                    <a:pt x="26759" y="600216"/>
                    <a:pt x="16083" y="589557"/>
                  </a:cubicBezTo>
                  <a:cubicBezTo>
                    <a:pt x="-5362" y="568147"/>
                    <a:pt x="-5362" y="533389"/>
                    <a:pt x="16083" y="511979"/>
                  </a:cubicBezTo>
                  <a:lnTo>
                    <a:pt x="101212" y="427078"/>
                  </a:lnTo>
                  <a:cubicBezTo>
                    <a:pt x="111888" y="416326"/>
                    <a:pt x="125999" y="411043"/>
                    <a:pt x="140017" y="411043"/>
                  </a:cubicBezTo>
                  <a:close/>
                  <a:moveTo>
                    <a:pt x="382501" y="49537"/>
                  </a:moveTo>
                  <a:cubicBezTo>
                    <a:pt x="478871" y="49537"/>
                    <a:pt x="557044" y="127491"/>
                    <a:pt x="557044" y="223798"/>
                  </a:cubicBezTo>
                  <a:cubicBezTo>
                    <a:pt x="557044" y="320012"/>
                    <a:pt x="478871" y="398059"/>
                    <a:pt x="382501" y="398059"/>
                  </a:cubicBezTo>
                  <a:cubicBezTo>
                    <a:pt x="286130" y="398059"/>
                    <a:pt x="207957" y="320012"/>
                    <a:pt x="207957" y="223798"/>
                  </a:cubicBezTo>
                  <a:cubicBezTo>
                    <a:pt x="207957" y="127491"/>
                    <a:pt x="286130" y="49537"/>
                    <a:pt x="382501" y="49537"/>
                  </a:cubicBezTo>
                  <a:close/>
                  <a:moveTo>
                    <a:pt x="382536" y="24750"/>
                  </a:moveTo>
                  <a:cubicBezTo>
                    <a:pt x="355610" y="24750"/>
                    <a:pt x="329519" y="30034"/>
                    <a:pt x="304914" y="40417"/>
                  </a:cubicBezTo>
                  <a:cubicBezTo>
                    <a:pt x="281238" y="50428"/>
                    <a:pt x="259882" y="64796"/>
                    <a:pt x="241591" y="83058"/>
                  </a:cubicBezTo>
                  <a:cubicBezTo>
                    <a:pt x="223300" y="101319"/>
                    <a:pt x="208908" y="122547"/>
                    <a:pt x="198880" y="146278"/>
                  </a:cubicBezTo>
                  <a:cubicBezTo>
                    <a:pt x="188481" y="170843"/>
                    <a:pt x="183189" y="196891"/>
                    <a:pt x="183189" y="223774"/>
                  </a:cubicBezTo>
                  <a:cubicBezTo>
                    <a:pt x="183189" y="250564"/>
                    <a:pt x="188481" y="276705"/>
                    <a:pt x="198880" y="301177"/>
                  </a:cubicBezTo>
                  <a:cubicBezTo>
                    <a:pt x="208908" y="324908"/>
                    <a:pt x="223300" y="346228"/>
                    <a:pt x="241591" y="364490"/>
                  </a:cubicBezTo>
                  <a:cubicBezTo>
                    <a:pt x="259882" y="382752"/>
                    <a:pt x="281238" y="397027"/>
                    <a:pt x="304914" y="407131"/>
                  </a:cubicBezTo>
                  <a:cubicBezTo>
                    <a:pt x="329519" y="417513"/>
                    <a:pt x="355610" y="422705"/>
                    <a:pt x="382536" y="422705"/>
                  </a:cubicBezTo>
                  <a:cubicBezTo>
                    <a:pt x="409462" y="422705"/>
                    <a:pt x="435553" y="417513"/>
                    <a:pt x="460158" y="407131"/>
                  </a:cubicBezTo>
                  <a:cubicBezTo>
                    <a:pt x="483834" y="397027"/>
                    <a:pt x="505190" y="382752"/>
                    <a:pt x="523481" y="364490"/>
                  </a:cubicBezTo>
                  <a:cubicBezTo>
                    <a:pt x="541772" y="346228"/>
                    <a:pt x="556164" y="324908"/>
                    <a:pt x="566192" y="301177"/>
                  </a:cubicBezTo>
                  <a:cubicBezTo>
                    <a:pt x="576591" y="276705"/>
                    <a:pt x="581883" y="250564"/>
                    <a:pt x="581883" y="223774"/>
                  </a:cubicBezTo>
                  <a:cubicBezTo>
                    <a:pt x="581883" y="196891"/>
                    <a:pt x="576591" y="170843"/>
                    <a:pt x="566192" y="146278"/>
                  </a:cubicBezTo>
                  <a:cubicBezTo>
                    <a:pt x="556164" y="122547"/>
                    <a:pt x="541772" y="101319"/>
                    <a:pt x="523481" y="83058"/>
                  </a:cubicBezTo>
                  <a:cubicBezTo>
                    <a:pt x="505190" y="64796"/>
                    <a:pt x="483834" y="50428"/>
                    <a:pt x="460158" y="40417"/>
                  </a:cubicBezTo>
                  <a:cubicBezTo>
                    <a:pt x="435553" y="30034"/>
                    <a:pt x="409462" y="24750"/>
                    <a:pt x="382536" y="24750"/>
                  </a:cubicBezTo>
                  <a:close/>
                  <a:moveTo>
                    <a:pt x="382536" y="0"/>
                  </a:moveTo>
                  <a:cubicBezTo>
                    <a:pt x="412712" y="0"/>
                    <a:pt x="442145" y="5933"/>
                    <a:pt x="469721" y="17613"/>
                  </a:cubicBezTo>
                  <a:cubicBezTo>
                    <a:pt x="496462" y="28922"/>
                    <a:pt x="520417" y="45051"/>
                    <a:pt x="540937" y="65538"/>
                  </a:cubicBezTo>
                  <a:cubicBezTo>
                    <a:pt x="561549" y="86117"/>
                    <a:pt x="577705" y="110033"/>
                    <a:pt x="588940" y="136637"/>
                  </a:cubicBezTo>
                  <a:cubicBezTo>
                    <a:pt x="600639" y="164262"/>
                    <a:pt x="606581" y="193554"/>
                    <a:pt x="606581" y="223774"/>
                  </a:cubicBezTo>
                  <a:cubicBezTo>
                    <a:pt x="606581" y="253901"/>
                    <a:pt x="600639" y="283194"/>
                    <a:pt x="588940" y="310818"/>
                  </a:cubicBezTo>
                  <a:cubicBezTo>
                    <a:pt x="577705" y="337515"/>
                    <a:pt x="561549" y="361431"/>
                    <a:pt x="540937" y="381917"/>
                  </a:cubicBezTo>
                  <a:cubicBezTo>
                    <a:pt x="520417" y="402496"/>
                    <a:pt x="496462" y="418626"/>
                    <a:pt x="469721" y="429842"/>
                  </a:cubicBezTo>
                  <a:cubicBezTo>
                    <a:pt x="442145" y="441522"/>
                    <a:pt x="412805" y="447455"/>
                    <a:pt x="382536" y="447455"/>
                  </a:cubicBezTo>
                  <a:cubicBezTo>
                    <a:pt x="352267" y="447455"/>
                    <a:pt x="322927" y="441522"/>
                    <a:pt x="295258" y="429842"/>
                  </a:cubicBezTo>
                  <a:cubicBezTo>
                    <a:pt x="275295" y="421407"/>
                    <a:pt x="256818" y="410190"/>
                    <a:pt x="240105" y="396471"/>
                  </a:cubicBezTo>
                  <a:lnTo>
                    <a:pt x="209558" y="427061"/>
                  </a:lnTo>
                  <a:cubicBezTo>
                    <a:pt x="206030" y="420758"/>
                    <a:pt x="201666" y="414918"/>
                    <a:pt x="196373" y="409541"/>
                  </a:cubicBezTo>
                  <a:cubicBezTo>
                    <a:pt x="191081" y="404350"/>
                    <a:pt x="185232" y="399901"/>
                    <a:pt x="178918" y="396378"/>
                  </a:cubicBezTo>
                  <a:lnTo>
                    <a:pt x="209465" y="365880"/>
                  </a:lnTo>
                  <a:cubicBezTo>
                    <a:pt x="195724" y="349287"/>
                    <a:pt x="184582" y="330840"/>
                    <a:pt x="176040" y="310818"/>
                  </a:cubicBezTo>
                  <a:cubicBezTo>
                    <a:pt x="164341" y="283194"/>
                    <a:pt x="158491" y="253901"/>
                    <a:pt x="158491" y="223774"/>
                  </a:cubicBezTo>
                  <a:cubicBezTo>
                    <a:pt x="158491" y="193554"/>
                    <a:pt x="164341" y="164262"/>
                    <a:pt x="176040" y="136637"/>
                  </a:cubicBezTo>
                  <a:cubicBezTo>
                    <a:pt x="187367" y="110033"/>
                    <a:pt x="203523" y="86117"/>
                    <a:pt x="224043" y="65538"/>
                  </a:cubicBezTo>
                  <a:cubicBezTo>
                    <a:pt x="244655" y="45051"/>
                    <a:pt x="268610" y="28922"/>
                    <a:pt x="295258" y="17613"/>
                  </a:cubicBezTo>
                  <a:cubicBezTo>
                    <a:pt x="322927" y="5933"/>
                    <a:pt x="352267" y="0"/>
                    <a:pt x="3825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0" name="Group 245"/>
          <p:cNvGrpSpPr/>
          <p:nvPr/>
        </p:nvGrpSpPr>
        <p:grpSpPr>
          <a:xfrm>
            <a:off x="8081687" y="4848749"/>
            <a:ext cx="517959" cy="518146"/>
            <a:chOff x="7025774" y="1001130"/>
            <a:chExt cx="518026" cy="518026"/>
          </a:xfrm>
        </p:grpSpPr>
        <p:grpSp>
          <p:nvGrpSpPr>
            <p:cNvPr id="291" name="组合 290"/>
            <p:cNvGrpSpPr/>
            <p:nvPr/>
          </p:nvGrpSpPr>
          <p:grpSpPr>
            <a:xfrm>
              <a:off x="7025774" y="1001130"/>
              <a:ext cx="518026" cy="518026"/>
              <a:chOff x="4953000" y="-1016000"/>
              <a:chExt cx="1651000" cy="1651000"/>
            </a:xfrm>
          </p:grpSpPr>
          <p:sp>
            <p:nvSpPr>
              <p:cNvPr id="293" name="椭圆 292"/>
              <p:cNvSpPr/>
              <p:nvPr/>
            </p:nvSpPr>
            <p:spPr>
              <a:xfrm>
                <a:off x="4953000" y="-1016000"/>
                <a:ext cx="1651000" cy="1651000"/>
              </a:xfrm>
              <a:prstGeom prst="ellipse">
                <a:avLst/>
              </a:prstGeom>
              <a:solidFill>
                <a:srgbClr val="1232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4" name="任意多边形: 形状 293"/>
              <p:cNvSpPr/>
              <p:nvPr/>
            </p:nvSpPr>
            <p:spPr>
              <a:xfrm>
                <a:off x="4953000" y="-1015999"/>
                <a:ext cx="1143000" cy="1354205"/>
              </a:xfrm>
              <a:custGeom>
                <a:avLst/>
                <a:gdLst>
                  <a:gd name="connsiteX0" fmla="*/ 825500 w 1143000"/>
                  <a:gd name="connsiteY0" fmla="*/ 0 h 1354205"/>
                  <a:gd name="connsiteX1" fmla="*/ 909903 w 1143000"/>
                  <a:gd name="connsiteY1" fmla="*/ 4262 h 1354205"/>
                  <a:gd name="connsiteX2" fmla="*/ 955916 w 1143000"/>
                  <a:gd name="connsiteY2" fmla="*/ 11285 h 1354205"/>
                  <a:gd name="connsiteX3" fmla="*/ 1002018 w 1143000"/>
                  <a:gd name="connsiteY3" fmla="*/ 67160 h 1354205"/>
                  <a:gd name="connsiteX4" fmla="*/ 1143000 w 1143000"/>
                  <a:gd name="connsiteY4" fmla="*/ 528705 h 1354205"/>
                  <a:gd name="connsiteX5" fmla="*/ 317500 w 1143000"/>
                  <a:gd name="connsiteY5" fmla="*/ 1354205 h 1354205"/>
                  <a:gd name="connsiteX6" fmla="*/ 233098 w 1143000"/>
                  <a:gd name="connsiteY6" fmla="*/ 1349943 h 1354205"/>
                  <a:gd name="connsiteX7" fmla="*/ 187084 w 1143000"/>
                  <a:gd name="connsiteY7" fmla="*/ 1342921 h 1354205"/>
                  <a:gd name="connsiteX8" fmla="*/ 140983 w 1143000"/>
                  <a:gd name="connsiteY8" fmla="*/ 1287045 h 1354205"/>
                  <a:gd name="connsiteX9" fmla="*/ 0 w 1143000"/>
                  <a:gd name="connsiteY9" fmla="*/ 825500 h 1354205"/>
                  <a:gd name="connsiteX10" fmla="*/ 825500 w 1143000"/>
                  <a:gd name="connsiteY10" fmla="*/ 0 h 1354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3000" h="1354205">
                    <a:moveTo>
                      <a:pt x="825500" y="0"/>
                    </a:moveTo>
                    <a:cubicBezTo>
                      <a:pt x="853995" y="0"/>
                      <a:pt x="882152" y="1444"/>
                      <a:pt x="909903" y="4262"/>
                    </a:cubicBezTo>
                    <a:lnTo>
                      <a:pt x="955916" y="11285"/>
                    </a:lnTo>
                    <a:lnTo>
                      <a:pt x="1002018" y="67160"/>
                    </a:lnTo>
                    <a:cubicBezTo>
                      <a:pt x="1091027" y="198911"/>
                      <a:pt x="1143000" y="357738"/>
                      <a:pt x="1143000" y="528705"/>
                    </a:cubicBezTo>
                    <a:cubicBezTo>
                      <a:pt x="1143000" y="984616"/>
                      <a:pt x="773411" y="1354205"/>
                      <a:pt x="317500" y="1354205"/>
                    </a:cubicBezTo>
                    <a:cubicBezTo>
                      <a:pt x="289006" y="1354205"/>
                      <a:pt x="260849" y="1352761"/>
                      <a:pt x="233098" y="1349943"/>
                    </a:cubicBezTo>
                    <a:lnTo>
                      <a:pt x="187084" y="1342921"/>
                    </a:lnTo>
                    <a:lnTo>
                      <a:pt x="140983" y="1287045"/>
                    </a:lnTo>
                    <a:cubicBezTo>
                      <a:pt x="51974" y="1155294"/>
                      <a:pt x="0" y="996467"/>
                      <a:pt x="0" y="825500"/>
                    </a:cubicBezTo>
                    <a:cubicBezTo>
                      <a:pt x="0" y="369589"/>
                      <a:pt x="369589" y="0"/>
                      <a:pt x="825500" y="0"/>
                    </a:cubicBezTo>
                    <a:close/>
                  </a:path>
                </a:pathLst>
              </a:custGeom>
              <a:solidFill>
                <a:srgbClr val="1741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92" name="Oval 247"/>
            <p:cNvSpPr/>
            <p:nvPr/>
          </p:nvSpPr>
          <p:spPr>
            <a:xfrm>
              <a:off x="7191267" y="1157288"/>
              <a:ext cx="187038" cy="205710"/>
            </a:xfrm>
            <a:custGeom>
              <a:avLst/>
              <a:gdLst>
                <a:gd name="connsiteX0" fmla="*/ 458312 w 547887"/>
                <a:gd name="connsiteY0" fmla="*/ 414273 h 602581"/>
                <a:gd name="connsiteX1" fmla="*/ 543041 w 547887"/>
                <a:gd name="connsiteY1" fmla="*/ 498842 h 602581"/>
                <a:gd name="connsiteX2" fmla="*/ 547349 w 547887"/>
                <a:gd name="connsiteY2" fmla="*/ 514609 h 602581"/>
                <a:gd name="connsiteX3" fmla="*/ 534424 w 547887"/>
                <a:gd name="connsiteY3" fmla="*/ 526076 h 602581"/>
                <a:gd name="connsiteX4" fmla="*/ 481289 w 547887"/>
                <a:gd name="connsiteY4" fmla="*/ 536109 h 602581"/>
                <a:gd name="connsiteX5" fmla="*/ 471236 w 547887"/>
                <a:gd name="connsiteY5" fmla="*/ 589144 h 602581"/>
                <a:gd name="connsiteX6" fmla="*/ 459748 w 547887"/>
                <a:gd name="connsiteY6" fmla="*/ 602044 h 602581"/>
                <a:gd name="connsiteX7" fmla="*/ 443951 w 547887"/>
                <a:gd name="connsiteY7" fmla="*/ 597744 h 602581"/>
                <a:gd name="connsiteX8" fmla="*/ 333372 w 547887"/>
                <a:gd name="connsiteY8" fmla="*/ 487375 h 602581"/>
                <a:gd name="connsiteX9" fmla="*/ 341989 w 547887"/>
                <a:gd name="connsiteY9" fmla="*/ 480208 h 602581"/>
                <a:gd name="connsiteX10" fmla="*/ 347733 w 547887"/>
                <a:gd name="connsiteY10" fmla="*/ 477341 h 602581"/>
                <a:gd name="connsiteX11" fmla="*/ 396560 w 547887"/>
                <a:gd name="connsiteY11" fmla="*/ 484508 h 602581"/>
                <a:gd name="connsiteX12" fmla="*/ 433898 w 547887"/>
                <a:gd name="connsiteY12" fmla="*/ 475908 h 602581"/>
                <a:gd name="connsiteX13" fmla="*/ 454003 w 547887"/>
                <a:gd name="connsiteY13" fmla="*/ 442941 h 602581"/>
                <a:gd name="connsiteX14" fmla="*/ 88068 w 547887"/>
                <a:gd name="connsiteY14" fmla="*/ 414273 h 602581"/>
                <a:gd name="connsiteX15" fmla="*/ 92373 w 547887"/>
                <a:gd name="connsiteY15" fmla="*/ 442941 h 602581"/>
                <a:gd name="connsiteX16" fmla="*/ 112462 w 547887"/>
                <a:gd name="connsiteY16" fmla="*/ 475908 h 602581"/>
                <a:gd name="connsiteX17" fmla="*/ 149770 w 547887"/>
                <a:gd name="connsiteY17" fmla="*/ 484508 h 602581"/>
                <a:gd name="connsiteX18" fmla="*/ 198558 w 547887"/>
                <a:gd name="connsiteY18" fmla="*/ 477341 h 602581"/>
                <a:gd name="connsiteX19" fmla="*/ 205732 w 547887"/>
                <a:gd name="connsiteY19" fmla="*/ 480208 h 602581"/>
                <a:gd name="connsiteX20" fmla="*/ 212907 w 547887"/>
                <a:gd name="connsiteY20" fmla="*/ 487375 h 602581"/>
                <a:gd name="connsiteX21" fmla="*/ 103853 w 547887"/>
                <a:gd name="connsiteY21" fmla="*/ 597744 h 602581"/>
                <a:gd name="connsiteX22" fmla="*/ 86633 w 547887"/>
                <a:gd name="connsiteY22" fmla="*/ 602044 h 602581"/>
                <a:gd name="connsiteX23" fmla="*/ 76589 w 547887"/>
                <a:gd name="connsiteY23" fmla="*/ 589144 h 602581"/>
                <a:gd name="connsiteX24" fmla="*/ 66545 w 547887"/>
                <a:gd name="connsiteY24" fmla="*/ 536109 h 602581"/>
                <a:gd name="connsiteX25" fmla="*/ 12017 w 547887"/>
                <a:gd name="connsiteY25" fmla="*/ 526076 h 602581"/>
                <a:gd name="connsiteX26" fmla="*/ 538 w 547887"/>
                <a:gd name="connsiteY26" fmla="*/ 514609 h 602581"/>
                <a:gd name="connsiteX27" fmla="*/ 4843 w 547887"/>
                <a:gd name="connsiteY27" fmla="*/ 498842 h 602581"/>
                <a:gd name="connsiteX28" fmla="*/ 273945 w 547887"/>
                <a:gd name="connsiteY28" fmla="*/ 94487 h 602581"/>
                <a:gd name="connsiteX29" fmla="*/ 428321 w 547887"/>
                <a:gd name="connsiteY29" fmla="*/ 249322 h 602581"/>
                <a:gd name="connsiteX30" fmla="*/ 273945 w 547887"/>
                <a:gd name="connsiteY30" fmla="*/ 404157 h 602581"/>
                <a:gd name="connsiteX31" fmla="*/ 119569 w 547887"/>
                <a:gd name="connsiteY31" fmla="*/ 249322 h 602581"/>
                <a:gd name="connsiteX32" fmla="*/ 273945 w 547887"/>
                <a:gd name="connsiteY32" fmla="*/ 94487 h 602581"/>
                <a:gd name="connsiteX33" fmla="*/ 273254 w 547887"/>
                <a:gd name="connsiteY33" fmla="*/ 68790 h 602581"/>
                <a:gd name="connsiteX34" fmla="*/ 92381 w 547887"/>
                <a:gd name="connsiteY34" fmla="*/ 249364 h 602581"/>
                <a:gd name="connsiteX35" fmla="*/ 273254 w 547887"/>
                <a:gd name="connsiteY35" fmla="*/ 431371 h 602581"/>
                <a:gd name="connsiteX36" fmla="*/ 454127 w 547887"/>
                <a:gd name="connsiteY36" fmla="*/ 249364 h 602581"/>
                <a:gd name="connsiteX37" fmla="*/ 273254 w 547887"/>
                <a:gd name="connsiteY37" fmla="*/ 68790 h 602581"/>
                <a:gd name="connsiteX38" fmla="*/ 273254 w 547887"/>
                <a:gd name="connsiteY38" fmla="*/ 0 h 602581"/>
                <a:gd name="connsiteX39" fmla="*/ 293351 w 547887"/>
                <a:gd name="connsiteY39" fmla="*/ 8599 h 602581"/>
                <a:gd name="connsiteX40" fmla="*/ 327803 w 547887"/>
                <a:gd name="connsiteY40" fmla="*/ 42994 h 602581"/>
                <a:gd name="connsiteX41" fmla="*/ 353642 w 547887"/>
                <a:gd name="connsiteY41" fmla="*/ 51592 h 602581"/>
                <a:gd name="connsiteX42" fmla="*/ 399578 w 547887"/>
                <a:gd name="connsiteY42" fmla="*/ 42994 h 602581"/>
                <a:gd name="connsiteX43" fmla="*/ 422546 w 547887"/>
                <a:gd name="connsiteY43" fmla="*/ 48726 h 602581"/>
                <a:gd name="connsiteX44" fmla="*/ 434030 w 547887"/>
                <a:gd name="connsiteY44" fmla="*/ 68790 h 602581"/>
                <a:gd name="connsiteX45" fmla="*/ 441207 w 547887"/>
                <a:gd name="connsiteY45" fmla="*/ 114650 h 602581"/>
                <a:gd name="connsiteX46" fmla="*/ 456998 w 547887"/>
                <a:gd name="connsiteY46" fmla="*/ 137580 h 602581"/>
                <a:gd name="connsiteX47" fmla="*/ 500063 w 547887"/>
                <a:gd name="connsiteY47" fmla="*/ 157644 h 602581"/>
                <a:gd name="connsiteX48" fmla="*/ 514418 w 547887"/>
                <a:gd name="connsiteY48" fmla="*/ 174841 h 602581"/>
                <a:gd name="connsiteX49" fmla="*/ 512983 w 547887"/>
                <a:gd name="connsiteY49" fmla="*/ 197771 h 602581"/>
                <a:gd name="connsiteX50" fmla="*/ 491450 w 547887"/>
                <a:gd name="connsiteY50" fmla="*/ 240765 h 602581"/>
                <a:gd name="connsiteX51" fmla="*/ 491450 w 547887"/>
                <a:gd name="connsiteY51" fmla="*/ 267994 h 602581"/>
                <a:gd name="connsiteX52" fmla="*/ 512983 w 547887"/>
                <a:gd name="connsiteY52" fmla="*/ 309555 h 602581"/>
                <a:gd name="connsiteX53" fmla="*/ 514418 w 547887"/>
                <a:gd name="connsiteY53" fmla="*/ 332485 h 602581"/>
                <a:gd name="connsiteX54" fmla="*/ 500063 w 547887"/>
                <a:gd name="connsiteY54" fmla="*/ 349683 h 602581"/>
                <a:gd name="connsiteX55" fmla="*/ 456998 w 547887"/>
                <a:gd name="connsiteY55" fmla="*/ 371180 h 602581"/>
                <a:gd name="connsiteX56" fmla="*/ 441207 w 547887"/>
                <a:gd name="connsiteY56" fmla="*/ 392676 h 602581"/>
                <a:gd name="connsiteX57" fmla="*/ 434030 w 547887"/>
                <a:gd name="connsiteY57" fmla="*/ 439970 h 602581"/>
                <a:gd name="connsiteX58" fmla="*/ 422546 w 547887"/>
                <a:gd name="connsiteY58" fmla="*/ 460034 h 602581"/>
                <a:gd name="connsiteX59" fmla="*/ 399578 w 547887"/>
                <a:gd name="connsiteY59" fmla="*/ 464333 h 602581"/>
                <a:gd name="connsiteX60" fmla="*/ 352207 w 547887"/>
                <a:gd name="connsiteY60" fmla="*/ 457168 h 602581"/>
                <a:gd name="connsiteX61" fmla="*/ 327803 w 547887"/>
                <a:gd name="connsiteY61" fmla="*/ 465766 h 602581"/>
                <a:gd name="connsiteX62" fmla="*/ 293351 w 547887"/>
                <a:gd name="connsiteY62" fmla="*/ 500161 h 602581"/>
                <a:gd name="connsiteX63" fmla="*/ 273254 w 547887"/>
                <a:gd name="connsiteY63" fmla="*/ 508760 h 602581"/>
                <a:gd name="connsiteX64" fmla="*/ 253157 w 547887"/>
                <a:gd name="connsiteY64" fmla="*/ 500161 h 602581"/>
                <a:gd name="connsiteX65" fmla="*/ 220141 w 547887"/>
                <a:gd name="connsiteY65" fmla="*/ 465766 h 602581"/>
                <a:gd name="connsiteX66" fmla="*/ 194301 w 547887"/>
                <a:gd name="connsiteY66" fmla="*/ 457168 h 602581"/>
                <a:gd name="connsiteX67" fmla="*/ 146930 w 547887"/>
                <a:gd name="connsiteY67" fmla="*/ 464333 h 602581"/>
                <a:gd name="connsiteX68" fmla="*/ 125397 w 547887"/>
                <a:gd name="connsiteY68" fmla="*/ 460034 h 602581"/>
                <a:gd name="connsiteX69" fmla="*/ 112478 w 547887"/>
                <a:gd name="connsiteY69" fmla="*/ 439970 h 602581"/>
                <a:gd name="connsiteX70" fmla="*/ 105301 w 547887"/>
                <a:gd name="connsiteY70" fmla="*/ 392676 h 602581"/>
                <a:gd name="connsiteX71" fmla="*/ 89510 w 547887"/>
                <a:gd name="connsiteY71" fmla="*/ 371180 h 602581"/>
                <a:gd name="connsiteX72" fmla="*/ 47881 w 547887"/>
                <a:gd name="connsiteY72" fmla="*/ 349683 h 602581"/>
                <a:gd name="connsiteX73" fmla="*/ 32090 w 547887"/>
                <a:gd name="connsiteY73" fmla="*/ 332485 h 602581"/>
                <a:gd name="connsiteX74" fmla="*/ 33525 w 547887"/>
                <a:gd name="connsiteY74" fmla="*/ 309555 h 602581"/>
                <a:gd name="connsiteX75" fmla="*/ 56493 w 547887"/>
                <a:gd name="connsiteY75" fmla="*/ 267994 h 602581"/>
                <a:gd name="connsiteX76" fmla="*/ 56493 w 547887"/>
                <a:gd name="connsiteY76" fmla="*/ 240765 h 602581"/>
                <a:gd name="connsiteX77" fmla="*/ 33525 w 547887"/>
                <a:gd name="connsiteY77" fmla="*/ 197771 h 602581"/>
                <a:gd name="connsiteX78" fmla="*/ 32090 w 547887"/>
                <a:gd name="connsiteY78" fmla="*/ 176274 h 602581"/>
                <a:gd name="connsiteX79" fmla="*/ 47881 w 547887"/>
                <a:gd name="connsiteY79" fmla="*/ 157644 h 602581"/>
                <a:gd name="connsiteX80" fmla="*/ 89510 w 547887"/>
                <a:gd name="connsiteY80" fmla="*/ 137580 h 602581"/>
                <a:gd name="connsiteX81" fmla="*/ 105301 w 547887"/>
                <a:gd name="connsiteY81" fmla="*/ 114650 h 602581"/>
                <a:gd name="connsiteX82" fmla="*/ 112478 w 547887"/>
                <a:gd name="connsiteY82" fmla="*/ 68790 h 602581"/>
                <a:gd name="connsiteX83" fmla="*/ 125397 w 547887"/>
                <a:gd name="connsiteY83" fmla="*/ 48726 h 602581"/>
                <a:gd name="connsiteX84" fmla="*/ 146930 w 547887"/>
                <a:gd name="connsiteY84" fmla="*/ 42994 h 602581"/>
                <a:gd name="connsiteX85" fmla="*/ 194301 w 547887"/>
                <a:gd name="connsiteY85" fmla="*/ 51592 h 602581"/>
                <a:gd name="connsiteX86" fmla="*/ 220141 w 547887"/>
                <a:gd name="connsiteY86" fmla="*/ 42994 h 602581"/>
                <a:gd name="connsiteX87" fmla="*/ 253157 w 547887"/>
                <a:gd name="connsiteY87" fmla="*/ 8599 h 602581"/>
                <a:gd name="connsiteX88" fmla="*/ 273254 w 547887"/>
                <a:gd name="connsiteY88" fmla="*/ 0 h 60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547887" h="602581">
                  <a:moveTo>
                    <a:pt x="458312" y="414273"/>
                  </a:moveTo>
                  <a:lnTo>
                    <a:pt x="543041" y="498842"/>
                  </a:lnTo>
                  <a:cubicBezTo>
                    <a:pt x="547349" y="503142"/>
                    <a:pt x="548785" y="508875"/>
                    <a:pt x="547349" y="514609"/>
                  </a:cubicBezTo>
                  <a:cubicBezTo>
                    <a:pt x="544477" y="520342"/>
                    <a:pt x="540168" y="524642"/>
                    <a:pt x="534424" y="526076"/>
                  </a:cubicBezTo>
                  <a:lnTo>
                    <a:pt x="481289" y="536109"/>
                  </a:lnTo>
                  <a:lnTo>
                    <a:pt x="471236" y="589144"/>
                  </a:lnTo>
                  <a:cubicBezTo>
                    <a:pt x="469800" y="594877"/>
                    <a:pt x="465492" y="600611"/>
                    <a:pt x="459748" y="602044"/>
                  </a:cubicBezTo>
                  <a:cubicBezTo>
                    <a:pt x="454003" y="603477"/>
                    <a:pt x="448259" y="602044"/>
                    <a:pt x="443951" y="597744"/>
                  </a:cubicBezTo>
                  <a:lnTo>
                    <a:pt x="333372" y="487375"/>
                  </a:lnTo>
                  <a:lnTo>
                    <a:pt x="341989" y="480208"/>
                  </a:lnTo>
                  <a:cubicBezTo>
                    <a:pt x="343425" y="477341"/>
                    <a:pt x="344861" y="477341"/>
                    <a:pt x="347733" y="477341"/>
                  </a:cubicBezTo>
                  <a:lnTo>
                    <a:pt x="396560" y="484508"/>
                  </a:lnTo>
                  <a:cubicBezTo>
                    <a:pt x="409485" y="487375"/>
                    <a:pt x="423845" y="484508"/>
                    <a:pt x="433898" y="475908"/>
                  </a:cubicBezTo>
                  <a:cubicBezTo>
                    <a:pt x="445387" y="468741"/>
                    <a:pt x="452567" y="455841"/>
                    <a:pt x="454003" y="442941"/>
                  </a:cubicBezTo>
                  <a:close/>
                  <a:moveTo>
                    <a:pt x="88068" y="414273"/>
                  </a:moveTo>
                  <a:lnTo>
                    <a:pt x="92373" y="442941"/>
                  </a:lnTo>
                  <a:cubicBezTo>
                    <a:pt x="95243" y="455841"/>
                    <a:pt x="102418" y="468741"/>
                    <a:pt x="112462" y="475908"/>
                  </a:cubicBezTo>
                  <a:cubicBezTo>
                    <a:pt x="123942" y="484508"/>
                    <a:pt x="136856" y="487375"/>
                    <a:pt x="149770" y="484508"/>
                  </a:cubicBezTo>
                  <a:lnTo>
                    <a:pt x="198558" y="477341"/>
                  </a:lnTo>
                  <a:cubicBezTo>
                    <a:pt x="201428" y="477341"/>
                    <a:pt x="204297" y="477341"/>
                    <a:pt x="205732" y="480208"/>
                  </a:cubicBezTo>
                  <a:lnTo>
                    <a:pt x="212907" y="487375"/>
                  </a:lnTo>
                  <a:lnTo>
                    <a:pt x="103853" y="597744"/>
                  </a:lnTo>
                  <a:cubicBezTo>
                    <a:pt x="99548" y="602044"/>
                    <a:pt x="92373" y="603477"/>
                    <a:pt x="86633" y="602044"/>
                  </a:cubicBezTo>
                  <a:cubicBezTo>
                    <a:pt x="82329" y="600611"/>
                    <a:pt x="78024" y="594877"/>
                    <a:pt x="76589" y="589144"/>
                  </a:cubicBezTo>
                  <a:lnTo>
                    <a:pt x="66545" y="536109"/>
                  </a:lnTo>
                  <a:lnTo>
                    <a:pt x="12017" y="526076"/>
                  </a:lnTo>
                  <a:cubicBezTo>
                    <a:pt x="6278" y="524642"/>
                    <a:pt x="1973" y="520342"/>
                    <a:pt x="538" y="514609"/>
                  </a:cubicBezTo>
                  <a:cubicBezTo>
                    <a:pt x="-897" y="508875"/>
                    <a:pt x="538" y="503142"/>
                    <a:pt x="4843" y="498842"/>
                  </a:cubicBezTo>
                  <a:close/>
                  <a:moveTo>
                    <a:pt x="273945" y="94487"/>
                  </a:moveTo>
                  <a:cubicBezTo>
                    <a:pt x="359205" y="94487"/>
                    <a:pt x="428321" y="163809"/>
                    <a:pt x="428321" y="249322"/>
                  </a:cubicBezTo>
                  <a:cubicBezTo>
                    <a:pt x="428321" y="334835"/>
                    <a:pt x="359205" y="404157"/>
                    <a:pt x="273945" y="404157"/>
                  </a:cubicBezTo>
                  <a:cubicBezTo>
                    <a:pt x="188685" y="404157"/>
                    <a:pt x="119569" y="334835"/>
                    <a:pt x="119569" y="249322"/>
                  </a:cubicBezTo>
                  <a:cubicBezTo>
                    <a:pt x="119569" y="163809"/>
                    <a:pt x="188685" y="94487"/>
                    <a:pt x="273945" y="94487"/>
                  </a:cubicBezTo>
                  <a:close/>
                  <a:moveTo>
                    <a:pt x="273254" y="68790"/>
                  </a:moveTo>
                  <a:cubicBezTo>
                    <a:pt x="174205" y="68790"/>
                    <a:pt x="92381" y="150478"/>
                    <a:pt x="92381" y="249364"/>
                  </a:cubicBezTo>
                  <a:cubicBezTo>
                    <a:pt x="92381" y="349683"/>
                    <a:pt x="174205" y="429938"/>
                    <a:pt x="273254" y="431371"/>
                  </a:cubicBezTo>
                  <a:cubicBezTo>
                    <a:pt x="373739" y="429938"/>
                    <a:pt x="454127" y="349683"/>
                    <a:pt x="454127" y="249364"/>
                  </a:cubicBezTo>
                  <a:cubicBezTo>
                    <a:pt x="454127" y="150478"/>
                    <a:pt x="373739" y="68790"/>
                    <a:pt x="273254" y="68790"/>
                  </a:cubicBezTo>
                  <a:close/>
                  <a:moveTo>
                    <a:pt x="273254" y="0"/>
                  </a:moveTo>
                  <a:cubicBezTo>
                    <a:pt x="281867" y="0"/>
                    <a:pt x="289045" y="2866"/>
                    <a:pt x="293351" y="8599"/>
                  </a:cubicBezTo>
                  <a:lnTo>
                    <a:pt x="327803" y="42994"/>
                  </a:lnTo>
                  <a:cubicBezTo>
                    <a:pt x="333545" y="48726"/>
                    <a:pt x="343593" y="53025"/>
                    <a:pt x="353642" y="51592"/>
                  </a:cubicBezTo>
                  <a:lnTo>
                    <a:pt x="399578" y="42994"/>
                  </a:lnTo>
                  <a:cubicBezTo>
                    <a:pt x="408191" y="41560"/>
                    <a:pt x="415369" y="44427"/>
                    <a:pt x="422546" y="48726"/>
                  </a:cubicBezTo>
                  <a:cubicBezTo>
                    <a:pt x="428288" y="53025"/>
                    <a:pt x="432595" y="60191"/>
                    <a:pt x="434030" y="68790"/>
                  </a:cubicBezTo>
                  <a:lnTo>
                    <a:pt x="441207" y="114650"/>
                  </a:lnTo>
                  <a:cubicBezTo>
                    <a:pt x="442643" y="124682"/>
                    <a:pt x="448385" y="133281"/>
                    <a:pt x="456998" y="137580"/>
                  </a:cubicBezTo>
                  <a:lnTo>
                    <a:pt x="500063" y="157644"/>
                  </a:lnTo>
                  <a:cubicBezTo>
                    <a:pt x="507241" y="161943"/>
                    <a:pt x="512983" y="167676"/>
                    <a:pt x="514418" y="174841"/>
                  </a:cubicBezTo>
                  <a:cubicBezTo>
                    <a:pt x="517289" y="183440"/>
                    <a:pt x="517289" y="192039"/>
                    <a:pt x="512983" y="197771"/>
                  </a:cubicBezTo>
                  <a:lnTo>
                    <a:pt x="491450" y="240765"/>
                  </a:lnTo>
                  <a:cubicBezTo>
                    <a:pt x="487143" y="249364"/>
                    <a:pt x="487143" y="259396"/>
                    <a:pt x="491450" y="267994"/>
                  </a:cubicBezTo>
                  <a:lnTo>
                    <a:pt x="512983" y="309555"/>
                  </a:lnTo>
                  <a:cubicBezTo>
                    <a:pt x="515853" y="316721"/>
                    <a:pt x="517289" y="325320"/>
                    <a:pt x="514418" y="332485"/>
                  </a:cubicBezTo>
                  <a:cubicBezTo>
                    <a:pt x="512983" y="339651"/>
                    <a:pt x="507241" y="346816"/>
                    <a:pt x="500063" y="349683"/>
                  </a:cubicBezTo>
                  <a:lnTo>
                    <a:pt x="456998" y="371180"/>
                  </a:lnTo>
                  <a:cubicBezTo>
                    <a:pt x="448385" y="375479"/>
                    <a:pt x="442643" y="384078"/>
                    <a:pt x="441207" y="392676"/>
                  </a:cubicBezTo>
                  <a:lnTo>
                    <a:pt x="434030" y="439970"/>
                  </a:lnTo>
                  <a:cubicBezTo>
                    <a:pt x="432595" y="448569"/>
                    <a:pt x="428288" y="455735"/>
                    <a:pt x="422546" y="460034"/>
                  </a:cubicBezTo>
                  <a:cubicBezTo>
                    <a:pt x="415369" y="464333"/>
                    <a:pt x="408191" y="465766"/>
                    <a:pt x="399578" y="464333"/>
                  </a:cubicBezTo>
                  <a:lnTo>
                    <a:pt x="352207" y="457168"/>
                  </a:lnTo>
                  <a:cubicBezTo>
                    <a:pt x="343593" y="455735"/>
                    <a:pt x="333545" y="458601"/>
                    <a:pt x="327803" y="465766"/>
                  </a:cubicBezTo>
                  <a:lnTo>
                    <a:pt x="293351" y="500161"/>
                  </a:lnTo>
                  <a:cubicBezTo>
                    <a:pt x="289045" y="504461"/>
                    <a:pt x="281867" y="507327"/>
                    <a:pt x="273254" y="508760"/>
                  </a:cubicBezTo>
                  <a:cubicBezTo>
                    <a:pt x="266077" y="507327"/>
                    <a:pt x="258899" y="504461"/>
                    <a:pt x="253157" y="500161"/>
                  </a:cubicBezTo>
                  <a:lnTo>
                    <a:pt x="220141" y="465766"/>
                  </a:lnTo>
                  <a:cubicBezTo>
                    <a:pt x="212963" y="458601"/>
                    <a:pt x="202915" y="455735"/>
                    <a:pt x="194301" y="457168"/>
                  </a:cubicBezTo>
                  <a:lnTo>
                    <a:pt x="146930" y="464333"/>
                  </a:lnTo>
                  <a:cubicBezTo>
                    <a:pt x="139753" y="465766"/>
                    <a:pt x="131139" y="464333"/>
                    <a:pt x="125397" y="460034"/>
                  </a:cubicBezTo>
                  <a:cubicBezTo>
                    <a:pt x="118220" y="455735"/>
                    <a:pt x="113913" y="448569"/>
                    <a:pt x="112478" y="439970"/>
                  </a:cubicBezTo>
                  <a:lnTo>
                    <a:pt x="105301" y="392676"/>
                  </a:lnTo>
                  <a:cubicBezTo>
                    <a:pt x="103865" y="384078"/>
                    <a:pt x="98123" y="375479"/>
                    <a:pt x="89510" y="371180"/>
                  </a:cubicBezTo>
                  <a:lnTo>
                    <a:pt x="47881" y="349683"/>
                  </a:lnTo>
                  <a:cubicBezTo>
                    <a:pt x="40703" y="346816"/>
                    <a:pt x="34961" y="339651"/>
                    <a:pt x="32090" y="332485"/>
                  </a:cubicBezTo>
                  <a:cubicBezTo>
                    <a:pt x="29219" y="325320"/>
                    <a:pt x="30655" y="316721"/>
                    <a:pt x="33525" y="309555"/>
                  </a:cubicBezTo>
                  <a:lnTo>
                    <a:pt x="56493" y="267994"/>
                  </a:lnTo>
                  <a:cubicBezTo>
                    <a:pt x="60800" y="259396"/>
                    <a:pt x="60800" y="249364"/>
                    <a:pt x="56493" y="240765"/>
                  </a:cubicBezTo>
                  <a:lnTo>
                    <a:pt x="33525" y="197771"/>
                  </a:lnTo>
                  <a:cubicBezTo>
                    <a:pt x="30655" y="192039"/>
                    <a:pt x="29219" y="183440"/>
                    <a:pt x="32090" y="176274"/>
                  </a:cubicBezTo>
                  <a:cubicBezTo>
                    <a:pt x="34961" y="167676"/>
                    <a:pt x="40703" y="161943"/>
                    <a:pt x="47881" y="157644"/>
                  </a:cubicBezTo>
                  <a:lnTo>
                    <a:pt x="89510" y="137580"/>
                  </a:lnTo>
                  <a:cubicBezTo>
                    <a:pt x="98123" y="133281"/>
                    <a:pt x="103865" y="124682"/>
                    <a:pt x="105301" y="114650"/>
                  </a:cubicBezTo>
                  <a:lnTo>
                    <a:pt x="112478" y="68790"/>
                  </a:lnTo>
                  <a:cubicBezTo>
                    <a:pt x="113913" y="60191"/>
                    <a:pt x="118220" y="53025"/>
                    <a:pt x="125397" y="48726"/>
                  </a:cubicBezTo>
                  <a:cubicBezTo>
                    <a:pt x="131139" y="44427"/>
                    <a:pt x="139753" y="41560"/>
                    <a:pt x="146930" y="42994"/>
                  </a:cubicBezTo>
                  <a:lnTo>
                    <a:pt x="194301" y="51592"/>
                  </a:lnTo>
                  <a:cubicBezTo>
                    <a:pt x="202915" y="53025"/>
                    <a:pt x="212963" y="48726"/>
                    <a:pt x="220141" y="42994"/>
                  </a:cubicBezTo>
                  <a:lnTo>
                    <a:pt x="253157" y="8599"/>
                  </a:lnTo>
                  <a:cubicBezTo>
                    <a:pt x="258899" y="2866"/>
                    <a:pt x="266077" y="0"/>
                    <a:pt x="27325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1" name="组合 250"/>
          <p:cNvGrpSpPr/>
          <p:nvPr/>
        </p:nvGrpSpPr>
        <p:grpSpPr>
          <a:xfrm>
            <a:off x="8784521" y="2394155"/>
            <a:ext cx="2073212" cy="763240"/>
            <a:chOff x="845175" y="5121881"/>
            <a:chExt cx="2073482" cy="763063"/>
          </a:xfrm>
        </p:grpSpPr>
        <p:sp>
          <p:nvSpPr>
            <p:cNvPr id="252" name="矩形 251"/>
            <p:cNvSpPr/>
            <p:nvPr/>
          </p:nvSpPr>
          <p:spPr bwMode="auto">
            <a:xfrm>
              <a:off x="845175" y="5441746"/>
              <a:ext cx="2073482" cy="4431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253" name="文本框 252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4" name="组合 253"/>
          <p:cNvGrpSpPr/>
          <p:nvPr/>
        </p:nvGrpSpPr>
        <p:grpSpPr>
          <a:xfrm>
            <a:off x="8784521" y="3614854"/>
            <a:ext cx="2073212" cy="763240"/>
            <a:chOff x="845175" y="5121881"/>
            <a:chExt cx="2073482" cy="763063"/>
          </a:xfrm>
        </p:grpSpPr>
        <p:sp>
          <p:nvSpPr>
            <p:cNvPr id="255" name="矩形 254"/>
            <p:cNvSpPr/>
            <p:nvPr/>
          </p:nvSpPr>
          <p:spPr bwMode="auto">
            <a:xfrm>
              <a:off x="845175" y="5441746"/>
              <a:ext cx="2073482" cy="4431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256" name="文本框 255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7" name="组合 256"/>
          <p:cNvGrpSpPr/>
          <p:nvPr/>
        </p:nvGrpSpPr>
        <p:grpSpPr>
          <a:xfrm>
            <a:off x="8784521" y="4835555"/>
            <a:ext cx="2073212" cy="763240"/>
            <a:chOff x="845175" y="5121881"/>
            <a:chExt cx="2073482" cy="763063"/>
          </a:xfrm>
        </p:grpSpPr>
        <p:sp>
          <p:nvSpPr>
            <p:cNvPr id="258" name="矩形 257"/>
            <p:cNvSpPr/>
            <p:nvPr/>
          </p:nvSpPr>
          <p:spPr bwMode="auto">
            <a:xfrm>
              <a:off x="845175" y="5441746"/>
              <a:ext cx="2073482" cy="4431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1PPT</a:t>
              </a:r>
              <a:endPara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259" name="文本框 258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defTabSz="457200"/>
              <a:r>
                <a:rPr lang="zh-CN" altLang="en-US" sz="18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60" name="文本框 259"/>
          <p:cNvSpPr txBox="1"/>
          <p:nvPr/>
        </p:nvSpPr>
        <p:spPr>
          <a:xfrm>
            <a:off x="4768593" y="392649"/>
            <a:ext cx="2693273" cy="5233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 defTabSz="457200"/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rPr>
              <a:t>阶段营销策略</a:t>
            </a:r>
            <a:endParaRPr lang="zh-CN" altLang="en-US" sz="2800" dirty="0">
              <a:solidFill>
                <a:srgbClr val="000000">
                  <a:lumMod val="85000"/>
                  <a:lumOff val="1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61" name="矩形 260"/>
          <p:cNvSpPr/>
          <p:nvPr/>
        </p:nvSpPr>
        <p:spPr bwMode="auto">
          <a:xfrm>
            <a:off x="3367624" y="992585"/>
            <a:ext cx="5495211" cy="23088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This template is exclusively designed by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 </a:t>
            </a: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creative, and copyrights belong to </a:t>
            </a:r>
            <a:r>
              <a:rPr lang="en-US" altLang="zh-CN" sz="900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1PPT</a:t>
            </a:r>
            <a:endParaRPr lang="zh-CN" altLang="en-US" sz="900" dirty="0">
              <a:solidFill>
                <a:srgbClr val="000000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62" name="组合 261"/>
          <p:cNvGrpSpPr/>
          <p:nvPr/>
        </p:nvGrpSpPr>
        <p:grpSpPr>
          <a:xfrm rot="5400000">
            <a:off x="6060986" y="795465"/>
            <a:ext cx="68440" cy="355755"/>
            <a:chOff x="11210699" y="1898510"/>
            <a:chExt cx="180000" cy="936000"/>
          </a:xfrm>
        </p:grpSpPr>
        <p:sp>
          <p:nvSpPr>
            <p:cNvPr id="263" name="矩形: 圆角 262"/>
            <p:cNvSpPr/>
            <p:nvPr/>
          </p:nvSpPr>
          <p:spPr>
            <a:xfrm>
              <a:off x="11210699" y="1898510"/>
              <a:ext cx="180000" cy="936000"/>
            </a:xfrm>
            <a:prstGeom prst="roundRect">
              <a:avLst>
                <a:gd name="adj" fmla="val 50000"/>
              </a:avLst>
            </a:prstGeom>
            <a:solidFill>
              <a:srgbClr val="2A99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64" name="任意多边形: 形状 263"/>
            <p:cNvSpPr/>
            <p:nvPr/>
          </p:nvSpPr>
          <p:spPr>
            <a:xfrm>
              <a:off x="11210699" y="1898667"/>
              <a:ext cx="90000" cy="849688"/>
            </a:xfrm>
            <a:custGeom>
              <a:avLst/>
              <a:gdLst>
                <a:gd name="connsiteX0" fmla="*/ 89224 w 90000"/>
                <a:gd name="connsiteY0" fmla="*/ 0 h 849688"/>
                <a:gd name="connsiteX1" fmla="*/ 90000 w 90000"/>
                <a:gd name="connsiteY1" fmla="*/ 3845 h 849688"/>
                <a:gd name="connsiteX2" fmla="*/ 90000 w 90000"/>
                <a:gd name="connsiteY2" fmla="*/ 759845 h 849688"/>
                <a:gd name="connsiteX3" fmla="*/ 35032 w 90000"/>
                <a:gd name="connsiteY3" fmla="*/ 842773 h 849688"/>
                <a:gd name="connsiteX4" fmla="*/ 776 w 90000"/>
                <a:gd name="connsiteY4" fmla="*/ 849688 h 849688"/>
                <a:gd name="connsiteX5" fmla="*/ 0 w 90000"/>
                <a:gd name="connsiteY5" fmla="*/ 845843 h 849688"/>
                <a:gd name="connsiteX6" fmla="*/ 0 w 90000"/>
                <a:gd name="connsiteY6" fmla="*/ 89843 h 849688"/>
                <a:gd name="connsiteX7" fmla="*/ 54968 w 90000"/>
                <a:gd name="connsiteY7" fmla="*/ 6916 h 84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000" h="849688">
                  <a:moveTo>
                    <a:pt x="89224" y="0"/>
                  </a:moveTo>
                  <a:lnTo>
                    <a:pt x="90000" y="3845"/>
                  </a:lnTo>
                  <a:lnTo>
                    <a:pt x="90000" y="759845"/>
                  </a:lnTo>
                  <a:cubicBezTo>
                    <a:pt x="90000" y="797125"/>
                    <a:pt x="67335" y="829110"/>
                    <a:pt x="35032" y="842773"/>
                  </a:cubicBezTo>
                  <a:lnTo>
                    <a:pt x="776" y="849688"/>
                  </a:lnTo>
                  <a:lnTo>
                    <a:pt x="0" y="845843"/>
                  </a:lnTo>
                  <a:lnTo>
                    <a:pt x="0" y="89843"/>
                  </a:lnTo>
                  <a:cubicBezTo>
                    <a:pt x="0" y="52564"/>
                    <a:pt x="22665" y="20578"/>
                    <a:pt x="54968" y="6916"/>
                  </a:cubicBezTo>
                  <a:close/>
                </a:path>
              </a:pathLst>
            </a:custGeom>
            <a:solidFill>
              <a:srgbClr val="33B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LIDE.VECTOR" val="916e851c-8dcb-41ea-87d2-0a5dfebc5c61"/>
</p:tagLst>
</file>

<file path=ppt/tags/tag2.xml><?xml version="1.0" encoding="utf-8"?>
<p:tagLst xmlns:p="http://schemas.openxmlformats.org/presentationml/2006/main">
  <p:tag name="ISLIDE.VECTOR" val="cc136b3d-14e0-477a-9086-004015a27de3"/>
</p:tagLst>
</file>

<file path=ppt/tags/tag3.xml><?xml version="1.0" encoding="utf-8"?>
<p:tagLst xmlns:p="http://schemas.openxmlformats.org/presentationml/2006/main">
  <p:tag name="ISLIDE.VECTOR" val="45c93778-4992-4037-bc54-55cba7df10d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ifondfqi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7523</Words>
  <Application>WPS 演示</Application>
  <PresentationFormat>自定义</PresentationFormat>
  <Paragraphs>437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Segoe UI Light</vt:lpstr>
      <vt:lpstr>Helvetica</vt:lpstr>
      <vt:lpstr>Arial Unicode MS</vt:lpstr>
      <vt:lpstr>Calibri</vt:lpstr>
      <vt:lpstr>Helvetica Light</vt:lpstr>
      <vt:lpstr>Arial</vt:lpstr>
      <vt:lpstr>Office 主题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PPT背景图片</dc:title>
  <dc:creator>第一PPT</dc:creator>
  <cp:keywords>www.1ppt.com</cp:keywords>
  <dc:description>www.1ppt.com</dc:description>
  <cp:lastModifiedBy>Administrator</cp:lastModifiedBy>
  <cp:revision>8</cp:revision>
  <dcterms:created xsi:type="dcterms:W3CDTF">2019-12-24T09:15:00Z</dcterms:created>
  <dcterms:modified xsi:type="dcterms:W3CDTF">2022-09-09T05:18:25Z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