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9" r:id="rId6"/>
    <p:sldId id="264" r:id="rId7"/>
    <p:sldId id="282" r:id="rId8"/>
    <p:sldId id="286" r:id="rId9"/>
    <p:sldId id="284" r:id="rId10"/>
    <p:sldId id="265" r:id="rId11"/>
    <p:sldId id="266" r:id="rId12"/>
    <p:sldId id="285" r:id="rId13"/>
    <p:sldId id="287" r:id="rId14"/>
    <p:sldId id="268" r:id="rId15"/>
    <p:sldId id="270" r:id="rId16"/>
    <p:sldId id="269" r:id="rId17"/>
    <p:sldId id="288" r:id="rId18"/>
    <p:sldId id="272" r:id="rId19"/>
    <p:sldId id="289" r:id="rId20"/>
    <p:sldId id="274" r:id="rId21"/>
    <p:sldId id="277" r:id="rId22"/>
    <p:sldId id="276" r:id="rId23"/>
    <p:sldId id="275" r:id="rId24"/>
    <p:sldId id="278" r:id="rId25"/>
    <p:sldId id="342"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5F5F5F"/>
    <a:srgbClr val="4872DC"/>
    <a:srgbClr val="009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p:scale>
          <a:sx n="50" d="100"/>
          <a:sy n="50" d="100"/>
        </p:scale>
        <p:origin x="-534" y="-1758"/>
      </p:cViewPr>
      <p:guideLst>
        <p:guide orient="horz" pos="2183"/>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7A328F29-D12B-40BE-AE92-EC314C1D10DE}"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4378F772-F16C-4511-A22F-B05C6045B4B3}"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FD2ABD-1229-439B-8512-22DE15DA979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B87A2-5DC4-4564-8D07-00D4A26EE0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0DBA65-A047-4175-AADF-C93A46B33E0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C4D1E-15C4-4C58-87BC-0C5FE25B679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74C478-E886-4F57-9D06-6CB9D48052C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B87A2-5DC4-4564-8D07-00D4A26EE0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C857FD-13B0-4255-8CB2-8AA1BF7476E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68B27-7886-4794-A5EF-8B24965FFC8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1EB99-C7CA-4929-AC83-3355CA5374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B87A2-5DC4-4564-8D07-00D4A26EE0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a:p>
        </p:txBody>
      </p:sp>
      <p:sp>
        <p:nvSpPr>
          <p:cNvPr id="8" name="矩形 7"/>
          <p:cNvSpPr/>
          <p:nvPr userDrawn="1"/>
        </p:nvSpPr>
        <p:spPr>
          <a:xfrm>
            <a:off x="9143760" y="6393025"/>
            <a:ext cx="966254"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058917" y="2025455"/>
            <a:ext cx="3614295" cy="2506375"/>
          </a:xfrm>
          <a:custGeom>
            <a:avLst/>
            <a:gdLst>
              <a:gd name="connsiteX0" fmla="*/ 0 w 3614295"/>
              <a:gd name="connsiteY0" fmla="*/ 0 h 2506374"/>
              <a:gd name="connsiteX1" fmla="*/ 3614295 w 3614295"/>
              <a:gd name="connsiteY1" fmla="*/ 0 h 2506374"/>
              <a:gd name="connsiteX2" fmla="*/ 3614295 w 3614295"/>
              <a:gd name="connsiteY2" fmla="*/ 2506374 h 2506374"/>
              <a:gd name="connsiteX3" fmla="*/ 0 w 3614295"/>
              <a:gd name="connsiteY3" fmla="*/ 2506374 h 2506374"/>
            </a:gdLst>
            <a:ahLst/>
            <a:cxnLst>
              <a:cxn ang="0">
                <a:pos x="connsiteX0" y="connsiteY0"/>
              </a:cxn>
              <a:cxn ang="0">
                <a:pos x="connsiteX1" y="connsiteY1"/>
              </a:cxn>
              <a:cxn ang="0">
                <a:pos x="connsiteX2" y="connsiteY2"/>
              </a:cxn>
              <a:cxn ang="0">
                <a:pos x="connsiteX3" y="connsiteY3"/>
              </a:cxn>
            </a:cxnLst>
            <a:rect l="l" t="t" r="r" b="b"/>
            <a:pathLst>
              <a:path w="3614295" h="2506374">
                <a:moveTo>
                  <a:pt x="0" y="0"/>
                </a:moveTo>
                <a:lnTo>
                  <a:pt x="3614295" y="0"/>
                </a:lnTo>
                <a:lnTo>
                  <a:pt x="3614295" y="2506374"/>
                </a:lnTo>
                <a:lnTo>
                  <a:pt x="0" y="2506374"/>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26931" y="2025455"/>
            <a:ext cx="3614295" cy="2506375"/>
          </a:xfrm>
          <a:custGeom>
            <a:avLst/>
            <a:gdLst>
              <a:gd name="connsiteX0" fmla="*/ 0 w 3614295"/>
              <a:gd name="connsiteY0" fmla="*/ 0 h 2506374"/>
              <a:gd name="connsiteX1" fmla="*/ 3614295 w 3614295"/>
              <a:gd name="connsiteY1" fmla="*/ 0 h 2506374"/>
              <a:gd name="connsiteX2" fmla="*/ 3614295 w 3614295"/>
              <a:gd name="connsiteY2" fmla="*/ 2506374 h 2506374"/>
              <a:gd name="connsiteX3" fmla="*/ 0 w 3614295"/>
              <a:gd name="connsiteY3" fmla="*/ 2506374 h 2506374"/>
            </a:gdLst>
            <a:ahLst/>
            <a:cxnLst>
              <a:cxn ang="0">
                <a:pos x="connsiteX0" y="connsiteY0"/>
              </a:cxn>
              <a:cxn ang="0">
                <a:pos x="connsiteX1" y="connsiteY1"/>
              </a:cxn>
              <a:cxn ang="0">
                <a:pos x="connsiteX2" y="connsiteY2"/>
              </a:cxn>
              <a:cxn ang="0">
                <a:pos x="connsiteX3" y="connsiteY3"/>
              </a:cxn>
            </a:cxnLst>
            <a:rect l="l" t="t" r="r" b="b"/>
            <a:pathLst>
              <a:path w="3614295" h="2506374">
                <a:moveTo>
                  <a:pt x="0" y="0"/>
                </a:moveTo>
                <a:lnTo>
                  <a:pt x="3614295" y="0"/>
                </a:lnTo>
                <a:lnTo>
                  <a:pt x="3614295" y="2506374"/>
                </a:lnTo>
                <a:lnTo>
                  <a:pt x="0" y="2506374"/>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8" name="图片占位符 17"/>
          <p:cNvSpPr>
            <a:spLocks noGrp="1"/>
          </p:cNvSpPr>
          <p:nvPr>
            <p:ph type="pic" sz="quarter" idx="13"/>
          </p:nvPr>
        </p:nvSpPr>
        <p:spPr>
          <a:xfrm>
            <a:off x="874713" y="3890925"/>
            <a:ext cx="3224696" cy="1888433"/>
          </a:xfrm>
          <a:custGeom>
            <a:avLst/>
            <a:gdLst>
              <a:gd name="connsiteX0" fmla="*/ 0 w 3224696"/>
              <a:gd name="connsiteY0" fmla="*/ 0 h 1888433"/>
              <a:gd name="connsiteX1" fmla="*/ 3224696 w 3224696"/>
              <a:gd name="connsiteY1" fmla="*/ 0 h 1888433"/>
              <a:gd name="connsiteX2" fmla="*/ 3224696 w 3224696"/>
              <a:gd name="connsiteY2" fmla="*/ 1888433 h 1888433"/>
              <a:gd name="connsiteX3" fmla="*/ 0 w 3224696"/>
              <a:gd name="connsiteY3" fmla="*/ 1888433 h 1888433"/>
            </a:gdLst>
            <a:ahLst/>
            <a:cxnLst>
              <a:cxn ang="0">
                <a:pos x="connsiteX0" y="connsiteY0"/>
              </a:cxn>
              <a:cxn ang="0">
                <a:pos x="connsiteX1" y="connsiteY1"/>
              </a:cxn>
              <a:cxn ang="0">
                <a:pos x="connsiteX2" y="connsiteY2"/>
              </a:cxn>
              <a:cxn ang="0">
                <a:pos x="connsiteX3" y="connsiteY3"/>
              </a:cxn>
            </a:cxnLst>
            <a:rect l="l" t="t" r="r" b="b"/>
            <a:pathLst>
              <a:path w="3224696" h="1888433">
                <a:moveTo>
                  <a:pt x="0" y="0"/>
                </a:moveTo>
                <a:lnTo>
                  <a:pt x="3224696" y="0"/>
                </a:lnTo>
                <a:lnTo>
                  <a:pt x="3224696" y="1888433"/>
                </a:lnTo>
                <a:lnTo>
                  <a:pt x="0" y="1888433"/>
                </a:lnTo>
                <a:close/>
              </a:path>
            </a:pathLst>
          </a:custGeom>
        </p:spPr>
        <p:txBody>
          <a:bodyPr wrap="square">
            <a:noAutofit/>
          </a:bodyPr>
          <a:lstStyle/>
          <a:p>
            <a:endParaRPr lang="zh-CN" altLang="en-US"/>
          </a:p>
        </p:txBody>
      </p:sp>
      <p:sp>
        <p:nvSpPr>
          <p:cNvPr id="19" name="图片占位符 18"/>
          <p:cNvSpPr>
            <a:spLocks noGrp="1"/>
          </p:cNvSpPr>
          <p:nvPr>
            <p:ph type="pic" sz="quarter" idx="14"/>
          </p:nvPr>
        </p:nvSpPr>
        <p:spPr>
          <a:xfrm>
            <a:off x="4485873" y="3890925"/>
            <a:ext cx="3224696" cy="1888433"/>
          </a:xfrm>
          <a:custGeom>
            <a:avLst/>
            <a:gdLst>
              <a:gd name="connsiteX0" fmla="*/ 0 w 3224696"/>
              <a:gd name="connsiteY0" fmla="*/ 0 h 1888433"/>
              <a:gd name="connsiteX1" fmla="*/ 3224696 w 3224696"/>
              <a:gd name="connsiteY1" fmla="*/ 0 h 1888433"/>
              <a:gd name="connsiteX2" fmla="*/ 3224696 w 3224696"/>
              <a:gd name="connsiteY2" fmla="*/ 1888433 h 1888433"/>
              <a:gd name="connsiteX3" fmla="*/ 0 w 3224696"/>
              <a:gd name="connsiteY3" fmla="*/ 1888433 h 1888433"/>
            </a:gdLst>
            <a:ahLst/>
            <a:cxnLst>
              <a:cxn ang="0">
                <a:pos x="connsiteX0" y="connsiteY0"/>
              </a:cxn>
              <a:cxn ang="0">
                <a:pos x="connsiteX1" y="connsiteY1"/>
              </a:cxn>
              <a:cxn ang="0">
                <a:pos x="connsiteX2" y="connsiteY2"/>
              </a:cxn>
              <a:cxn ang="0">
                <a:pos x="connsiteX3" y="connsiteY3"/>
              </a:cxn>
            </a:cxnLst>
            <a:rect l="l" t="t" r="r" b="b"/>
            <a:pathLst>
              <a:path w="3224696" h="1888433">
                <a:moveTo>
                  <a:pt x="0" y="0"/>
                </a:moveTo>
                <a:lnTo>
                  <a:pt x="3224696" y="0"/>
                </a:lnTo>
                <a:lnTo>
                  <a:pt x="3224696" y="1888433"/>
                </a:lnTo>
                <a:lnTo>
                  <a:pt x="0" y="1888433"/>
                </a:lnTo>
                <a:close/>
              </a:path>
            </a:pathLst>
          </a:custGeom>
        </p:spPr>
        <p:txBody>
          <a:bodyPr wrap="square">
            <a:noAutofit/>
          </a:bodyPr>
          <a:lstStyle/>
          <a:p>
            <a:endParaRPr lang="zh-CN" altLang="en-US"/>
          </a:p>
        </p:txBody>
      </p:sp>
      <p:sp>
        <p:nvSpPr>
          <p:cNvPr id="20" name="图片占位符 19"/>
          <p:cNvSpPr>
            <a:spLocks noGrp="1"/>
          </p:cNvSpPr>
          <p:nvPr>
            <p:ph type="pic" sz="quarter" idx="15"/>
          </p:nvPr>
        </p:nvSpPr>
        <p:spPr>
          <a:xfrm>
            <a:off x="8092592" y="3901925"/>
            <a:ext cx="3224696" cy="1888433"/>
          </a:xfrm>
          <a:custGeom>
            <a:avLst/>
            <a:gdLst>
              <a:gd name="connsiteX0" fmla="*/ 0 w 3224696"/>
              <a:gd name="connsiteY0" fmla="*/ 0 h 1888433"/>
              <a:gd name="connsiteX1" fmla="*/ 3224696 w 3224696"/>
              <a:gd name="connsiteY1" fmla="*/ 0 h 1888433"/>
              <a:gd name="connsiteX2" fmla="*/ 3224696 w 3224696"/>
              <a:gd name="connsiteY2" fmla="*/ 1888433 h 1888433"/>
              <a:gd name="connsiteX3" fmla="*/ 0 w 3224696"/>
              <a:gd name="connsiteY3" fmla="*/ 1888433 h 1888433"/>
            </a:gdLst>
            <a:ahLst/>
            <a:cxnLst>
              <a:cxn ang="0">
                <a:pos x="connsiteX0" y="connsiteY0"/>
              </a:cxn>
              <a:cxn ang="0">
                <a:pos x="connsiteX1" y="connsiteY1"/>
              </a:cxn>
              <a:cxn ang="0">
                <a:pos x="connsiteX2" y="connsiteY2"/>
              </a:cxn>
              <a:cxn ang="0">
                <a:pos x="connsiteX3" y="connsiteY3"/>
              </a:cxn>
            </a:cxnLst>
            <a:rect l="l" t="t" r="r" b="b"/>
            <a:pathLst>
              <a:path w="3224696" h="1888433">
                <a:moveTo>
                  <a:pt x="0" y="0"/>
                </a:moveTo>
                <a:lnTo>
                  <a:pt x="3224696" y="0"/>
                </a:lnTo>
                <a:lnTo>
                  <a:pt x="3224696" y="1888433"/>
                </a:lnTo>
                <a:lnTo>
                  <a:pt x="0" y="1888433"/>
                </a:lnTo>
                <a:close/>
              </a:path>
            </a:pathLst>
          </a:custGeom>
        </p:spPr>
        <p:txBody>
          <a:bodyPr wrap="square">
            <a:noAutofit/>
          </a:bodyPr>
          <a:lstStyle/>
          <a:p>
            <a:endParaRPr lang="zh-CN" altLang="en-US"/>
          </a:p>
        </p:txBody>
      </p:sp>
      <p:sp>
        <p:nvSpPr>
          <p:cNvPr id="15" name="图片占位符 14"/>
          <p:cNvSpPr>
            <a:spLocks noGrp="1"/>
          </p:cNvSpPr>
          <p:nvPr>
            <p:ph type="pic" sz="quarter" idx="10"/>
          </p:nvPr>
        </p:nvSpPr>
        <p:spPr>
          <a:xfrm>
            <a:off x="874713" y="1788371"/>
            <a:ext cx="3224696" cy="1888433"/>
          </a:xfrm>
          <a:custGeom>
            <a:avLst/>
            <a:gdLst>
              <a:gd name="connsiteX0" fmla="*/ 0 w 3224696"/>
              <a:gd name="connsiteY0" fmla="*/ 0 h 1888433"/>
              <a:gd name="connsiteX1" fmla="*/ 3224696 w 3224696"/>
              <a:gd name="connsiteY1" fmla="*/ 0 h 1888433"/>
              <a:gd name="connsiteX2" fmla="*/ 3224696 w 3224696"/>
              <a:gd name="connsiteY2" fmla="*/ 1888433 h 1888433"/>
              <a:gd name="connsiteX3" fmla="*/ 0 w 3224696"/>
              <a:gd name="connsiteY3" fmla="*/ 1888433 h 1888433"/>
            </a:gdLst>
            <a:ahLst/>
            <a:cxnLst>
              <a:cxn ang="0">
                <a:pos x="connsiteX0" y="connsiteY0"/>
              </a:cxn>
              <a:cxn ang="0">
                <a:pos x="connsiteX1" y="connsiteY1"/>
              </a:cxn>
              <a:cxn ang="0">
                <a:pos x="connsiteX2" y="connsiteY2"/>
              </a:cxn>
              <a:cxn ang="0">
                <a:pos x="connsiteX3" y="connsiteY3"/>
              </a:cxn>
            </a:cxnLst>
            <a:rect l="l" t="t" r="r" b="b"/>
            <a:pathLst>
              <a:path w="3224696" h="1888433">
                <a:moveTo>
                  <a:pt x="0" y="0"/>
                </a:moveTo>
                <a:lnTo>
                  <a:pt x="3224696" y="0"/>
                </a:lnTo>
                <a:lnTo>
                  <a:pt x="3224696" y="1888433"/>
                </a:lnTo>
                <a:lnTo>
                  <a:pt x="0" y="1888433"/>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4485873" y="1788371"/>
            <a:ext cx="3224696" cy="1888433"/>
          </a:xfrm>
          <a:custGeom>
            <a:avLst/>
            <a:gdLst>
              <a:gd name="connsiteX0" fmla="*/ 0 w 3224696"/>
              <a:gd name="connsiteY0" fmla="*/ 0 h 1888433"/>
              <a:gd name="connsiteX1" fmla="*/ 3224696 w 3224696"/>
              <a:gd name="connsiteY1" fmla="*/ 0 h 1888433"/>
              <a:gd name="connsiteX2" fmla="*/ 3224696 w 3224696"/>
              <a:gd name="connsiteY2" fmla="*/ 1888433 h 1888433"/>
              <a:gd name="connsiteX3" fmla="*/ 0 w 3224696"/>
              <a:gd name="connsiteY3" fmla="*/ 1888433 h 1888433"/>
            </a:gdLst>
            <a:ahLst/>
            <a:cxnLst>
              <a:cxn ang="0">
                <a:pos x="connsiteX0" y="connsiteY0"/>
              </a:cxn>
              <a:cxn ang="0">
                <a:pos x="connsiteX1" y="connsiteY1"/>
              </a:cxn>
              <a:cxn ang="0">
                <a:pos x="connsiteX2" y="connsiteY2"/>
              </a:cxn>
              <a:cxn ang="0">
                <a:pos x="connsiteX3" y="connsiteY3"/>
              </a:cxn>
            </a:cxnLst>
            <a:rect l="l" t="t" r="r" b="b"/>
            <a:pathLst>
              <a:path w="3224696" h="1888433">
                <a:moveTo>
                  <a:pt x="0" y="0"/>
                </a:moveTo>
                <a:lnTo>
                  <a:pt x="3224696" y="0"/>
                </a:lnTo>
                <a:lnTo>
                  <a:pt x="3224696" y="1888433"/>
                </a:lnTo>
                <a:lnTo>
                  <a:pt x="0" y="1888433"/>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8092592" y="1799371"/>
            <a:ext cx="3224696" cy="1888433"/>
          </a:xfrm>
          <a:custGeom>
            <a:avLst/>
            <a:gdLst>
              <a:gd name="connsiteX0" fmla="*/ 0 w 3224696"/>
              <a:gd name="connsiteY0" fmla="*/ 0 h 1888433"/>
              <a:gd name="connsiteX1" fmla="*/ 3224696 w 3224696"/>
              <a:gd name="connsiteY1" fmla="*/ 0 h 1888433"/>
              <a:gd name="connsiteX2" fmla="*/ 3224696 w 3224696"/>
              <a:gd name="connsiteY2" fmla="*/ 1888433 h 1888433"/>
              <a:gd name="connsiteX3" fmla="*/ 0 w 3224696"/>
              <a:gd name="connsiteY3" fmla="*/ 1888433 h 1888433"/>
            </a:gdLst>
            <a:ahLst/>
            <a:cxnLst>
              <a:cxn ang="0">
                <a:pos x="connsiteX0" y="connsiteY0"/>
              </a:cxn>
              <a:cxn ang="0">
                <a:pos x="connsiteX1" y="connsiteY1"/>
              </a:cxn>
              <a:cxn ang="0">
                <a:pos x="connsiteX2" y="connsiteY2"/>
              </a:cxn>
              <a:cxn ang="0">
                <a:pos x="connsiteX3" y="connsiteY3"/>
              </a:cxn>
            </a:cxnLst>
            <a:rect l="l" t="t" r="r" b="b"/>
            <a:pathLst>
              <a:path w="3224696" h="1888433">
                <a:moveTo>
                  <a:pt x="0" y="0"/>
                </a:moveTo>
                <a:lnTo>
                  <a:pt x="3224696" y="0"/>
                </a:lnTo>
                <a:lnTo>
                  <a:pt x="3224696" y="1888433"/>
                </a:lnTo>
                <a:lnTo>
                  <a:pt x="0" y="1888433"/>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M" panose="00020600040101010101" pitchFamily="18" charset="-122"/>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M" panose="00020600040101010101" pitchFamily="18" charset="-122"/>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M" panose="00020600040101010101" pitchFamily="18" charset="-122"/>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M" panose="00020600040101010101" pitchFamily="18" charset="-122"/>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M" panose="00020600040101010101" pitchFamily="18" charset="-122"/>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6.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6.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0.xml"/><Relationship Id="rId2" Type="http://schemas.openxmlformats.org/officeDocument/2006/relationships/image" Target="../media/image13.jpeg"/><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slide" Target="slide3.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slide" Target="slide2.xml"/><Relationship Id="rId2" Type="http://schemas.openxmlformats.org/officeDocument/2006/relationships/tags" Target="../tags/tag2.xml"/><Relationship Id="rId17" Type="http://schemas.openxmlformats.org/officeDocument/2006/relationships/notesSlide" Target="../notesSlides/notesSlide2.xml"/><Relationship Id="rId16" Type="http://schemas.openxmlformats.org/officeDocument/2006/relationships/slideLayout" Target="../slideLayouts/slideLayout6.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slide" Target="slide1.xml"/><Relationship Id="rId10" Type="http://schemas.openxmlformats.org/officeDocument/2006/relationships/tags" Target="../tags/tag8.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6.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6.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5796" y="1193070"/>
            <a:ext cx="9782487" cy="1323439"/>
          </a:xfrm>
          <a:prstGeom prst="rect">
            <a:avLst/>
          </a:prstGeom>
          <a:noFill/>
          <a:ln w="9525">
            <a:noFill/>
          </a:ln>
        </p:spPr>
        <p:txBody>
          <a:bodyPr wrap="square">
            <a:spAutoFit/>
          </a:bodyPr>
          <a:lstStyle/>
          <a:p>
            <a:pPr algn="ctr"/>
            <a:r>
              <a:rPr lang="zh-CN" altLang="en-US" sz="8000" dirty="0">
                <a:solidFill>
                  <a:schemeClr val="accent1"/>
                </a:solidFill>
                <a:latin typeface="方正粗黑宋简体" panose="02000000000000000000" pitchFamily="2" charset="-122"/>
                <a:ea typeface="方正粗黑宋简体" panose="02000000000000000000" pitchFamily="2" charset="-122"/>
                <a:cs typeface="+mn-ea"/>
                <a:sym typeface="+mn-lt"/>
              </a:rPr>
              <a:t>新中国</a:t>
            </a:r>
            <a:r>
              <a:rPr lang="zh-CN" altLang="en-US" sz="8000" dirty="0" smtClean="0">
                <a:solidFill>
                  <a:schemeClr val="accent1"/>
                </a:solidFill>
                <a:latin typeface="方正粗黑宋简体" panose="02000000000000000000" pitchFamily="2" charset="-122"/>
                <a:ea typeface="方正粗黑宋简体" panose="02000000000000000000" pitchFamily="2" charset="-122"/>
                <a:cs typeface="+mn-ea"/>
                <a:sym typeface="+mn-lt"/>
              </a:rPr>
              <a:t>成立</a:t>
            </a:r>
            <a:r>
              <a:rPr lang="en-US" altLang="zh-CN" sz="8000" dirty="0" smtClean="0">
                <a:solidFill>
                  <a:schemeClr val="accent1"/>
                </a:solidFill>
                <a:latin typeface="方正粗黑宋简体" panose="02000000000000000000" pitchFamily="2" charset="-122"/>
                <a:ea typeface="方正粗黑宋简体" panose="02000000000000000000" pitchFamily="2" charset="-122"/>
                <a:cs typeface="+mn-ea"/>
                <a:sym typeface="+mn-lt"/>
              </a:rPr>
              <a:t>XX</a:t>
            </a:r>
            <a:r>
              <a:rPr lang="zh-CN" altLang="en-US" sz="8000" dirty="0" smtClean="0">
                <a:solidFill>
                  <a:schemeClr val="accent1"/>
                </a:solidFill>
                <a:latin typeface="方正粗黑宋简体" panose="02000000000000000000" pitchFamily="2" charset="-122"/>
                <a:ea typeface="方正粗黑宋简体" panose="02000000000000000000" pitchFamily="2" charset="-122"/>
                <a:cs typeface="+mn-ea"/>
                <a:sym typeface="+mn-lt"/>
              </a:rPr>
              <a:t>周年</a:t>
            </a:r>
            <a:endParaRPr lang="zh-CN" altLang="en-US" sz="8000" dirty="0">
              <a:solidFill>
                <a:schemeClr val="accent1"/>
              </a:solidFill>
              <a:latin typeface="方正粗黑宋简体" panose="02000000000000000000" pitchFamily="2" charset="-122"/>
              <a:ea typeface="方正粗黑宋简体" panose="02000000000000000000" pitchFamily="2" charset="-122"/>
              <a:cs typeface="+mn-ea"/>
              <a:sym typeface="+mn-lt"/>
            </a:endParaRPr>
          </a:p>
        </p:txBody>
      </p:sp>
      <p:grpSp>
        <p:nvGrpSpPr>
          <p:cNvPr id="4" name="组合 3"/>
          <p:cNvGrpSpPr/>
          <p:nvPr/>
        </p:nvGrpSpPr>
        <p:grpSpPr>
          <a:xfrm>
            <a:off x="3595853" y="3466404"/>
            <a:ext cx="4566661" cy="398780"/>
            <a:chOff x="3894992" y="3907503"/>
            <a:chExt cx="4566661" cy="398780"/>
          </a:xfrm>
        </p:grpSpPr>
        <p:sp>
          <p:nvSpPr>
            <p:cNvPr id="5" name="文本框 4"/>
            <p:cNvSpPr txBox="1"/>
            <p:nvPr/>
          </p:nvSpPr>
          <p:spPr>
            <a:xfrm>
              <a:off x="3894992" y="3907503"/>
              <a:ext cx="2380740" cy="398780"/>
            </a:xfrm>
            <a:prstGeom prst="rect">
              <a:avLst/>
            </a:prstGeom>
            <a:noFill/>
            <a:ln w="9525">
              <a:noFill/>
            </a:ln>
          </p:spPr>
          <p:txBody>
            <a:bodyPr wrap="square">
              <a:spAutoFit/>
            </a:bodyPr>
            <a:lstStyle/>
            <a:p>
              <a:pPr algn="r"/>
              <a:r>
                <a:rPr lang="en-US" sz="2000" b="1" dirty="0">
                  <a:solidFill>
                    <a:schemeClr val="accent1"/>
                  </a:solidFill>
                  <a:cs typeface="+mn-ea"/>
                  <a:sym typeface="+mn-lt"/>
                </a:rPr>
                <a:t>www.92ppt.net</a:t>
              </a:r>
              <a:endParaRPr lang="zh-CN" altLang="en-US" sz="2000" b="1" dirty="0">
                <a:solidFill>
                  <a:schemeClr val="accent1"/>
                </a:solidFill>
                <a:cs typeface="+mn-ea"/>
                <a:sym typeface="+mn-lt"/>
              </a:endParaRPr>
            </a:p>
          </p:txBody>
        </p:sp>
        <p:sp>
          <p:nvSpPr>
            <p:cNvPr id="6" name="文本框 5"/>
            <p:cNvSpPr txBox="1"/>
            <p:nvPr/>
          </p:nvSpPr>
          <p:spPr>
            <a:xfrm>
              <a:off x="6275732" y="3907503"/>
              <a:ext cx="2185921" cy="398780"/>
            </a:xfrm>
            <a:prstGeom prst="rect">
              <a:avLst/>
            </a:prstGeom>
            <a:noFill/>
            <a:ln w="9525">
              <a:noFill/>
            </a:ln>
          </p:spPr>
          <p:txBody>
            <a:bodyPr wrap="square">
              <a:spAutoFit/>
            </a:bodyPr>
            <a:lstStyle/>
            <a:p>
              <a:pPr algn="r"/>
              <a:r>
                <a:rPr lang="en-US" altLang="zh-CN" sz="2000" b="1" dirty="0">
                  <a:solidFill>
                    <a:schemeClr val="accent1"/>
                  </a:solidFill>
                  <a:cs typeface="+mn-ea"/>
                  <a:sym typeface="+mn-lt"/>
                </a:rPr>
                <a:t> </a:t>
              </a:r>
              <a:r>
                <a:rPr lang="en-US" altLang="zh-CN" sz="2000" b="1" dirty="0" smtClean="0">
                  <a:solidFill>
                    <a:schemeClr val="accent1"/>
                  </a:solidFill>
                  <a:cs typeface="+mn-ea"/>
                  <a:sym typeface="+mn-lt"/>
                </a:rPr>
                <a:t>20XX</a:t>
              </a:r>
              <a:r>
                <a:rPr lang="zh-CN" altLang="en-US" sz="2000" b="1" dirty="0" smtClean="0">
                  <a:solidFill>
                    <a:schemeClr val="accent1"/>
                  </a:solidFill>
                  <a:cs typeface="+mn-ea"/>
                  <a:sym typeface="+mn-lt"/>
                </a:rPr>
                <a:t>年</a:t>
              </a:r>
              <a:endParaRPr lang="zh-CN" altLang="en-US" sz="2000" b="1" dirty="0" smtClean="0">
                <a:solidFill>
                  <a:schemeClr val="accent1"/>
                </a:solidFill>
                <a:cs typeface="+mn-ea"/>
                <a:sym typeface="+mn-lt"/>
              </a:endParaRPr>
            </a:p>
          </p:txBody>
        </p:sp>
      </p:grpSp>
      <p:grpSp>
        <p:nvGrpSpPr>
          <p:cNvPr id="7" name="组合 6"/>
          <p:cNvGrpSpPr/>
          <p:nvPr/>
        </p:nvGrpSpPr>
        <p:grpSpPr>
          <a:xfrm>
            <a:off x="2355130" y="2655849"/>
            <a:ext cx="7049159" cy="461665"/>
            <a:chOff x="2571947" y="2983825"/>
            <a:chExt cx="7049159" cy="461665"/>
          </a:xfrm>
        </p:grpSpPr>
        <p:sp>
          <p:nvSpPr>
            <p:cNvPr id="8" name="文本框 7"/>
            <p:cNvSpPr txBox="1"/>
            <p:nvPr/>
          </p:nvSpPr>
          <p:spPr>
            <a:xfrm>
              <a:off x="3930978" y="2983825"/>
              <a:ext cx="4345758" cy="461665"/>
            </a:xfrm>
            <a:prstGeom prst="rect">
              <a:avLst/>
            </a:prstGeom>
            <a:noFill/>
            <a:ln w="9525">
              <a:noFill/>
            </a:ln>
          </p:spPr>
          <p:txBody>
            <a:bodyPr wrap="square">
              <a:spAutoFit/>
            </a:bodyPr>
            <a:lstStyle/>
            <a:p>
              <a:pPr algn="dist"/>
              <a:r>
                <a:rPr lang="zh-CN" altLang="en-US" sz="2400" b="1" dirty="0">
                  <a:solidFill>
                    <a:schemeClr val="accent1"/>
                  </a:solidFill>
                  <a:cs typeface="+mn-ea"/>
                  <a:sym typeface="+mn-lt"/>
                </a:rPr>
                <a:t>国庆佳节 举国欢腾</a:t>
              </a:r>
              <a:endParaRPr lang="zh-CN" altLang="en-US" sz="2400" b="1" dirty="0">
                <a:solidFill>
                  <a:schemeClr val="accent1"/>
                </a:solidFill>
                <a:cs typeface="+mn-ea"/>
                <a:sym typeface="+mn-lt"/>
              </a:endParaRPr>
            </a:p>
          </p:txBody>
        </p:sp>
        <p:grpSp>
          <p:nvGrpSpPr>
            <p:cNvPr id="9" name="组合 8"/>
            <p:cNvGrpSpPr/>
            <p:nvPr/>
          </p:nvGrpSpPr>
          <p:grpSpPr>
            <a:xfrm>
              <a:off x="2571947" y="3211462"/>
              <a:ext cx="7049159" cy="6391"/>
              <a:chOff x="2631814" y="3281843"/>
              <a:chExt cx="7049159" cy="6391"/>
            </a:xfrm>
          </p:grpSpPr>
          <p:cxnSp>
            <p:nvCxnSpPr>
              <p:cNvPr id="10" name="直接连接符 9"/>
              <p:cNvCxnSpPr/>
              <p:nvPr/>
            </p:nvCxnSpPr>
            <p:spPr>
              <a:xfrm>
                <a:off x="2631814" y="3281843"/>
                <a:ext cx="1147705" cy="63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33268" y="3281843"/>
                <a:ext cx="1147705" cy="63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3166831" y="1159313"/>
            <a:ext cx="5450480" cy="645160"/>
          </a:xfrm>
          <a:prstGeom prst="rect">
            <a:avLst/>
          </a:prstGeom>
          <a:noFill/>
        </p:spPr>
        <p:txBody>
          <a:bodyPr wrap="square" rtlCol="0">
            <a:spAutoFit/>
          </a:bodyPr>
          <a:lstStyle/>
          <a:p>
            <a:pPr algn="ctr"/>
            <a:r>
              <a:rPr lang="zh-CN" altLang="en-US" sz="1200" dirty="0">
                <a:solidFill>
                  <a:schemeClr val="tx1">
                    <a:lumMod val="65000"/>
                    <a:lumOff val="35000"/>
                  </a:schemeClr>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2665" dirty="0">
              <a:solidFill>
                <a:schemeClr val="tx1">
                  <a:lumMod val="65000"/>
                  <a:lumOff val="35000"/>
                </a:schemeClr>
              </a:solidFill>
              <a:cs typeface="+mn-ea"/>
              <a:sym typeface="+mn-lt"/>
            </a:endParaRPr>
          </a:p>
        </p:txBody>
      </p:sp>
      <p:sp>
        <p:nvSpPr>
          <p:cNvPr id="3" name="矩形 2"/>
          <p:cNvSpPr/>
          <p:nvPr/>
        </p:nvSpPr>
        <p:spPr>
          <a:xfrm>
            <a:off x="1774824" y="2369416"/>
            <a:ext cx="2704555" cy="35242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矩形 71"/>
          <p:cNvSpPr/>
          <p:nvPr/>
        </p:nvSpPr>
        <p:spPr>
          <a:xfrm>
            <a:off x="7712620" y="2369416"/>
            <a:ext cx="2704555" cy="3524251"/>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矩形 72"/>
          <p:cNvSpPr/>
          <p:nvPr/>
        </p:nvSpPr>
        <p:spPr>
          <a:xfrm>
            <a:off x="4743723" y="2369416"/>
            <a:ext cx="2704555" cy="3524251"/>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 name="图片 4"/>
          <p:cNvPicPr>
            <a:picLocks noChangeAspect="1"/>
          </p:cNvPicPr>
          <p:nvPr/>
        </p:nvPicPr>
        <p:blipFill>
          <a:blip r:embed="rId1"/>
          <a:stretch>
            <a:fillRect/>
          </a:stretch>
        </p:blipFill>
        <p:spPr>
          <a:xfrm>
            <a:off x="4743723" y="2861152"/>
            <a:ext cx="2710800" cy="1957000"/>
          </a:xfrm>
          <a:prstGeom prst="rect">
            <a:avLst/>
          </a:prstGeom>
        </p:spPr>
      </p:pic>
      <p:pic>
        <p:nvPicPr>
          <p:cNvPr id="26" name="图片 25"/>
          <p:cNvPicPr>
            <a:picLocks noChangeAspect="1"/>
          </p:cNvPicPr>
          <p:nvPr/>
        </p:nvPicPr>
        <p:blipFill>
          <a:blip r:embed="rId2"/>
          <a:stretch>
            <a:fillRect/>
          </a:stretch>
        </p:blipFill>
        <p:spPr>
          <a:xfrm>
            <a:off x="1774825" y="2827890"/>
            <a:ext cx="2704555" cy="1990262"/>
          </a:xfrm>
          <a:prstGeom prst="rect">
            <a:avLst/>
          </a:prstGeom>
        </p:spPr>
      </p:pic>
      <p:pic>
        <p:nvPicPr>
          <p:cNvPr id="36" name="图片 35"/>
          <p:cNvPicPr>
            <a:picLocks noChangeAspect="1"/>
          </p:cNvPicPr>
          <p:nvPr/>
        </p:nvPicPr>
        <p:blipFill>
          <a:blip r:embed="rId3" cstate="screen"/>
          <a:stretch>
            <a:fillRect/>
          </a:stretch>
        </p:blipFill>
        <p:spPr>
          <a:xfrm>
            <a:off x="7712620" y="2861152"/>
            <a:ext cx="2704555" cy="1957000"/>
          </a:xfrm>
          <a:prstGeom prst="rect">
            <a:avLst/>
          </a:prstGeom>
        </p:spPr>
      </p:pic>
      <p:sp>
        <p:nvSpPr>
          <p:cNvPr id="104" name="文本框 103"/>
          <p:cNvSpPr txBox="1"/>
          <p:nvPr/>
        </p:nvSpPr>
        <p:spPr>
          <a:xfrm>
            <a:off x="1849389" y="5064127"/>
            <a:ext cx="1516111" cy="583565"/>
          </a:xfrm>
          <a:prstGeom prst="rect">
            <a:avLst/>
          </a:prstGeom>
          <a:noFill/>
        </p:spPr>
        <p:txBody>
          <a:bodyPr wrap="square" rtlCol="0">
            <a:spAutoFit/>
          </a:bodyPr>
          <a:lstStyle/>
          <a:p>
            <a:r>
              <a:rPr lang="en-US" altLang="zh-CN" sz="3200" dirty="0">
                <a:solidFill>
                  <a:schemeClr val="bg1"/>
                </a:solidFill>
                <a:cs typeface="+mn-ea"/>
                <a:sym typeface="+mn-lt"/>
              </a:rPr>
              <a:t>NO.1</a:t>
            </a:r>
            <a:endParaRPr lang="zh-CN" altLang="en-US" sz="3200" dirty="0">
              <a:solidFill>
                <a:schemeClr val="bg1"/>
              </a:solidFill>
              <a:cs typeface="+mn-ea"/>
              <a:sym typeface="+mn-lt"/>
            </a:endParaRPr>
          </a:p>
        </p:txBody>
      </p:sp>
      <p:sp>
        <p:nvSpPr>
          <p:cNvPr id="105" name="文本框 104"/>
          <p:cNvSpPr txBox="1"/>
          <p:nvPr/>
        </p:nvSpPr>
        <p:spPr>
          <a:xfrm>
            <a:off x="4797113" y="5014709"/>
            <a:ext cx="1516111" cy="583565"/>
          </a:xfrm>
          <a:prstGeom prst="rect">
            <a:avLst/>
          </a:prstGeom>
          <a:noFill/>
        </p:spPr>
        <p:txBody>
          <a:bodyPr wrap="square" rtlCol="0">
            <a:spAutoFit/>
          </a:bodyPr>
          <a:lstStyle/>
          <a:p>
            <a:r>
              <a:rPr lang="en-US" altLang="zh-CN" sz="3200" dirty="0">
                <a:solidFill>
                  <a:schemeClr val="bg1"/>
                </a:solidFill>
                <a:cs typeface="+mn-ea"/>
                <a:sym typeface="+mn-lt"/>
              </a:rPr>
              <a:t>NO.2</a:t>
            </a:r>
            <a:endParaRPr lang="zh-CN" altLang="en-US" sz="3200" dirty="0">
              <a:solidFill>
                <a:schemeClr val="bg1"/>
              </a:solidFill>
              <a:cs typeface="+mn-ea"/>
              <a:sym typeface="+mn-lt"/>
            </a:endParaRPr>
          </a:p>
        </p:txBody>
      </p:sp>
      <p:sp>
        <p:nvSpPr>
          <p:cNvPr id="107" name="圆角矩形 106"/>
          <p:cNvSpPr/>
          <p:nvPr/>
        </p:nvSpPr>
        <p:spPr>
          <a:xfrm flipH="1">
            <a:off x="1962979" y="5766667"/>
            <a:ext cx="216000" cy="28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a:solidFill>
                <a:schemeClr val="bg1"/>
              </a:solidFill>
              <a:cs typeface="+mn-ea"/>
              <a:sym typeface="+mn-lt"/>
            </a:endParaRPr>
          </a:p>
        </p:txBody>
      </p:sp>
      <p:sp>
        <p:nvSpPr>
          <p:cNvPr id="49" name="矩形 48"/>
          <p:cNvSpPr/>
          <p:nvPr/>
        </p:nvSpPr>
        <p:spPr>
          <a:xfrm>
            <a:off x="1876043" y="5518829"/>
            <a:ext cx="697627" cy="246221"/>
          </a:xfrm>
          <a:prstGeom prst="rect">
            <a:avLst/>
          </a:prstGeom>
        </p:spPr>
        <p:txBody>
          <a:bodyPr wrap="none">
            <a:spAutoFit/>
          </a:bodyPr>
          <a:lstStyle/>
          <a:p>
            <a:r>
              <a:rPr lang="zh-CN" altLang="en-US" sz="1000" dirty="0">
                <a:solidFill>
                  <a:schemeClr val="bg1"/>
                </a:solidFill>
                <a:cs typeface="+mn-ea"/>
                <a:sym typeface="+mn-lt"/>
              </a:rPr>
              <a:t>您的标题</a:t>
            </a:r>
            <a:endParaRPr lang="zh-CN" altLang="en-US" sz="1000" dirty="0">
              <a:solidFill>
                <a:schemeClr val="bg1"/>
              </a:solidFill>
              <a:cs typeface="+mn-ea"/>
              <a:sym typeface="+mn-lt"/>
            </a:endParaRPr>
          </a:p>
        </p:txBody>
      </p:sp>
      <p:sp>
        <p:nvSpPr>
          <p:cNvPr id="108" name="圆角矩形 107"/>
          <p:cNvSpPr/>
          <p:nvPr/>
        </p:nvSpPr>
        <p:spPr>
          <a:xfrm flipH="1">
            <a:off x="4890293" y="5766667"/>
            <a:ext cx="216000" cy="28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a:solidFill>
                <a:schemeClr val="bg1"/>
              </a:solidFill>
              <a:cs typeface="+mn-ea"/>
              <a:sym typeface="+mn-lt"/>
            </a:endParaRPr>
          </a:p>
        </p:txBody>
      </p:sp>
      <p:sp>
        <p:nvSpPr>
          <p:cNvPr id="109" name="矩形 108"/>
          <p:cNvSpPr/>
          <p:nvPr/>
        </p:nvSpPr>
        <p:spPr>
          <a:xfrm>
            <a:off x="4803359" y="5518829"/>
            <a:ext cx="690880" cy="245110"/>
          </a:xfrm>
          <a:prstGeom prst="rect">
            <a:avLst/>
          </a:prstGeom>
        </p:spPr>
        <p:txBody>
          <a:bodyPr wrap="none">
            <a:spAutoFit/>
          </a:bodyPr>
          <a:lstStyle/>
          <a:p>
            <a:r>
              <a:rPr lang="zh-CN" altLang="en-US" sz="1000" dirty="0">
                <a:solidFill>
                  <a:schemeClr val="bg1"/>
                </a:solidFill>
                <a:cs typeface="+mn-ea"/>
                <a:sym typeface="+mn-lt"/>
              </a:rPr>
              <a:t>您的标题</a:t>
            </a:r>
            <a:endParaRPr lang="zh-CN" altLang="en-US" sz="1000" dirty="0">
              <a:solidFill>
                <a:schemeClr val="bg1"/>
              </a:solidFill>
              <a:cs typeface="+mn-ea"/>
              <a:sym typeface="+mn-lt"/>
            </a:endParaRPr>
          </a:p>
        </p:txBody>
      </p:sp>
      <p:sp>
        <p:nvSpPr>
          <p:cNvPr id="110" name="文本框 109"/>
          <p:cNvSpPr txBox="1"/>
          <p:nvPr/>
        </p:nvSpPr>
        <p:spPr>
          <a:xfrm>
            <a:off x="7774143" y="5064127"/>
            <a:ext cx="1516111" cy="583565"/>
          </a:xfrm>
          <a:prstGeom prst="rect">
            <a:avLst/>
          </a:prstGeom>
          <a:noFill/>
        </p:spPr>
        <p:txBody>
          <a:bodyPr wrap="square" rtlCol="0">
            <a:spAutoFit/>
          </a:bodyPr>
          <a:lstStyle/>
          <a:p>
            <a:r>
              <a:rPr lang="en-US" altLang="zh-CN" sz="3200" dirty="0">
                <a:solidFill>
                  <a:schemeClr val="bg1"/>
                </a:solidFill>
                <a:cs typeface="+mn-ea"/>
                <a:sym typeface="+mn-lt"/>
              </a:rPr>
              <a:t>NO.3</a:t>
            </a:r>
            <a:endParaRPr lang="zh-CN" altLang="en-US" sz="3200" dirty="0">
              <a:solidFill>
                <a:schemeClr val="bg1"/>
              </a:solidFill>
              <a:cs typeface="+mn-ea"/>
              <a:sym typeface="+mn-lt"/>
            </a:endParaRPr>
          </a:p>
        </p:txBody>
      </p:sp>
      <p:sp>
        <p:nvSpPr>
          <p:cNvPr id="111" name="圆角矩形 110"/>
          <p:cNvSpPr/>
          <p:nvPr/>
        </p:nvSpPr>
        <p:spPr>
          <a:xfrm flipH="1">
            <a:off x="7873729" y="5766667"/>
            <a:ext cx="216000" cy="28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a:solidFill>
                <a:schemeClr val="bg1"/>
              </a:solidFill>
              <a:cs typeface="+mn-ea"/>
              <a:sym typeface="+mn-lt"/>
            </a:endParaRPr>
          </a:p>
        </p:txBody>
      </p:sp>
      <p:sp>
        <p:nvSpPr>
          <p:cNvPr id="112" name="矩形 111"/>
          <p:cNvSpPr/>
          <p:nvPr/>
        </p:nvSpPr>
        <p:spPr>
          <a:xfrm>
            <a:off x="7786795" y="5518829"/>
            <a:ext cx="690880" cy="245110"/>
          </a:xfrm>
          <a:prstGeom prst="rect">
            <a:avLst/>
          </a:prstGeom>
        </p:spPr>
        <p:txBody>
          <a:bodyPr wrap="none">
            <a:spAutoFit/>
          </a:bodyPr>
          <a:lstStyle/>
          <a:p>
            <a:r>
              <a:rPr lang="zh-CN" altLang="en-US" sz="1000" dirty="0">
                <a:solidFill>
                  <a:schemeClr val="bg1"/>
                </a:solidFill>
                <a:cs typeface="+mn-ea"/>
                <a:sym typeface="+mn-lt"/>
              </a:rPr>
              <a:t>您的标题</a:t>
            </a:r>
            <a:endParaRPr lang="zh-CN" altLang="en-US" sz="1000" dirty="0">
              <a:solidFill>
                <a:schemeClr val="bg1"/>
              </a:solidFill>
              <a:cs typeface="+mn-ea"/>
              <a:sym typeface="+mn-lt"/>
            </a:endParaRPr>
          </a:p>
        </p:txBody>
      </p:sp>
      <p:grpSp>
        <p:nvGrpSpPr>
          <p:cNvPr id="52" name="组合 51"/>
          <p:cNvGrpSpPr/>
          <p:nvPr/>
        </p:nvGrpSpPr>
        <p:grpSpPr>
          <a:xfrm>
            <a:off x="1774825" y="2361384"/>
            <a:ext cx="302552" cy="302552"/>
            <a:chOff x="1774825" y="2597056"/>
            <a:chExt cx="302552" cy="302552"/>
          </a:xfrm>
        </p:grpSpPr>
        <p:sp>
          <p:nvSpPr>
            <p:cNvPr id="122" name="矩形 121"/>
            <p:cNvSpPr/>
            <p:nvPr/>
          </p:nvSpPr>
          <p:spPr>
            <a:xfrm>
              <a:off x="1774825" y="2597056"/>
              <a:ext cx="302552" cy="30255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23" name="组合 122"/>
            <p:cNvGrpSpPr>
              <a:grpSpLocks noChangeAspect="1"/>
            </p:cNvGrpSpPr>
            <p:nvPr/>
          </p:nvGrpSpPr>
          <p:grpSpPr>
            <a:xfrm rot="2700000">
              <a:off x="1819368" y="2707383"/>
              <a:ext cx="90000" cy="90000"/>
              <a:chOff x="9989487" y="4554800"/>
              <a:chExt cx="164163" cy="164163"/>
            </a:xfrm>
          </p:grpSpPr>
          <p:cxnSp>
            <p:nvCxnSpPr>
              <p:cNvPr id="127" name="直接连接符 126"/>
              <p:cNvCxnSpPr/>
              <p:nvPr/>
            </p:nvCxnSpPr>
            <p:spPr>
              <a:xfrm>
                <a:off x="9989487" y="4554800"/>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5400000">
                <a:off x="10071568" y="4636882"/>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4" name="组合 123"/>
            <p:cNvGrpSpPr>
              <a:grpSpLocks noChangeAspect="1"/>
            </p:cNvGrpSpPr>
            <p:nvPr/>
          </p:nvGrpSpPr>
          <p:grpSpPr>
            <a:xfrm rot="2700000">
              <a:off x="1893720" y="2707382"/>
              <a:ext cx="90000" cy="90000"/>
              <a:chOff x="9989487" y="4554800"/>
              <a:chExt cx="164163" cy="164163"/>
            </a:xfrm>
          </p:grpSpPr>
          <p:cxnSp>
            <p:nvCxnSpPr>
              <p:cNvPr id="125" name="直接连接符 124"/>
              <p:cNvCxnSpPr/>
              <p:nvPr/>
            </p:nvCxnSpPr>
            <p:spPr>
              <a:xfrm>
                <a:off x="9989487" y="4554800"/>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5400000">
                <a:off x="10071568" y="4636882"/>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29" name="组合 128"/>
          <p:cNvGrpSpPr/>
          <p:nvPr/>
        </p:nvGrpSpPr>
        <p:grpSpPr>
          <a:xfrm>
            <a:off x="4743723" y="2369416"/>
            <a:ext cx="302552" cy="302552"/>
            <a:chOff x="1774825" y="2597056"/>
            <a:chExt cx="302552" cy="302552"/>
          </a:xfrm>
        </p:grpSpPr>
        <p:sp>
          <p:nvSpPr>
            <p:cNvPr id="130" name="矩形 129"/>
            <p:cNvSpPr/>
            <p:nvPr/>
          </p:nvSpPr>
          <p:spPr>
            <a:xfrm>
              <a:off x="1774825" y="2597056"/>
              <a:ext cx="302552" cy="30255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31" name="组合 130"/>
            <p:cNvGrpSpPr>
              <a:grpSpLocks noChangeAspect="1"/>
            </p:cNvGrpSpPr>
            <p:nvPr/>
          </p:nvGrpSpPr>
          <p:grpSpPr>
            <a:xfrm rot="2700000">
              <a:off x="1819368" y="2707383"/>
              <a:ext cx="90000" cy="90000"/>
              <a:chOff x="9989487" y="4554800"/>
              <a:chExt cx="164163" cy="164163"/>
            </a:xfrm>
          </p:grpSpPr>
          <p:cxnSp>
            <p:nvCxnSpPr>
              <p:cNvPr id="135" name="直接连接符 134"/>
              <p:cNvCxnSpPr/>
              <p:nvPr/>
            </p:nvCxnSpPr>
            <p:spPr>
              <a:xfrm>
                <a:off x="9989487" y="4554800"/>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5400000">
                <a:off x="10071568" y="4636882"/>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2" name="组合 131"/>
            <p:cNvGrpSpPr>
              <a:grpSpLocks noChangeAspect="1"/>
            </p:cNvGrpSpPr>
            <p:nvPr/>
          </p:nvGrpSpPr>
          <p:grpSpPr>
            <a:xfrm rot="2700000">
              <a:off x="1893720" y="2707382"/>
              <a:ext cx="90000" cy="90000"/>
              <a:chOff x="9989487" y="4554800"/>
              <a:chExt cx="164163" cy="164163"/>
            </a:xfrm>
          </p:grpSpPr>
          <p:cxnSp>
            <p:nvCxnSpPr>
              <p:cNvPr id="133" name="直接连接符 132"/>
              <p:cNvCxnSpPr/>
              <p:nvPr/>
            </p:nvCxnSpPr>
            <p:spPr>
              <a:xfrm>
                <a:off x="9989487" y="4554800"/>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5400000">
                <a:off x="10071568" y="4636882"/>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7" name="组合 136"/>
          <p:cNvGrpSpPr/>
          <p:nvPr/>
        </p:nvGrpSpPr>
        <p:grpSpPr>
          <a:xfrm>
            <a:off x="7712620" y="2369416"/>
            <a:ext cx="302552" cy="302552"/>
            <a:chOff x="1774825" y="2597056"/>
            <a:chExt cx="302552" cy="302552"/>
          </a:xfrm>
        </p:grpSpPr>
        <p:sp>
          <p:nvSpPr>
            <p:cNvPr id="138" name="矩形 137"/>
            <p:cNvSpPr/>
            <p:nvPr/>
          </p:nvSpPr>
          <p:spPr>
            <a:xfrm>
              <a:off x="1774825" y="2597056"/>
              <a:ext cx="302552" cy="30255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39" name="组合 138"/>
            <p:cNvGrpSpPr>
              <a:grpSpLocks noChangeAspect="1"/>
            </p:cNvGrpSpPr>
            <p:nvPr/>
          </p:nvGrpSpPr>
          <p:grpSpPr>
            <a:xfrm rot="2700000">
              <a:off x="1819368" y="2707383"/>
              <a:ext cx="90000" cy="90000"/>
              <a:chOff x="9989487" y="4554800"/>
              <a:chExt cx="164163" cy="164163"/>
            </a:xfrm>
          </p:grpSpPr>
          <p:cxnSp>
            <p:nvCxnSpPr>
              <p:cNvPr id="143" name="直接连接符 142"/>
              <p:cNvCxnSpPr/>
              <p:nvPr/>
            </p:nvCxnSpPr>
            <p:spPr>
              <a:xfrm>
                <a:off x="9989487" y="4554800"/>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5400000">
                <a:off x="10071568" y="4636882"/>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0" name="组合 139"/>
            <p:cNvGrpSpPr>
              <a:grpSpLocks noChangeAspect="1"/>
            </p:cNvGrpSpPr>
            <p:nvPr/>
          </p:nvGrpSpPr>
          <p:grpSpPr>
            <a:xfrm rot="2700000">
              <a:off x="1893720" y="2707382"/>
              <a:ext cx="90000" cy="90000"/>
              <a:chOff x="9989487" y="4554800"/>
              <a:chExt cx="164163" cy="164163"/>
            </a:xfrm>
          </p:grpSpPr>
          <p:cxnSp>
            <p:nvCxnSpPr>
              <p:cNvPr id="141" name="直接连接符 140"/>
              <p:cNvCxnSpPr/>
              <p:nvPr/>
            </p:nvCxnSpPr>
            <p:spPr>
              <a:xfrm>
                <a:off x="9989487" y="4554800"/>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5400000">
                <a:off x="10071568" y="4636882"/>
                <a:ext cx="16416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42"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3"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4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400"/>
                                        <p:tgtEl>
                                          <p:spTgt spid="26"/>
                                        </p:tgtEl>
                                      </p:cBhvr>
                                    </p:animEffect>
                                  </p:childTnLst>
                                </p:cTn>
                              </p:par>
                            </p:childTnLst>
                          </p:cTn>
                        </p:par>
                        <p:par>
                          <p:cTn id="12" fill="hold">
                            <p:stCondLst>
                              <p:cond delay="1000"/>
                            </p:stCondLst>
                            <p:childTnLst>
                              <p:par>
                                <p:cTn id="13" presetID="22" presetClass="entr" presetSubtype="8" fill="hold" nodeType="afterEffect">
                                  <p:stCondLst>
                                    <p:cond delay="25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300"/>
                                        <p:tgtEl>
                                          <p:spTgt spid="52"/>
                                        </p:tgtEl>
                                      </p:cBhvr>
                                    </p:animEffect>
                                  </p:childTnLst>
                                </p:cTn>
                              </p:par>
                            </p:childTnLst>
                          </p:cTn>
                        </p:par>
                        <p:par>
                          <p:cTn id="16" fill="hold">
                            <p:stCondLst>
                              <p:cond delay="1750"/>
                            </p:stCondLst>
                            <p:childTnLst>
                              <p:par>
                                <p:cTn id="17" presetID="49" presetClass="entr" presetSubtype="0" decel="100000" fill="hold" grpId="0" nodeType="afterEffect">
                                  <p:stCondLst>
                                    <p:cond delay="250"/>
                                  </p:stCondLst>
                                  <p:iterate type="lt">
                                    <p:tmPct val="30000"/>
                                  </p:iterate>
                                  <p:childTnLst>
                                    <p:set>
                                      <p:cBhvr>
                                        <p:cTn id="18" dur="1" fill="hold">
                                          <p:stCondLst>
                                            <p:cond delay="0"/>
                                          </p:stCondLst>
                                        </p:cTn>
                                        <p:tgtEl>
                                          <p:spTgt spid="104"/>
                                        </p:tgtEl>
                                        <p:attrNameLst>
                                          <p:attrName>style.visibility</p:attrName>
                                        </p:attrNameLst>
                                      </p:cBhvr>
                                      <p:to>
                                        <p:strVal val="visible"/>
                                      </p:to>
                                    </p:set>
                                    <p:anim calcmode="lin" valueType="num">
                                      <p:cBhvr>
                                        <p:cTn id="19" dur="500" fill="hold"/>
                                        <p:tgtEl>
                                          <p:spTgt spid="104"/>
                                        </p:tgtEl>
                                        <p:attrNameLst>
                                          <p:attrName>ppt_w</p:attrName>
                                        </p:attrNameLst>
                                      </p:cBhvr>
                                      <p:tavLst>
                                        <p:tav tm="0">
                                          <p:val>
                                            <p:fltVal val="0"/>
                                          </p:val>
                                        </p:tav>
                                        <p:tav tm="100000">
                                          <p:val>
                                            <p:strVal val="#ppt_w"/>
                                          </p:val>
                                        </p:tav>
                                      </p:tavLst>
                                    </p:anim>
                                    <p:anim calcmode="lin" valueType="num">
                                      <p:cBhvr>
                                        <p:cTn id="20" dur="500" fill="hold"/>
                                        <p:tgtEl>
                                          <p:spTgt spid="104"/>
                                        </p:tgtEl>
                                        <p:attrNameLst>
                                          <p:attrName>ppt_h</p:attrName>
                                        </p:attrNameLst>
                                      </p:cBhvr>
                                      <p:tavLst>
                                        <p:tav tm="0">
                                          <p:val>
                                            <p:fltVal val="0"/>
                                          </p:val>
                                        </p:tav>
                                        <p:tav tm="100000">
                                          <p:val>
                                            <p:strVal val="#ppt_h"/>
                                          </p:val>
                                        </p:tav>
                                      </p:tavLst>
                                    </p:anim>
                                    <p:anim calcmode="lin" valueType="num">
                                      <p:cBhvr>
                                        <p:cTn id="21" dur="500" fill="hold"/>
                                        <p:tgtEl>
                                          <p:spTgt spid="104"/>
                                        </p:tgtEl>
                                        <p:attrNameLst>
                                          <p:attrName>style.rotation</p:attrName>
                                        </p:attrNameLst>
                                      </p:cBhvr>
                                      <p:tavLst>
                                        <p:tav tm="0">
                                          <p:val>
                                            <p:fltVal val="360"/>
                                          </p:val>
                                        </p:tav>
                                        <p:tav tm="100000">
                                          <p:val>
                                            <p:fltVal val="0"/>
                                          </p:val>
                                        </p:tav>
                                      </p:tavLst>
                                    </p:anim>
                                    <p:animEffect transition="in" filter="fade">
                                      <p:cBhvr>
                                        <p:cTn id="22" dur="500"/>
                                        <p:tgtEl>
                                          <p:spTgt spid="104"/>
                                        </p:tgtEl>
                                      </p:cBhvr>
                                    </p:animEffect>
                                  </p:childTnLst>
                                </p:cTn>
                              </p:par>
                            </p:childTnLst>
                          </p:cTn>
                        </p:par>
                        <p:par>
                          <p:cTn id="23" fill="hold">
                            <p:stCondLst>
                              <p:cond delay="255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wipe(left)">
                                      <p:cBhvr>
                                        <p:cTn id="30" dur="250"/>
                                        <p:tgtEl>
                                          <p:spTgt spid="107"/>
                                        </p:tgtEl>
                                      </p:cBhvr>
                                    </p:animEffect>
                                  </p:childTnLst>
                                </p:cTn>
                              </p:par>
                            </p:childTnLst>
                          </p:cTn>
                        </p:par>
                        <p:par>
                          <p:cTn id="31" fill="hold">
                            <p:stCondLst>
                              <p:cond delay="3550"/>
                            </p:stCondLst>
                            <p:childTnLst>
                              <p:par>
                                <p:cTn id="32" presetID="22" presetClass="entr" presetSubtype="1"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wipe(up)">
                                      <p:cBhvr>
                                        <p:cTn id="34" dur="400"/>
                                        <p:tgtEl>
                                          <p:spTgt spid="73"/>
                                        </p:tgtEl>
                                      </p:cBhvr>
                                    </p:animEffect>
                                  </p:childTnLst>
                                </p:cTn>
                              </p:par>
                            </p:childTnLst>
                          </p:cTn>
                        </p:par>
                        <p:par>
                          <p:cTn id="35" fill="hold">
                            <p:stCondLst>
                              <p:cond delay="405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400"/>
                                        <p:tgtEl>
                                          <p:spTgt spid="5"/>
                                        </p:tgtEl>
                                      </p:cBhvr>
                                    </p:animEffect>
                                  </p:childTnLst>
                                </p:cTn>
                              </p:par>
                            </p:childTnLst>
                          </p:cTn>
                        </p:par>
                        <p:par>
                          <p:cTn id="39" fill="hold">
                            <p:stCondLst>
                              <p:cond delay="4550"/>
                            </p:stCondLst>
                            <p:childTnLst>
                              <p:par>
                                <p:cTn id="40" presetID="22" presetClass="entr" presetSubtype="8" fill="hold" nodeType="afterEffect">
                                  <p:stCondLst>
                                    <p:cond delay="250"/>
                                  </p:stCondLst>
                                  <p:childTnLst>
                                    <p:set>
                                      <p:cBhvr>
                                        <p:cTn id="41" dur="1" fill="hold">
                                          <p:stCondLst>
                                            <p:cond delay="0"/>
                                          </p:stCondLst>
                                        </p:cTn>
                                        <p:tgtEl>
                                          <p:spTgt spid="129"/>
                                        </p:tgtEl>
                                        <p:attrNameLst>
                                          <p:attrName>style.visibility</p:attrName>
                                        </p:attrNameLst>
                                      </p:cBhvr>
                                      <p:to>
                                        <p:strVal val="visible"/>
                                      </p:to>
                                    </p:set>
                                    <p:animEffect transition="in" filter="wipe(left)">
                                      <p:cBhvr>
                                        <p:cTn id="42" dur="300"/>
                                        <p:tgtEl>
                                          <p:spTgt spid="129"/>
                                        </p:tgtEl>
                                      </p:cBhvr>
                                    </p:animEffect>
                                  </p:childTnLst>
                                </p:cTn>
                              </p:par>
                            </p:childTnLst>
                          </p:cTn>
                        </p:par>
                        <p:par>
                          <p:cTn id="43" fill="hold">
                            <p:stCondLst>
                              <p:cond delay="5300"/>
                            </p:stCondLst>
                            <p:childTnLst>
                              <p:par>
                                <p:cTn id="44" presetID="49" presetClass="entr" presetSubtype="0" decel="100000" fill="hold" grpId="0" nodeType="afterEffect">
                                  <p:stCondLst>
                                    <p:cond delay="250"/>
                                  </p:stCondLst>
                                  <p:iterate type="lt">
                                    <p:tmPct val="30000"/>
                                  </p:iterate>
                                  <p:childTnLst>
                                    <p:set>
                                      <p:cBhvr>
                                        <p:cTn id="45" dur="1" fill="hold">
                                          <p:stCondLst>
                                            <p:cond delay="0"/>
                                          </p:stCondLst>
                                        </p:cTn>
                                        <p:tgtEl>
                                          <p:spTgt spid="105"/>
                                        </p:tgtEl>
                                        <p:attrNameLst>
                                          <p:attrName>style.visibility</p:attrName>
                                        </p:attrNameLst>
                                      </p:cBhvr>
                                      <p:to>
                                        <p:strVal val="visible"/>
                                      </p:to>
                                    </p:set>
                                    <p:anim calcmode="lin" valueType="num">
                                      <p:cBhvr>
                                        <p:cTn id="46" dur="500" fill="hold"/>
                                        <p:tgtEl>
                                          <p:spTgt spid="105"/>
                                        </p:tgtEl>
                                        <p:attrNameLst>
                                          <p:attrName>ppt_w</p:attrName>
                                        </p:attrNameLst>
                                      </p:cBhvr>
                                      <p:tavLst>
                                        <p:tav tm="0">
                                          <p:val>
                                            <p:fltVal val="0"/>
                                          </p:val>
                                        </p:tav>
                                        <p:tav tm="100000">
                                          <p:val>
                                            <p:strVal val="#ppt_w"/>
                                          </p:val>
                                        </p:tav>
                                      </p:tavLst>
                                    </p:anim>
                                    <p:anim calcmode="lin" valueType="num">
                                      <p:cBhvr>
                                        <p:cTn id="47" dur="500" fill="hold"/>
                                        <p:tgtEl>
                                          <p:spTgt spid="105"/>
                                        </p:tgtEl>
                                        <p:attrNameLst>
                                          <p:attrName>ppt_h</p:attrName>
                                        </p:attrNameLst>
                                      </p:cBhvr>
                                      <p:tavLst>
                                        <p:tav tm="0">
                                          <p:val>
                                            <p:fltVal val="0"/>
                                          </p:val>
                                        </p:tav>
                                        <p:tav tm="100000">
                                          <p:val>
                                            <p:strVal val="#ppt_h"/>
                                          </p:val>
                                        </p:tav>
                                      </p:tavLst>
                                    </p:anim>
                                    <p:anim calcmode="lin" valueType="num">
                                      <p:cBhvr>
                                        <p:cTn id="48" dur="500" fill="hold"/>
                                        <p:tgtEl>
                                          <p:spTgt spid="105"/>
                                        </p:tgtEl>
                                        <p:attrNameLst>
                                          <p:attrName>style.rotation</p:attrName>
                                        </p:attrNameLst>
                                      </p:cBhvr>
                                      <p:tavLst>
                                        <p:tav tm="0">
                                          <p:val>
                                            <p:fltVal val="360"/>
                                          </p:val>
                                        </p:tav>
                                        <p:tav tm="100000">
                                          <p:val>
                                            <p:fltVal val="0"/>
                                          </p:val>
                                        </p:tav>
                                      </p:tavLst>
                                    </p:anim>
                                    <p:animEffect transition="in" filter="fade">
                                      <p:cBhvr>
                                        <p:cTn id="49" dur="500"/>
                                        <p:tgtEl>
                                          <p:spTgt spid="105"/>
                                        </p:tgtEl>
                                      </p:cBhvr>
                                    </p:animEffect>
                                  </p:childTnLst>
                                </p:cTn>
                              </p:par>
                            </p:childTnLst>
                          </p:cTn>
                        </p:par>
                        <p:par>
                          <p:cTn id="50" fill="hold">
                            <p:stCondLst>
                              <p:cond delay="5850"/>
                            </p:stCondLst>
                            <p:childTnLst>
                              <p:par>
                                <p:cTn id="51" presetID="22" presetClass="entr" presetSubtype="8" fill="hold" grpId="0" nodeType="afterEffect">
                                  <p:stCondLst>
                                    <p:cond delay="0"/>
                                  </p:stCondLst>
                                  <p:childTnLst>
                                    <p:set>
                                      <p:cBhvr>
                                        <p:cTn id="52" dur="1" fill="hold">
                                          <p:stCondLst>
                                            <p:cond delay="0"/>
                                          </p:stCondLst>
                                        </p:cTn>
                                        <p:tgtEl>
                                          <p:spTgt spid="109"/>
                                        </p:tgtEl>
                                        <p:attrNameLst>
                                          <p:attrName>style.visibility</p:attrName>
                                        </p:attrNameLst>
                                      </p:cBhvr>
                                      <p:to>
                                        <p:strVal val="visible"/>
                                      </p:to>
                                    </p:set>
                                    <p:animEffect transition="in" filter="wipe(left)">
                                      <p:cBhvr>
                                        <p:cTn id="53" dur="500"/>
                                        <p:tgtEl>
                                          <p:spTgt spid="109"/>
                                        </p:tgtEl>
                                      </p:cBhvr>
                                    </p:animEffect>
                                  </p:childTnLst>
                                </p:cTn>
                              </p:par>
                            </p:childTnLst>
                          </p:cTn>
                        </p:par>
                        <p:par>
                          <p:cTn id="54" fill="hold">
                            <p:stCondLst>
                              <p:cond delay="6350"/>
                            </p:stCondLst>
                            <p:childTnLst>
                              <p:par>
                                <p:cTn id="55" presetID="22" presetClass="entr" presetSubtype="8" fill="hold" grpId="0" nodeType="after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wipe(left)">
                                      <p:cBhvr>
                                        <p:cTn id="57" dur="250"/>
                                        <p:tgtEl>
                                          <p:spTgt spid="108"/>
                                        </p:tgtEl>
                                      </p:cBhvr>
                                    </p:animEffect>
                                  </p:childTnLst>
                                </p:cTn>
                              </p:par>
                            </p:childTnLst>
                          </p:cTn>
                        </p:par>
                        <p:par>
                          <p:cTn id="58" fill="hold">
                            <p:stCondLst>
                              <p:cond delay="6850"/>
                            </p:stCondLst>
                            <p:childTnLst>
                              <p:par>
                                <p:cTn id="59" presetID="22" presetClass="entr" presetSubtype="1" fill="hold" grpId="0" nodeType="after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wipe(up)">
                                      <p:cBhvr>
                                        <p:cTn id="61" dur="400"/>
                                        <p:tgtEl>
                                          <p:spTgt spid="72"/>
                                        </p:tgtEl>
                                      </p:cBhvr>
                                    </p:animEffect>
                                  </p:childTnLst>
                                </p:cTn>
                              </p:par>
                            </p:childTnLst>
                          </p:cTn>
                        </p:par>
                        <p:par>
                          <p:cTn id="62" fill="hold">
                            <p:stCondLst>
                              <p:cond delay="7350"/>
                            </p:stCondLst>
                            <p:childTnLst>
                              <p:par>
                                <p:cTn id="63" presetID="22" presetClass="entr" presetSubtype="1"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up)">
                                      <p:cBhvr>
                                        <p:cTn id="65" dur="400"/>
                                        <p:tgtEl>
                                          <p:spTgt spid="36"/>
                                        </p:tgtEl>
                                      </p:cBhvr>
                                    </p:animEffect>
                                  </p:childTnLst>
                                </p:cTn>
                              </p:par>
                            </p:childTnLst>
                          </p:cTn>
                        </p:par>
                        <p:par>
                          <p:cTn id="66" fill="hold">
                            <p:stCondLst>
                              <p:cond delay="7850"/>
                            </p:stCondLst>
                            <p:childTnLst>
                              <p:par>
                                <p:cTn id="67" presetID="22" presetClass="entr" presetSubtype="8" fill="hold" nodeType="afterEffect">
                                  <p:stCondLst>
                                    <p:cond delay="250"/>
                                  </p:stCondLst>
                                  <p:childTnLst>
                                    <p:set>
                                      <p:cBhvr>
                                        <p:cTn id="68" dur="1" fill="hold">
                                          <p:stCondLst>
                                            <p:cond delay="0"/>
                                          </p:stCondLst>
                                        </p:cTn>
                                        <p:tgtEl>
                                          <p:spTgt spid="137"/>
                                        </p:tgtEl>
                                        <p:attrNameLst>
                                          <p:attrName>style.visibility</p:attrName>
                                        </p:attrNameLst>
                                      </p:cBhvr>
                                      <p:to>
                                        <p:strVal val="visible"/>
                                      </p:to>
                                    </p:set>
                                    <p:animEffect transition="in" filter="wipe(left)">
                                      <p:cBhvr>
                                        <p:cTn id="69" dur="300"/>
                                        <p:tgtEl>
                                          <p:spTgt spid="137"/>
                                        </p:tgtEl>
                                      </p:cBhvr>
                                    </p:animEffect>
                                  </p:childTnLst>
                                </p:cTn>
                              </p:par>
                            </p:childTnLst>
                          </p:cTn>
                        </p:par>
                        <p:par>
                          <p:cTn id="70" fill="hold">
                            <p:stCondLst>
                              <p:cond delay="8600"/>
                            </p:stCondLst>
                            <p:childTnLst>
                              <p:par>
                                <p:cTn id="71" presetID="49" presetClass="entr" presetSubtype="0" decel="100000" fill="hold" grpId="0" nodeType="afterEffect">
                                  <p:stCondLst>
                                    <p:cond delay="250"/>
                                  </p:stCondLst>
                                  <p:iterate type="lt">
                                    <p:tmPct val="3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style.rotation</p:attrName>
                                        </p:attrNameLst>
                                      </p:cBhvr>
                                      <p:tavLst>
                                        <p:tav tm="0">
                                          <p:val>
                                            <p:fltVal val="360"/>
                                          </p:val>
                                        </p:tav>
                                        <p:tav tm="100000">
                                          <p:val>
                                            <p:fltVal val="0"/>
                                          </p:val>
                                        </p:tav>
                                      </p:tavLst>
                                    </p:anim>
                                    <p:animEffect transition="in" filter="fade">
                                      <p:cBhvr>
                                        <p:cTn id="76" dur="500"/>
                                        <p:tgtEl>
                                          <p:spTgt spid="110"/>
                                        </p:tgtEl>
                                      </p:cBhvr>
                                    </p:animEffect>
                                  </p:childTnLst>
                                </p:cTn>
                              </p:par>
                            </p:childTnLst>
                          </p:cTn>
                        </p:par>
                        <p:par>
                          <p:cTn id="77" fill="hold">
                            <p:stCondLst>
                              <p:cond delay="9149"/>
                            </p:stCondLst>
                            <p:childTnLst>
                              <p:par>
                                <p:cTn id="78" presetID="22" presetClass="entr" presetSubtype="8" fill="hold" grpId="0" nodeType="after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wipe(left)">
                                      <p:cBhvr>
                                        <p:cTn id="80" dur="500"/>
                                        <p:tgtEl>
                                          <p:spTgt spid="112"/>
                                        </p:tgtEl>
                                      </p:cBhvr>
                                    </p:animEffect>
                                  </p:childTnLst>
                                </p:cTn>
                              </p:par>
                            </p:childTnLst>
                          </p:cTn>
                        </p:par>
                        <p:par>
                          <p:cTn id="81" fill="hold">
                            <p:stCondLst>
                              <p:cond delay="9649"/>
                            </p:stCondLst>
                            <p:childTnLst>
                              <p:par>
                                <p:cTn id="82" presetID="22" presetClass="entr" presetSubtype="8" fill="hold" grpId="0" nodeType="afterEffect">
                                  <p:stCondLst>
                                    <p:cond delay="0"/>
                                  </p:stCondLst>
                                  <p:childTnLst>
                                    <p:set>
                                      <p:cBhvr>
                                        <p:cTn id="83" dur="1" fill="hold">
                                          <p:stCondLst>
                                            <p:cond delay="0"/>
                                          </p:stCondLst>
                                        </p:cTn>
                                        <p:tgtEl>
                                          <p:spTgt spid="111"/>
                                        </p:tgtEl>
                                        <p:attrNameLst>
                                          <p:attrName>style.visibility</p:attrName>
                                        </p:attrNameLst>
                                      </p:cBhvr>
                                      <p:to>
                                        <p:strVal val="visible"/>
                                      </p:to>
                                    </p:set>
                                    <p:animEffect transition="in" filter="wipe(left)">
                                      <p:cBhvr>
                                        <p:cTn id="84" dur="25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2" grpId="0" bldLvl="0" animBg="1"/>
      <p:bldP spid="73" grpId="0" bldLvl="0" animBg="1"/>
      <p:bldP spid="104" grpId="0"/>
      <p:bldP spid="105" grpId="0"/>
      <p:bldP spid="107" grpId="0" bldLvl="0" animBg="1"/>
      <p:bldP spid="49" grpId="0"/>
      <p:bldP spid="108" grpId="0" bldLvl="0" animBg="1"/>
      <p:bldP spid="109" grpId="0"/>
      <p:bldP spid="110" grpId="0"/>
      <p:bldP spid="111" grpId="0" bldLvl="0" animBg="1"/>
      <p:bldP spid="1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s_1"/>
          <p:cNvCxnSpPr/>
          <p:nvPr>
            <p:custDataLst>
              <p:tags r:id="rId1"/>
            </p:custDataLst>
          </p:nvPr>
        </p:nvCxnSpPr>
        <p:spPr>
          <a:xfrm>
            <a:off x="2997308" y="479651"/>
            <a:ext cx="0" cy="5002304"/>
          </a:xfrm>
          <a:prstGeom prst="line">
            <a:avLst/>
          </a:prstGeom>
          <a:ln w="22225">
            <a:gradFill>
              <a:gsLst>
                <a:gs pos="0">
                  <a:schemeClr val="accent1">
                    <a:lumMod val="5000"/>
                    <a:lumOff val="95000"/>
                    <a:alpha val="0"/>
                  </a:schemeClr>
                </a:gs>
                <a:gs pos="50000">
                  <a:schemeClr val="accent1"/>
                </a:gs>
                <a:gs pos="100000">
                  <a:srgbClr val="FFFFFF">
                    <a:alpha val="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3077" name="MH_Others_2"/>
          <p:cNvSpPr txBox="1">
            <a:spLocks noChangeArrowheads="1"/>
          </p:cNvSpPr>
          <p:nvPr>
            <p:custDataLst>
              <p:tags r:id="rId2"/>
            </p:custDataLst>
          </p:nvPr>
        </p:nvSpPr>
        <p:spPr bwMode="auto">
          <a:xfrm>
            <a:off x="1911444" y="1773990"/>
            <a:ext cx="845760" cy="203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dirty="0">
                <a:solidFill>
                  <a:schemeClr val="accent1"/>
                </a:solidFill>
                <a:latin typeface="+mn-lt"/>
                <a:ea typeface="+mn-ea"/>
                <a:cs typeface="+mn-ea"/>
                <a:sym typeface="+mn-lt"/>
              </a:rPr>
              <a:t>第</a:t>
            </a:r>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r>
              <a:rPr lang="zh-CN" altLang="en-US" sz="2800" dirty="0">
                <a:solidFill>
                  <a:schemeClr val="accent1"/>
                </a:solidFill>
                <a:latin typeface="+mn-lt"/>
                <a:ea typeface="+mn-ea"/>
                <a:cs typeface="+mn-ea"/>
                <a:sym typeface="+mn-lt"/>
              </a:rPr>
              <a:t>章</a:t>
            </a:r>
            <a:endParaRPr lang="zh-CN" altLang="en-US" sz="2800" dirty="0">
              <a:solidFill>
                <a:schemeClr val="accent1"/>
              </a:solidFill>
              <a:latin typeface="+mn-lt"/>
              <a:ea typeface="+mn-ea"/>
              <a:cs typeface="+mn-ea"/>
              <a:sym typeface="+mn-lt"/>
            </a:endParaRPr>
          </a:p>
        </p:txBody>
      </p:sp>
      <p:sp>
        <p:nvSpPr>
          <p:cNvPr id="9" name="MH_Number"/>
          <p:cNvSpPr txBox="1">
            <a:spLocks noChangeArrowheads="1"/>
          </p:cNvSpPr>
          <p:nvPr>
            <p:custDataLst>
              <p:tags r:id="rId3"/>
            </p:custDataLst>
          </p:nvPr>
        </p:nvSpPr>
        <p:spPr bwMode="auto">
          <a:xfrm>
            <a:off x="1624072" y="2376768"/>
            <a:ext cx="1133132" cy="56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accent1"/>
                </a:solidFill>
                <a:latin typeface="+mn-lt"/>
                <a:ea typeface="+mn-ea"/>
                <a:cs typeface="+mn-ea"/>
                <a:sym typeface="+mn-lt"/>
              </a:rPr>
              <a:t>3</a:t>
            </a:r>
            <a:endParaRPr lang="zh-CN" altLang="en-US" sz="3200" dirty="0">
              <a:solidFill>
                <a:schemeClr val="accent1"/>
              </a:solidFill>
              <a:latin typeface="+mn-lt"/>
              <a:ea typeface="+mn-ea"/>
              <a:cs typeface="+mn-ea"/>
              <a:sym typeface="+mn-lt"/>
            </a:endParaRPr>
          </a:p>
        </p:txBody>
      </p:sp>
      <p:sp>
        <p:nvSpPr>
          <p:cNvPr id="6" name="MH_Title"/>
          <p:cNvSpPr/>
          <p:nvPr>
            <p:custDataLst>
              <p:tags r:id="rId4"/>
            </p:custDataLst>
          </p:nvPr>
        </p:nvSpPr>
        <p:spPr>
          <a:xfrm>
            <a:off x="2993176" y="2066034"/>
            <a:ext cx="5448242" cy="1184531"/>
          </a:xfrm>
          <a:prstGeom prst="rect">
            <a:avLst/>
          </a:prstGeom>
          <a:solidFill>
            <a:schemeClr val="accent1"/>
          </a:solidFill>
          <a:ln w="38100" cap="flat" cmpd="sng" algn="ctr">
            <a:noFill/>
            <a:prstDash val="solid"/>
            <a:miter lim="800000"/>
          </a:ln>
          <a:effectLst/>
        </p:spPr>
        <p:txBody>
          <a:bodyPr wrap="square" lIns="144000" rIns="144000" anchor="ctr">
            <a:normAutofit lnSpcReduction="10000"/>
          </a:bodyPr>
          <a:lstStyle/>
          <a:p>
            <a:pPr lvl="0">
              <a:lnSpc>
                <a:spcPct val="130000"/>
              </a:lnSpc>
              <a:defRPr/>
            </a:pPr>
            <a:r>
              <a:rPr lang="zh-CN" altLang="en-US" sz="2800" kern="0" dirty="0">
                <a:solidFill>
                  <a:prstClr val="white"/>
                </a:solidFill>
                <a:cs typeface="+mn-ea"/>
                <a:sym typeface="+mn-lt"/>
              </a:rPr>
              <a:t>您的内容请写在这里您的内容请写在这里您的内容请写在这里</a:t>
            </a:r>
            <a:endParaRPr lang="zh-CN" altLang="en-US" sz="2800" kern="0"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randombar(horizontal)">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460301" y="6781607"/>
            <a:ext cx="11363399"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0" y="1517651"/>
            <a:ext cx="5722939" cy="1584325"/>
            <a:chOff x="0" y="908050"/>
            <a:chExt cx="5722938" cy="1584325"/>
          </a:xfrm>
        </p:grpSpPr>
        <p:sp>
          <p:nvSpPr>
            <p:cNvPr id="9" name="Rectangle 21"/>
            <p:cNvSpPr>
              <a:spLocks noChangeArrowheads="1"/>
            </p:cNvSpPr>
            <p:nvPr/>
          </p:nvSpPr>
          <p:spPr bwMode="auto">
            <a:xfrm>
              <a:off x="4445000" y="1700213"/>
              <a:ext cx="0" cy="1587"/>
            </a:xfrm>
            <a:prstGeom prst="rect">
              <a:avLst/>
            </a:prstGeom>
            <a:solidFill>
              <a:srgbClr val="F9B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endParaRPr lang="zh-CN" altLang="en-US" sz="1100" dirty="0">
                <a:latin typeface="+mn-lt"/>
                <a:cs typeface="+mn-ea"/>
                <a:sym typeface="+mn-lt"/>
              </a:endParaRPr>
            </a:p>
          </p:txBody>
        </p:sp>
        <p:sp>
          <p:nvSpPr>
            <p:cNvPr id="10" name="Freeform 22"/>
            <p:cNvSpPr/>
            <p:nvPr/>
          </p:nvSpPr>
          <p:spPr bwMode="auto">
            <a:xfrm>
              <a:off x="4478338" y="908050"/>
              <a:ext cx="1244600" cy="1584325"/>
            </a:xfrm>
            <a:custGeom>
              <a:avLst/>
              <a:gdLst>
                <a:gd name="T0" fmla="*/ 1245380 w 598"/>
                <a:gd name="T1" fmla="*/ 785543 h 760"/>
                <a:gd name="T2" fmla="*/ 1237050 w 598"/>
                <a:gd name="T3" fmla="*/ 779292 h 760"/>
                <a:gd name="T4" fmla="*/ 1234967 w 598"/>
                <a:gd name="T5" fmla="*/ 779292 h 760"/>
                <a:gd name="T6" fmla="*/ 1224554 w 598"/>
                <a:gd name="T7" fmla="*/ 773041 h 760"/>
                <a:gd name="T8" fmla="*/ 1218307 w 598"/>
                <a:gd name="T9" fmla="*/ 775125 h 760"/>
                <a:gd name="T10" fmla="*/ 1212059 w 598"/>
                <a:gd name="T11" fmla="*/ 768874 h 760"/>
                <a:gd name="T12" fmla="*/ 1232885 w 598"/>
                <a:gd name="T13" fmla="*/ 666774 h 760"/>
                <a:gd name="T14" fmla="*/ 1184985 w 598"/>
                <a:gd name="T15" fmla="*/ 641770 h 760"/>
                <a:gd name="T16" fmla="*/ 1178738 w 598"/>
                <a:gd name="T17" fmla="*/ 750121 h 760"/>
                <a:gd name="T18" fmla="*/ 1168325 w 598"/>
                <a:gd name="T19" fmla="*/ 752204 h 760"/>
                <a:gd name="T20" fmla="*/ 1139169 w 598"/>
                <a:gd name="T21" fmla="*/ 689694 h 760"/>
                <a:gd name="T22" fmla="*/ 928829 w 598"/>
                <a:gd name="T23" fmla="*/ 691778 h 760"/>
                <a:gd name="T24" fmla="*/ 926746 w 598"/>
                <a:gd name="T25" fmla="*/ 677192 h 760"/>
                <a:gd name="T26" fmla="*/ 947572 w 598"/>
                <a:gd name="T27" fmla="*/ 658439 h 760"/>
                <a:gd name="T28" fmla="*/ 978810 w 598"/>
                <a:gd name="T29" fmla="*/ 658439 h 760"/>
                <a:gd name="T30" fmla="*/ 1024627 w 598"/>
                <a:gd name="T31" fmla="*/ 633435 h 760"/>
                <a:gd name="T32" fmla="*/ 972563 w 598"/>
                <a:gd name="T33" fmla="*/ 616766 h 760"/>
                <a:gd name="T34" fmla="*/ 924663 w 598"/>
                <a:gd name="T35" fmla="*/ 620933 h 760"/>
                <a:gd name="T36" fmla="*/ 891342 w 598"/>
                <a:gd name="T37" fmla="*/ 16669 h 760"/>
                <a:gd name="T38" fmla="*/ 722654 w 598"/>
                <a:gd name="T39" fmla="*/ 8335 h 760"/>
                <a:gd name="T40" fmla="*/ 691415 w 598"/>
                <a:gd name="T41" fmla="*/ 97932 h 760"/>
                <a:gd name="T42" fmla="*/ 712241 w 598"/>
                <a:gd name="T43" fmla="*/ 97932 h 760"/>
                <a:gd name="T44" fmla="*/ 701828 w 598"/>
                <a:gd name="T45" fmla="*/ 200032 h 760"/>
                <a:gd name="T46" fmla="*/ 674754 w 598"/>
                <a:gd name="T47" fmla="*/ 218785 h 760"/>
                <a:gd name="T48" fmla="*/ 597699 w 598"/>
                <a:gd name="T49" fmla="*/ 710531 h 760"/>
                <a:gd name="T50" fmla="*/ 443589 w 598"/>
                <a:gd name="T51" fmla="*/ 731368 h 760"/>
                <a:gd name="T52" fmla="*/ 177019 w 598"/>
                <a:gd name="T53" fmla="*/ 766790 h 760"/>
                <a:gd name="T54" fmla="*/ 133285 w 598"/>
                <a:gd name="T55" fmla="*/ 502164 h 760"/>
                <a:gd name="T56" fmla="*/ 18743 w 598"/>
                <a:gd name="T57" fmla="*/ 502164 h 760"/>
                <a:gd name="T58" fmla="*/ 0 w 598"/>
                <a:gd name="T59" fmla="*/ 783459 h 760"/>
                <a:gd name="T60" fmla="*/ 8330 w 598"/>
                <a:gd name="T61" fmla="*/ 785543 h 760"/>
                <a:gd name="T62" fmla="*/ 8330 w 598"/>
                <a:gd name="T63" fmla="*/ 795961 h 760"/>
                <a:gd name="T64" fmla="*/ 0 w 598"/>
                <a:gd name="T65" fmla="*/ 800129 h 760"/>
                <a:gd name="T66" fmla="*/ 18743 w 598"/>
                <a:gd name="T67" fmla="*/ 1079340 h 760"/>
                <a:gd name="T68" fmla="*/ 133285 w 598"/>
                <a:gd name="T69" fmla="*/ 1079340 h 760"/>
                <a:gd name="T70" fmla="*/ 177019 w 598"/>
                <a:gd name="T71" fmla="*/ 814714 h 760"/>
                <a:gd name="T72" fmla="*/ 443589 w 598"/>
                <a:gd name="T73" fmla="*/ 850137 h 760"/>
                <a:gd name="T74" fmla="*/ 597699 w 598"/>
                <a:gd name="T75" fmla="*/ 870973 h 760"/>
                <a:gd name="T76" fmla="*/ 674754 w 598"/>
                <a:gd name="T77" fmla="*/ 1362719 h 760"/>
                <a:gd name="T78" fmla="*/ 701828 w 598"/>
                <a:gd name="T79" fmla="*/ 1381472 h 760"/>
                <a:gd name="T80" fmla="*/ 712241 w 598"/>
                <a:gd name="T81" fmla="*/ 1483572 h 760"/>
                <a:gd name="T82" fmla="*/ 691415 w 598"/>
                <a:gd name="T83" fmla="*/ 1483572 h 760"/>
                <a:gd name="T84" fmla="*/ 722654 w 598"/>
                <a:gd name="T85" fmla="*/ 1573170 h 760"/>
                <a:gd name="T86" fmla="*/ 891342 w 598"/>
                <a:gd name="T87" fmla="*/ 1566919 h 760"/>
                <a:gd name="T88" fmla="*/ 924663 w 598"/>
                <a:gd name="T89" fmla="*/ 960571 h 760"/>
                <a:gd name="T90" fmla="*/ 972563 w 598"/>
                <a:gd name="T91" fmla="*/ 964738 h 760"/>
                <a:gd name="T92" fmla="*/ 1024627 w 598"/>
                <a:gd name="T93" fmla="*/ 948069 h 760"/>
                <a:gd name="T94" fmla="*/ 978810 w 598"/>
                <a:gd name="T95" fmla="*/ 923065 h 760"/>
                <a:gd name="T96" fmla="*/ 947572 w 598"/>
                <a:gd name="T97" fmla="*/ 923065 h 760"/>
                <a:gd name="T98" fmla="*/ 926746 w 598"/>
                <a:gd name="T99" fmla="*/ 904312 h 760"/>
                <a:gd name="T100" fmla="*/ 928829 w 598"/>
                <a:gd name="T101" fmla="*/ 889726 h 760"/>
                <a:gd name="T102" fmla="*/ 1139169 w 598"/>
                <a:gd name="T103" fmla="*/ 893894 h 760"/>
                <a:gd name="T104" fmla="*/ 1168325 w 598"/>
                <a:gd name="T105" fmla="*/ 829300 h 760"/>
                <a:gd name="T106" fmla="*/ 1178738 w 598"/>
                <a:gd name="T107" fmla="*/ 833467 h 760"/>
                <a:gd name="T108" fmla="*/ 1184985 w 598"/>
                <a:gd name="T109" fmla="*/ 941818 h 760"/>
                <a:gd name="T110" fmla="*/ 1232885 w 598"/>
                <a:gd name="T111" fmla="*/ 914730 h 760"/>
                <a:gd name="T112" fmla="*/ 1212059 w 598"/>
                <a:gd name="T113" fmla="*/ 812631 h 760"/>
                <a:gd name="T114" fmla="*/ 1218307 w 598"/>
                <a:gd name="T115" fmla="*/ 806380 h 760"/>
                <a:gd name="T116" fmla="*/ 1224554 w 598"/>
                <a:gd name="T117" fmla="*/ 808463 h 760"/>
                <a:gd name="T118" fmla="*/ 1234967 w 598"/>
                <a:gd name="T119" fmla="*/ 802212 h 760"/>
                <a:gd name="T120" fmla="*/ 1237050 w 598"/>
                <a:gd name="T121" fmla="*/ 802212 h 760"/>
                <a:gd name="T122" fmla="*/ 1245380 w 598"/>
                <a:gd name="T123" fmla="*/ 795961 h 760"/>
                <a:gd name="T124" fmla="*/ 1245380 w 598"/>
                <a:gd name="T125" fmla="*/ 785543 h 7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 h="760">
                  <a:moveTo>
                    <a:pt x="598" y="377"/>
                  </a:moveTo>
                  <a:cubicBezTo>
                    <a:pt x="598" y="375"/>
                    <a:pt x="596" y="374"/>
                    <a:pt x="594" y="374"/>
                  </a:cubicBezTo>
                  <a:cubicBezTo>
                    <a:pt x="594" y="374"/>
                    <a:pt x="593" y="374"/>
                    <a:pt x="593" y="374"/>
                  </a:cubicBezTo>
                  <a:cubicBezTo>
                    <a:pt x="592" y="372"/>
                    <a:pt x="590" y="371"/>
                    <a:pt x="588" y="371"/>
                  </a:cubicBezTo>
                  <a:cubicBezTo>
                    <a:pt x="587" y="371"/>
                    <a:pt x="586" y="372"/>
                    <a:pt x="585" y="372"/>
                  </a:cubicBezTo>
                  <a:cubicBezTo>
                    <a:pt x="584" y="371"/>
                    <a:pt x="583" y="370"/>
                    <a:pt x="582" y="369"/>
                  </a:cubicBezTo>
                  <a:cubicBezTo>
                    <a:pt x="588" y="356"/>
                    <a:pt x="598" y="329"/>
                    <a:pt x="592" y="320"/>
                  </a:cubicBezTo>
                  <a:cubicBezTo>
                    <a:pt x="584" y="307"/>
                    <a:pt x="579" y="301"/>
                    <a:pt x="569" y="308"/>
                  </a:cubicBezTo>
                  <a:cubicBezTo>
                    <a:pt x="563" y="312"/>
                    <a:pt x="564" y="341"/>
                    <a:pt x="566" y="360"/>
                  </a:cubicBezTo>
                  <a:cubicBezTo>
                    <a:pt x="564" y="360"/>
                    <a:pt x="563" y="360"/>
                    <a:pt x="561" y="361"/>
                  </a:cubicBezTo>
                  <a:cubicBezTo>
                    <a:pt x="562" y="347"/>
                    <a:pt x="559" y="330"/>
                    <a:pt x="547" y="331"/>
                  </a:cubicBezTo>
                  <a:cubicBezTo>
                    <a:pt x="526" y="331"/>
                    <a:pt x="446" y="332"/>
                    <a:pt x="446" y="332"/>
                  </a:cubicBezTo>
                  <a:cubicBezTo>
                    <a:pt x="446" y="332"/>
                    <a:pt x="446" y="330"/>
                    <a:pt x="445" y="325"/>
                  </a:cubicBezTo>
                  <a:cubicBezTo>
                    <a:pt x="455" y="316"/>
                    <a:pt x="455" y="316"/>
                    <a:pt x="455" y="316"/>
                  </a:cubicBezTo>
                  <a:cubicBezTo>
                    <a:pt x="455" y="316"/>
                    <a:pt x="462" y="316"/>
                    <a:pt x="470" y="316"/>
                  </a:cubicBezTo>
                  <a:cubicBezTo>
                    <a:pt x="479" y="316"/>
                    <a:pt x="492" y="311"/>
                    <a:pt x="492" y="304"/>
                  </a:cubicBezTo>
                  <a:cubicBezTo>
                    <a:pt x="492" y="297"/>
                    <a:pt x="481" y="296"/>
                    <a:pt x="467" y="296"/>
                  </a:cubicBezTo>
                  <a:cubicBezTo>
                    <a:pt x="460" y="296"/>
                    <a:pt x="451" y="297"/>
                    <a:pt x="444" y="298"/>
                  </a:cubicBezTo>
                  <a:cubicBezTo>
                    <a:pt x="441" y="216"/>
                    <a:pt x="431" y="13"/>
                    <a:pt x="428" y="8"/>
                  </a:cubicBezTo>
                  <a:cubicBezTo>
                    <a:pt x="423" y="0"/>
                    <a:pt x="355" y="0"/>
                    <a:pt x="347" y="4"/>
                  </a:cubicBezTo>
                  <a:cubicBezTo>
                    <a:pt x="339" y="8"/>
                    <a:pt x="332" y="47"/>
                    <a:pt x="332" y="47"/>
                  </a:cubicBezTo>
                  <a:cubicBezTo>
                    <a:pt x="342" y="47"/>
                    <a:pt x="342" y="47"/>
                    <a:pt x="342" y="47"/>
                  </a:cubicBezTo>
                  <a:cubicBezTo>
                    <a:pt x="337" y="96"/>
                    <a:pt x="337" y="96"/>
                    <a:pt x="337" y="96"/>
                  </a:cubicBezTo>
                  <a:cubicBezTo>
                    <a:pt x="324" y="105"/>
                    <a:pt x="324" y="105"/>
                    <a:pt x="324" y="105"/>
                  </a:cubicBezTo>
                  <a:cubicBezTo>
                    <a:pt x="287" y="341"/>
                    <a:pt x="287" y="341"/>
                    <a:pt x="287" y="341"/>
                  </a:cubicBezTo>
                  <a:cubicBezTo>
                    <a:pt x="287" y="341"/>
                    <a:pt x="258" y="344"/>
                    <a:pt x="213" y="351"/>
                  </a:cubicBezTo>
                  <a:cubicBezTo>
                    <a:pt x="191" y="355"/>
                    <a:pt x="136" y="362"/>
                    <a:pt x="85" y="368"/>
                  </a:cubicBezTo>
                  <a:cubicBezTo>
                    <a:pt x="64" y="241"/>
                    <a:pt x="64" y="241"/>
                    <a:pt x="64" y="241"/>
                  </a:cubicBezTo>
                  <a:cubicBezTo>
                    <a:pt x="9" y="241"/>
                    <a:pt x="9" y="241"/>
                    <a:pt x="9" y="241"/>
                  </a:cubicBezTo>
                  <a:cubicBezTo>
                    <a:pt x="0" y="376"/>
                    <a:pt x="0" y="376"/>
                    <a:pt x="0" y="376"/>
                  </a:cubicBezTo>
                  <a:cubicBezTo>
                    <a:pt x="4" y="377"/>
                    <a:pt x="4" y="377"/>
                    <a:pt x="4" y="377"/>
                  </a:cubicBezTo>
                  <a:cubicBezTo>
                    <a:pt x="4" y="382"/>
                    <a:pt x="4" y="382"/>
                    <a:pt x="4" y="382"/>
                  </a:cubicBezTo>
                  <a:cubicBezTo>
                    <a:pt x="0" y="384"/>
                    <a:pt x="0" y="384"/>
                    <a:pt x="0" y="384"/>
                  </a:cubicBezTo>
                  <a:cubicBezTo>
                    <a:pt x="9" y="518"/>
                    <a:pt x="9" y="518"/>
                    <a:pt x="9" y="518"/>
                  </a:cubicBezTo>
                  <a:cubicBezTo>
                    <a:pt x="64" y="518"/>
                    <a:pt x="64" y="518"/>
                    <a:pt x="64" y="518"/>
                  </a:cubicBezTo>
                  <a:cubicBezTo>
                    <a:pt x="85" y="391"/>
                    <a:pt x="85" y="391"/>
                    <a:pt x="85" y="391"/>
                  </a:cubicBezTo>
                  <a:cubicBezTo>
                    <a:pt x="136" y="397"/>
                    <a:pt x="191" y="404"/>
                    <a:pt x="213" y="408"/>
                  </a:cubicBezTo>
                  <a:cubicBezTo>
                    <a:pt x="258" y="416"/>
                    <a:pt x="287" y="418"/>
                    <a:pt x="287" y="418"/>
                  </a:cubicBezTo>
                  <a:cubicBezTo>
                    <a:pt x="324" y="654"/>
                    <a:pt x="324" y="654"/>
                    <a:pt x="324" y="654"/>
                  </a:cubicBezTo>
                  <a:cubicBezTo>
                    <a:pt x="337" y="663"/>
                    <a:pt x="337" y="663"/>
                    <a:pt x="337" y="663"/>
                  </a:cubicBezTo>
                  <a:cubicBezTo>
                    <a:pt x="342" y="712"/>
                    <a:pt x="342" y="712"/>
                    <a:pt x="342" y="712"/>
                  </a:cubicBezTo>
                  <a:cubicBezTo>
                    <a:pt x="332" y="712"/>
                    <a:pt x="332" y="712"/>
                    <a:pt x="332" y="712"/>
                  </a:cubicBezTo>
                  <a:cubicBezTo>
                    <a:pt x="332" y="712"/>
                    <a:pt x="339" y="751"/>
                    <a:pt x="347" y="755"/>
                  </a:cubicBezTo>
                  <a:cubicBezTo>
                    <a:pt x="355" y="760"/>
                    <a:pt x="423" y="759"/>
                    <a:pt x="428" y="752"/>
                  </a:cubicBezTo>
                  <a:cubicBezTo>
                    <a:pt x="431" y="746"/>
                    <a:pt x="441" y="543"/>
                    <a:pt x="444" y="461"/>
                  </a:cubicBezTo>
                  <a:cubicBezTo>
                    <a:pt x="451" y="462"/>
                    <a:pt x="460" y="463"/>
                    <a:pt x="467" y="463"/>
                  </a:cubicBezTo>
                  <a:cubicBezTo>
                    <a:pt x="481" y="463"/>
                    <a:pt x="492" y="463"/>
                    <a:pt x="492" y="455"/>
                  </a:cubicBezTo>
                  <a:cubicBezTo>
                    <a:pt x="492" y="448"/>
                    <a:pt x="479" y="443"/>
                    <a:pt x="470" y="443"/>
                  </a:cubicBezTo>
                  <a:cubicBezTo>
                    <a:pt x="462" y="443"/>
                    <a:pt x="455" y="443"/>
                    <a:pt x="455" y="443"/>
                  </a:cubicBezTo>
                  <a:cubicBezTo>
                    <a:pt x="445" y="434"/>
                    <a:pt x="445" y="434"/>
                    <a:pt x="445" y="434"/>
                  </a:cubicBezTo>
                  <a:cubicBezTo>
                    <a:pt x="446" y="430"/>
                    <a:pt x="446" y="427"/>
                    <a:pt x="446" y="427"/>
                  </a:cubicBezTo>
                  <a:cubicBezTo>
                    <a:pt x="446" y="427"/>
                    <a:pt x="526" y="428"/>
                    <a:pt x="547" y="429"/>
                  </a:cubicBezTo>
                  <a:cubicBezTo>
                    <a:pt x="559" y="429"/>
                    <a:pt x="562" y="412"/>
                    <a:pt x="561" y="398"/>
                  </a:cubicBezTo>
                  <a:cubicBezTo>
                    <a:pt x="563" y="399"/>
                    <a:pt x="564" y="399"/>
                    <a:pt x="566" y="400"/>
                  </a:cubicBezTo>
                  <a:cubicBezTo>
                    <a:pt x="564" y="418"/>
                    <a:pt x="563" y="447"/>
                    <a:pt x="569" y="452"/>
                  </a:cubicBezTo>
                  <a:cubicBezTo>
                    <a:pt x="579" y="458"/>
                    <a:pt x="584" y="452"/>
                    <a:pt x="592" y="439"/>
                  </a:cubicBezTo>
                  <a:cubicBezTo>
                    <a:pt x="598" y="430"/>
                    <a:pt x="588" y="404"/>
                    <a:pt x="582" y="390"/>
                  </a:cubicBezTo>
                  <a:cubicBezTo>
                    <a:pt x="583" y="390"/>
                    <a:pt x="584" y="388"/>
                    <a:pt x="585" y="387"/>
                  </a:cubicBezTo>
                  <a:cubicBezTo>
                    <a:pt x="586" y="388"/>
                    <a:pt x="587" y="388"/>
                    <a:pt x="588" y="388"/>
                  </a:cubicBezTo>
                  <a:cubicBezTo>
                    <a:pt x="590" y="388"/>
                    <a:pt x="592" y="387"/>
                    <a:pt x="593" y="385"/>
                  </a:cubicBezTo>
                  <a:cubicBezTo>
                    <a:pt x="593" y="385"/>
                    <a:pt x="594" y="385"/>
                    <a:pt x="594" y="385"/>
                  </a:cubicBezTo>
                  <a:cubicBezTo>
                    <a:pt x="596" y="385"/>
                    <a:pt x="598" y="384"/>
                    <a:pt x="598" y="382"/>
                  </a:cubicBezTo>
                  <a:lnTo>
                    <a:pt x="598" y="377"/>
                  </a:lnTo>
                  <a:close/>
                </a:path>
              </a:pathLst>
            </a:custGeom>
            <a:solidFill>
              <a:schemeClr val="accent3"/>
            </a:solidFill>
            <a:ln>
              <a:noFill/>
            </a:ln>
          </p:spPr>
          <p:txBody>
            <a:bodyPr/>
            <a:lstStyle/>
            <a:p>
              <a:endParaRPr lang="zh-CN" altLang="en-US" sz="2400" dirty="0">
                <a:cs typeface="+mn-ea"/>
                <a:sym typeface="+mn-lt"/>
              </a:endParaRPr>
            </a:p>
          </p:txBody>
        </p:sp>
        <p:sp>
          <p:nvSpPr>
            <p:cNvPr id="11" name="Freeform 23"/>
            <p:cNvSpPr/>
            <p:nvPr/>
          </p:nvSpPr>
          <p:spPr bwMode="auto">
            <a:xfrm>
              <a:off x="0" y="1127125"/>
              <a:ext cx="4608513" cy="1092200"/>
            </a:xfrm>
            <a:custGeom>
              <a:avLst/>
              <a:gdLst>
                <a:gd name="T0" fmla="*/ 4608962 w 5233"/>
                <a:gd name="T1" fmla="*/ 442136 h 1240"/>
                <a:gd name="T2" fmla="*/ 4602797 w 5233"/>
                <a:gd name="T3" fmla="*/ 435971 h 1240"/>
                <a:gd name="T4" fmla="*/ 4294534 w 5233"/>
                <a:gd name="T5" fmla="*/ 539899 h 1240"/>
                <a:gd name="T6" fmla="*/ 3909647 w 5233"/>
                <a:gd name="T7" fmla="*/ 0 h 1240"/>
                <a:gd name="T8" fmla="*/ 0 w 5233"/>
                <a:gd name="T9" fmla="*/ 0 h 1240"/>
                <a:gd name="T10" fmla="*/ 0 w 5233"/>
                <a:gd name="T11" fmla="*/ 1092129 h 1240"/>
                <a:gd name="T12" fmla="*/ 3909647 w 5233"/>
                <a:gd name="T13" fmla="*/ 1092129 h 1240"/>
                <a:gd name="T14" fmla="*/ 4294534 w 5233"/>
                <a:gd name="T15" fmla="*/ 552230 h 1240"/>
                <a:gd name="T16" fmla="*/ 4602797 w 5233"/>
                <a:gd name="T17" fmla="*/ 656158 h 1240"/>
                <a:gd name="T18" fmla="*/ 4608962 w 5233"/>
                <a:gd name="T19" fmla="*/ 649993 h 1240"/>
                <a:gd name="T20" fmla="*/ 4300700 w 5233"/>
                <a:gd name="T21" fmla="*/ 546065 h 1240"/>
                <a:gd name="T22" fmla="*/ 4608962 w 5233"/>
                <a:gd name="T23" fmla="*/ 442136 h 12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233" h="1240">
                  <a:moveTo>
                    <a:pt x="5233" y="502"/>
                  </a:moveTo>
                  <a:lnTo>
                    <a:pt x="5226" y="495"/>
                  </a:lnTo>
                  <a:lnTo>
                    <a:pt x="4876" y="613"/>
                  </a:lnTo>
                  <a:lnTo>
                    <a:pt x="4439" y="0"/>
                  </a:lnTo>
                  <a:lnTo>
                    <a:pt x="0" y="0"/>
                  </a:lnTo>
                  <a:lnTo>
                    <a:pt x="0" y="1240"/>
                  </a:lnTo>
                  <a:lnTo>
                    <a:pt x="4439" y="1240"/>
                  </a:lnTo>
                  <a:lnTo>
                    <a:pt x="4876" y="627"/>
                  </a:lnTo>
                  <a:lnTo>
                    <a:pt x="5226" y="745"/>
                  </a:lnTo>
                  <a:lnTo>
                    <a:pt x="5233" y="738"/>
                  </a:lnTo>
                  <a:lnTo>
                    <a:pt x="4883" y="620"/>
                  </a:lnTo>
                  <a:lnTo>
                    <a:pt x="5233" y="502"/>
                  </a:lnTo>
                  <a:close/>
                </a:path>
              </a:pathLst>
            </a:custGeom>
            <a:solidFill>
              <a:schemeClr val="accent3"/>
            </a:solidFill>
            <a:ln>
              <a:noFill/>
            </a:ln>
          </p:spPr>
          <p:txBody>
            <a:bodyPr/>
            <a:lstStyle/>
            <a:p>
              <a:endParaRPr lang="zh-CN" altLang="en-US" sz="2400" dirty="0">
                <a:cs typeface="+mn-ea"/>
                <a:sym typeface="+mn-lt"/>
              </a:endParaRPr>
            </a:p>
          </p:txBody>
        </p:sp>
        <p:sp>
          <p:nvSpPr>
            <p:cNvPr id="12" name="Oval 24"/>
            <p:cNvSpPr>
              <a:spLocks noChangeArrowheads="1"/>
            </p:cNvSpPr>
            <p:nvPr/>
          </p:nvSpPr>
          <p:spPr bwMode="auto">
            <a:xfrm>
              <a:off x="5100638" y="1565275"/>
              <a:ext cx="268287" cy="2682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endParaRPr lang="zh-CN" altLang="en-US" sz="1100" dirty="0">
                <a:latin typeface="+mn-lt"/>
                <a:cs typeface="+mn-ea"/>
                <a:sym typeface="+mn-lt"/>
              </a:endParaRPr>
            </a:p>
          </p:txBody>
        </p:sp>
        <p:sp>
          <p:nvSpPr>
            <p:cNvPr id="13" name="Rectangle 25"/>
            <p:cNvSpPr>
              <a:spLocks noChangeArrowheads="1"/>
            </p:cNvSpPr>
            <p:nvPr/>
          </p:nvSpPr>
          <p:spPr bwMode="auto">
            <a:xfrm>
              <a:off x="5167313" y="1539353"/>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defTabSz="914400"/>
              <a:r>
                <a:rPr lang="zh-CN" altLang="zh-CN" sz="2000" dirty="0">
                  <a:solidFill>
                    <a:schemeClr val="accent3"/>
                  </a:solidFill>
                  <a:latin typeface="+mn-lt"/>
                  <a:cs typeface="+mn-ea"/>
                  <a:sym typeface="+mn-lt"/>
                </a:rPr>
                <a:t>1</a:t>
              </a:r>
              <a:endParaRPr lang="zh-CN" altLang="zh-CN" sz="2000" dirty="0">
                <a:solidFill>
                  <a:schemeClr val="accent3"/>
                </a:solidFill>
                <a:latin typeface="+mn-lt"/>
                <a:cs typeface="+mn-ea"/>
                <a:sym typeface="+mn-lt"/>
              </a:endParaRPr>
            </a:p>
          </p:txBody>
        </p:sp>
        <p:sp>
          <p:nvSpPr>
            <p:cNvPr id="14" name="MH_SubTitle_4"/>
            <p:cNvSpPr>
              <a:spLocks noChangeArrowheads="1"/>
            </p:cNvSpPr>
            <p:nvPr/>
          </p:nvSpPr>
          <p:spPr bwMode="auto">
            <a:xfrm>
              <a:off x="669925" y="1404938"/>
              <a:ext cx="3052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sz="1600" dirty="0" err="1">
                  <a:solidFill>
                    <a:schemeClr val="bg1"/>
                  </a:solidFill>
                  <a:latin typeface="+mn-lt"/>
                  <a:ea typeface="+mn-ea"/>
                  <a:cs typeface="+mn-ea"/>
                  <a:sym typeface="+mn-lt"/>
                </a:rPr>
                <a:t>标题数字等都可以通过点击和重新输入进行更改</a:t>
              </a:r>
              <a:endParaRPr sz="1600" dirty="0">
                <a:solidFill>
                  <a:schemeClr val="bg1"/>
                </a:solidFill>
                <a:latin typeface="+mn-lt"/>
                <a:ea typeface="+mn-ea"/>
                <a:cs typeface="+mn-ea"/>
                <a:sym typeface="+mn-lt"/>
              </a:endParaRPr>
            </a:p>
            <a:p>
              <a:pPr eaLnBrk="1" hangingPunct="1">
                <a:lnSpc>
                  <a:spcPct val="100000"/>
                </a:lnSpc>
                <a:spcBef>
                  <a:spcPct val="0"/>
                </a:spcBef>
                <a:buFontTx/>
                <a:buNone/>
              </a:pPr>
              <a:endParaRPr lang="zh-CN" altLang="en-US" sz="1600" dirty="0">
                <a:solidFill>
                  <a:schemeClr val="bg1"/>
                </a:solidFill>
                <a:latin typeface="+mn-lt"/>
                <a:ea typeface="+mn-ea"/>
                <a:cs typeface="+mn-ea"/>
                <a:sym typeface="+mn-lt"/>
              </a:endParaRPr>
            </a:p>
          </p:txBody>
        </p:sp>
      </p:grpSp>
      <p:grpSp>
        <p:nvGrpSpPr>
          <p:cNvPr id="15" name="组合 14"/>
          <p:cNvGrpSpPr/>
          <p:nvPr/>
        </p:nvGrpSpPr>
        <p:grpSpPr>
          <a:xfrm>
            <a:off x="0" y="3278188"/>
            <a:ext cx="4873625" cy="1582737"/>
            <a:chOff x="0" y="2668588"/>
            <a:chExt cx="4873625" cy="1582737"/>
          </a:xfrm>
        </p:grpSpPr>
        <p:sp>
          <p:nvSpPr>
            <p:cNvPr id="16" name="Rectangle 26"/>
            <p:cNvSpPr>
              <a:spLocks noChangeArrowheads="1"/>
            </p:cNvSpPr>
            <p:nvPr/>
          </p:nvSpPr>
          <p:spPr bwMode="auto">
            <a:xfrm>
              <a:off x="3594100" y="3460750"/>
              <a:ext cx="1588" cy="0"/>
            </a:xfrm>
            <a:prstGeom prst="rect">
              <a:avLst/>
            </a:prstGeom>
            <a:solidFill>
              <a:srgbClr val="00A9B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endParaRPr lang="zh-CN" altLang="en-US" sz="1100" dirty="0">
                <a:latin typeface="+mn-lt"/>
                <a:cs typeface="+mn-ea"/>
                <a:sym typeface="+mn-lt"/>
              </a:endParaRPr>
            </a:p>
          </p:txBody>
        </p:sp>
        <p:sp>
          <p:nvSpPr>
            <p:cNvPr id="17" name="Freeform 27"/>
            <p:cNvSpPr/>
            <p:nvPr/>
          </p:nvSpPr>
          <p:spPr bwMode="auto">
            <a:xfrm>
              <a:off x="3627438" y="2668588"/>
              <a:ext cx="1246187" cy="1582737"/>
            </a:xfrm>
            <a:custGeom>
              <a:avLst/>
              <a:gdLst>
                <a:gd name="T0" fmla="*/ 1245380 w 598"/>
                <a:gd name="T1" fmla="*/ 787188 h 760"/>
                <a:gd name="T2" fmla="*/ 1237050 w 598"/>
                <a:gd name="T3" fmla="*/ 778858 h 760"/>
                <a:gd name="T4" fmla="*/ 1234967 w 598"/>
                <a:gd name="T5" fmla="*/ 780941 h 760"/>
                <a:gd name="T6" fmla="*/ 1224554 w 598"/>
                <a:gd name="T7" fmla="*/ 772611 h 760"/>
                <a:gd name="T8" fmla="*/ 1218307 w 598"/>
                <a:gd name="T9" fmla="*/ 776776 h 760"/>
                <a:gd name="T10" fmla="*/ 1212059 w 598"/>
                <a:gd name="T11" fmla="*/ 768446 h 760"/>
                <a:gd name="T12" fmla="*/ 1232885 w 598"/>
                <a:gd name="T13" fmla="*/ 666403 h 760"/>
                <a:gd name="T14" fmla="*/ 1184985 w 598"/>
                <a:gd name="T15" fmla="*/ 641413 h 760"/>
                <a:gd name="T16" fmla="*/ 1178738 w 598"/>
                <a:gd name="T17" fmla="*/ 749703 h 760"/>
                <a:gd name="T18" fmla="*/ 1168325 w 598"/>
                <a:gd name="T19" fmla="*/ 751786 h 760"/>
                <a:gd name="T20" fmla="*/ 1139169 w 598"/>
                <a:gd name="T21" fmla="*/ 689311 h 760"/>
                <a:gd name="T22" fmla="*/ 928829 w 598"/>
                <a:gd name="T23" fmla="*/ 693476 h 760"/>
                <a:gd name="T24" fmla="*/ 926746 w 598"/>
                <a:gd name="T25" fmla="*/ 676815 h 760"/>
                <a:gd name="T26" fmla="*/ 947572 w 598"/>
                <a:gd name="T27" fmla="*/ 658073 h 760"/>
                <a:gd name="T28" fmla="*/ 978810 w 598"/>
                <a:gd name="T29" fmla="*/ 658073 h 760"/>
                <a:gd name="T30" fmla="*/ 1024627 w 598"/>
                <a:gd name="T31" fmla="*/ 633083 h 760"/>
                <a:gd name="T32" fmla="*/ 972563 w 598"/>
                <a:gd name="T33" fmla="*/ 618505 h 760"/>
                <a:gd name="T34" fmla="*/ 924663 w 598"/>
                <a:gd name="T35" fmla="*/ 622670 h 760"/>
                <a:gd name="T36" fmla="*/ 891342 w 598"/>
                <a:gd name="T37" fmla="*/ 16660 h 760"/>
                <a:gd name="T38" fmla="*/ 722654 w 598"/>
                <a:gd name="T39" fmla="*/ 8330 h 760"/>
                <a:gd name="T40" fmla="*/ 691415 w 598"/>
                <a:gd name="T41" fmla="*/ 97878 h 760"/>
                <a:gd name="T42" fmla="*/ 712241 w 598"/>
                <a:gd name="T43" fmla="*/ 97878 h 760"/>
                <a:gd name="T44" fmla="*/ 701828 w 598"/>
                <a:gd name="T45" fmla="*/ 202003 h 760"/>
                <a:gd name="T46" fmla="*/ 674754 w 598"/>
                <a:gd name="T47" fmla="*/ 218663 h 760"/>
                <a:gd name="T48" fmla="*/ 597699 w 598"/>
                <a:gd name="T49" fmla="*/ 710136 h 760"/>
                <a:gd name="T50" fmla="*/ 443589 w 598"/>
                <a:gd name="T51" fmla="*/ 733043 h 760"/>
                <a:gd name="T52" fmla="*/ 177019 w 598"/>
                <a:gd name="T53" fmla="*/ 766363 h 760"/>
                <a:gd name="T54" fmla="*/ 133285 w 598"/>
                <a:gd name="T55" fmla="*/ 503967 h 760"/>
                <a:gd name="T56" fmla="*/ 18743 w 598"/>
                <a:gd name="T57" fmla="*/ 503967 h 760"/>
                <a:gd name="T58" fmla="*/ 0 w 598"/>
                <a:gd name="T59" fmla="*/ 783023 h 760"/>
                <a:gd name="T60" fmla="*/ 8330 w 598"/>
                <a:gd name="T61" fmla="*/ 787188 h 760"/>
                <a:gd name="T62" fmla="*/ 8330 w 598"/>
                <a:gd name="T63" fmla="*/ 795519 h 760"/>
                <a:gd name="T64" fmla="*/ 0 w 598"/>
                <a:gd name="T65" fmla="*/ 799684 h 760"/>
                <a:gd name="T66" fmla="*/ 18743 w 598"/>
                <a:gd name="T67" fmla="*/ 1078740 h 760"/>
                <a:gd name="T68" fmla="*/ 133285 w 598"/>
                <a:gd name="T69" fmla="*/ 1078740 h 760"/>
                <a:gd name="T70" fmla="*/ 177019 w 598"/>
                <a:gd name="T71" fmla="*/ 816344 h 760"/>
                <a:gd name="T72" fmla="*/ 443589 w 598"/>
                <a:gd name="T73" fmla="*/ 849664 h 760"/>
                <a:gd name="T74" fmla="*/ 597699 w 598"/>
                <a:gd name="T75" fmla="*/ 872571 h 760"/>
                <a:gd name="T76" fmla="*/ 674754 w 598"/>
                <a:gd name="T77" fmla="*/ 1364044 h 760"/>
                <a:gd name="T78" fmla="*/ 701828 w 598"/>
                <a:gd name="T79" fmla="*/ 1380704 h 760"/>
                <a:gd name="T80" fmla="*/ 712241 w 598"/>
                <a:gd name="T81" fmla="*/ 1484829 h 760"/>
                <a:gd name="T82" fmla="*/ 691415 w 598"/>
                <a:gd name="T83" fmla="*/ 1484829 h 760"/>
                <a:gd name="T84" fmla="*/ 722654 w 598"/>
                <a:gd name="T85" fmla="*/ 1574377 h 760"/>
                <a:gd name="T86" fmla="*/ 891342 w 598"/>
                <a:gd name="T87" fmla="*/ 1566047 h 760"/>
                <a:gd name="T88" fmla="*/ 924663 w 598"/>
                <a:gd name="T89" fmla="*/ 960037 h 760"/>
                <a:gd name="T90" fmla="*/ 972563 w 598"/>
                <a:gd name="T91" fmla="*/ 964202 h 760"/>
                <a:gd name="T92" fmla="*/ 1024627 w 598"/>
                <a:gd name="T93" fmla="*/ 949624 h 760"/>
                <a:gd name="T94" fmla="*/ 978810 w 598"/>
                <a:gd name="T95" fmla="*/ 924634 h 760"/>
                <a:gd name="T96" fmla="*/ 947572 w 598"/>
                <a:gd name="T97" fmla="*/ 924634 h 760"/>
                <a:gd name="T98" fmla="*/ 926746 w 598"/>
                <a:gd name="T99" fmla="*/ 905892 h 760"/>
                <a:gd name="T100" fmla="*/ 928829 w 598"/>
                <a:gd name="T101" fmla="*/ 889231 h 760"/>
                <a:gd name="T102" fmla="*/ 1139169 w 598"/>
                <a:gd name="T103" fmla="*/ 893396 h 760"/>
                <a:gd name="T104" fmla="*/ 1168325 w 598"/>
                <a:gd name="T105" fmla="*/ 830921 h 760"/>
                <a:gd name="T106" fmla="*/ 1178738 w 598"/>
                <a:gd name="T107" fmla="*/ 833004 h 760"/>
                <a:gd name="T108" fmla="*/ 1184985 w 598"/>
                <a:gd name="T109" fmla="*/ 941294 h 760"/>
                <a:gd name="T110" fmla="*/ 1232885 w 598"/>
                <a:gd name="T111" fmla="*/ 916304 h 760"/>
                <a:gd name="T112" fmla="*/ 1212059 w 598"/>
                <a:gd name="T113" fmla="*/ 814261 h 760"/>
                <a:gd name="T114" fmla="*/ 1218307 w 598"/>
                <a:gd name="T115" fmla="*/ 805931 h 760"/>
                <a:gd name="T116" fmla="*/ 1224554 w 598"/>
                <a:gd name="T117" fmla="*/ 810096 h 760"/>
                <a:gd name="T118" fmla="*/ 1234967 w 598"/>
                <a:gd name="T119" fmla="*/ 801766 h 760"/>
                <a:gd name="T120" fmla="*/ 1237050 w 598"/>
                <a:gd name="T121" fmla="*/ 803849 h 760"/>
                <a:gd name="T122" fmla="*/ 1245380 w 598"/>
                <a:gd name="T123" fmla="*/ 795519 h 760"/>
                <a:gd name="T124" fmla="*/ 1245380 w 598"/>
                <a:gd name="T125" fmla="*/ 787188 h 7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 h="760">
                  <a:moveTo>
                    <a:pt x="598" y="378"/>
                  </a:moveTo>
                  <a:cubicBezTo>
                    <a:pt x="598" y="376"/>
                    <a:pt x="596" y="374"/>
                    <a:pt x="594" y="374"/>
                  </a:cubicBezTo>
                  <a:cubicBezTo>
                    <a:pt x="594" y="374"/>
                    <a:pt x="593" y="374"/>
                    <a:pt x="593" y="375"/>
                  </a:cubicBezTo>
                  <a:cubicBezTo>
                    <a:pt x="592" y="373"/>
                    <a:pt x="590" y="371"/>
                    <a:pt x="588" y="371"/>
                  </a:cubicBezTo>
                  <a:cubicBezTo>
                    <a:pt x="587" y="371"/>
                    <a:pt x="586" y="372"/>
                    <a:pt x="585" y="373"/>
                  </a:cubicBezTo>
                  <a:cubicBezTo>
                    <a:pt x="584" y="371"/>
                    <a:pt x="583" y="370"/>
                    <a:pt x="582" y="369"/>
                  </a:cubicBezTo>
                  <a:cubicBezTo>
                    <a:pt x="588" y="356"/>
                    <a:pt x="598" y="330"/>
                    <a:pt x="592" y="320"/>
                  </a:cubicBezTo>
                  <a:cubicBezTo>
                    <a:pt x="584" y="307"/>
                    <a:pt x="579" y="301"/>
                    <a:pt x="569" y="308"/>
                  </a:cubicBezTo>
                  <a:cubicBezTo>
                    <a:pt x="563" y="312"/>
                    <a:pt x="564" y="341"/>
                    <a:pt x="566" y="360"/>
                  </a:cubicBezTo>
                  <a:cubicBezTo>
                    <a:pt x="564" y="360"/>
                    <a:pt x="563" y="361"/>
                    <a:pt x="561" y="361"/>
                  </a:cubicBezTo>
                  <a:cubicBezTo>
                    <a:pt x="562" y="347"/>
                    <a:pt x="559" y="331"/>
                    <a:pt x="547" y="331"/>
                  </a:cubicBezTo>
                  <a:cubicBezTo>
                    <a:pt x="526" y="332"/>
                    <a:pt x="446" y="333"/>
                    <a:pt x="446" y="333"/>
                  </a:cubicBezTo>
                  <a:cubicBezTo>
                    <a:pt x="446" y="333"/>
                    <a:pt x="446" y="330"/>
                    <a:pt x="445" y="325"/>
                  </a:cubicBezTo>
                  <a:cubicBezTo>
                    <a:pt x="455" y="316"/>
                    <a:pt x="455" y="316"/>
                    <a:pt x="455" y="316"/>
                  </a:cubicBezTo>
                  <a:cubicBezTo>
                    <a:pt x="455" y="316"/>
                    <a:pt x="462" y="316"/>
                    <a:pt x="470" y="316"/>
                  </a:cubicBezTo>
                  <a:cubicBezTo>
                    <a:pt x="479" y="316"/>
                    <a:pt x="492" y="311"/>
                    <a:pt x="492" y="304"/>
                  </a:cubicBezTo>
                  <a:cubicBezTo>
                    <a:pt x="492" y="297"/>
                    <a:pt x="481" y="297"/>
                    <a:pt x="467" y="297"/>
                  </a:cubicBezTo>
                  <a:cubicBezTo>
                    <a:pt x="460" y="297"/>
                    <a:pt x="451" y="298"/>
                    <a:pt x="444" y="299"/>
                  </a:cubicBezTo>
                  <a:cubicBezTo>
                    <a:pt x="441" y="217"/>
                    <a:pt x="431" y="14"/>
                    <a:pt x="428" y="8"/>
                  </a:cubicBezTo>
                  <a:cubicBezTo>
                    <a:pt x="423" y="1"/>
                    <a:pt x="355" y="0"/>
                    <a:pt x="347" y="4"/>
                  </a:cubicBezTo>
                  <a:cubicBezTo>
                    <a:pt x="339" y="9"/>
                    <a:pt x="332" y="47"/>
                    <a:pt x="332" y="47"/>
                  </a:cubicBezTo>
                  <a:cubicBezTo>
                    <a:pt x="342" y="47"/>
                    <a:pt x="342" y="47"/>
                    <a:pt x="342" y="47"/>
                  </a:cubicBezTo>
                  <a:cubicBezTo>
                    <a:pt x="337" y="97"/>
                    <a:pt x="337" y="97"/>
                    <a:pt x="337" y="97"/>
                  </a:cubicBezTo>
                  <a:cubicBezTo>
                    <a:pt x="324" y="105"/>
                    <a:pt x="324" y="105"/>
                    <a:pt x="324" y="105"/>
                  </a:cubicBezTo>
                  <a:cubicBezTo>
                    <a:pt x="287" y="341"/>
                    <a:pt x="287" y="341"/>
                    <a:pt x="287" y="341"/>
                  </a:cubicBezTo>
                  <a:cubicBezTo>
                    <a:pt x="287" y="341"/>
                    <a:pt x="258" y="344"/>
                    <a:pt x="213" y="352"/>
                  </a:cubicBezTo>
                  <a:cubicBezTo>
                    <a:pt x="191" y="355"/>
                    <a:pt x="136" y="362"/>
                    <a:pt x="85" y="368"/>
                  </a:cubicBezTo>
                  <a:cubicBezTo>
                    <a:pt x="64" y="242"/>
                    <a:pt x="64" y="242"/>
                    <a:pt x="64" y="242"/>
                  </a:cubicBezTo>
                  <a:cubicBezTo>
                    <a:pt x="9" y="242"/>
                    <a:pt x="9" y="242"/>
                    <a:pt x="9" y="242"/>
                  </a:cubicBezTo>
                  <a:cubicBezTo>
                    <a:pt x="0" y="376"/>
                    <a:pt x="0" y="376"/>
                    <a:pt x="0" y="376"/>
                  </a:cubicBezTo>
                  <a:cubicBezTo>
                    <a:pt x="4" y="378"/>
                    <a:pt x="4" y="378"/>
                    <a:pt x="4" y="378"/>
                  </a:cubicBezTo>
                  <a:cubicBezTo>
                    <a:pt x="4" y="382"/>
                    <a:pt x="4" y="382"/>
                    <a:pt x="4" y="382"/>
                  </a:cubicBezTo>
                  <a:cubicBezTo>
                    <a:pt x="0" y="384"/>
                    <a:pt x="0" y="384"/>
                    <a:pt x="0" y="384"/>
                  </a:cubicBezTo>
                  <a:cubicBezTo>
                    <a:pt x="9" y="518"/>
                    <a:pt x="9" y="518"/>
                    <a:pt x="9" y="518"/>
                  </a:cubicBezTo>
                  <a:cubicBezTo>
                    <a:pt x="64" y="518"/>
                    <a:pt x="64" y="518"/>
                    <a:pt x="64" y="518"/>
                  </a:cubicBezTo>
                  <a:cubicBezTo>
                    <a:pt x="85" y="392"/>
                    <a:pt x="85" y="392"/>
                    <a:pt x="85" y="392"/>
                  </a:cubicBezTo>
                  <a:cubicBezTo>
                    <a:pt x="136" y="398"/>
                    <a:pt x="191" y="405"/>
                    <a:pt x="213" y="408"/>
                  </a:cubicBezTo>
                  <a:cubicBezTo>
                    <a:pt x="258" y="416"/>
                    <a:pt x="287" y="419"/>
                    <a:pt x="287" y="419"/>
                  </a:cubicBezTo>
                  <a:cubicBezTo>
                    <a:pt x="324" y="655"/>
                    <a:pt x="324" y="655"/>
                    <a:pt x="324" y="655"/>
                  </a:cubicBezTo>
                  <a:cubicBezTo>
                    <a:pt x="337" y="663"/>
                    <a:pt x="337" y="663"/>
                    <a:pt x="337" y="663"/>
                  </a:cubicBezTo>
                  <a:cubicBezTo>
                    <a:pt x="342" y="713"/>
                    <a:pt x="342" y="713"/>
                    <a:pt x="342" y="713"/>
                  </a:cubicBezTo>
                  <a:cubicBezTo>
                    <a:pt x="332" y="713"/>
                    <a:pt x="332" y="713"/>
                    <a:pt x="332" y="713"/>
                  </a:cubicBezTo>
                  <a:cubicBezTo>
                    <a:pt x="332" y="713"/>
                    <a:pt x="339" y="751"/>
                    <a:pt x="347" y="756"/>
                  </a:cubicBezTo>
                  <a:cubicBezTo>
                    <a:pt x="355" y="760"/>
                    <a:pt x="423" y="759"/>
                    <a:pt x="428" y="752"/>
                  </a:cubicBezTo>
                  <a:cubicBezTo>
                    <a:pt x="431" y="746"/>
                    <a:pt x="441" y="543"/>
                    <a:pt x="444" y="461"/>
                  </a:cubicBezTo>
                  <a:cubicBezTo>
                    <a:pt x="451" y="462"/>
                    <a:pt x="460" y="463"/>
                    <a:pt x="467" y="463"/>
                  </a:cubicBezTo>
                  <a:cubicBezTo>
                    <a:pt x="481" y="463"/>
                    <a:pt x="492" y="463"/>
                    <a:pt x="492" y="456"/>
                  </a:cubicBezTo>
                  <a:cubicBezTo>
                    <a:pt x="492" y="449"/>
                    <a:pt x="479" y="444"/>
                    <a:pt x="470" y="444"/>
                  </a:cubicBezTo>
                  <a:cubicBezTo>
                    <a:pt x="462" y="444"/>
                    <a:pt x="455" y="444"/>
                    <a:pt x="455" y="444"/>
                  </a:cubicBezTo>
                  <a:cubicBezTo>
                    <a:pt x="445" y="435"/>
                    <a:pt x="445" y="435"/>
                    <a:pt x="445" y="435"/>
                  </a:cubicBezTo>
                  <a:cubicBezTo>
                    <a:pt x="446" y="430"/>
                    <a:pt x="446" y="427"/>
                    <a:pt x="446" y="427"/>
                  </a:cubicBezTo>
                  <a:cubicBezTo>
                    <a:pt x="446" y="427"/>
                    <a:pt x="526" y="428"/>
                    <a:pt x="547" y="429"/>
                  </a:cubicBezTo>
                  <a:cubicBezTo>
                    <a:pt x="559" y="429"/>
                    <a:pt x="562" y="413"/>
                    <a:pt x="561" y="399"/>
                  </a:cubicBezTo>
                  <a:cubicBezTo>
                    <a:pt x="563" y="399"/>
                    <a:pt x="564" y="400"/>
                    <a:pt x="566" y="400"/>
                  </a:cubicBezTo>
                  <a:cubicBezTo>
                    <a:pt x="564" y="419"/>
                    <a:pt x="563" y="448"/>
                    <a:pt x="569" y="452"/>
                  </a:cubicBezTo>
                  <a:cubicBezTo>
                    <a:pt x="579" y="459"/>
                    <a:pt x="584" y="453"/>
                    <a:pt x="592" y="440"/>
                  </a:cubicBezTo>
                  <a:cubicBezTo>
                    <a:pt x="598" y="430"/>
                    <a:pt x="588" y="404"/>
                    <a:pt x="582" y="391"/>
                  </a:cubicBezTo>
                  <a:cubicBezTo>
                    <a:pt x="583" y="390"/>
                    <a:pt x="584" y="389"/>
                    <a:pt x="585" y="387"/>
                  </a:cubicBezTo>
                  <a:cubicBezTo>
                    <a:pt x="586" y="388"/>
                    <a:pt x="587" y="389"/>
                    <a:pt x="588" y="389"/>
                  </a:cubicBezTo>
                  <a:cubicBezTo>
                    <a:pt x="590" y="389"/>
                    <a:pt x="592" y="387"/>
                    <a:pt x="593" y="385"/>
                  </a:cubicBezTo>
                  <a:cubicBezTo>
                    <a:pt x="593" y="386"/>
                    <a:pt x="594" y="386"/>
                    <a:pt x="594" y="386"/>
                  </a:cubicBezTo>
                  <a:cubicBezTo>
                    <a:pt x="596" y="386"/>
                    <a:pt x="598" y="384"/>
                    <a:pt x="598" y="382"/>
                  </a:cubicBezTo>
                  <a:lnTo>
                    <a:pt x="598" y="378"/>
                  </a:lnTo>
                  <a:close/>
                </a:path>
              </a:pathLst>
            </a:custGeom>
            <a:solidFill>
              <a:schemeClr val="accent2"/>
            </a:solidFill>
            <a:ln>
              <a:noFill/>
            </a:ln>
          </p:spPr>
          <p:txBody>
            <a:bodyPr/>
            <a:lstStyle/>
            <a:p>
              <a:endParaRPr lang="zh-CN" altLang="en-US" sz="2400" dirty="0">
                <a:cs typeface="+mn-ea"/>
                <a:sym typeface="+mn-lt"/>
              </a:endParaRPr>
            </a:p>
          </p:txBody>
        </p:sp>
        <p:sp>
          <p:nvSpPr>
            <p:cNvPr id="18" name="Freeform 28"/>
            <p:cNvSpPr/>
            <p:nvPr/>
          </p:nvSpPr>
          <p:spPr bwMode="auto">
            <a:xfrm>
              <a:off x="0" y="2914650"/>
              <a:ext cx="3759200" cy="1092200"/>
            </a:xfrm>
            <a:custGeom>
              <a:avLst/>
              <a:gdLst>
                <a:gd name="T0" fmla="*/ 3759039 w 4268"/>
                <a:gd name="T1" fmla="*/ 441256 h 1239"/>
                <a:gd name="T2" fmla="*/ 3752874 w 4268"/>
                <a:gd name="T3" fmla="*/ 435090 h 1239"/>
                <a:gd name="T4" fmla="*/ 3444611 w 4268"/>
                <a:gd name="T5" fmla="*/ 539019 h 1239"/>
                <a:gd name="T6" fmla="*/ 3059724 w 4268"/>
                <a:gd name="T7" fmla="*/ 0 h 1239"/>
                <a:gd name="T8" fmla="*/ 0 w 4268"/>
                <a:gd name="T9" fmla="*/ 0 h 1239"/>
                <a:gd name="T10" fmla="*/ 0 w 4268"/>
                <a:gd name="T11" fmla="*/ 1091249 h 1239"/>
                <a:gd name="T12" fmla="*/ 3059724 w 4268"/>
                <a:gd name="T13" fmla="*/ 1091249 h 1239"/>
                <a:gd name="T14" fmla="*/ 3444611 w 4268"/>
                <a:gd name="T15" fmla="*/ 552230 h 1239"/>
                <a:gd name="T16" fmla="*/ 3752874 w 4268"/>
                <a:gd name="T17" fmla="*/ 656159 h 1239"/>
                <a:gd name="T18" fmla="*/ 3759039 w 4268"/>
                <a:gd name="T19" fmla="*/ 649993 h 1239"/>
                <a:gd name="T20" fmla="*/ 3450777 w 4268"/>
                <a:gd name="T21" fmla="*/ 545184 h 1239"/>
                <a:gd name="T22" fmla="*/ 3759039 w 4268"/>
                <a:gd name="T23" fmla="*/ 441256 h 12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68" h="1239">
                  <a:moveTo>
                    <a:pt x="4268" y="501"/>
                  </a:moveTo>
                  <a:lnTo>
                    <a:pt x="4261" y="494"/>
                  </a:lnTo>
                  <a:lnTo>
                    <a:pt x="3911" y="612"/>
                  </a:lnTo>
                  <a:lnTo>
                    <a:pt x="3474" y="0"/>
                  </a:lnTo>
                  <a:lnTo>
                    <a:pt x="0" y="0"/>
                  </a:lnTo>
                  <a:lnTo>
                    <a:pt x="0" y="1239"/>
                  </a:lnTo>
                  <a:lnTo>
                    <a:pt x="3474" y="1239"/>
                  </a:lnTo>
                  <a:lnTo>
                    <a:pt x="3911" y="627"/>
                  </a:lnTo>
                  <a:lnTo>
                    <a:pt x="4261" y="745"/>
                  </a:lnTo>
                  <a:lnTo>
                    <a:pt x="4268" y="738"/>
                  </a:lnTo>
                  <a:lnTo>
                    <a:pt x="3918" y="619"/>
                  </a:lnTo>
                  <a:lnTo>
                    <a:pt x="4268" y="501"/>
                  </a:lnTo>
                  <a:close/>
                </a:path>
              </a:pathLst>
            </a:custGeom>
            <a:solidFill>
              <a:schemeClr val="accent2"/>
            </a:solidFill>
            <a:ln>
              <a:noFill/>
            </a:ln>
          </p:spPr>
          <p:txBody>
            <a:bodyPr/>
            <a:lstStyle/>
            <a:p>
              <a:endParaRPr lang="zh-CN" altLang="en-US" sz="2400" dirty="0">
                <a:cs typeface="+mn-ea"/>
                <a:sym typeface="+mn-lt"/>
              </a:endParaRPr>
            </a:p>
          </p:txBody>
        </p:sp>
        <p:sp>
          <p:nvSpPr>
            <p:cNvPr id="19" name="Oval 29"/>
            <p:cNvSpPr>
              <a:spLocks noChangeArrowheads="1"/>
            </p:cNvSpPr>
            <p:nvPr/>
          </p:nvSpPr>
          <p:spPr bwMode="auto">
            <a:xfrm>
              <a:off x="4259263" y="3327400"/>
              <a:ext cx="268287" cy="2667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endParaRPr lang="zh-CN" altLang="en-US" sz="1100" dirty="0">
                <a:latin typeface="+mn-lt"/>
                <a:cs typeface="+mn-ea"/>
                <a:sym typeface="+mn-lt"/>
              </a:endParaRPr>
            </a:p>
          </p:txBody>
        </p:sp>
        <p:sp>
          <p:nvSpPr>
            <p:cNvPr id="20" name="Rectangle 30"/>
            <p:cNvSpPr>
              <a:spLocks noChangeArrowheads="1"/>
            </p:cNvSpPr>
            <p:nvPr/>
          </p:nvSpPr>
          <p:spPr bwMode="auto">
            <a:xfrm>
              <a:off x="4322072" y="3306067"/>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defTabSz="914400"/>
              <a:r>
                <a:rPr lang="zh-CN" altLang="zh-CN" sz="2000" dirty="0">
                  <a:solidFill>
                    <a:schemeClr val="accent2"/>
                  </a:solidFill>
                  <a:latin typeface="+mn-lt"/>
                  <a:cs typeface="+mn-ea"/>
                  <a:sym typeface="+mn-lt"/>
                </a:rPr>
                <a:t>2</a:t>
              </a:r>
              <a:endParaRPr lang="zh-CN" altLang="zh-CN" sz="2000" dirty="0">
                <a:solidFill>
                  <a:schemeClr val="accent2"/>
                </a:solidFill>
                <a:latin typeface="+mn-lt"/>
                <a:cs typeface="+mn-ea"/>
                <a:sym typeface="+mn-lt"/>
              </a:endParaRPr>
            </a:p>
          </p:txBody>
        </p:sp>
        <p:sp>
          <p:nvSpPr>
            <p:cNvPr id="21" name="MH_SubTitle_4"/>
            <p:cNvSpPr>
              <a:spLocks noChangeArrowheads="1"/>
            </p:cNvSpPr>
            <p:nvPr/>
          </p:nvSpPr>
          <p:spPr bwMode="auto">
            <a:xfrm>
              <a:off x="41275" y="3168650"/>
              <a:ext cx="3052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sz="1600" dirty="0" err="1">
                  <a:solidFill>
                    <a:schemeClr val="bg1"/>
                  </a:solidFill>
                  <a:latin typeface="+mn-lt"/>
                  <a:ea typeface="+mn-ea"/>
                  <a:cs typeface="+mn-ea"/>
                  <a:sym typeface="+mn-lt"/>
                </a:rPr>
                <a:t>标题数字等都可以通过点击和重新输入进行更改</a:t>
              </a:r>
              <a:endParaRPr lang="zh-CN" altLang="en-US" sz="1600" dirty="0">
                <a:solidFill>
                  <a:schemeClr val="bg1"/>
                </a:solidFill>
                <a:latin typeface="+mn-lt"/>
                <a:ea typeface="+mn-ea"/>
                <a:cs typeface="+mn-ea"/>
                <a:sym typeface="+mn-lt"/>
              </a:endParaRPr>
            </a:p>
          </p:txBody>
        </p:sp>
      </p:grpSp>
      <p:grpSp>
        <p:nvGrpSpPr>
          <p:cNvPr id="22" name="组合 21"/>
          <p:cNvGrpSpPr/>
          <p:nvPr/>
        </p:nvGrpSpPr>
        <p:grpSpPr>
          <a:xfrm>
            <a:off x="0" y="5038725"/>
            <a:ext cx="6378575" cy="1584325"/>
            <a:chOff x="0" y="4429125"/>
            <a:chExt cx="6378575" cy="1584325"/>
          </a:xfrm>
        </p:grpSpPr>
        <p:sp>
          <p:nvSpPr>
            <p:cNvPr id="23" name="Rectangle 31"/>
            <p:cNvSpPr>
              <a:spLocks noChangeArrowheads="1"/>
            </p:cNvSpPr>
            <p:nvPr/>
          </p:nvSpPr>
          <p:spPr bwMode="auto">
            <a:xfrm>
              <a:off x="5100638" y="5221288"/>
              <a:ext cx="0" cy="0"/>
            </a:xfrm>
            <a:prstGeom prst="rect">
              <a:avLst/>
            </a:prstGeom>
            <a:solidFill>
              <a:srgbClr val="EA51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endParaRPr lang="zh-CN" altLang="en-US" sz="1100" dirty="0">
                <a:latin typeface="+mn-lt"/>
                <a:cs typeface="+mn-ea"/>
                <a:sym typeface="+mn-lt"/>
              </a:endParaRPr>
            </a:p>
          </p:txBody>
        </p:sp>
        <p:sp>
          <p:nvSpPr>
            <p:cNvPr id="24" name="Freeform 32"/>
            <p:cNvSpPr/>
            <p:nvPr/>
          </p:nvSpPr>
          <p:spPr bwMode="auto">
            <a:xfrm>
              <a:off x="5132388" y="4429125"/>
              <a:ext cx="1246187" cy="1584325"/>
            </a:xfrm>
            <a:custGeom>
              <a:avLst/>
              <a:gdLst>
                <a:gd name="T0" fmla="*/ 1245059 w 599"/>
                <a:gd name="T1" fmla="*/ 787627 h 760"/>
                <a:gd name="T2" fmla="*/ 1238813 w 599"/>
                <a:gd name="T3" fmla="*/ 781376 h 760"/>
                <a:gd name="T4" fmla="*/ 1234649 w 599"/>
                <a:gd name="T5" fmla="*/ 781376 h 760"/>
                <a:gd name="T6" fmla="*/ 1226321 w 599"/>
                <a:gd name="T7" fmla="*/ 775125 h 760"/>
                <a:gd name="T8" fmla="*/ 1217992 w 599"/>
                <a:gd name="T9" fmla="*/ 777208 h 760"/>
                <a:gd name="T10" fmla="*/ 1213828 w 599"/>
                <a:gd name="T11" fmla="*/ 770957 h 760"/>
                <a:gd name="T12" fmla="*/ 1234649 w 599"/>
                <a:gd name="T13" fmla="*/ 668858 h 760"/>
                <a:gd name="T14" fmla="*/ 1186762 w 599"/>
                <a:gd name="T15" fmla="*/ 641770 h 760"/>
                <a:gd name="T16" fmla="*/ 1180516 w 599"/>
                <a:gd name="T17" fmla="*/ 750121 h 760"/>
                <a:gd name="T18" fmla="*/ 1170106 w 599"/>
                <a:gd name="T19" fmla="*/ 754288 h 760"/>
                <a:gd name="T20" fmla="*/ 1138875 w 599"/>
                <a:gd name="T21" fmla="*/ 689694 h 760"/>
                <a:gd name="T22" fmla="*/ 928589 w 599"/>
                <a:gd name="T23" fmla="*/ 693862 h 760"/>
                <a:gd name="T24" fmla="*/ 928589 w 599"/>
                <a:gd name="T25" fmla="*/ 679276 h 760"/>
                <a:gd name="T26" fmla="*/ 947327 w 599"/>
                <a:gd name="T27" fmla="*/ 660523 h 760"/>
                <a:gd name="T28" fmla="*/ 980640 w 599"/>
                <a:gd name="T29" fmla="*/ 660523 h 760"/>
                <a:gd name="T30" fmla="*/ 1026445 w 599"/>
                <a:gd name="T31" fmla="*/ 635519 h 760"/>
                <a:gd name="T32" fmla="*/ 974394 w 599"/>
                <a:gd name="T33" fmla="*/ 618850 h 760"/>
                <a:gd name="T34" fmla="*/ 926507 w 599"/>
                <a:gd name="T35" fmla="*/ 623017 h 760"/>
                <a:gd name="T36" fmla="*/ 891112 w 599"/>
                <a:gd name="T37" fmla="*/ 16669 h 760"/>
                <a:gd name="T38" fmla="*/ 724549 w 599"/>
                <a:gd name="T39" fmla="*/ 10418 h 760"/>
                <a:gd name="T40" fmla="*/ 693319 w 599"/>
                <a:gd name="T41" fmla="*/ 100016 h 760"/>
                <a:gd name="T42" fmla="*/ 714139 w 599"/>
                <a:gd name="T43" fmla="*/ 100016 h 760"/>
                <a:gd name="T44" fmla="*/ 701647 w 599"/>
                <a:gd name="T45" fmla="*/ 202116 h 760"/>
                <a:gd name="T46" fmla="*/ 674580 w 599"/>
                <a:gd name="T47" fmla="*/ 220869 h 760"/>
                <a:gd name="T48" fmla="*/ 597545 w 599"/>
                <a:gd name="T49" fmla="*/ 712615 h 760"/>
                <a:gd name="T50" fmla="*/ 445556 w 599"/>
                <a:gd name="T51" fmla="*/ 733451 h 760"/>
                <a:gd name="T52" fmla="*/ 176973 w 599"/>
                <a:gd name="T53" fmla="*/ 768874 h 760"/>
                <a:gd name="T54" fmla="*/ 135332 w 599"/>
                <a:gd name="T55" fmla="*/ 504248 h 760"/>
                <a:gd name="T56" fmla="*/ 18738 w 599"/>
                <a:gd name="T57" fmla="*/ 504248 h 760"/>
                <a:gd name="T58" fmla="*/ 0 w 599"/>
                <a:gd name="T59" fmla="*/ 783459 h 760"/>
                <a:gd name="T60" fmla="*/ 10410 w 599"/>
                <a:gd name="T61" fmla="*/ 787627 h 760"/>
                <a:gd name="T62" fmla="*/ 10410 w 599"/>
                <a:gd name="T63" fmla="*/ 798045 h 760"/>
                <a:gd name="T64" fmla="*/ 0 w 599"/>
                <a:gd name="T65" fmla="*/ 800129 h 760"/>
                <a:gd name="T66" fmla="*/ 18738 w 599"/>
                <a:gd name="T67" fmla="*/ 1081424 h 760"/>
                <a:gd name="T68" fmla="*/ 135332 w 599"/>
                <a:gd name="T69" fmla="*/ 1081424 h 760"/>
                <a:gd name="T70" fmla="*/ 176973 w 599"/>
                <a:gd name="T71" fmla="*/ 816798 h 760"/>
                <a:gd name="T72" fmla="*/ 445556 w 599"/>
                <a:gd name="T73" fmla="*/ 852220 h 760"/>
                <a:gd name="T74" fmla="*/ 597545 w 599"/>
                <a:gd name="T75" fmla="*/ 873057 h 760"/>
                <a:gd name="T76" fmla="*/ 674580 w 599"/>
                <a:gd name="T77" fmla="*/ 1364803 h 760"/>
                <a:gd name="T78" fmla="*/ 701647 w 599"/>
                <a:gd name="T79" fmla="*/ 1383556 h 760"/>
                <a:gd name="T80" fmla="*/ 714139 w 599"/>
                <a:gd name="T81" fmla="*/ 1485656 h 760"/>
                <a:gd name="T82" fmla="*/ 693319 w 599"/>
                <a:gd name="T83" fmla="*/ 1485656 h 760"/>
                <a:gd name="T84" fmla="*/ 724549 w 599"/>
                <a:gd name="T85" fmla="*/ 1575253 h 760"/>
                <a:gd name="T86" fmla="*/ 891112 w 599"/>
                <a:gd name="T87" fmla="*/ 1566919 h 760"/>
                <a:gd name="T88" fmla="*/ 926507 w 599"/>
                <a:gd name="T89" fmla="*/ 962655 h 760"/>
                <a:gd name="T90" fmla="*/ 974394 w 599"/>
                <a:gd name="T91" fmla="*/ 966822 h 760"/>
                <a:gd name="T92" fmla="*/ 1026445 w 599"/>
                <a:gd name="T93" fmla="*/ 950153 h 760"/>
                <a:gd name="T94" fmla="*/ 980640 w 599"/>
                <a:gd name="T95" fmla="*/ 925149 h 760"/>
                <a:gd name="T96" fmla="*/ 947327 w 599"/>
                <a:gd name="T97" fmla="*/ 925149 h 760"/>
                <a:gd name="T98" fmla="*/ 928589 w 599"/>
                <a:gd name="T99" fmla="*/ 906396 h 760"/>
                <a:gd name="T100" fmla="*/ 928589 w 599"/>
                <a:gd name="T101" fmla="*/ 891810 h 760"/>
                <a:gd name="T102" fmla="*/ 1138875 w 599"/>
                <a:gd name="T103" fmla="*/ 893894 h 760"/>
                <a:gd name="T104" fmla="*/ 1170106 w 599"/>
                <a:gd name="T105" fmla="*/ 831384 h 760"/>
                <a:gd name="T106" fmla="*/ 1180516 w 599"/>
                <a:gd name="T107" fmla="*/ 833467 h 760"/>
                <a:gd name="T108" fmla="*/ 1186762 w 599"/>
                <a:gd name="T109" fmla="*/ 941818 h 760"/>
                <a:gd name="T110" fmla="*/ 1234649 w 599"/>
                <a:gd name="T111" fmla="*/ 916814 h 760"/>
                <a:gd name="T112" fmla="*/ 1213828 w 599"/>
                <a:gd name="T113" fmla="*/ 814714 h 760"/>
                <a:gd name="T114" fmla="*/ 1217992 w 599"/>
                <a:gd name="T115" fmla="*/ 808463 h 760"/>
                <a:gd name="T116" fmla="*/ 1226321 w 599"/>
                <a:gd name="T117" fmla="*/ 810547 h 760"/>
                <a:gd name="T118" fmla="*/ 1234649 w 599"/>
                <a:gd name="T119" fmla="*/ 804296 h 760"/>
                <a:gd name="T120" fmla="*/ 1238813 w 599"/>
                <a:gd name="T121" fmla="*/ 804296 h 760"/>
                <a:gd name="T122" fmla="*/ 1245059 w 599"/>
                <a:gd name="T123" fmla="*/ 798045 h 760"/>
                <a:gd name="T124" fmla="*/ 1245059 w 599"/>
                <a:gd name="T125" fmla="*/ 787627 h 7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9" h="760">
                  <a:moveTo>
                    <a:pt x="598" y="378"/>
                  </a:moveTo>
                  <a:cubicBezTo>
                    <a:pt x="598" y="376"/>
                    <a:pt x="597" y="375"/>
                    <a:pt x="595" y="375"/>
                  </a:cubicBezTo>
                  <a:cubicBezTo>
                    <a:pt x="594" y="375"/>
                    <a:pt x="594" y="375"/>
                    <a:pt x="593" y="375"/>
                  </a:cubicBezTo>
                  <a:cubicBezTo>
                    <a:pt x="593" y="373"/>
                    <a:pt x="591" y="372"/>
                    <a:pt x="589" y="372"/>
                  </a:cubicBezTo>
                  <a:cubicBezTo>
                    <a:pt x="587" y="372"/>
                    <a:pt x="586" y="372"/>
                    <a:pt x="585" y="373"/>
                  </a:cubicBezTo>
                  <a:cubicBezTo>
                    <a:pt x="585" y="372"/>
                    <a:pt x="584" y="370"/>
                    <a:pt x="583" y="370"/>
                  </a:cubicBezTo>
                  <a:cubicBezTo>
                    <a:pt x="588" y="356"/>
                    <a:pt x="599" y="330"/>
                    <a:pt x="593" y="321"/>
                  </a:cubicBezTo>
                  <a:cubicBezTo>
                    <a:pt x="584" y="308"/>
                    <a:pt x="580" y="302"/>
                    <a:pt x="570" y="308"/>
                  </a:cubicBezTo>
                  <a:cubicBezTo>
                    <a:pt x="563" y="313"/>
                    <a:pt x="565" y="342"/>
                    <a:pt x="567" y="360"/>
                  </a:cubicBezTo>
                  <a:cubicBezTo>
                    <a:pt x="565" y="361"/>
                    <a:pt x="563" y="361"/>
                    <a:pt x="562" y="362"/>
                  </a:cubicBezTo>
                  <a:cubicBezTo>
                    <a:pt x="562" y="348"/>
                    <a:pt x="560" y="331"/>
                    <a:pt x="547" y="331"/>
                  </a:cubicBezTo>
                  <a:cubicBezTo>
                    <a:pt x="526" y="332"/>
                    <a:pt x="446" y="333"/>
                    <a:pt x="446" y="333"/>
                  </a:cubicBezTo>
                  <a:cubicBezTo>
                    <a:pt x="446" y="333"/>
                    <a:pt x="446" y="330"/>
                    <a:pt x="446" y="326"/>
                  </a:cubicBezTo>
                  <a:cubicBezTo>
                    <a:pt x="455" y="317"/>
                    <a:pt x="455" y="317"/>
                    <a:pt x="455" y="317"/>
                  </a:cubicBezTo>
                  <a:cubicBezTo>
                    <a:pt x="455" y="317"/>
                    <a:pt x="463" y="317"/>
                    <a:pt x="471" y="317"/>
                  </a:cubicBezTo>
                  <a:cubicBezTo>
                    <a:pt x="479" y="317"/>
                    <a:pt x="493" y="312"/>
                    <a:pt x="493" y="305"/>
                  </a:cubicBezTo>
                  <a:cubicBezTo>
                    <a:pt x="493" y="297"/>
                    <a:pt x="481" y="297"/>
                    <a:pt x="468" y="297"/>
                  </a:cubicBezTo>
                  <a:cubicBezTo>
                    <a:pt x="461" y="297"/>
                    <a:pt x="452" y="298"/>
                    <a:pt x="445" y="299"/>
                  </a:cubicBezTo>
                  <a:cubicBezTo>
                    <a:pt x="441" y="217"/>
                    <a:pt x="432" y="14"/>
                    <a:pt x="428" y="8"/>
                  </a:cubicBezTo>
                  <a:cubicBezTo>
                    <a:pt x="424" y="1"/>
                    <a:pt x="356" y="0"/>
                    <a:pt x="348" y="5"/>
                  </a:cubicBezTo>
                  <a:cubicBezTo>
                    <a:pt x="340" y="9"/>
                    <a:pt x="333" y="48"/>
                    <a:pt x="333" y="48"/>
                  </a:cubicBezTo>
                  <a:cubicBezTo>
                    <a:pt x="343" y="48"/>
                    <a:pt x="343" y="48"/>
                    <a:pt x="343" y="48"/>
                  </a:cubicBezTo>
                  <a:cubicBezTo>
                    <a:pt x="337" y="97"/>
                    <a:pt x="337" y="97"/>
                    <a:pt x="337" y="97"/>
                  </a:cubicBezTo>
                  <a:cubicBezTo>
                    <a:pt x="324" y="106"/>
                    <a:pt x="324" y="106"/>
                    <a:pt x="324" y="106"/>
                  </a:cubicBezTo>
                  <a:cubicBezTo>
                    <a:pt x="287" y="342"/>
                    <a:pt x="287" y="342"/>
                    <a:pt x="287" y="342"/>
                  </a:cubicBezTo>
                  <a:cubicBezTo>
                    <a:pt x="287" y="342"/>
                    <a:pt x="259" y="344"/>
                    <a:pt x="214" y="352"/>
                  </a:cubicBezTo>
                  <a:cubicBezTo>
                    <a:pt x="192" y="356"/>
                    <a:pt x="136" y="363"/>
                    <a:pt x="85" y="369"/>
                  </a:cubicBezTo>
                  <a:cubicBezTo>
                    <a:pt x="65" y="242"/>
                    <a:pt x="65" y="242"/>
                    <a:pt x="65" y="242"/>
                  </a:cubicBezTo>
                  <a:cubicBezTo>
                    <a:pt x="9" y="242"/>
                    <a:pt x="9" y="242"/>
                    <a:pt x="9" y="242"/>
                  </a:cubicBezTo>
                  <a:cubicBezTo>
                    <a:pt x="0" y="376"/>
                    <a:pt x="0" y="376"/>
                    <a:pt x="0" y="376"/>
                  </a:cubicBezTo>
                  <a:cubicBezTo>
                    <a:pt x="5" y="378"/>
                    <a:pt x="5" y="378"/>
                    <a:pt x="5" y="378"/>
                  </a:cubicBezTo>
                  <a:cubicBezTo>
                    <a:pt x="5" y="383"/>
                    <a:pt x="5" y="383"/>
                    <a:pt x="5" y="383"/>
                  </a:cubicBezTo>
                  <a:cubicBezTo>
                    <a:pt x="0" y="384"/>
                    <a:pt x="0" y="384"/>
                    <a:pt x="0" y="384"/>
                  </a:cubicBezTo>
                  <a:cubicBezTo>
                    <a:pt x="9" y="519"/>
                    <a:pt x="9" y="519"/>
                    <a:pt x="9" y="519"/>
                  </a:cubicBezTo>
                  <a:cubicBezTo>
                    <a:pt x="65" y="519"/>
                    <a:pt x="65" y="519"/>
                    <a:pt x="65" y="519"/>
                  </a:cubicBezTo>
                  <a:cubicBezTo>
                    <a:pt x="85" y="392"/>
                    <a:pt x="85" y="392"/>
                    <a:pt x="85" y="392"/>
                  </a:cubicBezTo>
                  <a:cubicBezTo>
                    <a:pt x="136" y="398"/>
                    <a:pt x="192" y="405"/>
                    <a:pt x="214" y="409"/>
                  </a:cubicBezTo>
                  <a:cubicBezTo>
                    <a:pt x="259" y="416"/>
                    <a:pt x="287" y="419"/>
                    <a:pt x="287" y="419"/>
                  </a:cubicBezTo>
                  <a:cubicBezTo>
                    <a:pt x="324" y="655"/>
                    <a:pt x="324" y="655"/>
                    <a:pt x="324" y="655"/>
                  </a:cubicBezTo>
                  <a:cubicBezTo>
                    <a:pt x="337" y="664"/>
                    <a:pt x="337" y="664"/>
                    <a:pt x="337" y="664"/>
                  </a:cubicBezTo>
                  <a:cubicBezTo>
                    <a:pt x="343" y="713"/>
                    <a:pt x="343" y="713"/>
                    <a:pt x="343" y="713"/>
                  </a:cubicBezTo>
                  <a:cubicBezTo>
                    <a:pt x="333" y="713"/>
                    <a:pt x="333" y="713"/>
                    <a:pt x="333" y="713"/>
                  </a:cubicBezTo>
                  <a:cubicBezTo>
                    <a:pt x="333" y="713"/>
                    <a:pt x="340" y="752"/>
                    <a:pt x="348" y="756"/>
                  </a:cubicBezTo>
                  <a:cubicBezTo>
                    <a:pt x="356" y="760"/>
                    <a:pt x="424" y="760"/>
                    <a:pt x="428" y="752"/>
                  </a:cubicBezTo>
                  <a:cubicBezTo>
                    <a:pt x="432" y="747"/>
                    <a:pt x="441" y="544"/>
                    <a:pt x="445" y="462"/>
                  </a:cubicBezTo>
                  <a:cubicBezTo>
                    <a:pt x="452" y="463"/>
                    <a:pt x="461" y="464"/>
                    <a:pt x="468" y="464"/>
                  </a:cubicBezTo>
                  <a:cubicBezTo>
                    <a:pt x="481" y="464"/>
                    <a:pt x="493" y="463"/>
                    <a:pt x="493" y="456"/>
                  </a:cubicBezTo>
                  <a:cubicBezTo>
                    <a:pt x="493" y="449"/>
                    <a:pt x="479" y="444"/>
                    <a:pt x="471" y="444"/>
                  </a:cubicBezTo>
                  <a:cubicBezTo>
                    <a:pt x="463" y="444"/>
                    <a:pt x="455" y="444"/>
                    <a:pt x="455" y="444"/>
                  </a:cubicBezTo>
                  <a:cubicBezTo>
                    <a:pt x="446" y="435"/>
                    <a:pt x="446" y="435"/>
                    <a:pt x="446" y="435"/>
                  </a:cubicBezTo>
                  <a:cubicBezTo>
                    <a:pt x="446" y="430"/>
                    <a:pt x="446" y="428"/>
                    <a:pt x="446" y="428"/>
                  </a:cubicBezTo>
                  <a:cubicBezTo>
                    <a:pt x="446" y="428"/>
                    <a:pt x="526" y="429"/>
                    <a:pt x="547" y="429"/>
                  </a:cubicBezTo>
                  <a:cubicBezTo>
                    <a:pt x="560" y="430"/>
                    <a:pt x="562" y="413"/>
                    <a:pt x="562" y="399"/>
                  </a:cubicBezTo>
                  <a:cubicBezTo>
                    <a:pt x="563" y="400"/>
                    <a:pt x="565" y="400"/>
                    <a:pt x="567" y="400"/>
                  </a:cubicBezTo>
                  <a:cubicBezTo>
                    <a:pt x="565" y="419"/>
                    <a:pt x="563" y="448"/>
                    <a:pt x="570" y="452"/>
                  </a:cubicBezTo>
                  <a:cubicBezTo>
                    <a:pt x="580" y="459"/>
                    <a:pt x="584" y="453"/>
                    <a:pt x="593" y="440"/>
                  </a:cubicBezTo>
                  <a:cubicBezTo>
                    <a:pt x="599" y="431"/>
                    <a:pt x="589" y="404"/>
                    <a:pt x="583" y="391"/>
                  </a:cubicBezTo>
                  <a:cubicBezTo>
                    <a:pt x="584" y="390"/>
                    <a:pt x="585" y="389"/>
                    <a:pt x="585" y="388"/>
                  </a:cubicBezTo>
                  <a:cubicBezTo>
                    <a:pt x="586" y="388"/>
                    <a:pt x="587" y="389"/>
                    <a:pt x="589" y="389"/>
                  </a:cubicBezTo>
                  <a:cubicBezTo>
                    <a:pt x="591" y="389"/>
                    <a:pt x="593" y="388"/>
                    <a:pt x="593" y="386"/>
                  </a:cubicBezTo>
                  <a:cubicBezTo>
                    <a:pt x="594" y="386"/>
                    <a:pt x="594" y="386"/>
                    <a:pt x="595" y="386"/>
                  </a:cubicBezTo>
                  <a:cubicBezTo>
                    <a:pt x="597" y="386"/>
                    <a:pt x="598" y="385"/>
                    <a:pt x="598" y="383"/>
                  </a:cubicBezTo>
                  <a:lnTo>
                    <a:pt x="598" y="378"/>
                  </a:lnTo>
                  <a:close/>
                </a:path>
              </a:pathLst>
            </a:custGeom>
            <a:solidFill>
              <a:schemeClr val="accent1"/>
            </a:solidFill>
            <a:ln>
              <a:noFill/>
            </a:ln>
          </p:spPr>
          <p:txBody>
            <a:bodyPr/>
            <a:lstStyle/>
            <a:p>
              <a:endParaRPr lang="zh-CN" altLang="en-US" sz="2400" dirty="0">
                <a:cs typeface="+mn-ea"/>
                <a:sym typeface="+mn-lt"/>
              </a:endParaRPr>
            </a:p>
          </p:txBody>
        </p:sp>
        <p:sp>
          <p:nvSpPr>
            <p:cNvPr id="25" name="Freeform 33"/>
            <p:cNvSpPr/>
            <p:nvPr/>
          </p:nvSpPr>
          <p:spPr bwMode="auto">
            <a:xfrm>
              <a:off x="0" y="4675188"/>
              <a:ext cx="5157788" cy="1092200"/>
            </a:xfrm>
            <a:custGeom>
              <a:avLst/>
              <a:gdLst>
                <a:gd name="T0" fmla="*/ 5158550 w 5857"/>
                <a:gd name="T1" fmla="*/ 443898 h 1240"/>
                <a:gd name="T2" fmla="*/ 5155027 w 5857"/>
                <a:gd name="T3" fmla="*/ 435971 h 1240"/>
                <a:gd name="T4" fmla="*/ 4863499 w 5857"/>
                <a:gd name="T5" fmla="*/ 539899 h 1240"/>
                <a:gd name="T6" fmla="*/ 4496226 w 5857"/>
                <a:gd name="T7" fmla="*/ 0 h 1240"/>
                <a:gd name="T8" fmla="*/ 0 w 5857"/>
                <a:gd name="T9" fmla="*/ 0 h 1240"/>
                <a:gd name="T10" fmla="*/ 0 w 5857"/>
                <a:gd name="T11" fmla="*/ 1092129 h 1240"/>
                <a:gd name="T12" fmla="*/ 4496226 w 5857"/>
                <a:gd name="T13" fmla="*/ 1092129 h 1240"/>
                <a:gd name="T14" fmla="*/ 4863499 w 5857"/>
                <a:gd name="T15" fmla="*/ 553991 h 1240"/>
                <a:gd name="T16" fmla="*/ 5155027 w 5857"/>
                <a:gd name="T17" fmla="*/ 658800 h 1240"/>
                <a:gd name="T18" fmla="*/ 5158550 w 5857"/>
                <a:gd name="T19" fmla="*/ 649993 h 1240"/>
                <a:gd name="T20" fmla="*/ 4869664 w 5857"/>
                <a:gd name="T21" fmla="*/ 546065 h 1240"/>
                <a:gd name="T22" fmla="*/ 5158550 w 5857"/>
                <a:gd name="T23" fmla="*/ 443898 h 12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7" h="1240">
                  <a:moveTo>
                    <a:pt x="5857" y="504"/>
                  </a:moveTo>
                  <a:lnTo>
                    <a:pt x="5853" y="495"/>
                  </a:lnTo>
                  <a:lnTo>
                    <a:pt x="5522" y="613"/>
                  </a:lnTo>
                  <a:lnTo>
                    <a:pt x="5105" y="0"/>
                  </a:lnTo>
                  <a:lnTo>
                    <a:pt x="0" y="0"/>
                  </a:lnTo>
                  <a:lnTo>
                    <a:pt x="0" y="1240"/>
                  </a:lnTo>
                  <a:lnTo>
                    <a:pt x="5105" y="1240"/>
                  </a:lnTo>
                  <a:lnTo>
                    <a:pt x="5522" y="629"/>
                  </a:lnTo>
                  <a:lnTo>
                    <a:pt x="5853" y="748"/>
                  </a:lnTo>
                  <a:lnTo>
                    <a:pt x="5857" y="738"/>
                  </a:lnTo>
                  <a:lnTo>
                    <a:pt x="5529" y="620"/>
                  </a:lnTo>
                  <a:lnTo>
                    <a:pt x="5857" y="504"/>
                  </a:lnTo>
                  <a:close/>
                </a:path>
              </a:pathLst>
            </a:custGeom>
            <a:solidFill>
              <a:schemeClr val="accent1"/>
            </a:solidFill>
            <a:ln>
              <a:noFill/>
            </a:ln>
          </p:spPr>
          <p:txBody>
            <a:bodyPr/>
            <a:lstStyle/>
            <a:p>
              <a:endParaRPr lang="zh-CN" altLang="en-US" sz="2400" dirty="0">
                <a:cs typeface="+mn-ea"/>
                <a:sym typeface="+mn-lt"/>
              </a:endParaRPr>
            </a:p>
          </p:txBody>
        </p:sp>
        <p:sp>
          <p:nvSpPr>
            <p:cNvPr id="26" name="Oval 34"/>
            <p:cNvSpPr>
              <a:spLocks noChangeArrowheads="1"/>
            </p:cNvSpPr>
            <p:nvPr/>
          </p:nvSpPr>
          <p:spPr bwMode="auto">
            <a:xfrm>
              <a:off x="5757863" y="5087938"/>
              <a:ext cx="269875" cy="2682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endParaRPr lang="zh-CN" altLang="en-US" sz="1100" dirty="0">
                <a:latin typeface="+mn-lt"/>
                <a:cs typeface="+mn-ea"/>
                <a:sym typeface="+mn-lt"/>
              </a:endParaRPr>
            </a:p>
          </p:txBody>
        </p:sp>
        <p:sp>
          <p:nvSpPr>
            <p:cNvPr id="27" name="Rectangle 35"/>
            <p:cNvSpPr>
              <a:spLocks noChangeArrowheads="1"/>
            </p:cNvSpPr>
            <p:nvPr/>
          </p:nvSpPr>
          <p:spPr bwMode="auto">
            <a:xfrm>
              <a:off x="5821466" y="5067398"/>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defTabSz="914400"/>
              <a:r>
                <a:rPr lang="zh-CN" altLang="zh-CN" sz="2000" dirty="0">
                  <a:solidFill>
                    <a:schemeClr val="accent1"/>
                  </a:solidFill>
                  <a:latin typeface="+mn-lt"/>
                  <a:cs typeface="+mn-ea"/>
                  <a:sym typeface="+mn-lt"/>
                </a:rPr>
                <a:t>3</a:t>
              </a:r>
              <a:endParaRPr lang="zh-CN" altLang="zh-CN" sz="2000" dirty="0">
                <a:solidFill>
                  <a:schemeClr val="accent1"/>
                </a:solidFill>
                <a:latin typeface="+mn-lt"/>
                <a:cs typeface="+mn-ea"/>
                <a:sym typeface="+mn-lt"/>
              </a:endParaRPr>
            </a:p>
          </p:txBody>
        </p:sp>
        <p:sp>
          <p:nvSpPr>
            <p:cNvPr id="28" name="MH_SubTitle_4"/>
            <p:cNvSpPr>
              <a:spLocks noChangeArrowheads="1"/>
            </p:cNvSpPr>
            <p:nvPr/>
          </p:nvSpPr>
          <p:spPr bwMode="auto">
            <a:xfrm>
              <a:off x="153988" y="4929188"/>
              <a:ext cx="4346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sz="1600" dirty="0" err="1">
                  <a:solidFill>
                    <a:schemeClr val="bg1"/>
                  </a:solidFill>
                  <a:latin typeface="+mn-lt"/>
                  <a:ea typeface="+mn-ea"/>
                  <a:cs typeface="+mn-ea"/>
                  <a:sym typeface="+mn-lt"/>
                </a:rPr>
                <a:t>标题数字等都可以通过点击和重新输入进行更改</a:t>
              </a:r>
              <a:endParaRPr lang="zh-CN" altLang="en-US" sz="1600" dirty="0">
                <a:solidFill>
                  <a:schemeClr val="bg1"/>
                </a:solidFill>
                <a:latin typeface="+mn-lt"/>
                <a:ea typeface="+mn-ea"/>
                <a:cs typeface="+mn-ea"/>
                <a:sym typeface="+mn-lt"/>
              </a:endParaRPr>
            </a:p>
          </p:txBody>
        </p:sp>
      </p:grpSp>
      <p:sp>
        <p:nvSpPr>
          <p:cNvPr id="29" name="矩形 51"/>
          <p:cNvSpPr>
            <a:spLocks noChangeArrowheads="1"/>
          </p:cNvSpPr>
          <p:nvPr/>
        </p:nvSpPr>
        <p:spPr bwMode="auto">
          <a:xfrm>
            <a:off x="7328375" y="2333672"/>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eaLnBrk="1" hangingPunct="1">
              <a:lnSpc>
                <a:spcPct val="100000"/>
              </a:lnSpc>
              <a:spcBef>
                <a:spcPct val="0"/>
              </a:spcBef>
              <a:buFontTx/>
              <a:buNone/>
            </a:pPr>
            <a:r>
              <a:rPr lang="zh-CN" altLang="en-US" sz="2400" b="1" dirty="0">
                <a:solidFill>
                  <a:srgbClr val="000000"/>
                </a:solidFill>
                <a:latin typeface="+mn-lt"/>
                <a:ea typeface="+mn-ea"/>
                <a:cs typeface="+mn-ea"/>
                <a:sym typeface="+mn-lt"/>
              </a:rPr>
              <a:t>点击此处添加标题</a:t>
            </a:r>
            <a:endParaRPr lang="zh-CN" altLang="en-US" sz="2400" b="1" dirty="0">
              <a:solidFill>
                <a:srgbClr val="000000"/>
              </a:solidFill>
              <a:latin typeface="+mn-lt"/>
              <a:ea typeface="+mn-ea"/>
              <a:cs typeface="+mn-ea"/>
              <a:sym typeface="+mn-lt"/>
            </a:endParaRPr>
          </a:p>
        </p:txBody>
      </p:sp>
      <p:sp>
        <p:nvSpPr>
          <p:cNvPr id="30" name="矩形 52"/>
          <p:cNvSpPr>
            <a:spLocks noChangeArrowheads="1"/>
          </p:cNvSpPr>
          <p:nvPr/>
        </p:nvSpPr>
        <p:spPr bwMode="auto">
          <a:xfrm>
            <a:off x="7328375" y="2965497"/>
            <a:ext cx="3827463" cy="27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sz="1600" dirty="0" err="1">
                <a:latin typeface="+mn-lt"/>
                <a:ea typeface="+mn-ea"/>
                <a:cs typeface="+mn-ea"/>
                <a:sym typeface="+mn-lt"/>
              </a:rPr>
              <a:t>标题数字等都可以通过点击和重新输入进行更改</a:t>
            </a:r>
            <a:endParaRPr sz="1600" dirty="0">
              <a:latin typeface="+mn-lt"/>
              <a:ea typeface="+mn-ea"/>
              <a:cs typeface="+mn-ea"/>
              <a:sym typeface="+mn-lt"/>
            </a:endParaRPr>
          </a:p>
          <a:p>
            <a:pPr eaLnBrk="1" hangingPunct="1">
              <a:lnSpc>
                <a:spcPct val="100000"/>
              </a:lnSpc>
              <a:spcBef>
                <a:spcPct val="0"/>
              </a:spcBef>
              <a:buFontTx/>
              <a:buNone/>
            </a:pPr>
            <a:r>
              <a:rPr sz="1600" dirty="0" err="1">
                <a:latin typeface="+mn-lt"/>
                <a:ea typeface="+mn-ea"/>
                <a:cs typeface="+mn-ea"/>
                <a:sym typeface="+mn-lt"/>
              </a:rPr>
              <a:t>标题数字等都可以通过点击和重新输入进行更改</a:t>
            </a:r>
            <a:endParaRPr sz="1600" dirty="0">
              <a:latin typeface="+mn-lt"/>
              <a:ea typeface="+mn-ea"/>
              <a:cs typeface="+mn-ea"/>
              <a:sym typeface="+mn-lt"/>
            </a:endParaRPr>
          </a:p>
          <a:p>
            <a:pPr eaLnBrk="1" hangingPunct="1">
              <a:lnSpc>
                <a:spcPct val="100000"/>
              </a:lnSpc>
              <a:spcBef>
                <a:spcPct val="0"/>
              </a:spcBef>
              <a:buFontTx/>
              <a:buNone/>
            </a:pPr>
            <a:r>
              <a:rPr sz="1600" dirty="0" err="1">
                <a:latin typeface="+mn-lt"/>
                <a:ea typeface="+mn-ea"/>
                <a:cs typeface="+mn-ea"/>
                <a:sym typeface="+mn-lt"/>
              </a:rPr>
              <a:t>标题数字等都可以通过点击和重新输入进行更改</a:t>
            </a:r>
            <a:endParaRPr sz="1600" dirty="0">
              <a:latin typeface="+mn-lt"/>
              <a:ea typeface="+mn-ea"/>
              <a:cs typeface="+mn-ea"/>
              <a:sym typeface="+mn-lt"/>
            </a:endParaRPr>
          </a:p>
          <a:p>
            <a:pPr eaLnBrk="1" hangingPunct="1">
              <a:lnSpc>
                <a:spcPct val="100000"/>
              </a:lnSpc>
              <a:spcBef>
                <a:spcPct val="0"/>
              </a:spcBef>
              <a:buFontTx/>
              <a:buNone/>
            </a:pPr>
            <a:r>
              <a:rPr sz="1600" dirty="0" err="1">
                <a:latin typeface="+mn-lt"/>
                <a:ea typeface="+mn-ea"/>
                <a:cs typeface="+mn-ea"/>
                <a:sym typeface="+mn-lt"/>
              </a:rPr>
              <a:t>标题数字等都可以通过点击和重新输入进行更改</a:t>
            </a:r>
            <a:endParaRPr sz="1600" dirty="0">
              <a:latin typeface="+mn-lt"/>
              <a:ea typeface="+mn-ea"/>
              <a:cs typeface="+mn-ea"/>
              <a:sym typeface="+mn-lt"/>
            </a:endParaRPr>
          </a:p>
          <a:p>
            <a:pPr eaLnBrk="1" hangingPunct="1">
              <a:lnSpc>
                <a:spcPct val="100000"/>
              </a:lnSpc>
              <a:spcBef>
                <a:spcPct val="0"/>
              </a:spcBef>
              <a:buFontTx/>
              <a:buNone/>
            </a:pPr>
            <a:r>
              <a:rPr sz="1600" dirty="0" err="1">
                <a:latin typeface="+mn-lt"/>
                <a:ea typeface="+mn-ea"/>
                <a:cs typeface="+mn-ea"/>
                <a:sym typeface="+mn-lt"/>
              </a:rPr>
              <a:t>标题数字等都可以通过点击和重新输入进行更改</a:t>
            </a:r>
            <a:endParaRPr sz="1600" dirty="0">
              <a:latin typeface="+mn-lt"/>
              <a:ea typeface="+mn-ea"/>
              <a:cs typeface="+mn-ea"/>
              <a:sym typeface="+mn-lt"/>
            </a:endParaRPr>
          </a:p>
          <a:p>
            <a:pPr eaLnBrk="1" hangingPunct="1">
              <a:lnSpc>
                <a:spcPct val="100000"/>
              </a:lnSpc>
              <a:spcBef>
                <a:spcPct val="0"/>
              </a:spcBef>
              <a:buFontTx/>
              <a:buNone/>
            </a:pPr>
            <a:endParaRPr lang="zh-CN" altLang="en-US" sz="1600" dirty="0">
              <a:solidFill>
                <a:srgbClr val="000000"/>
              </a:solidFill>
              <a:latin typeface="+mn-lt"/>
              <a:ea typeface="+mn-ea"/>
              <a:cs typeface="+mn-ea"/>
              <a:sym typeface="+mn-lt"/>
            </a:endParaRPr>
          </a:p>
        </p:txBody>
      </p:sp>
      <p:cxnSp>
        <p:nvCxnSpPr>
          <p:cNvPr id="31" name="直接连接符 30"/>
          <p:cNvCxnSpPr/>
          <p:nvPr/>
        </p:nvCxnSpPr>
        <p:spPr>
          <a:xfrm>
            <a:off x="7436325" y="2843260"/>
            <a:ext cx="252571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2"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3"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2"/>
          <p:cNvSpPr>
            <a:spLocks noChangeArrowheads="1"/>
          </p:cNvSpPr>
          <p:nvPr/>
        </p:nvSpPr>
        <p:spPr bwMode="auto">
          <a:xfrm>
            <a:off x="3624929" y="1714406"/>
            <a:ext cx="7093400" cy="630390"/>
          </a:xfrm>
          <a:prstGeom prst="rect">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sz="2400" dirty="0">
              <a:cs typeface="+mn-ea"/>
              <a:sym typeface="+mn-lt"/>
            </a:endParaRPr>
          </a:p>
        </p:txBody>
      </p:sp>
      <p:sp>
        <p:nvSpPr>
          <p:cNvPr id="12" name="Rectangle 5"/>
          <p:cNvSpPr>
            <a:spLocks noChangeArrowheads="1"/>
          </p:cNvSpPr>
          <p:nvPr/>
        </p:nvSpPr>
        <p:spPr bwMode="auto">
          <a:xfrm>
            <a:off x="3804880" y="3827367"/>
            <a:ext cx="6841441" cy="621988"/>
          </a:xfrm>
          <a:prstGeom prst="rect">
            <a:avLst/>
          </a:pr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sz="2400" dirty="0">
              <a:cs typeface="+mn-ea"/>
              <a:sym typeface="+mn-lt"/>
            </a:endParaRPr>
          </a:p>
        </p:txBody>
      </p:sp>
      <p:sp>
        <p:nvSpPr>
          <p:cNvPr id="15" name="Rectangle 7"/>
          <p:cNvSpPr>
            <a:spLocks noChangeArrowheads="1"/>
          </p:cNvSpPr>
          <p:nvPr/>
        </p:nvSpPr>
        <p:spPr bwMode="auto">
          <a:xfrm>
            <a:off x="3620791" y="3119393"/>
            <a:ext cx="7311850" cy="644524"/>
          </a:xfrm>
          <a:prstGeom prst="rect">
            <a:avLst/>
          </a:pr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sz="2400" dirty="0">
              <a:cs typeface="+mn-ea"/>
              <a:sym typeface="+mn-lt"/>
            </a:endParaRPr>
          </a:p>
        </p:txBody>
      </p:sp>
      <p:sp>
        <p:nvSpPr>
          <p:cNvPr id="17" name="Rectangle 10"/>
          <p:cNvSpPr>
            <a:spLocks noChangeArrowheads="1"/>
          </p:cNvSpPr>
          <p:nvPr/>
        </p:nvSpPr>
        <p:spPr bwMode="auto">
          <a:xfrm>
            <a:off x="2725440" y="2419255"/>
            <a:ext cx="5205412"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9" name="Rectangle 9"/>
          <p:cNvSpPr>
            <a:spLocks noChangeArrowheads="1"/>
          </p:cNvSpPr>
          <p:nvPr/>
        </p:nvSpPr>
        <p:spPr bwMode="auto">
          <a:xfrm>
            <a:off x="3587452" y="2408245"/>
            <a:ext cx="7490917" cy="647699"/>
          </a:xfrm>
          <a:prstGeom prst="rect">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sz="2400" dirty="0">
              <a:cs typeface="+mn-ea"/>
              <a:sym typeface="+mn-lt"/>
            </a:endParaRPr>
          </a:p>
        </p:txBody>
      </p:sp>
      <p:sp>
        <p:nvSpPr>
          <p:cNvPr id="21" name="Rectangle 13"/>
          <p:cNvSpPr>
            <a:spLocks noChangeArrowheads="1"/>
          </p:cNvSpPr>
          <p:nvPr/>
        </p:nvSpPr>
        <p:spPr bwMode="auto">
          <a:xfrm>
            <a:off x="2725440" y="1714405"/>
            <a:ext cx="4229099" cy="70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grpSp>
        <p:nvGrpSpPr>
          <p:cNvPr id="22" name="组合 21"/>
          <p:cNvGrpSpPr/>
          <p:nvPr/>
        </p:nvGrpSpPr>
        <p:grpSpPr>
          <a:xfrm>
            <a:off x="833859" y="1371348"/>
            <a:ext cx="3487737" cy="3497263"/>
            <a:chOff x="2640013" y="1693863"/>
            <a:chExt cx="3487737" cy="3497262"/>
          </a:xfrm>
          <a:blipFill>
            <a:blip r:embed="rId1"/>
            <a:stretch>
              <a:fillRect/>
            </a:stretch>
          </a:blipFill>
        </p:grpSpPr>
        <p:sp>
          <p:nvSpPr>
            <p:cNvPr id="23" name="Freeform 15"/>
            <p:cNvSpPr/>
            <p:nvPr/>
          </p:nvSpPr>
          <p:spPr bwMode="auto">
            <a:xfrm>
              <a:off x="2892425" y="2470150"/>
              <a:ext cx="49212" cy="76200"/>
            </a:xfrm>
            <a:custGeom>
              <a:avLst/>
              <a:gdLst>
                <a:gd name="T0" fmla="*/ 0 w 9"/>
                <a:gd name="T1" fmla="*/ 14 h 14"/>
                <a:gd name="T2" fmla="*/ 1 w 9"/>
                <a:gd name="T3" fmla="*/ 12 h 14"/>
                <a:gd name="T4" fmla="*/ 3 w 9"/>
                <a:gd name="T5" fmla="*/ 9 h 14"/>
                <a:gd name="T6" fmla="*/ 5 w 9"/>
                <a:gd name="T7" fmla="*/ 5 h 14"/>
                <a:gd name="T8" fmla="*/ 9 w 9"/>
                <a:gd name="T9" fmla="*/ 0 h 14"/>
                <a:gd name="T10" fmla="*/ 0 w 9"/>
                <a:gd name="T11" fmla="*/ 14 h 14"/>
                <a:gd name="T12" fmla="*/ 0 w 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0" y="14"/>
                  </a:moveTo>
                  <a:cubicBezTo>
                    <a:pt x="0" y="14"/>
                    <a:pt x="0" y="13"/>
                    <a:pt x="1" y="12"/>
                  </a:cubicBezTo>
                  <a:cubicBezTo>
                    <a:pt x="1" y="12"/>
                    <a:pt x="3" y="10"/>
                    <a:pt x="3" y="9"/>
                  </a:cubicBezTo>
                  <a:cubicBezTo>
                    <a:pt x="3" y="9"/>
                    <a:pt x="5" y="6"/>
                    <a:pt x="5" y="5"/>
                  </a:cubicBezTo>
                  <a:cubicBezTo>
                    <a:pt x="5" y="5"/>
                    <a:pt x="8" y="1"/>
                    <a:pt x="9" y="0"/>
                  </a:cubicBezTo>
                  <a:cubicBezTo>
                    <a:pt x="0" y="14"/>
                    <a:pt x="0" y="14"/>
                    <a:pt x="0" y="14"/>
                  </a:cubicBezTo>
                  <a:cubicBezTo>
                    <a:pt x="0" y="14"/>
                    <a:pt x="0" y="14"/>
                    <a:pt x="0"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24" name="Freeform 16"/>
            <p:cNvSpPr/>
            <p:nvPr/>
          </p:nvSpPr>
          <p:spPr bwMode="auto">
            <a:xfrm>
              <a:off x="2854325" y="2557463"/>
              <a:ext cx="31750" cy="55562"/>
            </a:xfrm>
            <a:custGeom>
              <a:avLst/>
              <a:gdLst>
                <a:gd name="T0" fmla="*/ 0 w 6"/>
                <a:gd name="T1" fmla="*/ 9 h 10"/>
                <a:gd name="T2" fmla="*/ 0 w 6"/>
                <a:gd name="T3" fmla="*/ 9 h 10"/>
                <a:gd name="T4" fmla="*/ 1 w 6"/>
                <a:gd name="T5" fmla="*/ 8 h 10"/>
                <a:gd name="T6" fmla="*/ 0 w 6"/>
                <a:gd name="T7" fmla="*/ 10 h 10"/>
                <a:gd name="T8" fmla="*/ 5 w 6"/>
                <a:gd name="T9" fmla="*/ 2 h 10"/>
                <a:gd name="T10" fmla="*/ 5 w 6"/>
                <a:gd name="T11" fmla="*/ 2 h 10"/>
                <a:gd name="T12" fmla="*/ 5 w 6"/>
                <a:gd name="T13" fmla="*/ 2 h 10"/>
                <a:gd name="T14" fmla="*/ 6 w 6"/>
                <a:gd name="T15" fmla="*/ 0 h 10"/>
                <a:gd name="T16" fmla="*/ 5 w 6"/>
                <a:gd name="T17" fmla="*/ 1 h 10"/>
                <a:gd name="T18" fmla="*/ 4 w 6"/>
                <a:gd name="T19" fmla="*/ 2 h 10"/>
                <a:gd name="T20" fmla="*/ 5 w 6"/>
                <a:gd name="T21" fmla="*/ 2 h 10"/>
                <a:gd name="T22" fmla="*/ 4 w 6"/>
                <a:gd name="T23" fmla="*/ 2 h 10"/>
                <a:gd name="T24" fmla="*/ 1 w 6"/>
                <a:gd name="T25" fmla="*/ 9 h 10"/>
                <a:gd name="T26" fmla="*/ 0 w 6"/>
                <a:gd name="T2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0">
                  <a:moveTo>
                    <a:pt x="0" y="9"/>
                  </a:moveTo>
                  <a:cubicBezTo>
                    <a:pt x="0" y="9"/>
                    <a:pt x="0" y="9"/>
                    <a:pt x="0" y="9"/>
                  </a:cubicBezTo>
                  <a:cubicBezTo>
                    <a:pt x="1" y="8"/>
                    <a:pt x="1" y="8"/>
                    <a:pt x="1" y="8"/>
                  </a:cubicBezTo>
                  <a:cubicBezTo>
                    <a:pt x="1" y="9"/>
                    <a:pt x="0" y="9"/>
                    <a:pt x="0" y="10"/>
                  </a:cubicBezTo>
                  <a:cubicBezTo>
                    <a:pt x="1" y="9"/>
                    <a:pt x="5" y="2"/>
                    <a:pt x="5" y="2"/>
                  </a:cubicBezTo>
                  <a:cubicBezTo>
                    <a:pt x="5" y="2"/>
                    <a:pt x="5" y="2"/>
                    <a:pt x="5" y="2"/>
                  </a:cubicBezTo>
                  <a:cubicBezTo>
                    <a:pt x="5" y="2"/>
                    <a:pt x="5" y="2"/>
                    <a:pt x="5" y="2"/>
                  </a:cubicBezTo>
                  <a:cubicBezTo>
                    <a:pt x="5" y="1"/>
                    <a:pt x="5" y="1"/>
                    <a:pt x="6" y="0"/>
                  </a:cubicBezTo>
                  <a:cubicBezTo>
                    <a:pt x="6" y="0"/>
                    <a:pt x="6" y="0"/>
                    <a:pt x="5" y="1"/>
                  </a:cubicBezTo>
                  <a:cubicBezTo>
                    <a:pt x="4" y="2"/>
                    <a:pt x="4" y="2"/>
                    <a:pt x="4" y="2"/>
                  </a:cubicBezTo>
                  <a:cubicBezTo>
                    <a:pt x="5" y="2"/>
                    <a:pt x="5" y="2"/>
                    <a:pt x="5" y="2"/>
                  </a:cubicBezTo>
                  <a:cubicBezTo>
                    <a:pt x="4" y="2"/>
                    <a:pt x="4" y="2"/>
                    <a:pt x="4" y="2"/>
                  </a:cubicBezTo>
                  <a:cubicBezTo>
                    <a:pt x="1" y="9"/>
                    <a:pt x="1" y="9"/>
                    <a:pt x="1" y="9"/>
                  </a:cubicBezTo>
                  <a:cubicBezTo>
                    <a:pt x="0" y="9"/>
                    <a:pt x="0" y="9"/>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25" name="Freeform 17"/>
            <p:cNvSpPr/>
            <p:nvPr/>
          </p:nvSpPr>
          <p:spPr bwMode="auto">
            <a:xfrm>
              <a:off x="2794000" y="2635250"/>
              <a:ext cx="49212" cy="104775"/>
            </a:xfrm>
            <a:custGeom>
              <a:avLst/>
              <a:gdLst>
                <a:gd name="T0" fmla="*/ 0 w 9"/>
                <a:gd name="T1" fmla="*/ 19 h 19"/>
                <a:gd name="T2" fmla="*/ 9 w 9"/>
                <a:gd name="T3" fmla="*/ 0 h 19"/>
                <a:gd name="T4" fmla="*/ 8 w 9"/>
                <a:gd name="T5" fmla="*/ 1 h 19"/>
                <a:gd name="T6" fmla="*/ 0 w 9"/>
                <a:gd name="T7" fmla="*/ 19 h 19"/>
                <a:gd name="T8" fmla="*/ 0 w 9"/>
                <a:gd name="T9" fmla="*/ 19 h 19"/>
              </a:gdLst>
              <a:ahLst/>
              <a:cxnLst>
                <a:cxn ang="0">
                  <a:pos x="T0" y="T1"/>
                </a:cxn>
                <a:cxn ang="0">
                  <a:pos x="T2" y="T3"/>
                </a:cxn>
                <a:cxn ang="0">
                  <a:pos x="T4" y="T5"/>
                </a:cxn>
                <a:cxn ang="0">
                  <a:pos x="T6" y="T7"/>
                </a:cxn>
                <a:cxn ang="0">
                  <a:pos x="T8" y="T9"/>
                </a:cxn>
              </a:cxnLst>
              <a:rect l="0" t="0" r="r" b="b"/>
              <a:pathLst>
                <a:path w="9" h="19">
                  <a:moveTo>
                    <a:pt x="0" y="19"/>
                  </a:moveTo>
                  <a:cubicBezTo>
                    <a:pt x="3" y="12"/>
                    <a:pt x="9" y="0"/>
                    <a:pt x="9" y="0"/>
                  </a:cubicBezTo>
                  <a:cubicBezTo>
                    <a:pt x="8" y="1"/>
                    <a:pt x="8" y="1"/>
                    <a:pt x="8" y="1"/>
                  </a:cubicBezTo>
                  <a:cubicBezTo>
                    <a:pt x="0" y="19"/>
                    <a:pt x="0" y="19"/>
                    <a:pt x="0" y="19"/>
                  </a:cubicBezTo>
                  <a:cubicBezTo>
                    <a:pt x="0" y="19"/>
                    <a:pt x="0" y="19"/>
                    <a:pt x="0"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26" name="Freeform 18"/>
            <p:cNvSpPr/>
            <p:nvPr/>
          </p:nvSpPr>
          <p:spPr bwMode="auto">
            <a:xfrm>
              <a:off x="2743200" y="2816225"/>
              <a:ext cx="17462" cy="38100"/>
            </a:xfrm>
            <a:custGeom>
              <a:avLst/>
              <a:gdLst>
                <a:gd name="T0" fmla="*/ 1 w 3"/>
                <a:gd name="T1" fmla="*/ 4 h 7"/>
                <a:gd name="T2" fmla="*/ 0 w 3"/>
                <a:gd name="T3" fmla="*/ 7 h 7"/>
                <a:gd name="T4" fmla="*/ 3 w 3"/>
                <a:gd name="T5" fmla="*/ 0 h 7"/>
                <a:gd name="T6" fmla="*/ 1 w 3"/>
                <a:gd name="T7" fmla="*/ 4 h 7"/>
                <a:gd name="T8" fmla="*/ 1 w 3"/>
                <a:gd name="T9" fmla="*/ 4 h 7"/>
              </a:gdLst>
              <a:ahLst/>
              <a:cxnLst>
                <a:cxn ang="0">
                  <a:pos x="T0" y="T1"/>
                </a:cxn>
                <a:cxn ang="0">
                  <a:pos x="T2" y="T3"/>
                </a:cxn>
                <a:cxn ang="0">
                  <a:pos x="T4" y="T5"/>
                </a:cxn>
                <a:cxn ang="0">
                  <a:pos x="T6" y="T7"/>
                </a:cxn>
                <a:cxn ang="0">
                  <a:pos x="T8" y="T9"/>
                </a:cxn>
              </a:cxnLst>
              <a:rect l="0" t="0" r="r" b="b"/>
              <a:pathLst>
                <a:path w="3" h="7">
                  <a:moveTo>
                    <a:pt x="1" y="4"/>
                  </a:moveTo>
                  <a:cubicBezTo>
                    <a:pt x="0" y="7"/>
                    <a:pt x="0" y="7"/>
                    <a:pt x="0" y="7"/>
                  </a:cubicBezTo>
                  <a:cubicBezTo>
                    <a:pt x="1" y="5"/>
                    <a:pt x="2" y="2"/>
                    <a:pt x="3" y="0"/>
                  </a:cubicBezTo>
                  <a:cubicBezTo>
                    <a:pt x="1" y="4"/>
                    <a:pt x="1" y="4"/>
                    <a:pt x="1" y="4"/>
                  </a:cubicBezTo>
                  <a:cubicBezTo>
                    <a:pt x="1" y="4"/>
                    <a:pt x="1" y="4"/>
                    <a:pt x="1"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27" name="Freeform 19"/>
            <p:cNvSpPr/>
            <p:nvPr/>
          </p:nvSpPr>
          <p:spPr bwMode="auto">
            <a:xfrm>
              <a:off x="2738438" y="2854325"/>
              <a:ext cx="11112" cy="28575"/>
            </a:xfrm>
            <a:custGeom>
              <a:avLst/>
              <a:gdLst>
                <a:gd name="T0" fmla="*/ 1 w 2"/>
                <a:gd name="T1" fmla="*/ 2 h 5"/>
                <a:gd name="T2" fmla="*/ 0 w 2"/>
                <a:gd name="T3" fmla="*/ 5 h 5"/>
                <a:gd name="T4" fmla="*/ 1 w 2"/>
                <a:gd name="T5" fmla="*/ 2 h 5"/>
                <a:gd name="T6" fmla="*/ 1 w 2"/>
                <a:gd name="T7" fmla="*/ 2 h 5"/>
                <a:gd name="T8" fmla="*/ 2 w 2"/>
                <a:gd name="T9" fmla="*/ 0 h 5"/>
                <a:gd name="T10" fmla="*/ 2 w 2"/>
                <a:gd name="T11" fmla="*/ 0 h 5"/>
                <a:gd name="T12" fmla="*/ 1 w 2"/>
                <a:gd name="T13" fmla="*/ 1 h 5"/>
                <a:gd name="T14" fmla="*/ 1 w 2"/>
                <a:gd name="T15" fmla="*/ 1 h 5"/>
                <a:gd name="T16" fmla="*/ 1 w 2"/>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1" y="2"/>
                  </a:moveTo>
                  <a:cubicBezTo>
                    <a:pt x="0" y="5"/>
                    <a:pt x="0" y="5"/>
                    <a:pt x="0" y="5"/>
                  </a:cubicBezTo>
                  <a:cubicBezTo>
                    <a:pt x="1" y="4"/>
                    <a:pt x="1" y="2"/>
                    <a:pt x="1" y="2"/>
                  </a:cubicBezTo>
                  <a:cubicBezTo>
                    <a:pt x="1" y="2"/>
                    <a:pt x="1" y="2"/>
                    <a:pt x="1" y="2"/>
                  </a:cubicBezTo>
                  <a:cubicBezTo>
                    <a:pt x="1" y="2"/>
                    <a:pt x="1" y="1"/>
                    <a:pt x="2" y="0"/>
                  </a:cubicBezTo>
                  <a:cubicBezTo>
                    <a:pt x="2" y="0"/>
                    <a:pt x="2" y="0"/>
                    <a:pt x="2" y="0"/>
                  </a:cubicBezTo>
                  <a:cubicBezTo>
                    <a:pt x="2" y="0"/>
                    <a:pt x="1" y="1"/>
                    <a:pt x="1" y="1"/>
                  </a:cubicBezTo>
                  <a:cubicBezTo>
                    <a:pt x="1" y="1"/>
                    <a:pt x="1" y="1"/>
                    <a:pt x="1" y="1"/>
                  </a:cubicBezTo>
                  <a:cubicBezTo>
                    <a:pt x="1" y="2"/>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28" name="Freeform 20"/>
            <p:cNvSpPr/>
            <p:nvPr/>
          </p:nvSpPr>
          <p:spPr bwMode="auto">
            <a:xfrm>
              <a:off x="2640013" y="1700213"/>
              <a:ext cx="3487737" cy="3490912"/>
            </a:xfrm>
            <a:custGeom>
              <a:avLst/>
              <a:gdLst>
                <a:gd name="T0" fmla="*/ 636 w 636"/>
                <a:gd name="T1" fmla="*/ 318 h 635"/>
                <a:gd name="T2" fmla="*/ 635 w 636"/>
                <a:gd name="T3" fmla="*/ 344 h 635"/>
                <a:gd name="T4" fmla="*/ 628 w 636"/>
                <a:gd name="T5" fmla="*/ 387 h 635"/>
                <a:gd name="T6" fmla="*/ 614 w 636"/>
                <a:gd name="T7" fmla="*/ 435 h 635"/>
                <a:gd name="T8" fmla="*/ 592 w 636"/>
                <a:gd name="T9" fmla="*/ 479 h 635"/>
                <a:gd name="T10" fmla="*/ 579 w 636"/>
                <a:gd name="T11" fmla="*/ 500 h 635"/>
                <a:gd name="T12" fmla="*/ 564 w 636"/>
                <a:gd name="T13" fmla="*/ 519 h 635"/>
                <a:gd name="T14" fmla="*/ 548 w 636"/>
                <a:gd name="T15" fmla="*/ 537 h 635"/>
                <a:gd name="T16" fmla="*/ 636 w 636"/>
                <a:gd name="T17" fmla="*/ 318 h 635"/>
                <a:gd name="T18" fmla="*/ 319 w 636"/>
                <a:gd name="T19" fmla="*/ 0 h 635"/>
                <a:gd name="T20" fmla="*/ 636 w 636"/>
                <a:gd name="T21" fmla="*/ 318 h 635"/>
                <a:gd name="T22" fmla="*/ 548 w 636"/>
                <a:gd name="T23" fmla="*/ 537 h 635"/>
                <a:gd name="T24" fmla="*/ 512 w 636"/>
                <a:gd name="T25" fmla="*/ 569 h 635"/>
                <a:gd name="T26" fmla="*/ 472 w 636"/>
                <a:gd name="T27" fmla="*/ 596 h 635"/>
                <a:gd name="T28" fmla="*/ 428 w 636"/>
                <a:gd name="T29" fmla="*/ 616 h 635"/>
                <a:gd name="T30" fmla="*/ 381 w 636"/>
                <a:gd name="T31" fmla="*/ 629 h 635"/>
                <a:gd name="T32" fmla="*/ 360 w 636"/>
                <a:gd name="T33" fmla="*/ 633 h 635"/>
                <a:gd name="T34" fmla="*/ 332 w 636"/>
                <a:gd name="T35" fmla="*/ 635 h 635"/>
                <a:gd name="T36" fmla="*/ 307 w 636"/>
                <a:gd name="T37" fmla="*/ 635 h 635"/>
                <a:gd name="T38" fmla="*/ 294 w 636"/>
                <a:gd name="T39" fmla="*/ 634 h 635"/>
                <a:gd name="T40" fmla="*/ 283 w 636"/>
                <a:gd name="T41" fmla="*/ 633 h 635"/>
                <a:gd name="T42" fmla="*/ 269 w 636"/>
                <a:gd name="T43" fmla="*/ 632 h 635"/>
                <a:gd name="T44" fmla="*/ 245 w 636"/>
                <a:gd name="T45" fmla="*/ 627 h 635"/>
                <a:gd name="T46" fmla="*/ 198 w 636"/>
                <a:gd name="T47" fmla="*/ 612 h 635"/>
                <a:gd name="T48" fmla="*/ 154 w 636"/>
                <a:gd name="T49" fmla="*/ 590 h 635"/>
                <a:gd name="T50" fmla="*/ 115 w 636"/>
                <a:gd name="T51" fmla="*/ 561 h 635"/>
                <a:gd name="T52" fmla="*/ 51 w 636"/>
                <a:gd name="T53" fmla="*/ 488 h 635"/>
                <a:gd name="T54" fmla="*/ 11 w 636"/>
                <a:gd name="T55" fmla="*/ 398 h 635"/>
                <a:gd name="T56" fmla="*/ 2 w 636"/>
                <a:gd name="T57" fmla="*/ 348 h 635"/>
                <a:gd name="T58" fmla="*/ 0 w 636"/>
                <a:gd name="T59" fmla="*/ 317 h 635"/>
                <a:gd name="T60" fmla="*/ 2 w 636"/>
                <a:gd name="T61" fmla="*/ 291 h 635"/>
                <a:gd name="T62" fmla="*/ 5 w 636"/>
                <a:gd name="T63" fmla="*/ 266 h 635"/>
                <a:gd name="T64" fmla="*/ 10 w 636"/>
                <a:gd name="T65" fmla="*/ 241 h 635"/>
                <a:gd name="T66" fmla="*/ 48 w 636"/>
                <a:gd name="T67" fmla="*/ 150 h 635"/>
                <a:gd name="T68" fmla="*/ 106 w 636"/>
                <a:gd name="T69" fmla="*/ 81 h 635"/>
                <a:gd name="T70" fmla="*/ 144 w 636"/>
                <a:gd name="T71" fmla="*/ 52 h 635"/>
                <a:gd name="T72" fmla="*/ 186 w 636"/>
                <a:gd name="T73" fmla="*/ 29 h 635"/>
                <a:gd name="T74" fmla="*/ 232 w 636"/>
                <a:gd name="T75" fmla="*/ 12 h 635"/>
                <a:gd name="T76" fmla="*/ 276 w 636"/>
                <a:gd name="T77" fmla="*/ 3 h 635"/>
                <a:gd name="T78" fmla="*/ 300 w 636"/>
                <a:gd name="T79" fmla="*/ 1 h 635"/>
                <a:gd name="T80" fmla="*/ 322 w 636"/>
                <a:gd name="T81" fmla="*/ 0 h 635"/>
                <a:gd name="T82" fmla="*/ 343 w 636"/>
                <a:gd name="T83" fmla="*/ 1 h 635"/>
                <a:gd name="T84" fmla="*/ 354 w 636"/>
                <a:gd name="T85" fmla="*/ 2 h 635"/>
                <a:gd name="T86" fmla="*/ 367 w 636"/>
                <a:gd name="T87" fmla="*/ 4 h 635"/>
                <a:gd name="T88" fmla="*/ 415 w 636"/>
                <a:gd name="T89" fmla="*/ 15 h 635"/>
                <a:gd name="T90" fmla="*/ 461 w 636"/>
                <a:gd name="T91" fmla="*/ 34 h 635"/>
                <a:gd name="T92" fmla="*/ 540 w 636"/>
                <a:gd name="T93" fmla="*/ 90 h 635"/>
                <a:gd name="T94" fmla="*/ 572 w 636"/>
                <a:gd name="T95" fmla="*/ 127 h 635"/>
                <a:gd name="T96" fmla="*/ 586 w 636"/>
                <a:gd name="T97" fmla="*/ 147 h 635"/>
                <a:gd name="T98" fmla="*/ 609 w 636"/>
                <a:gd name="T99" fmla="*/ 190 h 635"/>
                <a:gd name="T100" fmla="*/ 631 w 636"/>
                <a:gd name="T101" fmla="*/ 262 h 635"/>
                <a:gd name="T102" fmla="*/ 634 w 636"/>
                <a:gd name="T103" fmla="*/ 287 h 635"/>
                <a:gd name="T104" fmla="*/ 636 w 636"/>
                <a:gd name="T105" fmla="*/ 318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6" h="635">
                  <a:moveTo>
                    <a:pt x="636" y="318"/>
                  </a:moveTo>
                  <a:cubicBezTo>
                    <a:pt x="636" y="326"/>
                    <a:pt x="636" y="336"/>
                    <a:pt x="635" y="344"/>
                  </a:cubicBezTo>
                  <a:cubicBezTo>
                    <a:pt x="633" y="357"/>
                    <a:pt x="631" y="374"/>
                    <a:pt x="628" y="387"/>
                  </a:cubicBezTo>
                  <a:cubicBezTo>
                    <a:pt x="628" y="387"/>
                    <a:pt x="623" y="410"/>
                    <a:pt x="614" y="435"/>
                  </a:cubicBezTo>
                  <a:cubicBezTo>
                    <a:pt x="602" y="463"/>
                    <a:pt x="592" y="479"/>
                    <a:pt x="592" y="479"/>
                  </a:cubicBezTo>
                  <a:cubicBezTo>
                    <a:pt x="588" y="485"/>
                    <a:pt x="583" y="494"/>
                    <a:pt x="579" y="500"/>
                  </a:cubicBezTo>
                  <a:cubicBezTo>
                    <a:pt x="574" y="506"/>
                    <a:pt x="568" y="513"/>
                    <a:pt x="564" y="519"/>
                  </a:cubicBezTo>
                  <a:cubicBezTo>
                    <a:pt x="559" y="525"/>
                    <a:pt x="553" y="532"/>
                    <a:pt x="548" y="537"/>
                  </a:cubicBezTo>
                  <a:cubicBezTo>
                    <a:pt x="602" y="481"/>
                    <a:pt x="636" y="403"/>
                    <a:pt x="636" y="318"/>
                  </a:cubicBezTo>
                  <a:cubicBezTo>
                    <a:pt x="636" y="143"/>
                    <a:pt x="494" y="0"/>
                    <a:pt x="319" y="0"/>
                  </a:cubicBezTo>
                  <a:cubicBezTo>
                    <a:pt x="494" y="0"/>
                    <a:pt x="636" y="143"/>
                    <a:pt x="636" y="318"/>
                  </a:cubicBezTo>
                  <a:cubicBezTo>
                    <a:pt x="636" y="403"/>
                    <a:pt x="602" y="481"/>
                    <a:pt x="548" y="537"/>
                  </a:cubicBezTo>
                  <a:cubicBezTo>
                    <a:pt x="537" y="547"/>
                    <a:pt x="523" y="561"/>
                    <a:pt x="512" y="569"/>
                  </a:cubicBezTo>
                  <a:cubicBezTo>
                    <a:pt x="501" y="578"/>
                    <a:pt x="484" y="589"/>
                    <a:pt x="472" y="596"/>
                  </a:cubicBezTo>
                  <a:cubicBezTo>
                    <a:pt x="459" y="603"/>
                    <a:pt x="442" y="611"/>
                    <a:pt x="428" y="616"/>
                  </a:cubicBezTo>
                  <a:cubicBezTo>
                    <a:pt x="414" y="621"/>
                    <a:pt x="395" y="626"/>
                    <a:pt x="381" y="629"/>
                  </a:cubicBezTo>
                  <a:cubicBezTo>
                    <a:pt x="375" y="630"/>
                    <a:pt x="366" y="632"/>
                    <a:pt x="360" y="633"/>
                  </a:cubicBezTo>
                  <a:cubicBezTo>
                    <a:pt x="352" y="634"/>
                    <a:pt x="344" y="635"/>
                    <a:pt x="332" y="635"/>
                  </a:cubicBezTo>
                  <a:cubicBezTo>
                    <a:pt x="324" y="635"/>
                    <a:pt x="315" y="635"/>
                    <a:pt x="307" y="635"/>
                  </a:cubicBezTo>
                  <a:cubicBezTo>
                    <a:pt x="303" y="635"/>
                    <a:pt x="299" y="635"/>
                    <a:pt x="294" y="634"/>
                  </a:cubicBezTo>
                  <a:cubicBezTo>
                    <a:pt x="290" y="634"/>
                    <a:pt x="286" y="634"/>
                    <a:pt x="283" y="633"/>
                  </a:cubicBezTo>
                  <a:cubicBezTo>
                    <a:pt x="279" y="633"/>
                    <a:pt x="273" y="632"/>
                    <a:pt x="269" y="632"/>
                  </a:cubicBezTo>
                  <a:cubicBezTo>
                    <a:pt x="262" y="630"/>
                    <a:pt x="252" y="629"/>
                    <a:pt x="245" y="627"/>
                  </a:cubicBezTo>
                  <a:cubicBezTo>
                    <a:pt x="230" y="623"/>
                    <a:pt x="212" y="617"/>
                    <a:pt x="198" y="612"/>
                  </a:cubicBezTo>
                  <a:cubicBezTo>
                    <a:pt x="184" y="606"/>
                    <a:pt x="167" y="597"/>
                    <a:pt x="154" y="590"/>
                  </a:cubicBezTo>
                  <a:cubicBezTo>
                    <a:pt x="142" y="582"/>
                    <a:pt x="126" y="571"/>
                    <a:pt x="115" y="561"/>
                  </a:cubicBezTo>
                  <a:cubicBezTo>
                    <a:pt x="90" y="540"/>
                    <a:pt x="68" y="516"/>
                    <a:pt x="51" y="488"/>
                  </a:cubicBezTo>
                  <a:cubicBezTo>
                    <a:pt x="33" y="460"/>
                    <a:pt x="19" y="430"/>
                    <a:pt x="11" y="398"/>
                  </a:cubicBezTo>
                  <a:cubicBezTo>
                    <a:pt x="7" y="384"/>
                    <a:pt x="4" y="364"/>
                    <a:pt x="2" y="348"/>
                  </a:cubicBezTo>
                  <a:cubicBezTo>
                    <a:pt x="1" y="339"/>
                    <a:pt x="0" y="327"/>
                    <a:pt x="0" y="317"/>
                  </a:cubicBezTo>
                  <a:cubicBezTo>
                    <a:pt x="1" y="309"/>
                    <a:pt x="1" y="299"/>
                    <a:pt x="2" y="291"/>
                  </a:cubicBezTo>
                  <a:cubicBezTo>
                    <a:pt x="3" y="284"/>
                    <a:pt x="4" y="273"/>
                    <a:pt x="5" y="266"/>
                  </a:cubicBezTo>
                  <a:cubicBezTo>
                    <a:pt x="6" y="258"/>
                    <a:pt x="8" y="248"/>
                    <a:pt x="10" y="241"/>
                  </a:cubicBezTo>
                  <a:cubicBezTo>
                    <a:pt x="20" y="199"/>
                    <a:pt x="37" y="168"/>
                    <a:pt x="48" y="150"/>
                  </a:cubicBezTo>
                  <a:cubicBezTo>
                    <a:pt x="64" y="124"/>
                    <a:pt x="84" y="101"/>
                    <a:pt x="106" y="81"/>
                  </a:cubicBezTo>
                  <a:cubicBezTo>
                    <a:pt x="117" y="72"/>
                    <a:pt x="132" y="60"/>
                    <a:pt x="144" y="52"/>
                  </a:cubicBezTo>
                  <a:cubicBezTo>
                    <a:pt x="156" y="44"/>
                    <a:pt x="173" y="34"/>
                    <a:pt x="186" y="29"/>
                  </a:cubicBezTo>
                  <a:cubicBezTo>
                    <a:pt x="199" y="23"/>
                    <a:pt x="218" y="16"/>
                    <a:pt x="232" y="12"/>
                  </a:cubicBezTo>
                  <a:cubicBezTo>
                    <a:pt x="245" y="8"/>
                    <a:pt x="263" y="5"/>
                    <a:pt x="276" y="3"/>
                  </a:cubicBezTo>
                  <a:cubicBezTo>
                    <a:pt x="279" y="2"/>
                    <a:pt x="288" y="1"/>
                    <a:pt x="300" y="1"/>
                  </a:cubicBezTo>
                  <a:cubicBezTo>
                    <a:pt x="304" y="0"/>
                    <a:pt x="312" y="0"/>
                    <a:pt x="322" y="0"/>
                  </a:cubicBezTo>
                  <a:cubicBezTo>
                    <a:pt x="333" y="0"/>
                    <a:pt x="342" y="1"/>
                    <a:pt x="343" y="1"/>
                  </a:cubicBezTo>
                  <a:cubicBezTo>
                    <a:pt x="346" y="1"/>
                    <a:pt x="350" y="2"/>
                    <a:pt x="354" y="2"/>
                  </a:cubicBezTo>
                  <a:cubicBezTo>
                    <a:pt x="358" y="2"/>
                    <a:pt x="363" y="3"/>
                    <a:pt x="367" y="4"/>
                  </a:cubicBezTo>
                  <a:cubicBezTo>
                    <a:pt x="382" y="6"/>
                    <a:pt x="401" y="11"/>
                    <a:pt x="415" y="15"/>
                  </a:cubicBezTo>
                  <a:cubicBezTo>
                    <a:pt x="429" y="20"/>
                    <a:pt x="448" y="27"/>
                    <a:pt x="461" y="34"/>
                  </a:cubicBezTo>
                  <a:cubicBezTo>
                    <a:pt x="490" y="49"/>
                    <a:pt x="516" y="68"/>
                    <a:pt x="540" y="90"/>
                  </a:cubicBezTo>
                  <a:cubicBezTo>
                    <a:pt x="550" y="101"/>
                    <a:pt x="563" y="116"/>
                    <a:pt x="572" y="127"/>
                  </a:cubicBezTo>
                  <a:cubicBezTo>
                    <a:pt x="577" y="133"/>
                    <a:pt x="582" y="141"/>
                    <a:pt x="586" y="147"/>
                  </a:cubicBezTo>
                  <a:cubicBezTo>
                    <a:pt x="594" y="159"/>
                    <a:pt x="603" y="177"/>
                    <a:pt x="609" y="190"/>
                  </a:cubicBezTo>
                  <a:cubicBezTo>
                    <a:pt x="619" y="213"/>
                    <a:pt x="627" y="237"/>
                    <a:pt x="631" y="262"/>
                  </a:cubicBezTo>
                  <a:cubicBezTo>
                    <a:pt x="632" y="269"/>
                    <a:pt x="634" y="279"/>
                    <a:pt x="634" y="287"/>
                  </a:cubicBezTo>
                  <a:cubicBezTo>
                    <a:pt x="635" y="296"/>
                    <a:pt x="636" y="309"/>
                    <a:pt x="636" y="3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29" name="Freeform 21"/>
            <p:cNvSpPr/>
            <p:nvPr/>
          </p:nvSpPr>
          <p:spPr bwMode="auto">
            <a:xfrm>
              <a:off x="4164013" y="2195513"/>
              <a:ext cx="1920875" cy="2232025"/>
            </a:xfrm>
            <a:custGeom>
              <a:avLst/>
              <a:gdLst>
                <a:gd name="T0" fmla="*/ 323 w 350"/>
                <a:gd name="T1" fmla="*/ 241 h 406"/>
                <a:gd name="T2" fmla="*/ 337 w 350"/>
                <a:gd name="T3" fmla="*/ 258 h 406"/>
                <a:gd name="T4" fmla="*/ 349 w 350"/>
                <a:gd name="T5" fmla="*/ 207 h 406"/>
                <a:gd name="T6" fmla="*/ 350 w 350"/>
                <a:gd name="T7" fmla="*/ 175 h 406"/>
                <a:gd name="T8" fmla="*/ 330 w 350"/>
                <a:gd name="T9" fmla="*/ 99 h 406"/>
                <a:gd name="T10" fmla="*/ 286 w 350"/>
                <a:gd name="T11" fmla="*/ 27 h 406"/>
                <a:gd name="T12" fmla="*/ 274 w 350"/>
                <a:gd name="T13" fmla="*/ 19 h 406"/>
                <a:gd name="T14" fmla="*/ 241 w 350"/>
                <a:gd name="T15" fmla="*/ 1 h 406"/>
                <a:gd name="T16" fmla="*/ 234 w 350"/>
                <a:gd name="T17" fmla="*/ 13 h 406"/>
                <a:gd name="T18" fmla="*/ 236 w 350"/>
                <a:gd name="T19" fmla="*/ 27 h 406"/>
                <a:gd name="T20" fmla="*/ 229 w 350"/>
                <a:gd name="T21" fmla="*/ 32 h 406"/>
                <a:gd name="T22" fmla="*/ 224 w 350"/>
                <a:gd name="T23" fmla="*/ 28 h 406"/>
                <a:gd name="T24" fmla="*/ 240 w 350"/>
                <a:gd name="T25" fmla="*/ 46 h 406"/>
                <a:gd name="T26" fmla="*/ 236 w 350"/>
                <a:gd name="T27" fmla="*/ 53 h 406"/>
                <a:gd name="T28" fmla="*/ 205 w 350"/>
                <a:gd name="T29" fmla="*/ 38 h 406"/>
                <a:gd name="T30" fmla="*/ 201 w 350"/>
                <a:gd name="T31" fmla="*/ 43 h 406"/>
                <a:gd name="T32" fmla="*/ 183 w 350"/>
                <a:gd name="T33" fmla="*/ 51 h 406"/>
                <a:gd name="T34" fmla="*/ 175 w 350"/>
                <a:gd name="T35" fmla="*/ 52 h 406"/>
                <a:gd name="T36" fmla="*/ 166 w 350"/>
                <a:gd name="T37" fmla="*/ 62 h 406"/>
                <a:gd name="T38" fmla="*/ 146 w 350"/>
                <a:gd name="T39" fmla="*/ 51 h 406"/>
                <a:gd name="T40" fmla="*/ 89 w 350"/>
                <a:gd name="T41" fmla="*/ 63 h 406"/>
                <a:gd name="T42" fmla="*/ 91 w 350"/>
                <a:gd name="T43" fmla="*/ 84 h 406"/>
                <a:gd name="T44" fmla="*/ 114 w 350"/>
                <a:gd name="T45" fmla="*/ 69 h 406"/>
                <a:gd name="T46" fmla="*/ 136 w 350"/>
                <a:gd name="T47" fmla="*/ 81 h 406"/>
                <a:gd name="T48" fmla="*/ 144 w 350"/>
                <a:gd name="T49" fmla="*/ 82 h 406"/>
                <a:gd name="T50" fmla="*/ 132 w 350"/>
                <a:gd name="T51" fmla="*/ 97 h 406"/>
                <a:gd name="T52" fmla="*/ 89 w 350"/>
                <a:gd name="T53" fmla="*/ 99 h 406"/>
                <a:gd name="T54" fmla="*/ 69 w 350"/>
                <a:gd name="T55" fmla="*/ 118 h 406"/>
                <a:gd name="T56" fmla="*/ 54 w 350"/>
                <a:gd name="T57" fmla="*/ 127 h 406"/>
                <a:gd name="T58" fmla="*/ 54 w 350"/>
                <a:gd name="T59" fmla="*/ 137 h 406"/>
                <a:gd name="T60" fmla="*/ 58 w 350"/>
                <a:gd name="T61" fmla="*/ 164 h 406"/>
                <a:gd name="T62" fmla="*/ 72 w 350"/>
                <a:gd name="T63" fmla="*/ 149 h 406"/>
                <a:gd name="T64" fmla="*/ 94 w 350"/>
                <a:gd name="T65" fmla="*/ 150 h 406"/>
                <a:gd name="T66" fmla="*/ 117 w 350"/>
                <a:gd name="T67" fmla="*/ 165 h 406"/>
                <a:gd name="T68" fmla="*/ 120 w 350"/>
                <a:gd name="T69" fmla="*/ 159 h 406"/>
                <a:gd name="T70" fmla="*/ 136 w 350"/>
                <a:gd name="T71" fmla="*/ 158 h 406"/>
                <a:gd name="T72" fmla="*/ 178 w 350"/>
                <a:gd name="T73" fmla="*/ 177 h 406"/>
                <a:gd name="T74" fmla="*/ 148 w 350"/>
                <a:gd name="T75" fmla="*/ 193 h 406"/>
                <a:gd name="T76" fmla="*/ 124 w 350"/>
                <a:gd name="T77" fmla="*/ 198 h 406"/>
                <a:gd name="T78" fmla="*/ 53 w 350"/>
                <a:gd name="T79" fmla="*/ 180 h 406"/>
                <a:gd name="T80" fmla="*/ 53 w 350"/>
                <a:gd name="T81" fmla="*/ 180 h 406"/>
                <a:gd name="T82" fmla="*/ 34 w 350"/>
                <a:gd name="T83" fmla="*/ 288 h 406"/>
                <a:gd name="T84" fmla="*/ 104 w 350"/>
                <a:gd name="T85" fmla="*/ 366 h 406"/>
                <a:gd name="T86" fmla="*/ 153 w 350"/>
                <a:gd name="T87" fmla="*/ 381 h 406"/>
                <a:gd name="T88" fmla="*/ 181 w 350"/>
                <a:gd name="T89" fmla="*/ 319 h 406"/>
                <a:gd name="T90" fmla="*/ 194 w 350"/>
                <a:gd name="T91" fmla="*/ 254 h 406"/>
                <a:gd name="T92" fmla="*/ 174 w 350"/>
                <a:gd name="T93" fmla="*/ 203 h 406"/>
                <a:gd name="T94" fmla="*/ 234 w 350"/>
                <a:gd name="T95" fmla="*/ 213 h 406"/>
                <a:gd name="T96" fmla="*/ 221 w 350"/>
                <a:gd name="T97" fmla="*/ 213 h 406"/>
                <a:gd name="T98" fmla="*/ 230 w 350"/>
                <a:gd name="T99" fmla="*/ 209 h 406"/>
                <a:gd name="T100" fmla="*/ 239 w 350"/>
                <a:gd name="T101" fmla="*/ 212 h 406"/>
                <a:gd name="T102" fmla="*/ 273 w 350"/>
                <a:gd name="T103" fmla="*/ 227 h 406"/>
                <a:gd name="T104" fmla="*/ 312 w 350"/>
                <a:gd name="T105" fmla="*/ 22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0" h="406">
                  <a:moveTo>
                    <a:pt x="312" y="221"/>
                  </a:moveTo>
                  <a:cubicBezTo>
                    <a:pt x="316" y="227"/>
                    <a:pt x="312" y="236"/>
                    <a:pt x="317" y="242"/>
                  </a:cubicBezTo>
                  <a:cubicBezTo>
                    <a:pt x="318" y="241"/>
                    <a:pt x="320" y="241"/>
                    <a:pt x="321" y="240"/>
                  </a:cubicBezTo>
                  <a:cubicBezTo>
                    <a:pt x="321" y="240"/>
                    <a:pt x="322" y="241"/>
                    <a:pt x="323" y="241"/>
                  </a:cubicBezTo>
                  <a:cubicBezTo>
                    <a:pt x="326" y="258"/>
                    <a:pt x="314" y="276"/>
                    <a:pt x="326" y="293"/>
                  </a:cubicBezTo>
                  <a:cubicBezTo>
                    <a:pt x="336" y="280"/>
                    <a:pt x="321" y="267"/>
                    <a:pt x="327" y="254"/>
                  </a:cubicBezTo>
                  <a:cubicBezTo>
                    <a:pt x="331" y="258"/>
                    <a:pt x="329" y="264"/>
                    <a:pt x="332" y="269"/>
                  </a:cubicBezTo>
                  <a:cubicBezTo>
                    <a:pt x="335" y="265"/>
                    <a:pt x="337" y="258"/>
                    <a:pt x="337" y="258"/>
                  </a:cubicBezTo>
                  <a:cubicBezTo>
                    <a:pt x="337" y="257"/>
                    <a:pt x="338" y="255"/>
                    <a:pt x="338" y="254"/>
                  </a:cubicBezTo>
                  <a:cubicBezTo>
                    <a:pt x="340" y="245"/>
                    <a:pt x="333" y="237"/>
                    <a:pt x="335" y="228"/>
                  </a:cubicBezTo>
                  <a:cubicBezTo>
                    <a:pt x="335" y="225"/>
                    <a:pt x="336" y="224"/>
                    <a:pt x="340" y="224"/>
                  </a:cubicBezTo>
                  <a:cubicBezTo>
                    <a:pt x="342" y="224"/>
                    <a:pt x="348" y="214"/>
                    <a:pt x="349" y="207"/>
                  </a:cubicBezTo>
                  <a:cubicBezTo>
                    <a:pt x="350" y="200"/>
                    <a:pt x="347" y="182"/>
                    <a:pt x="346" y="179"/>
                  </a:cubicBezTo>
                  <a:cubicBezTo>
                    <a:pt x="343" y="173"/>
                    <a:pt x="337" y="158"/>
                    <a:pt x="341" y="151"/>
                  </a:cubicBezTo>
                  <a:cubicBezTo>
                    <a:pt x="341" y="152"/>
                    <a:pt x="342" y="154"/>
                    <a:pt x="342" y="156"/>
                  </a:cubicBezTo>
                  <a:cubicBezTo>
                    <a:pt x="349" y="160"/>
                    <a:pt x="346" y="169"/>
                    <a:pt x="350" y="175"/>
                  </a:cubicBezTo>
                  <a:cubicBezTo>
                    <a:pt x="350" y="175"/>
                    <a:pt x="349" y="151"/>
                    <a:pt x="340" y="124"/>
                  </a:cubicBezTo>
                  <a:cubicBezTo>
                    <a:pt x="337" y="116"/>
                    <a:pt x="334" y="108"/>
                    <a:pt x="331" y="100"/>
                  </a:cubicBezTo>
                  <a:cubicBezTo>
                    <a:pt x="331" y="100"/>
                    <a:pt x="331" y="101"/>
                    <a:pt x="332" y="102"/>
                  </a:cubicBezTo>
                  <a:cubicBezTo>
                    <a:pt x="331" y="101"/>
                    <a:pt x="330" y="100"/>
                    <a:pt x="330" y="99"/>
                  </a:cubicBezTo>
                  <a:cubicBezTo>
                    <a:pt x="330" y="99"/>
                    <a:pt x="330" y="99"/>
                    <a:pt x="330" y="99"/>
                  </a:cubicBezTo>
                  <a:cubicBezTo>
                    <a:pt x="328" y="96"/>
                    <a:pt x="328" y="96"/>
                    <a:pt x="325" y="86"/>
                  </a:cubicBezTo>
                  <a:cubicBezTo>
                    <a:pt x="314" y="64"/>
                    <a:pt x="300" y="43"/>
                    <a:pt x="284" y="25"/>
                  </a:cubicBezTo>
                  <a:cubicBezTo>
                    <a:pt x="285" y="25"/>
                    <a:pt x="285" y="26"/>
                    <a:pt x="286" y="27"/>
                  </a:cubicBezTo>
                  <a:cubicBezTo>
                    <a:pt x="285" y="26"/>
                    <a:pt x="284" y="26"/>
                    <a:pt x="284" y="26"/>
                  </a:cubicBezTo>
                  <a:cubicBezTo>
                    <a:pt x="284" y="26"/>
                    <a:pt x="284" y="27"/>
                    <a:pt x="285" y="28"/>
                  </a:cubicBezTo>
                  <a:cubicBezTo>
                    <a:pt x="284" y="27"/>
                    <a:pt x="284" y="27"/>
                    <a:pt x="276" y="19"/>
                  </a:cubicBezTo>
                  <a:cubicBezTo>
                    <a:pt x="275" y="19"/>
                    <a:pt x="274" y="19"/>
                    <a:pt x="274" y="19"/>
                  </a:cubicBezTo>
                  <a:cubicBezTo>
                    <a:pt x="274" y="19"/>
                    <a:pt x="274" y="20"/>
                    <a:pt x="274" y="21"/>
                  </a:cubicBezTo>
                  <a:cubicBezTo>
                    <a:pt x="271" y="19"/>
                    <a:pt x="271" y="19"/>
                    <a:pt x="254" y="5"/>
                  </a:cubicBezTo>
                  <a:cubicBezTo>
                    <a:pt x="253" y="5"/>
                    <a:pt x="253" y="5"/>
                    <a:pt x="241" y="0"/>
                  </a:cubicBezTo>
                  <a:cubicBezTo>
                    <a:pt x="241" y="0"/>
                    <a:pt x="241" y="1"/>
                    <a:pt x="241" y="1"/>
                  </a:cubicBezTo>
                  <a:cubicBezTo>
                    <a:pt x="243" y="7"/>
                    <a:pt x="243" y="7"/>
                    <a:pt x="243" y="7"/>
                  </a:cubicBezTo>
                  <a:cubicBezTo>
                    <a:pt x="243" y="7"/>
                    <a:pt x="242" y="8"/>
                    <a:pt x="242" y="9"/>
                  </a:cubicBezTo>
                  <a:cubicBezTo>
                    <a:pt x="241" y="8"/>
                    <a:pt x="239" y="8"/>
                    <a:pt x="238" y="8"/>
                  </a:cubicBezTo>
                  <a:cubicBezTo>
                    <a:pt x="236" y="11"/>
                    <a:pt x="236" y="11"/>
                    <a:pt x="234" y="13"/>
                  </a:cubicBezTo>
                  <a:cubicBezTo>
                    <a:pt x="234" y="15"/>
                    <a:pt x="236" y="17"/>
                    <a:pt x="236" y="19"/>
                  </a:cubicBezTo>
                  <a:cubicBezTo>
                    <a:pt x="235" y="19"/>
                    <a:pt x="234" y="19"/>
                    <a:pt x="232" y="19"/>
                  </a:cubicBezTo>
                  <a:cubicBezTo>
                    <a:pt x="232" y="20"/>
                    <a:pt x="231" y="21"/>
                    <a:pt x="230" y="22"/>
                  </a:cubicBezTo>
                  <a:cubicBezTo>
                    <a:pt x="232" y="24"/>
                    <a:pt x="232" y="24"/>
                    <a:pt x="236" y="27"/>
                  </a:cubicBezTo>
                  <a:cubicBezTo>
                    <a:pt x="236" y="28"/>
                    <a:pt x="236" y="28"/>
                    <a:pt x="236" y="29"/>
                  </a:cubicBezTo>
                  <a:cubicBezTo>
                    <a:pt x="231" y="27"/>
                    <a:pt x="231" y="27"/>
                    <a:pt x="229" y="28"/>
                  </a:cubicBezTo>
                  <a:cubicBezTo>
                    <a:pt x="229" y="29"/>
                    <a:pt x="229" y="31"/>
                    <a:pt x="230" y="32"/>
                  </a:cubicBezTo>
                  <a:cubicBezTo>
                    <a:pt x="230" y="32"/>
                    <a:pt x="230" y="32"/>
                    <a:pt x="229" y="32"/>
                  </a:cubicBezTo>
                  <a:cubicBezTo>
                    <a:pt x="227" y="30"/>
                    <a:pt x="226" y="27"/>
                    <a:pt x="223" y="26"/>
                  </a:cubicBezTo>
                  <a:cubicBezTo>
                    <a:pt x="223" y="27"/>
                    <a:pt x="224" y="28"/>
                    <a:pt x="224" y="28"/>
                  </a:cubicBezTo>
                  <a:cubicBezTo>
                    <a:pt x="224" y="28"/>
                    <a:pt x="224" y="28"/>
                    <a:pt x="224" y="28"/>
                  </a:cubicBezTo>
                  <a:cubicBezTo>
                    <a:pt x="224" y="28"/>
                    <a:pt x="224" y="28"/>
                    <a:pt x="224" y="28"/>
                  </a:cubicBezTo>
                  <a:cubicBezTo>
                    <a:pt x="224" y="28"/>
                    <a:pt x="224" y="28"/>
                    <a:pt x="224" y="28"/>
                  </a:cubicBezTo>
                  <a:cubicBezTo>
                    <a:pt x="224" y="28"/>
                    <a:pt x="224" y="28"/>
                    <a:pt x="224" y="30"/>
                  </a:cubicBezTo>
                  <a:cubicBezTo>
                    <a:pt x="229" y="36"/>
                    <a:pt x="236" y="38"/>
                    <a:pt x="240" y="44"/>
                  </a:cubicBezTo>
                  <a:cubicBezTo>
                    <a:pt x="240" y="45"/>
                    <a:pt x="240" y="46"/>
                    <a:pt x="240" y="46"/>
                  </a:cubicBezTo>
                  <a:cubicBezTo>
                    <a:pt x="238" y="43"/>
                    <a:pt x="238" y="43"/>
                    <a:pt x="235" y="42"/>
                  </a:cubicBezTo>
                  <a:cubicBezTo>
                    <a:pt x="234" y="43"/>
                    <a:pt x="233" y="43"/>
                    <a:pt x="233" y="44"/>
                  </a:cubicBezTo>
                  <a:cubicBezTo>
                    <a:pt x="234" y="46"/>
                    <a:pt x="236" y="48"/>
                    <a:pt x="237" y="51"/>
                  </a:cubicBezTo>
                  <a:cubicBezTo>
                    <a:pt x="237" y="52"/>
                    <a:pt x="236" y="52"/>
                    <a:pt x="236" y="53"/>
                  </a:cubicBezTo>
                  <a:cubicBezTo>
                    <a:pt x="232" y="54"/>
                    <a:pt x="232" y="53"/>
                    <a:pt x="230" y="52"/>
                  </a:cubicBezTo>
                  <a:cubicBezTo>
                    <a:pt x="234" y="43"/>
                    <a:pt x="220" y="24"/>
                    <a:pt x="214" y="25"/>
                  </a:cubicBezTo>
                  <a:cubicBezTo>
                    <a:pt x="214" y="33"/>
                    <a:pt x="221" y="38"/>
                    <a:pt x="223" y="45"/>
                  </a:cubicBezTo>
                  <a:cubicBezTo>
                    <a:pt x="205" y="38"/>
                    <a:pt x="205" y="38"/>
                    <a:pt x="205" y="38"/>
                  </a:cubicBezTo>
                  <a:cubicBezTo>
                    <a:pt x="205" y="38"/>
                    <a:pt x="204" y="39"/>
                    <a:pt x="204" y="40"/>
                  </a:cubicBezTo>
                  <a:cubicBezTo>
                    <a:pt x="205" y="41"/>
                    <a:pt x="206" y="42"/>
                    <a:pt x="207" y="43"/>
                  </a:cubicBezTo>
                  <a:cubicBezTo>
                    <a:pt x="206" y="44"/>
                    <a:pt x="205" y="43"/>
                    <a:pt x="204" y="43"/>
                  </a:cubicBezTo>
                  <a:cubicBezTo>
                    <a:pt x="203" y="43"/>
                    <a:pt x="202" y="43"/>
                    <a:pt x="201" y="43"/>
                  </a:cubicBezTo>
                  <a:cubicBezTo>
                    <a:pt x="201" y="44"/>
                    <a:pt x="200" y="44"/>
                    <a:pt x="200" y="45"/>
                  </a:cubicBezTo>
                  <a:cubicBezTo>
                    <a:pt x="192" y="46"/>
                    <a:pt x="192" y="46"/>
                    <a:pt x="192" y="46"/>
                  </a:cubicBezTo>
                  <a:cubicBezTo>
                    <a:pt x="192" y="45"/>
                    <a:pt x="191" y="44"/>
                    <a:pt x="191" y="44"/>
                  </a:cubicBezTo>
                  <a:cubicBezTo>
                    <a:pt x="189" y="43"/>
                    <a:pt x="183" y="45"/>
                    <a:pt x="183" y="51"/>
                  </a:cubicBezTo>
                  <a:cubicBezTo>
                    <a:pt x="179" y="54"/>
                    <a:pt x="177" y="52"/>
                    <a:pt x="176" y="50"/>
                  </a:cubicBezTo>
                  <a:cubicBezTo>
                    <a:pt x="176" y="49"/>
                    <a:pt x="177" y="49"/>
                    <a:pt x="177" y="48"/>
                  </a:cubicBezTo>
                  <a:cubicBezTo>
                    <a:pt x="174" y="43"/>
                    <a:pt x="174" y="43"/>
                    <a:pt x="171" y="44"/>
                  </a:cubicBezTo>
                  <a:cubicBezTo>
                    <a:pt x="172" y="47"/>
                    <a:pt x="174" y="49"/>
                    <a:pt x="175" y="52"/>
                  </a:cubicBezTo>
                  <a:cubicBezTo>
                    <a:pt x="174" y="53"/>
                    <a:pt x="172" y="53"/>
                    <a:pt x="171" y="53"/>
                  </a:cubicBezTo>
                  <a:cubicBezTo>
                    <a:pt x="170" y="54"/>
                    <a:pt x="169" y="55"/>
                    <a:pt x="167" y="56"/>
                  </a:cubicBezTo>
                  <a:cubicBezTo>
                    <a:pt x="167" y="57"/>
                    <a:pt x="167" y="59"/>
                    <a:pt x="167" y="61"/>
                  </a:cubicBezTo>
                  <a:cubicBezTo>
                    <a:pt x="167" y="61"/>
                    <a:pt x="166" y="62"/>
                    <a:pt x="166" y="62"/>
                  </a:cubicBezTo>
                  <a:cubicBezTo>
                    <a:pt x="165" y="62"/>
                    <a:pt x="163" y="61"/>
                    <a:pt x="162" y="60"/>
                  </a:cubicBezTo>
                  <a:cubicBezTo>
                    <a:pt x="161" y="61"/>
                    <a:pt x="160" y="63"/>
                    <a:pt x="160" y="64"/>
                  </a:cubicBezTo>
                  <a:cubicBezTo>
                    <a:pt x="154" y="62"/>
                    <a:pt x="150" y="56"/>
                    <a:pt x="145" y="53"/>
                  </a:cubicBezTo>
                  <a:cubicBezTo>
                    <a:pt x="145" y="52"/>
                    <a:pt x="145" y="51"/>
                    <a:pt x="146" y="51"/>
                  </a:cubicBezTo>
                  <a:cubicBezTo>
                    <a:pt x="161" y="60"/>
                    <a:pt x="166" y="51"/>
                    <a:pt x="167" y="51"/>
                  </a:cubicBezTo>
                  <a:cubicBezTo>
                    <a:pt x="166" y="50"/>
                    <a:pt x="166" y="50"/>
                    <a:pt x="165" y="49"/>
                  </a:cubicBezTo>
                  <a:cubicBezTo>
                    <a:pt x="128" y="35"/>
                    <a:pt x="128" y="35"/>
                    <a:pt x="128" y="35"/>
                  </a:cubicBezTo>
                  <a:cubicBezTo>
                    <a:pt x="106" y="38"/>
                    <a:pt x="89" y="63"/>
                    <a:pt x="89" y="63"/>
                  </a:cubicBezTo>
                  <a:cubicBezTo>
                    <a:pt x="86" y="66"/>
                    <a:pt x="86" y="66"/>
                    <a:pt x="85" y="68"/>
                  </a:cubicBezTo>
                  <a:cubicBezTo>
                    <a:pt x="74" y="74"/>
                    <a:pt x="74" y="74"/>
                    <a:pt x="74" y="75"/>
                  </a:cubicBezTo>
                  <a:cubicBezTo>
                    <a:pt x="72" y="78"/>
                    <a:pt x="74" y="87"/>
                    <a:pt x="81" y="91"/>
                  </a:cubicBezTo>
                  <a:cubicBezTo>
                    <a:pt x="86" y="93"/>
                    <a:pt x="87" y="85"/>
                    <a:pt x="91" y="84"/>
                  </a:cubicBezTo>
                  <a:cubicBezTo>
                    <a:pt x="98" y="97"/>
                    <a:pt x="98" y="97"/>
                    <a:pt x="99" y="99"/>
                  </a:cubicBezTo>
                  <a:cubicBezTo>
                    <a:pt x="102" y="101"/>
                    <a:pt x="105" y="103"/>
                    <a:pt x="108" y="97"/>
                  </a:cubicBezTo>
                  <a:cubicBezTo>
                    <a:pt x="108" y="74"/>
                    <a:pt x="108" y="74"/>
                    <a:pt x="108" y="74"/>
                  </a:cubicBezTo>
                  <a:cubicBezTo>
                    <a:pt x="109" y="73"/>
                    <a:pt x="110" y="72"/>
                    <a:pt x="114" y="69"/>
                  </a:cubicBezTo>
                  <a:cubicBezTo>
                    <a:pt x="114" y="68"/>
                    <a:pt x="114" y="66"/>
                    <a:pt x="114" y="65"/>
                  </a:cubicBezTo>
                  <a:cubicBezTo>
                    <a:pt x="124" y="57"/>
                    <a:pt x="124" y="57"/>
                    <a:pt x="128" y="60"/>
                  </a:cubicBezTo>
                  <a:cubicBezTo>
                    <a:pt x="129" y="67"/>
                    <a:pt x="121" y="71"/>
                    <a:pt x="120" y="77"/>
                  </a:cubicBezTo>
                  <a:cubicBezTo>
                    <a:pt x="121" y="78"/>
                    <a:pt x="121" y="78"/>
                    <a:pt x="136" y="81"/>
                  </a:cubicBezTo>
                  <a:cubicBezTo>
                    <a:pt x="136" y="81"/>
                    <a:pt x="136" y="81"/>
                    <a:pt x="136" y="81"/>
                  </a:cubicBezTo>
                  <a:cubicBezTo>
                    <a:pt x="136" y="81"/>
                    <a:pt x="136" y="81"/>
                    <a:pt x="136" y="81"/>
                  </a:cubicBezTo>
                  <a:cubicBezTo>
                    <a:pt x="136" y="81"/>
                    <a:pt x="136" y="81"/>
                    <a:pt x="137" y="80"/>
                  </a:cubicBezTo>
                  <a:cubicBezTo>
                    <a:pt x="141" y="80"/>
                    <a:pt x="141" y="80"/>
                    <a:pt x="144" y="82"/>
                  </a:cubicBezTo>
                  <a:cubicBezTo>
                    <a:pt x="144" y="82"/>
                    <a:pt x="144" y="83"/>
                    <a:pt x="144" y="84"/>
                  </a:cubicBezTo>
                  <a:cubicBezTo>
                    <a:pt x="142" y="86"/>
                    <a:pt x="139" y="85"/>
                    <a:pt x="136" y="85"/>
                  </a:cubicBezTo>
                  <a:cubicBezTo>
                    <a:pt x="134" y="85"/>
                    <a:pt x="131" y="84"/>
                    <a:pt x="129" y="86"/>
                  </a:cubicBezTo>
                  <a:cubicBezTo>
                    <a:pt x="133" y="96"/>
                    <a:pt x="133" y="96"/>
                    <a:pt x="132" y="97"/>
                  </a:cubicBezTo>
                  <a:cubicBezTo>
                    <a:pt x="130" y="97"/>
                    <a:pt x="130" y="97"/>
                    <a:pt x="127" y="92"/>
                  </a:cubicBezTo>
                  <a:cubicBezTo>
                    <a:pt x="126" y="92"/>
                    <a:pt x="125" y="92"/>
                    <a:pt x="124" y="92"/>
                  </a:cubicBezTo>
                  <a:cubicBezTo>
                    <a:pt x="123" y="95"/>
                    <a:pt x="125" y="98"/>
                    <a:pt x="124" y="101"/>
                  </a:cubicBezTo>
                  <a:cubicBezTo>
                    <a:pt x="124" y="101"/>
                    <a:pt x="95" y="121"/>
                    <a:pt x="89" y="99"/>
                  </a:cubicBezTo>
                  <a:cubicBezTo>
                    <a:pt x="89" y="99"/>
                    <a:pt x="88" y="99"/>
                    <a:pt x="87" y="99"/>
                  </a:cubicBezTo>
                  <a:cubicBezTo>
                    <a:pt x="85" y="103"/>
                    <a:pt x="85" y="103"/>
                    <a:pt x="85" y="108"/>
                  </a:cubicBezTo>
                  <a:cubicBezTo>
                    <a:pt x="85" y="109"/>
                    <a:pt x="83" y="110"/>
                    <a:pt x="83" y="111"/>
                  </a:cubicBezTo>
                  <a:cubicBezTo>
                    <a:pt x="77" y="111"/>
                    <a:pt x="73" y="114"/>
                    <a:pt x="69" y="118"/>
                  </a:cubicBezTo>
                  <a:cubicBezTo>
                    <a:pt x="66" y="122"/>
                    <a:pt x="62" y="126"/>
                    <a:pt x="56" y="126"/>
                  </a:cubicBezTo>
                  <a:cubicBezTo>
                    <a:pt x="56" y="125"/>
                    <a:pt x="56" y="124"/>
                    <a:pt x="55" y="124"/>
                  </a:cubicBezTo>
                  <a:cubicBezTo>
                    <a:pt x="55" y="124"/>
                    <a:pt x="54" y="124"/>
                    <a:pt x="54" y="125"/>
                  </a:cubicBezTo>
                  <a:cubicBezTo>
                    <a:pt x="54" y="125"/>
                    <a:pt x="54" y="127"/>
                    <a:pt x="54" y="127"/>
                  </a:cubicBezTo>
                  <a:cubicBezTo>
                    <a:pt x="53" y="128"/>
                    <a:pt x="52" y="128"/>
                    <a:pt x="52" y="129"/>
                  </a:cubicBezTo>
                  <a:cubicBezTo>
                    <a:pt x="49" y="128"/>
                    <a:pt x="49" y="128"/>
                    <a:pt x="45" y="128"/>
                  </a:cubicBezTo>
                  <a:cubicBezTo>
                    <a:pt x="45" y="128"/>
                    <a:pt x="45" y="128"/>
                    <a:pt x="45" y="128"/>
                  </a:cubicBezTo>
                  <a:cubicBezTo>
                    <a:pt x="46" y="133"/>
                    <a:pt x="51" y="134"/>
                    <a:pt x="54" y="137"/>
                  </a:cubicBezTo>
                  <a:cubicBezTo>
                    <a:pt x="60" y="146"/>
                    <a:pt x="32" y="148"/>
                    <a:pt x="32" y="149"/>
                  </a:cubicBezTo>
                  <a:cubicBezTo>
                    <a:pt x="30" y="152"/>
                    <a:pt x="30" y="171"/>
                    <a:pt x="30" y="171"/>
                  </a:cubicBezTo>
                  <a:cubicBezTo>
                    <a:pt x="33" y="173"/>
                    <a:pt x="36" y="173"/>
                    <a:pt x="38" y="173"/>
                  </a:cubicBezTo>
                  <a:cubicBezTo>
                    <a:pt x="39" y="173"/>
                    <a:pt x="64" y="173"/>
                    <a:pt x="58" y="164"/>
                  </a:cubicBezTo>
                  <a:cubicBezTo>
                    <a:pt x="59" y="163"/>
                    <a:pt x="59" y="162"/>
                    <a:pt x="60" y="161"/>
                  </a:cubicBezTo>
                  <a:cubicBezTo>
                    <a:pt x="63" y="160"/>
                    <a:pt x="66" y="156"/>
                    <a:pt x="70" y="154"/>
                  </a:cubicBezTo>
                  <a:cubicBezTo>
                    <a:pt x="70" y="153"/>
                    <a:pt x="70" y="151"/>
                    <a:pt x="69" y="149"/>
                  </a:cubicBezTo>
                  <a:cubicBezTo>
                    <a:pt x="70" y="149"/>
                    <a:pt x="71" y="149"/>
                    <a:pt x="72" y="149"/>
                  </a:cubicBezTo>
                  <a:cubicBezTo>
                    <a:pt x="72" y="149"/>
                    <a:pt x="72" y="149"/>
                    <a:pt x="73" y="149"/>
                  </a:cubicBezTo>
                  <a:cubicBezTo>
                    <a:pt x="74" y="149"/>
                    <a:pt x="75" y="150"/>
                    <a:pt x="75" y="150"/>
                  </a:cubicBezTo>
                  <a:cubicBezTo>
                    <a:pt x="75" y="150"/>
                    <a:pt x="75" y="150"/>
                    <a:pt x="76" y="150"/>
                  </a:cubicBezTo>
                  <a:cubicBezTo>
                    <a:pt x="91" y="141"/>
                    <a:pt x="93" y="146"/>
                    <a:pt x="94" y="150"/>
                  </a:cubicBezTo>
                  <a:cubicBezTo>
                    <a:pt x="99" y="152"/>
                    <a:pt x="103" y="156"/>
                    <a:pt x="108" y="158"/>
                  </a:cubicBezTo>
                  <a:cubicBezTo>
                    <a:pt x="109" y="162"/>
                    <a:pt x="115" y="164"/>
                    <a:pt x="114" y="169"/>
                  </a:cubicBezTo>
                  <a:cubicBezTo>
                    <a:pt x="114" y="169"/>
                    <a:pt x="115" y="170"/>
                    <a:pt x="115" y="170"/>
                  </a:cubicBezTo>
                  <a:cubicBezTo>
                    <a:pt x="118" y="168"/>
                    <a:pt x="118" y="167"/>
                    <a:pt x="117" y="165"/>
                  </a:cubicBezTo>
                  <a:cubicBezTo>
                    <a:pt x="117" y="165"/>
                    <a:pt x="116" y="164"/>
                    <a:pt x="116" y="164"/>
                  </a:cubicBezTo>
                  <a:cubicBezTo>
                    <a:pt x="115" y="163"/>
                    <a:pt x="115" y="162"/>
                    <a:pt x="115" y="161"/>
                  </a:cubicBezTo>
                  <a:cubicBezTo>
                    <a:pt x="116" y="161"/>
                    <a:pt x="118" y="161"/>
                    <a:pt x="119" y="161"/>
                  </a:cubicBezTo>
                  <a:cubicBezTo>
                    <a:pt x="120" y="161"/>
                    <a:pt x="120" y="160"/>
                    <a:pt x="120" y="159"/>
                  </a:cubicBezTo>
                  <a:cubicBezTo>
                    <a:pt x="116" y="156"/>
                    <a:pt x="111" y="156"/>
                    <a:pt x="107" y="154"/>
                  </a:cubicBezTo>
                  <a:cubicBezTo>
                    <a:pt x="106" y="149"/>
                    <a:pt x="99" y="147"/>
                    <a:pt x="101" y="140"/>
                  </a:cubicBezTo>
                  <a:cubicBezTo>
                    <a:pt x="123" y="134"/>
                    <a:pt x="116" y="171"/>
                    <a:pt x="136" y="174"/>
                  </a:cubicBezTo>
                  <a:cubicBezTo>
                    <a:pt x="139" y="168"/>
                    <a:pt x="136" y="163"/>
                    <a:pt x="136" y="158"/>
                  </a:cubicBezTo>
                  <a:cubicBezTo>
                    <a:pt x="137" y="158"/>
                    <a:pt x="138" y="157"/>
                    <a:pt x="138" y="157"/>
                  </a:cubicBezTo>
                  <a:cubicBezTo>
                    <a:pt x="144" y="159"/>
                    <a:pt x="147" y="160"/>
                    <a:pt x="148" y="171"/>
                  </a:cubicBezTo>
                  <a:cubicBezTo>
                    <a:pt x="156" y="174"/>
                    <a:pt x="171" y="176"/>
                    <a:pt x="177" y="175"/>
                  </a:cubicBezTo>
                  <a:cubicBezTo>
                    <a:pt x="177" y="176"/>
                    <a:pt x="178" y="177"/>
                    <a:pt x="178" y="177"/>
                  </a:cubicBezTo>
                  <a:cubicBezTo>
                    <a:pt x="173" y="195"/>
                    <a:pt x="173" y="195"/>
                    <a:pt x="171" y="195"/>
                  </a:cubicBezTo>
                  <a:cubicBezTo>
                    <a:pt x="167" y="193"/>
                    <a:pt x="162" y="193"/>
                    <a:pt x="157" y="193"/>
                  </a:cubicBezTo>
                  <a:cubicBezTo>
                    <a:pt x="154" y="193"/>
                    <a:pt x="151" y="193"/>
                    <a:pt x="148" y="193"/>
                  </a:cubicBezTo>
                  <a:cubicBezTo>
                    <a:pt x="148" y="193"/>
                    <a:pt x="148" y="193"/>
                    <a:pt x="148" y="193"/>
                  </a:cubicBezTo>
                  <a:cubicBezTo>
                    <a:pt x="143" y="194"/>
                    <a:pt x="140" y="188"/>
                    <a:pt x="135" y="188"/>
                  </a:cubicBezTo>
                  <a:cubicBezTo>
                    <a:pt x="128" y="188"/>
                    <a:pt x="130" y="197"/>
                    <a:pt x="124" y="198"/>
                  </a:cubicBezTo>
                  <a:cubicBezTo>
                    <a:pt x="124" y="198"/>
                    <a:pt x="124" y="198"/>
                    <a:pt x="124" y="198"/>
                  </a:cubicBezTo>
                  <a:cubicBezTo>
                    <a:pt x="124" y="198"/>
                    <a:pt x="124" y="198"/>
                    <a:pt x="124" y="198"/>
                  </a:cubicBezTo>
                  <a:cubicBezTo>
                    <a:pt x="124" y="198"/>
                    <a:pt x="103" y="192"/>
                    <a:pt x="93" y="185"/>
                  </a:cubicBezTo>
                  <a:cubicBezTo>
                    <a:pt x="97" y="178"/>
                    <a:pt x="97" y="178"/>
                    <a:pt x="95" y="173"/>
                  </a:cubicBezTo>
                  <a:cubicBezTo>
                    <a:pt x="63" y="175"/>
                    <a:pt x="63" y="175"/>
                    <a:pt x="63" y="175"/>
                  </a:cubicBezTo>
                  <a:cubicBezTo>
                    <a:pt x="61" y="179"/>
                    <a:pt x="61" y="179"/>
                    <a:pt x="53" y="180"/>
                  </a:cubicBezTo>
                  <a:cubicBezTo>
                    <a:pt x="53" y="180"/>
                    <a:pt x="53" y="180"/>
                    <a:pt x="53" y="180"/>
                  </a:cubicBezTo>
                  <a:cubicBezTo>
                    <a:pt x="53" y="180"/>
                    <a:pt x="53" y="180"/>
                    <a:pt x="53" y="180"/>
                  </a:cubicBezTo>
                  <a:cubicBezTo>
                    <a:pt x="53" y="180"/>
                    <a:pt x="53" y="180"/>
                    <a:pt x="53" y="180"/>
                  </a:cubicBezTo>
                  <a:cubicBezTo>
                    <a:pt x="53" y="180"/>
                    <a:pt x="53" y="180"/>
                    <a:pt x="53" y="180"/>
                  </a:cubicBezTo>
                  <a:cubicBezTo>
                    <a:pt x="41" y="177"/>
                    <a:pt x="41" y="177"/>
                    <a:pt x="40" y="177"/>
                  </a:cubicBezTo>
                  <a:cubicBezTo>
                    <a:pt x="19" y="206"/>
                    <a:pt x="19" y="206"/>
                    <a:pt x="16" y="206"/>
                  </a:cubicBezTo>
                  <a:cubicBezTo>
                    <a:pt x="0" y="210"/>
                    <a:pt x="0" y="255"/>
                    <a:pt x="0" y="255"/>
                  </a:cubicBezTo>
                  <a:cubicBezTo>
                    <a:pt x="3" y="270"/>
                    <a:pt x="17" y="278"/>
                    <a:pt x="34" y="288"/>
                  </a:cubicBezTo>
                  <a:cubicBezTo>
                    <a:pt x="97" y="269"/>
                    <a:pt x="93" y="297"/>
                    <a:pt x="93" y="297"/>
                  </a:cubicBezTo>
                  <a:cubicBezTo>
                    <a:pt x="88" y="309"/>
                    <a:pt x="100" y="314"/>
                    <a:pt x="103" y="324"/>
                  </a:cubicBezTo>
                  <a:cubicBezTo>
                    <a:pt x="106" y="335"/>
                    <a:pt x="94" y="343"/>
                    <a:pt x="96" y="353"/>
                  </a:cubicBezTo>
                  <a:cubicBezTo>
                    <a:pt x="97" y="362"/>
                    <a:pt x="98" y="363"/>
                    <a:pt x="104" y="366"/>
                  </a:cubicBezTo>
                  <a:cubicBezTo>
                    <a:pt x="105" y="386"/>
                    <a:pt x="105" y="386"/>
                    <a:pt x="105" y="386"/>
                  </a:cubicBezTo>
                  <a:cubicBezTo>
                    <a:pt x="112" y="406"/>
                    <a:pt x="112" y="406"/>
                    <a:pt x="114" y="406"/>
                  </a:cubicBezTo>
                  <a:cubicBezTo>
                    <a:pt x="136" y="406"/>
                    <a:pt x="144" y="397"/>
                    <a:pt x="154" y="385"/>
                  </a:cubicBezTo>
                  <a:cubicBezTo>
                    <a:pt x="154" y="384"/>
                    <a:pt x="154" y="382"/>
                    <a:pt x="153" y="381"/>
                  </a:cubicBezTo>
                  <a:cubicBezTo>
                    <a:pt x="156" y="378"/>
                    <a:pt x="161" y="377"/>
                    <a:pt x="163" y="373"/>
                  </a:cubicBezTo>
                  <a:cubicBezTo>
                    <a:pt x="162" y="369"/>
                    <a:pt x="164" y="365"/>
                    <a:pt x="164" y="362"/>
                  </a:cubicBezTo>
                  <a:cubicBezTo>
                    <a:pt x="170" y="355"/>
                    <a:pt x="180" y="353"/>
                    <a:pt x="184" y="344"/>
                  </a:cubicBezTo>
                  <a:cubicBezTo>
                    <a:pt x="184" y="344"/>
                    <a:pt x="187" y="325"/>
                    <a:pt x="181" y="319"/>
                  </a:cubicBezTo>
                  <a:cubicBezTo>
                    <a:pt x="193" y="299"/>
                    <a:pt x="217" y="287"/>
                    <a:pt x="222" y="262"/>
                  </a:cubicBezTo>
                  <a:cubicBezTo>
                    <a:pt x="221" y="262"/>
                    <a:pt x="220" y="262"/>
                    <a:pt x="220" y="261"/>
                  </a:cubicBezTo>
                  <a:cubicBezTo>
                    <a:pt x="216" y="263"/>
                    <a:pt x="205" y="266"/>
                    <a:pt x="205" y="266"/>
                  </a:cubicBezTo>
                  <a:cubicBezTo>
                    <a:pt x="199" y="264"/>
                    <a:pt x="200" y="256"/>
                    <a:pt x="194" y="254"/>
                  </a:cubicBezTo>
                  <a:cubicBezTo>
                    <a:pt x="192" y="251"/>
                    <a:pt x="189" y="249"/>
                    <a:pt x="189" y="245"/>
                  </a:cubicBezTo>
                  <a:cubicBezTo>
                    <a:pt x="186" y="243"/>
                    <a:pt x="186" y="243"/>
                    <a:pt x="185" y="238"/>
                  </a:cubicBezTo>
                  <a:cubicBezTo>
                    <a:pt x="180" y="235"/>
                    <a:pt x="169" y="207"/>
                    <a:pt x="170" y="204"/>
                  </a:cubicBezTo>
                  <a:cubicBezTo>
                    <a:pt x="171" y="203"/>
                    <a:pt x="173" y="203"/>
                    <a:pt x="174" y="203"/>
                  </a:cubicBezTo>
                  <a:cubicBezTo>
                    <a:pt x="174" y="203"/>
                    <a:pt x="200" y="240"/>
                    <a:pt x="200" y="254"/>
                  </a:cubicBezTo>
                  <a:cubicBezTo>
                    <a:pt x="200" y="254"/>
                    <a:pt x="200" y="256"/>
                    <a:pt x="201" y="256"/>
                  </a:cubicBezTo>
                  <a:cubicBezTo>
                    <a:pt x="214" y="265"/>
                    <a:pt x="220" y="245"/>
                    <a:pt x="231" y="243"/>
                  </a:cubicBezTo>
                  <a:cubicBezTo>
                    <a:pt x="247" y="238"/>
                    <a:pt x="249" y="222"/>
                    <a:pt x="234" y="213"/>
                  </a:cubicBezTo>
                  <a:cubicBezTo>
                    <a:pt x="234" y="213"/>
                    <a:pt x="234" y="213"/>
                    <a:pt x="234" y="213"/>
                  </a:cubicBezTo>
                  <a:cubicBezTo>
                    <a:pt x="234" y="213"/>
                    <a:pt x="234" y="213"/>
                    <a:pt x="233" y="214"/>
                  </a:cubicBezTo>
                  <a:cubicBezTo>
                    <a:pt x="229" y="217"/>
                    <a:pt x="229" y="217"/>
                    <a:pt x="227" y="218"/>
                  </a:cubicBezTo>
                  <a:cubicBezTo>
                    <a:pt x="221" y="213"/>
                    <a:pt x="221" y="213"/>
                    <a:pt x="221" y="213"/>
                  </a:cubicBezTo>
                  <a:cubicBezTo>
                    <a:pt x="221" y="212"/>
                    <a:pt x="221" y="212"/>
                    <a:pt x="212" y="198"/>
                  </a:cubicBezTo>
                  <a:cubicBezTo>
                    <a:pt x="212" y="197"/>
                    <a:pt x="213" y="197"/>
                    <a:pt x="213" y="196"/>
                  </a:cubicBezTo>
                  <a:cubicBezTo>
                    <a:pt x="222" y="195"/>
                    <a:pt x="224" y="205"/>
                    <a:pt x="230" y="209"/>
                  </a:cubicBezTo>
                  <a:cubicBezTo>
                    <a:pt x="230" y="209"/>
                    <a:pt x="230" y="209"/>
                    <a:pt x="230" y="209"/>
                  </a:cubicBezTo>
                  <a:cubicBezTo>
                    <a:pt x="230" y="209"/>
                    <a:pt x="230" y="209"/>
                    <a:pt x="230" y="209"/>
                  </a:cubicBezTo>
                  <a:cubicBezTo>
                    <a:pt x="230" y="209"/>
                    <a:pt x="230" y="209"/>
                    <a:pt x="230" y="209"/>
                  </a:cubicBezTo>
                  <a:cubicBezTo>
                    <a:pt x="234" y="208"/>
                    <a:pt x="234" y="208"/>
                    <a:pt x="236" y="208"/>
                  </a:cubicBezTo>
                  <a:cubicBezTo>
                    <a:pt x="237" y="209"/>
                    <a:pt x="238" y="211"/>
                    <a:pt x="239" y="212"/>
                  </a:cubicBezTo>
                  <a:cubicBezTo>
                    <a:pt x="242" y="213"/>
                    <a:pt x="245" y="213"/>
                    <a:pt x="249" y="212"/>
                  </a:cubicBezTo>
                  <a:cubicBezTo>
                    <a:pt x="252" y="212"/>
                    <a:pt x="256" y="212"/>
                    <a:pt x="260" y="213"/>
                  </a:cubicBezTo>
                  <a:cubicBezTo>
                    <a:pt x="260" y="213"/>
                    <a:pt x="267" y="220"/>
                    <a:pt x="267" y="221"/>
                  </a:cubicBezTo>
                  <a:cubicBezTo>
                    <a:pt x="267" y="227"/>
                    <a:pt x="271" y="227"/>
                    <a:pt x="273" y="227"/>
                  </a:cubicBezTo>
                  <a:cubicBezTo>
                    <a:pt x="273" y="226"/>
                    <a:pt x="274" y="225"/>
                    <a:pt x="274" y="225"/>
                  </a:cubicBezTo>
                  <a:cubicBezTo>
                    <a:pt x="274" y="225"/>
                    <a:pt x="278" y="246"/>
                    <a:pt x="280" y="255"/>
                  </a:cubicBezTo>
                  <a:cubicBezTo>
                    <a:pt x="282" y="267"/>
                    <a:pt x="284" y="268"/>
                    <a:pt x="286" y="269"/>
                  </a:cubicBezTo>
                  <a:cubicBezTo>
                    <a:pt x="297" y="255"/>
                    <a:pt x="296" y="234"/>
                    <a:pt x="312" y="2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0" name="Freeform 22"/>
            <p:cNvSpPr/>
            <p:nvPr/>
          </p:nvSpPr>
          <p:spPr bwMode="auto">
            <a:xfrm>
              <a:off x="5995988" y="3690938"/>
              <a:ext cx="60325" cy="120650"/>
            </a:xfrm>
            <a:custGeom>
              <a:avLst/>
              <a:gdLst>
                <a:gd name="T0" fmla="*/ 10 w 11"/>
                <a:gd name="T1" fmla="*/ 0 h 22"/>
                <a:gd name="T2" fmla="*/ 10 w 11"/>
                <a:gd name="T3" fmla="*/ 0 h 22"/>
                <a:gd name="T4" fmla="*/ 9 w 11"/>
                <a:gd name="T5" fmla="*/ 3 h 22"/>
                <a:gd name="T6" fmla="*/ 7 w 11"/>
                <a:gd name="T7" fmla="*/ 7 h 22"/>
                <a:gd name="T8" fmla="*/ 7 w 11"/>
                <a:gd name="T9" fmla="*/ 8 h 22"/>
                <a:gd name="T10" fmla="*/ 6 w 11"/>
                <a:gd name="T11" fmla="*/ 10 h 22"/>
                <a:gd name="T12" fmla="*/ 5 w 11"/>
                <a:gd name="T13" fmla="*/ 12 h 22"/>
                <a:gd name="T14" fmla="*/ 4 w 11"/>
                <a:gd name="T15" fmla="*/ 13 h 22"/>
                <a:gd name="T16" fmla="*/ 4 w 11"/>
                <a:gd name="T17" fmla="*/ 14 h 22"/>
                <a:gd name="T18" fmla="*/ 3 w 11"/>
                <a:gd name="T19" fmla="*/ 14 h 22"/>
                <a:gd name="T20" fmla="*/ 2 w 11"/>
                <a:gd name="T21" fmla="*/ 16 h 22"/>
                <a:gd name="T22" fmla="*/ 0 w 11"/>
                <a:gd name="T23" fmla="*/ 19 h 22"/>
                <a:gd name="T24" fmla="*/ 0 w 11"/>
                <a:gd name="T25" fmla="*/ 21 h 22"/>
                <a:gd name="T26" fmla="*/ 3 w 11"/>
                <a:gd name="T27" fmla="*/ 20 h 22"/>
                <a:gd name="T28" fmla="*/ 3 w 11"/>
                <a:gd name="T29" fmla="*/ 20 h 22"/>
                <a:gd name="T30" fmla="*/ 4 w 11"/>
                <a:gd name="T31" fmla="*/ 20 h 22"/>
                <a:gd name="T32" fmla="*/ 6 w 11"/>
                <a:gd name="T33" fmla="*/ 13 h 22"/>
                <a:gd name="T34" fmla="*/ 7 w 11"/>
                <a:gd name="T35" fmla="*/ 11 h 22"/>
                <a:gd name="T36" fmla="*/ 8 w 11"/>
                <a:gd name="T37" fmla="*/ 11 h 22"/>
                <a:gd name="T38" fmla="*/ 10 w 11"/>
                <a:gd name="T39" fmla="*/ 8 h 22"/>
                <a:gd name="T40" fmla="*/ 11 w 11"/>
                <a:gd name="T41" fmla="*/ 6 h 22"/>
                <a:gd name="T42" fmla="*/ 11 w 11"/>
                <a:gd name="T43" fmla="*/ 5 h 22"/>
                <a:gd name="T44" fmla="*/ 10 w 11"/>
                <a:gd name="T45" fmla="*/ 4 h 22"/>
                <a:gd name="T46" fmla="*/ 10 w 11"/>
                <a:gd name="T47" fmla="*/ 1 h 22"/>
                <a:gd name="T48" fmla="*/ 10 w 11"/>
                <a:gd name="T4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22">
                  <a:moveTo>
                    <a:pt x="10" y="0"/>
                  </a:moveTo>
                  <a:cubicBezTo>
                    <a:pt x="10" y="0"/>
                    <a:pt x="10" y="0"/>
                    <a:pt x="10" y="0"/>
                  </a:cubicBezTo>
                  <a:cubicBezTo>
                    <a:pt x="9" y="2"/>
                    <a:pt x="9" y="2"/>
                    <a:pt x="9" y="3"/>
                  </a:cubicBezTo>
                  <a:cubicBezTo>
                    <a:pt x="8" y="6"/>
                    <a:pt x="8" y="6"/>
                    <a:pt x="7" y="7"/>
                  </a:cubicBezTo>
                  <a:cubicBezTo>
                    <a:pt x="7" y="8"/>
                    <a:pt x="7" y="8"/>
                    <a:pt x="7" y="8"/>
                  </a:cubicBezTo>
                  <a:cubicBezTo>
                    <a:pt x="6" y="9"/>
                    <a:pt x="6" y="10"/>
                    <a:pt x="6" y="10"/>
                  </a:cubicBezTo>
                  <a:cubicBezTo>
                    <a:pt x="6" y="11"/>
                    <a:pt x="5" y="11"/>
                    <a:pt x="5" y="12"/>
                  </a:cubicBezTo>
                  <a:cubicBezTo>
                    <a:pt x="4" y="12"/>
                    <a:pt x="4" y="13"/>
                    <a:pt x="4" y="13"/>
                  </a:cubicBezTo>
                  <a:cubicBezTo>
                    <a:pt x="4" y="13"/>
                    <a:pt x="4" y="14"/>
                    <a:pt x="4" y="14"/>
                  </a:cubicBezTo>
                  <a:cubicBezTo>
                    <a:pt x="3" y="14"/>
                    <a:pt x="3" y="14"/>
                    <a:pt x="3" y="14"/>
                  </a:cubicBezTo>
                  <a:cubicBezTo>
                    <a:pt x="2" y="14"/>
                    <a:pt x="2" y="15"/>
                    <a:pt x="2" y="16"/>
                  </a:cubicBezTo>
                  <a:cubicBezTo>
                    <a:pt x="1" y="17"/>
                    <a:pt x="1" y="17"/>
                    <a:pt x="0" y="19"/>
                  </a:cubicBezTo>
                  <a:cubicBezTo>
                    <a:pt x="0" y="19"/>
                    <a:pt x="0" y="21"/>
                    <a:pt x="0" y="21"/>
                  </a:cubicBezTo>
                  <a:cubicBezTo>
                    <a:pt x="1" y="22"/>
                    <a:pt x="2" y="20"/>
                    <a:pt x="3" y="20"/>
                  </a:cubicBezTo>
                  <a:cubicBezTo>
                    <a:pt x="3" y="20"/>
                    <a:pt x="3" y="20"/>
                    <a:pt x="3" y="20"/>
                  </a:cubicBezTo>
                  <a:cubicBezTo>
                    <a:pt x="4" y="20"/>
                    <a:pt x="4" y="20"/>
                    <a:pt x="4" y="20"/>
                  </a:cubicBezTo>
                  <a:cubicBezTo>
                    <a:pt x="5" y="18"/>
                    <a:pt x="5" y="16"/>
                    <a:pt x="6" y="13"/>
                  </a:cubicBezTo>
                  <a:cubicBezTo>
                    <a:pt x="7" y="12"/>
                    <a:pt x="7" y="11"/>
                    <a:pt x="7" y="11"/>
                  </a:cubicBezTo>
                  <a:cubicBezTo>
                    <a:pt x="8" y="11"/>
                    <a:pt x="8" y="11"/>
                    <a:pt x="8" y="11"/>
                  </a:cubicBezTo>
                  <a:cubicBezTo>
                    <a:pt x="9" y="10"/>
                    <a:pt x="9" y="8"/>
                    <a:pt x="10" y="8"/>
                  </a:cubicBezTo>
                  <a:cubicBezTo>
                    <a:pt x="11" y="7"/>
                    <a:pt x="11" y="7"/>
                    <a:pt x="11" y="6"/>
                  </a:cubicBezTo>
                  <a:cubicBezTo>
                    <a:pt x="11" y="5"/>
                    <a:pt x="11" y="5"/>
                    <a:pt x="11" y="5"/>
                  </a:cubicBezTo>
                  <a:cubicBezTo>
                    <a:pt x="11" y="4"/>
                    <a:pt x="10" y="4"/>
                    <a:pt x="10" y="4"/>
                  </a:cubicBezTo>
                  <a:cubicBezTo>
                    <a:pt x="10" y="3"/>
                    <a:pt x="11" y="2"/>
                    <a:pt x="10" y="1"/>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1" name="Freeform 23"/>
            <p:cNvSpPr/>
            <p:nvPr/>
          </p:nvSpPr>
          <p:spPr bwMode="auto">
            <a:xfrm>
              <a:off x="6078538" y="3344863"/>
              <a:ext cx="6350" cy="71437"/>
            </a:xfrm>
            <a:custGeom>
              <a:avLst/>
              <a:gdLst>
                <a:gd name="T0" fmla="*/ 1 w 1"/>
                <a:gd name="T1" fmla="*/ 1 h 13"/>
                <a:gd name="T2" fmla="*/ 1 w 1"/>
                <a:gd name="T3" fmla="*/ 1 h 13"/>
                <a:gd name="T4" fmla="*/ 1 w 1"/>
                <a:gd name="T5" fmla="*/ 13 h 13"/>
                <a:gd name="T6" fmla="*/ 1 w 1"/>
                <a:gd name="T7" fmla="*/ 10 h 13"/>
                <a:gd name="T8" fmla="*/ 1 w 1"/>
                <a:gd name="T9" fmla="*/ 6 h 13"/>
                <a:gd name="T10" fmla="*/ 1 w 1"/>
                <a:gd name="T11" fmla="*/ 3 h 13"/>
                <a:gd name="T12" fmla="*/ 1 w 1"/>
                <a:gd name="T13" fmla="*/ 3 h 13"/>
                <a:gd name="T14" fmla="*/ 1 w 1"/>
                <a:gd name="T15" fmla="*/ 0 h 13"/>
                <a:gd name="T16" fmla="*/ 1 w 1"/>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3">
                  <a:moveTo>
                    <a:pt x="1" y="1"/>
                  </a:moveTo>
                  <a:cubicBezTo>
                    <a:pt x="1" y="1"/>
                    <a:pt x="1" y="1"/>
                    <a:pt x="1" y="1"/>
                  </a:cubicBezTo>
                  <a:cubicBezTo>
                    <a:pt x="0" y="5"/>
                    <a:pt x="0" y="12"/>
                    <a:pt x="1" y="13"/>
                  </a:cubicBezTo>
                  <a:cubicBezTo>
                    <a:pt x="1" y="10"/>
                    <a:pt x="1" y="10"/>
                    <a:pt x="1" y="10"/>
                  </a:cubicBezTo>
                  <a:cubicBezTo>
                    <a:pt x="1" y="9"/>
                    <a:pt x="1" y="8"/>
                    <a:pt x="1" y="6"/>
                  </a:cubicBezTo>
                  <a:cubicBezTo>
                    <a:pt x="1" y="5"/>
                    <a:pt x="1" y="4"/>
                    <a:pt x="1" y="3"/>
                  </a:cubicBezTo>
                  <a:cubicBezTo>
                    <a:pt x="1" y="3"/>
                    <a:pt x="1" y="3"/>
                    <a:pt x="1" y="3"/>
                  </a:cubicBezTo>
                  <a:cubicBezTo>
                    <a:pt x="1" y="1"/>
                    <a:pt x="1" y="1"/>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2" name="Freeform 24"/>
            <p:cNvSpPr/>
            <p:nvPr/>
          </p:nvSpPr>
          <p:spPr bwMode="auto">
            <a:xfrm>
              <a:off x="6078538" y="3470275"/>
              <a:ext cx="15875" cy="120650"/>
            </a:xfrm>
            <a:custGeom>
              <a:avLst/>
              <a:gdLst>
                <a:gd name="T0" fmla="*/ 2 w 3"/>
                <a:gd name="T1" fmla="*/ 5 h 22"/>
                <a:gd name="T2" fmla="*/ 2 w 3"/>
                <a:gd name="T3" fmla="*/ 2 h 22"/>
                <a:gd name="T4" fmla="*/ 1 w 3"/>
                <a:gd name="T5" fmla="*/ 0 h 22"/>
                <a:gd name="T6" fmla="*/ 1 w 3"/>
                <a:gd name="T7" fmla="*/ 0 h 22"/>
                <a:gd name="T8" fmla="*/ 1 w 3"/>
                <a:gd name="T9" fmla="*/ 0 h 22"/>
                <a:gd name="T10" fmla="*/ 1 w 3"/>
                <a:gd name="T11" fmla="*/ 1 h 22"/>
                <a:gd name="T12" fmla="*/ 0 w 3"/>
                <a:gd name="T13" fmla="*/ 8 h 22"/>
                <a:gd name="T14" fmla="*/ 0 w 3"/>
                <a:gd name="T15" fmla="*/ 11 h 22"/>
                <a:gd name="T16" fmla="*/ 0 w 3"/>
                <a:gd name="T17" fmla="*/ 13 h 22"/>
                <a:gd name="T18" fmla="*/ 0 w 3"/>
                <a:gd name="T19" fmla="*/ 13 h 22"/>
                <a:gd name="T20" fmla="*/ 0 w 3"/>
                <a:gd name="T21" fmla="*/ 21 h 22"/>
                <a:gd name="T22" fmla="*/ 0 w 3"/>
                <a:gd name="T23" fmla="*/ 22 h 22"/>
                <a:gd name="T24" fmla="*/ 1 w 3"/>
                <a:gd name="T25" fmla="*/ 22 h 22"/>
                <a:gd name="T26" fmla="*/ 1 w 3"/>
                <a:gd name="T27" fmla="*/ 21 h 22"/>
                <a:gd name="T28" fmla="*/ 2 w 3"/>
                <a:gd name="T29" fmla="*/ 19 h 22"/>
                <a:gd name="T30" fmla="*/ 2 w 3"/>
                <a:gd name="T31" fmla="*/ 22 h 22"/>
                <a:gd name="T32" fmla="*/ 2 w 3"/>
                <a:gd name="T33" fmla="*/ 22 h 22"/>
                <a:gd name="T34" fmla="*/ 2 w 3"/>
                <a:gd name="T35" fmla="*/ 21 h 22"/>
                <a:gd name="T36" fmla="*/ 3 w 3"/>
                <a:gd name="T37" fmla="*/ 20 h 22"/>
                <a:gd name="T38" fmla="*/ 2 w 3"/>
                <a:gd name="T39" fmla="*/ 17 h 22"/>
                <a:gd name="T40" fmla="*/ 2 w 3"/>
                <a:gd name="T41" fmla="*/ 14 h 22"/>
                <a:gd name="T42" fmla="*/ 1 w 3"/>
                <a:gd name="T43" fmla="*/ 10 h 22"/>
                <a:gd name="T44" fmla="*/ 2 w 3"/>
                <a:gd name="T45"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 h="22">
                  <a:moveTo>
                    <a:pt x="2" y="5"/>
                  </a:moveTo>
                  <a:cubicBezTo>
                    <a:pt x="2" y="4"/>
                    <a:pt x="2" y="3"/>
                    <a:pt x="2" y="2"/>
                  </a:cubicBezTo>
                  <a:cubicBezTo>
                    <a:pt x="2" y="1"/>
                    <a:pt x="1" y="1"/>
                    <a:pt x="1" y="0"/>
                  </a:cubicBezTo>
                  <a:cubicBezTo>
                    <a:pt x="1" y="0"/>
                    <a:pt x="1" y="0"/>
                    <a:pt x="1" y="0"/>
                  </a:cubicBezTo>
                  <a:cubicBezTo>
                    <a:pt x="1" y="0"/>
                    <a:pt x="1" y="0"/>
                    <a:pt x="1" y="0"/>
                  </a:cubicBezTo>
                  <a:cubicBezTo>
                    <a:pt x="1" y="1"/>
                    <a:pt x="1" y="1"/>
                    <a:pt x="1" y="1"/>
                  </a:cubicBezTo>
                  <a:cubicBezTo>
                    <a:pt x="1" y="4"/>
                    <a:pt x="1" y="4"/>
                    <a:pt x="0" y="8"/>
                  </a:cubicBezTo>
                  <a:cubicBezTo>
                    <a:pt x="0" y="9"/>
                    <a:pt x="0" y="11"/>
                    <a:pt x="0" y="11"/>
                  </a:cubicBezTo>
                  <a:cubicBezTo>
                    <a:pt x="0" y="13"/>
                    <a:pt x="0" y="13"/>
                    <a:pt x="0" y="13"/>
                  </a:cubicBezTo>
                  <a:cubicBezTo>
                    <a:pt x="0" y="13"/>
                    <a:pt x="0" y="13"/>
                    <a:pt x="0" y="13"/>
                  </a:cubicBezTo>
                  <a:cubicBezTo>
                    <a:pt x="0" y="21"/>
                    <a:pt x="0" y="21"/>
                    <a:pt x="0" y="21"/>
                  </a:cubicBezTo>
                  <a:cubicBezTo>
                    <a:pt x="0" y="22"/>
                    <a:pt x="0" y="22"/>
                    <a:pt x="0" y="22"/>
                  </a:cubicBezTo>
                  <a:cubicBezTo>
                    <a:pt x="1" y="22"/>
                    <a:pt x="1" y="22"/>
                    <a:pt x="1" y="22"/>
                  </a:cubicBezTo>
                  <a:cubicBezTo>
                    <a:pt x="1" y="22"/>
                    <a:pt x="1" y="22"/>
                    <a:pt x="1" y="21"/>
                  </a:cubicBezTo>
                  <a:cubicBezTo>
                    <a:pt x="1" y="20"/>
                    <a:pt x="1" y="19"/>
                    <a:pt x="2" y="19"/>
                  </a:cubicBezTo>
                  <a:cubicBezTo>
                    <a:pt x="2" y="20"/>
                    <a:pt x="2" y="21"/>
                    <a:pt x="2" y="22"/>
                  </a:cubicBezTo>
                  <a:cubicBezTo>
                    <a:pt x="2" y="22"/>
                    <a:pt x="2" y="22"/>
                    <a:pt x="2" y="22"/>
                  </a:cubicBezTo>
                  <a:cubicBezTo>
                    <a:pt x="2" y="21"/>
                    <a:pt x="2" y="21"/>
                    <a:pt x="2" y="21"/>
                  </a:cubicBezTo>
                  <a:cubicBezTo>
                    <a:pt x="3" y="20"/>
                    <a:pt x="3" y="20"/>
                    <a:pt x="3" y="20"/>
                  </a:cubicBezTo>
                  <a:cubicBezTo>
                    <a:pt x="2" y="18"/>
                    <a:pt x="2" y="18"/>
                    <a:pt x="2" y="17"/>
                  </a:cubicBezTo>
                  <a:cubicBezTo>
                    <a:pt x="2" y="17"/>
                    <a:pt x="2" y="17"/>
                    <a:pt x="2" y="14"/>
                  </a:cubicBezTo>
                  <a:cubicBezTo>
                    <a:pt x="1" y="11"/>
                    <a:pt x="1" y="11"/>
                    <a:pt x="1" y="10"/>
                  </a:cubicBezTo>
                  <a:cubicBezTo>
                    <a:pt x="2" y="9"/>
                    <a:pt x="2" y="7"/>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3" name="Freeform 25"/>
            <p:cNvSpPr/>
            <p:nvPr/>
          </p:nvSpPr>
          <p:spPr bwMode="auto">
            <a:xfrm>
              <a:off x="6073775" y="3608388"/>
              <a:ext cx="20637" cy="109537"/>
            </a:xfrm>
            <a:custGeom>
              <a:avLst/>
              <a:gdLst>
                <a:gd name="T0" fmla="*/ 3 w 4"/>
                <a:gd name="T1" fmla="*/ 8 h 20"/>
                <a:gd name="T2" fmla="*/ 2 w 4"/>
                <a:gd name="T3" fmla="*/ 10 h 20"/>
                <a:gd name="T4" fmla="*/ 2 w 4"/>
                <a:gd name="T5" fmla="*/ 10 h 20"/>
                <a:gd name="T6" fmla="*/ 2 w 4"/>
                <a:gd name="T7" fmla="*/ 4 h 20"/>
                <a:gd name="T8" fmla="*/ 2 w 4"/>
                <a:gd name="T9" fmla="*/ 3 h 20"/>
                <a:gd name="T10" fmla="*/ 2 w 4"/>
                <a:gd name="T11" fmla="*/ 0 h 20"/>
                <a:gd name="T12" fmla="*/ 1 w 4"/>
                <a:gd name="T13" fmla="*/ 0 h 20"/>
                <a:gd name="T14" fmla="*/ 1 w 4"/>
                <a:gd name="T15" fmla="*/ 8 h 20"/>
                <a:gd name="T16" fmla="*/ 1 w 4"/>
                <a:gd name="T17" fmla="*/ 12 h 20"/>
                <a:gd name="T18" fmla="*/ 0 w 4"/>
                <a:gd name="T19" fmla="*/ 16 h 20"/>
                <a:gd name="T20" fmla="*/ 1 w 4"/>
                <a:gd name="T21" fmla="*/ 14 h 20"/>
                <a:gd name="T22" fmla="*/ 1 w 4"/>
                <a:gd name="T23" fmla="*/ 13 h 20"/>
                <a:gd name="T24" fmla="*/ 2 w 4"/>
                <a:gd name="T25" fmla="*/ 20 h 20"/>
                <a:gd name="T26" fmla="*/ 3 w 4"/>
                <a:gd name="T27" fmla="*/ 13 h 20"/>
                <a:gd name="T28" fmla="*/ 3 w 4"/>
                <a:gd name="T29" fmla="*/ 8 h 20"/>
                <a:gd name="T30" fmla="*/ 3 w 4"/>
                <a:gd name="T3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20">
                  <a:moveTo>
                    <a:pt x="3" y="8"/>
                  </a:moveTo>
                  <a:cubicBezTo>
                    <a:pt x="2" y="8"/>
                    <a:pt x="2" y="9"/>
                    <a:pt x="2" y="10"/>
                  </a:cubicBezTo>
                  <a:cubicBezTo>
                    <a:pt x="2" y="10"/>
                    <a:pt x="2" y="10"/>
                    <a:pt x="2" y="10"/>
                  </a:cubicBezTo>
                  <a:cubicBezTo>
                    <a:pt x="2" y="10"/>
                    <a:pt x="2" y="9"/>
                    <a:pt x="2" y="4"/>
                  </a:cubicBezTo>
                  <a:cubicBezTo>
                    <a:pt x="2" y="4"/>
                    <a:pt x="2" y="4"/>
                    <a:pt x="2" y="3"/>
                  </a:cubicBezTo>
                  <a:cubicBezTo>
                    <a:pt x="3" y="0"/>
                    <a:pt x="2" y="0"/>
                    <a:pt x="2" y="0"/>
                  </a:cubicBezTo>
                  <a:cubicBezTo>
                    <a:pt x="1" y="0"/>
                    <a:pt x="1" y="0"/>
                    <a:pt x="1" y="0"/>
                  </a:cubicBezTo>
                  <a:cubicBezTo>
                    <a:pt x="1" y="0"/>
                    <a:pt x="1" y="6"/>
                    <a:pt x="1" y="8"/>
                  </a:cubicBezTo>
                  <a:cubicBezTo>
                    <a:pt x="2" y="9"/>
                    <a:pt x="1" y="11"/>
                    <a:pt x="1" y="12"/>
                  </a:cubicBezTo>
                  <a:cubicBezTo>
                    <a:pt x="0" y="13"/>
                    <a:pt x="0" y="15"/>
                    <a:pt x="0" y="16"/>
                  </a:cubicBezTo>
                  <a:cubicBezTo>
                    <a:pt x="0" y="16"/>
                    <a:pt x="0" y="16"/>
                    <a:pt x="1" y="14"/>
                  </a:cubicBezTo>
                  <a:cubicBezTo>
                    <a:pt x="1" y="13"/>
                    <a:pt x="1" y="13"/>
                    <a:pt x="1" y="13"/>
                  </a:cubicBezTo>
                  <a:cubicBezTo>
                    <a:pt x="2" y="15"/>
                    <a:pt x="0" y="18"/>
                    <a:pt x="2" y="20"/>
                  </a:cubicBezTo>
                  <a:cubicBezTo>
                    <a:pt x="2" y="20"/>
                    <a:pt x="3" y="16"/>
                    <a:pt x="3" y="13"/>
                  </a:cubicBezTo>
                  <a:cubicBezTo>
                    <a:pt x="3" y="12"/>
                    <a:pt x="4" y="9"/>
                    <a:pt x="3" y="8"/>
                  </a:cubicBezTo>
                  <a:cubicBezTo>
                    <a:pt x="3" y="8"/>
                    <a:pt x="3" y="7"/>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4" name="Rectangle 26"/>
            <p:cNvSpPr>
              <a:spLocks noChangeArrowheads="1"/>
            </p:cNvSpPr>
            <p:nvPr/>
          </p:nvSpPr>
          <p:spPr bwMode="auto">
            <a:xfrm>
              <a:off x="6078538" y="3608388"/>
              <a:ext cx="1587"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5" name="Freeform 27"/>
            <p:cNvSpPr/>
            <p:nvPr/>
          </p:nvSpPr>
          <p:spPr bwMode="auto">
            <a:xfrm>
              <a:off x="5964238" y="3849688"/>
              <a:ext cx="26987" cy="198437"/>
            </a:xfrm>
            <a:custGeom>
              <a:avLst/>
              <a:gdLst>
                <a:gd name="T0" fmla="*/ 5 w 5"/>
                <a:gd name="T1" fmla="*/ 15 h 36"/>
                <a:gd name="T2" fmla="*/ 4 w 5"/>
                <a:gd name="T3" fmla="*/ 13 h 36"/>
                <a:gd name="T4" fmla="*/ 5 w 5"/>
                <a:gd name="T5" fmla="*/ 8 h 36"/>
                <a:gd name="T6" fmla="*/ 4 w 5"/>
                <a:gd name="T7" fmla="*/ 5 h 36"/>
                <a:gd name="T8" fmla="*/ 4 w 5"/>
                <a:gd name="T9" fmla="*/ 3 h 36"/>
                <a:gd name="T10" fmla="*/ 2 w 5"/>
                <a:gd name="T11" fmla="*/ 0 h 36"/>
                <a:gd name="T12" fmla="*/ 1 w 5"/>
                <a:gd name="T13" fmla="*/ 0 h 36"/>
                <a:gd name="T14" fmla="*/ 0 w 5"/>
                <a:gd name="T15" fmla="*/ 3 h 36"/>
                <a:gd name="T16" fmla="*/ 1 w 5"/>
                <a:gd name="T17" fmla="*/ 6 h 36"/>
                <a:gd name="T18" fmla="*/ 1 w 5"/>
                <a:gd name="T19" fmla="*/ 6 h 36"/>
                <a:gd name="T20" fmla="*/ 1 w 5"/>
                <a:gd name="T21" fmla="*/ 10 h 36"/>
                <a:gd name="T22" fmla="*/ 1 w 5"/>
                <a:gd name="T23" fmla="*/ 17 h 36"/>
                <a:gd name="T24" fmla="*/ 0 w 5"/>
                <a:gd name="T25" fmla="*/ 24 h 36"/>
                <a:gd name="T26" fmla="*/ 0 w 5"/>
                <a:gd name="T27" fmla="*/ 35 h 36"/>
                <a:gd name="T28" fmla="*/ 0 w 5"/>
                <a:gd name="T29" fmla="*/ 36 h 36"/>
                <a:gd name="T30" fmla="*/ 5 w 5"/>
                <a:gd name="T31" fmla="*/ 26 h 36"/>
                <a:gd name="T32" fmla="*/ 5 w 5"/>
                <a:gd name="T33" fmla="*/ 24 h 36"/>
                <a:gd name="T34" fmla="*/ 4 w 5"/>
                <a:gd name="T35" fmla="*/ 22 h 36"/>
                <a:gd name="T36" fmla="*/ 5 w 5"/>
                <a:gd name="T37" fmla="*/ 16 h 36"/>
                <a:gd name="T38" fmla="*/ 5 w 5"/>
                <a:gd name="T39"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36">
                  <a:moveTo>
                    <a:pt x="5" y="15"/>
                  </a:moveTo>
                  <a:cubicBezTo>
                    <a:pt x="5" y="14"/>
                    <a:pt x="5" y="14"/>
                    <a:pt x="4" y="13"/>
                  </a:cubicBezTo>
                  <a:cubicBezTo>
                    <a:pt x="4" y="11"/>
                    <a:pt x="5" y="10"/>
                    <a:pt x="5" y="8"/>
                  </a:cubicBezTo>
                  <a:cubicBezTo>
                    <a:pt x="5" y="7"/>
                    <a:pt x="4" y="6"/>
                    <a:pt x="4" y="5"/>
                  </a:cubicBezTo>
                  <a:cubicBezTo>
                    <a:pt x="4" y="4"/>
                    <a:pt x="4" y="4"/>
                    <a:pt x="4" y="3"/>
                  </a:cubicBezTo>
                  <a:cubicBezTo>
                    <a:pt x="4" y="1"/>
                    <a:pt x="2" y="1"/>
                    <a:pt x="2" y="0"/>
                  </a:cubicBezTo>
                  <a:cubicBezTo>
                    <a:pt x="1" y="0"/>
                    <a:pt x="1" y="0"/>
                    <a:pt x="1" y="0"/>
                  </a:cubicBezTo>
                  <a:cubicBezTo>
                    <a:pt x="0" y="3"/>
                    <a:pt x="0" y="3"/>
                    <a:pt x="0" y="3"/>
                  </a:cubicBezTo>
                  <a:cubicBezTo>
                    <a:pt x="1" y="4"/>
                    <a:pt x="1" y="4"/>
                    <a:pt x="1" y="6"/>
                  </a:cubicBezTo>
                  <a:cubicBezTo>
                    <a:pt x="1" y="6"/>
                    <a:pt x="1" y="6"/>
                    <a:pt x="1" y="6"/>
                  </a:cubicBezTo>
                  <a:cubicBezTo>
                    <a:pt x="1" y="8"/>
                    <a:pt x="1" y="8"/>
                    <a:pt x="1" y="10"/>
                  </a:cubicBezTo>
                  <a:cubicBezTo>
                    <a:pt x="2" y="12"/>
                    <a:pt x="2" y="12"/>
                    <a:pt x="1" y="17"/>
                  </a:cubicBezTo>
                  <a:cubicBezTo>
                    <a:pt x="1" y="19"/>
                    <a:pt x="1" y="22"/>
                    <a:pt x="0" y="24"/>
                  </a:cubicBezTo>
                  <a:cubicBezTo>
                    <a:pt x="0" y="35"/>
                    <a:pt x="0" y="35"/>
                    <a:pt x="0" y="35"/>
                  </a:cubicBezTo>
                  <a:cubicBezTo>
                    <a:pt x="0" y="36"/>
                    <a:pt x="0" y="36"/>
                    <a:pt x="0" y="36"/>
                  </a:cubicBezTo>
                  <a:cubicBezTo>
                    <a:pt x="1" y="36"/>
                    <a:pt x="1" y="36"/>
                    <a:pt x="5" y="26"/>
                  </a:cubicBezTo>
                  <a:cubicBezTo>
                    <a:pt x="5" y="25"/>
                    <a:pt x="5" y="24"/>
                    <a:pt x="5" y="24"/>
                  </a:cubicBezTo>
                  <a:cubicBezTo>
                    <a:pt x="5" y="23"/>
                    <a:pt x="4" y="22"/>
                    <a:pt x="4" y="22"/>
                  </a:cubicBezTo>
                  <a:cubicBezTo>
                    <a:pt x="4" y="20"/>
                    <a:pt x="5" y="18"/>
                    <a:pt x="5" y="16"/>
                  </a:cubicBezTo>
                  <a:lnTo>
                    <a:pt x="5"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6" name="Freeform 28"/>
            <p:cNvSpPr/>
            <p:nvPr/>
          </p:nvSpPr>
          <p:spPr bwMode="auto">
            <a:xfrm>
              <a:off x="5964238" y="4037013"/>
              <a:ext cx="49212" cy="77787"/>
            </a:xfrm>
            <a:custGeom>
              <a:avLst/>
              <a:gdLst>
                <a:gd name="T0" fmla="*/ 7 w 9"/>
                <a:gd name="T1" fmla="*/ 7 h 14"/>
                <a:gd name="T2" fmla="*/ 6 w 9"/>
                <a:gd name="T3" fmla="*/ 8 h 14"/>
                <a:gd name="T4" fmla="*/ 5 w 9"/>
                <a:gd name="T5" fmla="*/ 7 h 14"/>
                <a:gd name="T6" fmla="*/ 5 w 9"/>
                <a:gd name="T7" fmla="*/ 5 h 14"/>
                <a:gd name="T8" fmla="*/ 5 w 9"/>
                <a:gd name="T9" fmla="*/ 5 h 14"/>
                <a:gd name="T10" fmla="*/ 5 w 9"/>
                <a:gd name="T11" fmla="*/ 4 h 14"/>
                <a:gd name="T12" fmla="*/ 4 w 9"/>
                <a:gd name="T13" fmla="*/ 3 h 14"/>
                <a:gd name="T14" fmla="*/ 3 w 9"/>
                <a:gd name="T15" fmla="*/ 3 h 14"/>
                <a:gd name="T16" fmla="*/ 3 w 9"/>
                <a:gd name="T17" fmla="*/ 0 h 14"/>
                <a:gd name="T18" fmla="*/ 2 w 9"/>
                <a:gd name="T19" fmla="*/ 1 h 14"/>
                <a:gd name="T20" fmla="*/ 2 w 9"/>
                <a:gd name="T21" fmla="*/ 1 h 14"/>
                <a:gd name="T22" fmla="*/ 2 w 9"/>
                <a:gd name="T23" fmla="*/ 1 h 14"/>
                <a:gd name="T24" fmla="*/ 0 w 9"/>
                <a:gd name="T25" fmla="*/ 5 h 14"/>
                <a:gd name="T26" fmla="*/ 2 w 9"/>
                <a:gd name="T27" fmla="*/ 5 h 14"/>
                <a:gd name="T28" fmla="*/ 3 w 9"/>
                <a:gd name="T29" fmla="*/ 5 h 14"/>
                <a:gd name="T30" fmla="*/ 3 w 9"/>
                <a:gd name="T31" fmla="*/ 6 h 14"/>
                <a:gd name="T32" fmla="*/ 3 w 9"/>
                <a:gd name="T33" fmla="*/ 8 h 14"/>
                <a:gd name="T34" fmla="*/ 4 w 9"/>
                <a:gd name="T35" fmla="*/ 10 h 14"/>
                <a:gd name="T36" fmla="*/ 4 w 9"/>
                <a:gd name="T37" fmla="*/ 9 h 14"/>
                <a:gd name="T38" fmla="*/ 4 w 9"/>
                <a:gd name="T39" fmla="*/ 11 h 14"/>
                <a:gd name="T40" fmla="*/ 5 w 9"/>
                <a:gd name="T41" fmla="*/ 10 h 14"/>
                <a:gd name="T42" fmla="*/ 5 w 9"/>
                <a:gd name="T43" fmla="*/ 12 h 14"/>
                <a:gd name="T44" fmla="*/ 5 w 9"/>
                <a:gd name="T45" fmla="*/ 14 h 14"/>
                <a:gd name="T46" fmla="*/ 6 w 9"/>
                <a:gd name="T47" fmla="*/ 12 h 14"/>
                <a:gd name="T48" fmla="*/ 6 w 9"/>
                <a:gd name="T49" fmla="*/ 10 h 14"/>
                <a:gd name="T50" fmla="*/ 7 w 9"/>
                <a:gd name="T51" fmla="*/ 8 h 14"/>
                <a:gd name="T52" fmla="*/ 8 w 9"/>
                <a:gd name="T53" fmla="*/ 6 h 14"/>
                <a:gd name="T54" fmla="*/ 9 w 9"/>
                <a:gd name="T55" fmla="*/ 5 h 14"/>
                <a:gd name="T56" fmla="*/ 8 w 9"/>
                <a:gd name="T57" fmla="*/ 5 h 14"/>
                <a:gd name="T58" fmla="*/ 7 w 9"/>
                <a:gd name="T5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14">
                  <a:moveTo>
                    <a:pt x="7" y="7"/>
                  </a:moveTo>
                  <a:cubicBezTo>
                    <a:pt x="6" y="8"/>
                    <a:pt x="6" y="8"/>
                    <a:pt x="6" y="8"/>
                  </a:cubicBezTo>
                  <a:cubicBezTo>
                    <a:pt x="6" y="8"/>
                    <a:pt x="5" y="7"/>
                    <a:pt x="5" y="7"/>
                  </a:cubicBezTo>
                  <a:cubicBezTo>
                    <a:pt x="5" y="6"/>
                    <a:pt x="5" y="6"/>
                    <a:pt x="5" y="5"/>
                  </a:cubicBezTo>
                  <a:cubicBezTo>
                    <a:pt x="5" y="5"/>
                    <a:pt x="5" y="5"/>
                    <a:pt x="5" y="5"/>
                  </a:cubicBezTo>
                  <a:cubicBezTo>
                    <a:pt x="5" y="4"/>
                    <a:pt x="5" y="4"/>
                    <a:pt x="5" y="4"/>
                  </a:cubicBezTo>
                  <a:cubicBezTo>
                    <a:pt x="4" y="4"/>
                    <a:pt x="5" y="3"/>
                    <a:pt x="4" y="3"/>
                  </a:cubicBezTo>
                  <a:cubicBezTo>
                    <a:pt x="3" y="3"/>
                    <a:pt x="3" y="3"/>
                    <a:pt x="3" y="3"/>
                  </a:cubicBezTo>
                  <a:cubicBezTo>
                    <a:pt x="3" y="2"/>
                    <a:pt x="4" y="1"/>
                    <a:pt x="3" y="0"/>
                  </a:cubicBezTo>
                  <a:cubicBezTo>
                    <a:pt x="2" y="1"/>
                    <a:pt x="2" y="1"/>
                    <a:pt x="2" y="1"/>
                  </a:cubicBezTo>
                  <a:cubicBezTo>
                    <a:pt x="2" y="1"/>
                    <a:pt x="2" y="1"/>
                    <a:pt x="2" y="1"/>
                  </a:cubicBezTo>
                  <a:cubicBezTo>
                    <a:pt x="2" y="1"/>
                    <a:pt x="2" y="1"/>
                    <a:pt x="2" y="1"/>
                  </a:cubicBezTo>
                  <a:cubicBezTo>
                    <a:pt x="1" y="1"/>
                    <a:pt x="0" y="5"/>
                    <a:pt x="0" y="5"/>
                  </a:cubicBezTo>
                  <a:cubicBezTo>
                    <a:pt x="0" y="6"/>
                    <a:pt x="1" y="6"/>
                    <a:pt x="2" y="5"/>
                  </a:cubicBezTo>
                  <a:cubicBezTo>
                    <a:pt x="2" y="5"/>
                    <a:pt x="3" y="5"/>
                    <a:pt x="3" y="5"/>
                  </a:cubicBezTo>
                  <a:cubicBezTo>
                    <a:pt x="3" y="5"/>
                    <a:pt x="3" y="5"/>
                    <a:pt x="3" y="6"/>
                  </a:cubicBezTo>
                  <a:cubicBezTo>
                    <a:pt x="3" y="7"/>
                    <a:pt x="3" y="8"/>
                    <a:pt x="3" y="8"/>
                  </a:cubicBezTo>
                  <a:cubicBezTo>
                    <a:pt x="4" y="10"/>
                    <a:pt x="4" y="10"/>
                    <a:pt x="4" y="10"/>
                  </a:cubicBezTo>
                  <a:cubicBezTo>
                    <a:pt x="4" y="9"/>
                    <a:pt x="4" y="9"/>
                    <a:pt x="4" y="9"/>
                  </a:cubicBezTo>
                  <a:cubicBezTo>
                    <a:pt x="4" y="10"/>
                    <a:pt x="4" y="10"/>
                    <a:pt x="4" y="11"/>
                  </a:cubicBezTo>
                  <a:cubicBezTo>
                    <a:pt x="5" y="11"/>
                    <a:pt x="5" y="10"/>
                    <a:pt x="5" y="10"/>
                  </a:cubicBezTo>
                  <a:cubicBezTo>
                    <a:pt x="5" y="11"/>
                    <a:pt x="5" y="11"/>
                    <a:pt x="5" y="12"/>
                  </a:cubicBezTo>
                  <a:cubicBezTo>
                    <a:pt x="5" y="13"/>
                    <a:pt x="4" y="14"/>
                    <a:pt x="5" y="14"/>
                  </a:cubicBezTo>
                  <a:cubicBezTo>
                    <a:pt x="5" y="14"/>
                    <a:pt x="5" y="13"/>
                    <a:pt x="6" y="12"/>
                  </a:cubicBezTo>
                  <a:cubicBezTo>
                    <a:pt x="6" y="11"/>
                    <a:pt x="6" y="11"/>
                    <a:pt x="6" y="10"/>
                  </a:cubicBezTo>
                  <a:cubicBezTo>
                    <a:pt x="7" y="9"/>
                    <a:pt x="7" y="9"/>
                    <a:pt x="7" y="8"/>
                  </a:cubicBezTo>
                  <a:cubicBezTo>
                    <a:pt x="8" y="8"/>
                    <a:pt x="8" y="7"/>
                    <a:pt x="8" y="6"/>
                  </a:cubicBezTo>
                  <a:cubicBezTo>
                    <a:pt x="8" y="6"/>
                    <a:pt x="9" y="6"/>
                    <a:pt x="9" y="5"/>
                  </a:cubicBezTo>
                  <a:cubicBezTo>
                    <a:pt x="8" y="5"/>
                    <a:pt x="8" y="5"/>
                    <a:pt x="8" y="5"/>
                  </a:cubicBezTo>
                  <a:cubicBezTo>
                    <a:pt x="8" y="5"/>
                    <a:pt x="8" y="6"/>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7" name="Freeform 29"/>
            <p:cNvSpPr/>
            <p:nvPr/>
          </p:nvSpPr>
          <p:spPr bwMode="auto">
            <a:xfrm>
              <a:off x="6002338" y="3867150"/>
              <a:ext cx="60325" cy="136525"/>
            </a:xfrm>
            <a:custGeom>
              <a:avLst/>
              <a:gdLst>
                <a:gd name="T0" fmla="*/ 6 w 11"/>
                <a:gd name="T1" fmla="*/ 17 h 25"/>
                <a:gd name="T2" fmla="*/ 9 w 11"/>
                <a:gd name="T3" fmla="*/ 11 h 25"/>
                <a:gd name="T4" fmla="*/ 11 w 11"/>
                <a:gd name="T5" fmla="*/ 1 h 25"/>
                <a:gd name="T6" fmla="*/ 11 w 11"/>
                <a:gd name="T7" fmla="*/ 0 h 25"/>
                <a:gd name="T8" fmla="*/ 9 w 11"/>
                <a:gd name="T9" fmla="*/ 5 h 25"/>
                <a:gd name="T10" fmla="*/ 6 w 11"/>
                <a:gd name="T11" fmla="*/ 10 h 25"/>
                <a:gd name="T12" fmla="*/ 6 w 11"/>
                <a:gd name="T13" fmla="*/ 10 h 25"/>
                <a:gd name="T14" fmla="*/ 6 w 11"/>
                <a:gd name="T15" fmla="*/ 9 h 25"/>
                <a:gd name="T16" fmla="*/ 5 w 11"/>
                <a:gd name="T17" fmla="*/ 10 h 25"/>
                <a:gd name="T18" fmla="*/ 5 w 11"/>
                <a:gd name="T19" fmla="*/ 9 h 25"/>
                <a:gd name="T20" fmla="*/ 5 w 11"/>
                <a:gd name="T21" fmla="*/ 10 h 25"/>
                <a:gd name="T22" fmla="*/ 5 w 11"/>
                <a:gd name="T23" fmla="*/ 8 h 25"/>
                <a:gd name="T24" fmla="*/ 3 w 11"/>
                <a:gd name="T25" fmla="*/ 12 h 25"/>
                <a:gd name="T26" fmla="*/ 2 w 11"/>
                <a:gd name="T27" fmla="*/ 18 h 25"/>
                <a:gd name="T28" fmla="*/ 1 w 11"/>
                <a:gd name="T29" fmla="*/ 23 h 25"/>
                <a:gd name="T30" fmla="*/ 1 w 11"/>
                <a:gd name="T31" fmla="*/ 24 h 25"/>
                <a:gd name="T32" fmla="*/ 2 w 11"/>
                <a:gd name="T33" fmla="*/ 23 h 25"/>
                <a:gd name="T34" fmla="*/ 3 w 11"/>
                <a:gd name="T35" fmla="*/ 25 h 25"/>
                <a:gd name="T36" fmla="*/ 5 w 11"/>
                <a:gd name="T37" fmla="*/ 21 h 25"/>
                <a:gd name="T38" fmla="*/ 6 w 11"/>
                <a:gd name="T3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25">
                  <a:moveTo>
                    <a:pt x="6" y="17"/>
                  </a:moveTo>
                  <a:cubicBezTo>
                    <a:pt x="9" y="11"/>
                    <a:pt x="9" y="11"/>
                    <a:pt x="9" y="11"/>
                  </a:cubicBezTo>
                  <a:cubicBezTo>
                    <a:pt x="11" y="1"/>
                    <a:pt x="11" y="1"/>
                    <a:pt x="11" y="1"/>
                  </a:cubicBezTo>
                  <a:cubicBezTo>
                    <a:pt x="11" y="0"/>
                    <a:pt x="11" y="0"/>
                    <a:pt x="11" y="0"/>
                  </a:cubicBezTo>
                  <a:cubicBezTo>
                    <a:pt x="10" y="0"/>
                    <a:pt x="10" y="1"/>
                    <a:pt x="9" y="5"/>
                  </a:cubicBezTo>
                  <a:cubicBezTo>
                    <a:pt x="8" y="8"/>
                    <a:pt x="8" y="8"/>
                    <a:pt x="6" y="10"/>
                  </a:cubicBezTo>
                  <a:cubicBezTo>
                    <a:pt x="6" y="10"/>
                    <a:pt x="6" y="10"/>
                    <a:pt x="6" y="10"/>
                  </a:cubicBezTo>
                  <a:cubicBezTo>
                    <a:pt x="6" y="9"/>
                    <a:pt x="6" y="9"/>
                    <a:pt x="6" y="9"/>
                  </a:cubicBezTo>
                  <a:cubicBezTo>
                    <a:pt x="5" y="10"/>
                    <a:pt x="6" y="10"/>
                    <a:pt x="5" y="10"/>
                  </a:cubicBezTo>
                  <a:cubicBezTo>
                    <a:pt x="5" y="10"/>
                    <a:pt x="5" y="10"/>
                    <a:pt x="5" y="9"/>
                  </a:cubicBezTo>
                  <a:cubicBezTo>
                    <a:pt x="5" y="10"/>
                    <a:pt x="5" y="10"/>
                    <a:pt x="5" y="10"/>
                  </a:cubicBezTo>
                  <a:cubicBezTo>
                    <a:pt x="5" y="9"/>
                    <a:pt x="5" y="8"/>
                    <a:pt x="5" y="8"/>
                  </a:cubicBezTo>
                  <a:cubicBezTo>
                    <a:pt x="4" y="9"/>
                    <a:pt x="3" y="11"/>
                    <a:pt x="3" y="12"/>
                  </a:cubicBezTo>
                  <a:cubicBezTo>
                    <a:pt x="2" y="14"/>
                    <a:pt x="2" y="16"/>
                    <a:pt x="2" y="18"/>
                  </a:cubicBezTo>
                  <a:cubicBezTo>
                    <a:pt x="1" y="19"/>
                    <a:pt x="1" y="21"/>
                    <a:pt x="1" y="23"/>
                  </a:cubicBezTo>
                  <a:cubicBezTo>
                    <a:pt x="0" y="24"/>
                    <a:pt x="0" y="24"/>
                    <a:pt x="1" y="24"/>
                  </a:cubicBezTo>
                  <a:cubicBezTo>
                    <a:pt x="1" y="24"/>
                    <a:pt x="2" y="23"/>
                    <a:pt x="2" y="23"/>
                  </a:cubicBezTo>
                  <a:cubicBezTo>
                    <a:pt x="3" y="24"/>
                    <a:pt x="2" y="25"/>
                    <a:pt x="3" y="25"/>
                  </a:cubicBezTo>
                  <a:cubicBezTo>
                    <a:pt x="3" y="25"/>
                    <a:pt x="3" y="25"/>
                    <a:pt x="5" y="21"/>
                  </a:cubicBezTo>
                  <a:cubicBezTo>
                    <a:pt x="5" y="19"/>
                    <a:pt x="6" y="18"/>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8" name="Freeform 30"/>
            <p:cNvSpPr/>
            <p:nvPr/>
          </p:nvSpPr>
          <p:spPr bwMode="auto">
            <a:xfrm>
              <a:off x="6018213" y="3910013"/>
              <a:ext cx="44450" cy="122237"/>
            </a:xfrm>
            <a:custGeom>
              <a:avLst/>
              <a:gdLst>
                <a:gd name="T0" fmla="*/ 8 w 8"/>
                <a:gd name="T1" fmla="*/ 0 h 22"/>
                <a:gd name="T2" fmla="*/ 7 w 8"/>
                <a:gd name="T3" fmla="*/ 2 h 22"/>
                <a:gd name="T4" fmla="*/ 7 w 8"/>
                <a:gd name="T5" fmla="*/ 1 h 22"/>
                <a:gd name="T6" fmla="*/ 7 w 8"/>
                <a:gd name="T7" fmla="*/ 1 h 22"/>
                <a:gd name="T8" fmla="*/ 7 w 8"/>
                <a:gd name="T9" fmla="*/ 2 h 22"/>
                <a:gd name="T10" fmla="*/ 7 w 8"/>
                <a:gd name="T11" fmla="*/ 1 h 22"/>
                <a:gd name="T12" fmla="*/ 0 w 8"/>
                <a:gd name="T13" fmla="*/ 22 h 22"/>
                <a:gd name="T14" fmla="*/ 2 w 8"/>
                <a:gd name="T15" fmla="*/ 16 h 22"/>
                <a:gd name="T16" fmla="*/ 3 w 8"/>
                <a:gd name="T17" fmla="*/ 14 h 22"/>
                <a:gd name="T18" fmla="*/ 2 w 8"/>
                <a:gd name="T19" fmla="*/ 18 h 22"/>
                <a:gd name="T20" fmla="*/ 2 w 8"/>
                <a:gd name="T21" fmla="*/ 18 h 22"/>
                <a:gd name="T22" fmla="*/ 3 w 8"/>
                <a:gd name="T23" fmla="*/ 16 h 22"/>
                <a:gd name="T24" fmla="*/ 5 w 8"/>
                <a:gd name="T25" fmla="*/ 10 h 22"/>
                <a:gd name="T26" fmla="*/ 7 w 8"/>
                <a:gd name="T27" fmla="*/ 4 h 22"/>
                <a:gd name="T28" fmla="*/ 8 w 8"/>
                <a:gd name="T29" fmla="*/ 2 h 22"/>
                <a:gd name="T30" fmla="*/ 8 w 8"/>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2">
                  <a:moveTo>
                    <a:pt x="8" y="0"/>
                  </a:moveTo>
                  <a:cubicBezTo>
                    <a:pt x="8" y="1"/>
                    <a:pt x="8" y="1"/>
                    <a:pt x="7" y="2"/>
                  </a:cubicBezTo>
                  <a:cubicBezTo>
                    <a:pt x="7" y="1"/>
                    <a:pt x="7" y="1"/>
                    <a:pt x="7" y="1"/>
                  </a:cubicBezTo>
                  <a:cubicBezTo>
                    <a:pt x="7" y="1"/>
                    <a:pt x="7" y="1"/>
                    <a:pt x="7" y="1"/>
                  </a:cubicBezTo>
                  <a:cubicBezTo>
                    <a:pt x="7" y="2"/>
                    <a:pt x="7" y="2"/>
                    <a:pt x="7" y="2"/>
                  </a:cubicBezTo>
                  <a:cubicBezTo>
                    <a:pt x="7" y="1"/>
                    <a:pt x="7" y="1"/>
                    <a:pt x="7" y="1"/>
                  </a:cubicBezTo>
                  <a:cubicBezTo>
                    <a:pt x="7" y="2"/>
                    <a:pt x="0" y="21"/>
                    <a:pt x="0" y="22"/>
                  </a:cubicBezTo>
                  <a:cubicBezTo>
                    <a:pt x="1" y="21"/>
                    <a:pt x="2" y="16"/>
                    <a:pt x="2" y="16"/>
                  </a:cubicBezTo>
                  <a:cubicBezTo>
                    <a:pt x="3" y="15"/>
                    <a:pt x="3" y="14"/>
                    <a:pt x="3" y="14"/>
                  </a:cubicBezTo>
                  <a:cubicBezTo>
                    <a:pt x="3" y="16"/>
                    <a:pt x="2" y="17"/>
                    <a:pt x="2" y="18"/>
                  </a:cubicBezTo>
                  <a:cubicBezTo>
                    <a:pt x="2" y="18"/>
                    <a:pt x="2" y="18"/>
                    <a:pt x="2" y="18"/>
                  </a:cubicBezTo>
                  <a:cubicBezTo>
                    <a:pt x="2" y="18"/>
                    <a:pt x="2" y="18"/>
                    <a:pt x="3" y="16"/>
                  </a:cubicBezTo>
                  <a:cubicBezTo>
                    <a:pt x="4" y="14"/>
                    <a:pt x="4" y="12"/>
                    <a:pt x="5" y="10"/>
                  </a:cubicBezTo>
                  <a:cubicBezTo>
                    <a:pt x="5" y="8"/>
                    <a:pt x="6" y="6"/>
                    <a:pt x="7" y="4"/>
                  </a:cubicBezTo>
                  <a:cubicBezTo>
                    <a:pt x="7" y="4"/>
                    <a:pt x="7" y="3"/>
                    <a:pt x="8" y="2"/>
                  </a:cubicBezTo>
                  <a:cubicBezTo>
                    <a:pt x="8" y="2"/>
                    <a:pt x="8"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39" name="Freeform 31"/>
            <p:cNvSpPr/>
            <p:nvPr/>
          </p:nvSpPr>
          <p:spPr bwMode="auto">
            <a:xfrm>
              <a:off x="5991225" y="4075113"/>
              <a:ext cx="15875" cy="44450"/>
            </a:xfrm>
            <a:custGeom>
              <a:avLst/>
              <a:gdLst>
                <a:gd name="T0" fmla="*/ 0 w 3"/>
                <a:gd name="T1" fmla="*/ 8 h 8"/>
                <a:gd name="T2" fmla="*/ 1 w 3"/>
                <a:gd name="T3" fmla="*/ 6 h 8"/>
                <a:gd name="T4" fmla="*/ 2 w 3"/>
                <a:gd name="T5" fmla="*/ 4 h 8"/>
                <a:gd name="T6" fmla="*/ 2 w 3"/>
                <a:gd name="T7" fmla="*/ 4 h 8"/>
                <a:gd name="T8" fmla="*/ 2 w 3"/>
                <a:gd name="T9" fmla="*/ 4 h 8"/>
                <a:gd name="T10" fmla="*/ 3 w 3"/>
                <a:gd name="T11" fmla="*/ 2 h 8"/>
                <a:gd name="T12" fmla="*/ 3 w 3"/>
                <a:gd name="T13" fmla="*/ 0 h 8"/>
                <a:gd name="T14" fmla="*/ 3 w 3"/>
                <a:gd name="T15" fmla="*/ 0 h 8"/>
                <a:gd name="T16" fmla="*/ 3 w 3"/>
                <a:gd name="T17" fmla="*/ 0 h 8"/>
                <a:gd name="T18" fmla="*/ 0 w 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8">
                  <a:moveTo>
                    <a:pt x="0" y="8"/>
                  </a:moveTo>
                  <a:cubicBezTo>
                    <a:pt x="0" y="8"/>
                    <a:pt x="0" y="8"/>
                    <a:pt x="1" y="6"/>
                  </a:cubicBezTo>
                  <a:cubicBezTo>
                    <a:pt x="2" y="5"/>
                    <a:pt x="2" y="4"/>
                    <a:pt x="2" y="4"/>
                  </a:cubicBezTo>
                  <a:cubicBezTo>
                    <a:pt x="2" y="4"/>
                    <a:pt x="2" y="4"/>
                    <a:pt x="2" y="4"/>
                  </a:cubicBezTo>
                  <a:cubicBezTo>
                    <a:pt x="2" y="4"/>
                    <a:pt x="2" y="4"/>
                    <a:pt x="2" y="4"/>
                  </a:cubicBezTo>
                  <a:cubicBezTo>
                    <a:pt x="2" y="4"/>
                    <a:pt x="2" y="4"/>
                    <a:pt x="3" y="2"/>
                  </a:cubicBezTo>
                  <a:cubicBezTo>
                    <a:pt x="3" y="0"/>
                    <a:pt x="3" y="0"/>
                    <a:pt x="3" y="0"/>
                  </a:cubicBezTo>
                  <a:cubicBezTo>
                    <a:pt x="3" y="0"/>
                    <a:pt x="3" y="0"/>
                    <a:pt x="3" y="0"/>
                  </a:cubicBezTo>
                  <a:cubicBezTo>
                    <a:pt x="3" y="0"/>
                    <a:pt x="3" y="0"/>
                    <a:pt x="3" y="0"/>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0" name="Freeform 32"/>
            <p:cNvSpPr/>
            <p:nvPr/>
          </p:nvSpPr>
          <p:spPr bwMode="auto">
            <a:xfrm>
              <a:off x="6034088" y="3981450"/>
              <a:ext cx="11112" cy="28575"/>
            </a:xfrm>
            <a:custGeom>
              <a:avLst/>
              <a:gdLst>
                <a:gd name="T0" fmla="*/ 0 w 2"/>
                <a:gd name="T1" fmla="*/ 4 h 5"/>
                <a:gd name="T2" fmla="*/ 2 w 2"/>
                <a:gd name="T3" fmla="*/ 0 h 5"/>
                <a:gd name="T4" fmla="*/ 0 w 2"/>
                <a:gd name="T5" fmla="*/ 5 h 5"/>
                <a:gd name="T6" fmla="*/ 0 w 2"/>
                <a:gd name="T7" fmla="*/ 4 h 5"/>
              </a:gdLst>
              <a:ahLst/>
              <a:cxnLst>
                <a:cxn ang="0">
                  <a:pos x="T0" y="T1"/>
                </a:cxn>
                <a:cxn ang="0">
                  <a:pos x="T2" y="T3"/>
                </a:cxn>
                <a:cxn ang="0">
                  <a:pos x="T4" y="T5"/>
                </a:cxn>
                <a:cxn ang="0">
                  <a:pos x="T6" y="T7"/>
                </a:cxn>
              </a:cxnLst>
              <a:rect l="0" t="0" r="r" b="b"/>
              <a:pathLst>
                <a:path w="2" h="5">
                  <a:moveTo>
                    <a:pt x="0" y="4"/>
                  </a:moveTo>
                  <a:cubicBezTo>
                    <a:pt x="1" y="3"/>
                    <a:pt x="1" y="2"/>
                    <a:pt x="2" y="0"/>
                  </a:cubicBezTo>
                  <a:cubicBezTo>
                    <a:pt x="0" y="5"/>
                    <a:pt x="0" y="5"/>
                    <a:pt x="0" y="5"/>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1" name="Freeform 33"/>
            <p:cNvSpPr/>
            <p:nvPr/>
          </p:nvSpPr>
          <p:spPr bwMode="auto">
            <a:xfrm>
              <a:off x="5754688" y="4168775"/>
              <a:ext cx="219075" cy="346075"/>
            </a:xfrm>
            <a:custGeom>
              <a:avLst/>
              <a:gdLst>
                <a:gd name="T0" fmla="*/ 35 w 40"/>
                <a:gd name="T1" fmla="*/ 9 h 63"/>
                <a:gd name="T2" fmla="*/ 35 w 40"/>
                <a:gd name="T3" fmla="*/ 9 h 63"/>
                <a:gd name="T4" fmla="*/ 31 w 40"/>
                <a:gd name="T5" fmla="*/ 16 h 63"/>
                <a:gd name="T6" fmla="*/ 23 w 40"/>
                <a:gd name="T7" fmla="*/ 26 h 63"/>
                <a:gd name="T8" fmla="*/ 15 w 40"/>
                <a:gd name="T9" fmla="*/ 39 h 63"/>
                <a:gd name="T10" fmla="*/ 14 w 40"/>
                <a:gd name="T11" fmla="*/ 40 h 63"/>
                <a:gd name="T12" fmla="*/ 8 w 40"/>
                <a:gd name="T13" fmla="*/ 51 h 63"/>
                <a:gd name="T14" fmla="*/ 0 w 40"/>
                <a:gd name="T15" fmla="*/ 63 h 63"/>
                <a:gd name="T16" fmla="*/ 10 w 40"/>
                <a:gd name="T17" fmla="*/ 52 h 63"/>
                <a:gd name="T18" fmla="*/ 39 w 40"/>
                <a:gd name="T19" fmla="*/ 1 h 63"/>
                <a:gd name="T20" fmla="*/ 40 w 40"/>
                <a:gd name="T21" fmla="*/ 0 h 63"/>
                <a:gd name="T22" fmla="*/ 33 w 40"/>
                <a:gd name="T23" fmla="*/ 12 h 63"/>
                <a:gd name="T24" fmla="*/ 35 w 40"/>
                <a:gd name="T2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63">
                  <a:moveTo>
                    <a:pt x="35" y="9"/>
                  </a:moveTo>
                  <a:cubicBezTo>
                    <a:pt x="35" y="9"/>
                    <a:pt x="35" y="9"/>
                    <a:pt x="35" y="9"/>
                  </a:cubicBezTo>
                  <a:cubicBezTo>
                    <a:pt x="33" y="11"/>
                    <a:pt x="32" y="14"/>
                    <a:pt x="31" y="16"/>
                  </a:cubicBezTo>
                  <a:cubicBezTo>
                    <a:pt x="29" y="20"/>
                    <a:pt x="25" y="23"/>
                    <a:pt x="23" y="26"/>
                  </a:cubicBezTo>
                  <a:cubicBezTo>
                    <a:pt x="20" y="31"/>
                    <a:pt x="18" y="35"/>
                    <a:pt x="15" y="39"/>
                  </a:cubicBezTo>
                  <a:cubicBezTo>
                    <a:pt x="14" y="40"/>
                    <a:pt x="14" y="40"/>
                    <a:pt x="14" y="40"/>
                  </a:cubicBezTo>
                  <a:cubicBezTo>
                    <a:pt x="12" y="44"/>
                    <a:pt x="10" y="47"/>
                    <a:pt x="8" y="51"/>
                  </a:cubicBezTo>
                  <a:cubicBezTo>
                    <a:pt x="0" y="63"/>
                    <a:pt x="0" y="63"/>
                    <a:pt x="0" y="63"/>
                  </a:cubicBezTo>
                  <a:cubicBezTo>
                    <a:pt x="4" y="60"/>
                    <a:pt x="7" y="55"/>
                    <a:pt x="10" y="52"/>
                  </a:cubicBezTo>
                  <a:cubicBezTo>
                    <a:pt x="21" y="36"/>
                    <a:pt x="31" y="19"/>
                    <a:pt x="39" y="1"/>
                  </a:cubicBezTo>
                  <a:cubicBezTo>
                    <a:pt x="40" y="0"/>
                    <a:pt x="40" y="0"/>
                    <a:pt x="40" y="0"/>
                  </a:cubicBezTo>
                  <a:cubicBezTo>
                    <a:pt x="37" y="4"/>
                    <a:pt x="36" y="8"/>
                    <a:pt x="33" y="12"/>
                  </a:cubicBezTo>
                  <a:cubicBezTo>
                    <a:pt x="34" y="11"/>
                    <a:pt x="34" y="10"/>
                    <a:pt x="3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2" name="Freeform 34"/>
            <p:cNvSpPr/>
            <p:nvPr/>
          </p:nvSpPr>
          <p:spPr bwMode="auto">
            <a:xfrm>
              <a:off x="5749925" y="3663950"/>
              <a:ext cx="33337" cy="65087"/>
            </a:xfrm>
            <a:custGeom>
              <a:avLst/>
              <a:gdLst>
                <a:gd name="T0" fmla="*/ 2 w 6"/>
                <a:gd name="T1" fmla="*/ 11 h 12"/>
                <a:gd name="T2" fmla="*/ 6 w 6"/>
                <a:gd name="T3" fmla="*/ 8 h 12"/>
                <a:gd name="T4" fmla="*/ 6 w 6"/>
                <a:gd name="T5" fmla="*/ 7 h 12"/>
                <a:gd name="T6" fmla="*/ 4 w 6"/>
                <a:gd name="T7" fmla="*/ 4 h 12"/>
                <a:gd name="T8" fmla="*/ 3 w 6"/>
                <a:gd name="T9" fmla="*/ 1 h 12"/>
                <a:gd name="T10" fmla="*/ 1 w 6"/>
                <a:gd name="T11" fmla="*/ 0 h 12"/>
                <a:gd name="T12" fmla="*/ 1 w 6"/>
                <a:gd name="T13" fmla="*/ 0 h 12"/>
                <a:gd name="T14" fmla="*/ 1 w 6"/>
                <a:gd name="T15" fmla="*/ 0 h 12"/>
                <a:gd name="T16" fmla="*/ 0 w 6"/>
                <a:gd name="T17" fmla="*/ 2 h 12"/>
                <a:gd name="T18" fmla="*/ 0 w 6"/>
                <a:gd name="T19" fmla="*/ 4 h 12"/>
                <a:gd name="T20" fmla="*/ 0 w 6"/>
                <a:gd name="T21" fmla="*/ 7 h 12"/>
                <a:gd name="T22" fmla="*/ 0 w 6"/>
                <a:gd name="T23" fmla="*/ 7 h 12"/>
                <a:gd name="T24" fmla="*/ 0 w 6"/>
                <a:gd name="T25" fmla="*/ 8 h 12"/>
                <a:gd name="T26" fmla="*/ 1 w 6"/>
                <a:gd name="T27" fmla="*/ 9 h 12"/>
                <a:gd name="T28" fmla="*/ 2 w 6"/>
                <a:gd name="T29"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2">
                  <a:moveTo>
                    <a:pt x="2" y="11"/>
                  </a:moveTo>
                  <a:cubicBezTo>
                    <a:pt x="3" y="12"/>
                    <a:pt x="5" y="10"/>
                    <a:pt x="6" y="8"/>
                  </a:cubicBezTo>
                  <a:cubicBezTo>
                    <a:pt x="6" y="7"/>
                    <a:pt x="6" y="7"/>
                    <a:pt x="6" y="7"/>
                  </a:cubicBezTo>
                  <a:cubicBezTo>
                    <a:pt x="5" y="5"/>
                    <a:pt x="4" y="5"/>
                    <a:pt x="4" y="4"/>
                  </a:cubicBezTo>
                  <a:cubicBezTo>
                    <a:pt x="3" y="3"/>
                    <a:pt x="4" y="2"/>
                    <a:pt x="3" y="1"/>
                  </a:cubicBezTo>
                  <a:cubicBezTo>
                    <a:pt x="2" y="0"/>
                    <a:pt x="2" y="0"/>
                    <a:pt x="1" y="0"/>
                  </a:cubicBezTo>
                  <a:cubicBezTo>
                    <a:pt x="1" y="0"/>
                    <a:pt x="1" y="0"/>
                    <a:pt x="1" y="0"/>
                  </a:cubicBezTo>
                  <a:cubicBezTo>
                    <a:pt x="1" y="0"/>
                    <a:pt x="1" y="0"/>
                    <a:pt x="1" y="0"/>
                  </a:cubicBezTo>
                  <a:cubicBezTo>
                    <a:pt x="1" y="1"/>
                    <a:pt x="0" y="1"/>
                    <a:pt x="0" y="2"/>
                  </a:cubicBezTo>
                  <a:cubicBezTo>
                    <a:pt x="0" y="3"/>
                    <a:pt x="0" y="4"/>
                    <a:pt x="0" y="4"/>
                  </a:cubicBezTo>
                  <a:cubicBezTo>
                    <a:pt x="0" y="5"/>
                    <a:pt x="0" y="6"/>
                    <a:pt x="0" y="7"/>
                  </a:cubicBezTo>
                  <a:cubicBezTo>
                    <a:pt x="0" y="7"/>
                    <a:pt x="0" y="7"/>
                    <a:pt x="0" y="7"/>
                  </a:cubicBezTo>
                  <a:cubicBezTo>
                    <a:pt x="0" y="8"/>
                    <a:pt x="0" y="8"/>
                    <a:pt x="0" y="8"/>
                  </a:cubicBezTo>
                  <a:cubicBezTo>
                    <a:pt x="0" y="8"/>
                    <a:pt x="1" y="8"/>
                    <a:pt x="1" y="9"/>
                  </a:cubicBezTo>
                  <a:cubicBezTo>
                    <a:pt x="1" y="9"/>
                    <a:pt x="1" y="10"/>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3" name="Freeform 35"/>
            <p:cNvSpPr/>
            <p:nvPr/>
          </p:nvSpPr>
          <p:spPr bwMode="auto">
            <a:xfrm>
              <a:off x="5178425" y="4048125"/>
              <a:ext cx="127000" cy="236537"/>
            </a:xfrm>
            <a:custGeom>
              <a:avLst/>
              <a:gdLst>
                <a:gd name="T0" fmla="*/ 22 w 23"/>
                <a:gd name="T1" fmla="*/ 1 h 43"/>
                <a:gd name="T2" fmla="*/ 20 w 23"/>
                <a:gd name="T3" fmla="*/ 4 h 43"/>
                <a:gd name="T4" fmla="*/ 18 w 23"/>
                <a:gd name="T5" fmla="*/ 6 h 43"/>
                <a:gd name="T6" fmla="*/ 14 w 23"/>
                <a:gd name="T7" fmla="*/ 9 h 43"/>
                <a:gd name="T8" fmla="*/ 13 w 23"/>
                <a:gd name="T9" fmla="*/ 9 h 43"/>
                <a:gd name="T10" fmla="*/ 11 w 23"/>
                <a:gd name="T11" fmla="*/ 11 h 43"/>
                <a:gd name="T12" fmla="*/ 7 w 23"/>
                <a:gd name="T13" fmla="*/ 13 h 43"/>
                <a:gd name="T14" fmla="*/ 5 w 23"/>
                <a:gd name="T15" fmla="*/ 21 h 43"/>
                <a:gd name="T16" fmla="*/ 6 w 23"/>
                <a:gd name="T17" fmla="*/ 24 h 43"/>
                <a:gd name="T18" fmla="*/ 1 w 23"/>
                <a:gd name="T19" fmla="*/ 29 h 43"/>
                <a:gd name="T20" fmla="*/ 1 w 23"/>
                <a:gd name="T21" fmla="*/ 34 h 43"/>
                <a:gd name="T22" fmla="*/ 0 w 23"/>
                <a:gd name="T23" fmla="*/ 37 h 43"/>
                <a:gd name="T24" fmla="*/ 1 w 23"/>
                <a:gd name="T25" fmla="*/ 39 h 43"/>
                <a:gd name="T26" fmla="*/ 8 w 23"/>
                <a:gd name="T27" fmla="*/ 37 h 43"/>
                <a:gd name="T28" fmla="*/ 12 w 23"/>
                <a:gd name="T29" fmla="*/ 28 h 43"/>
                <a:gd name="T30" fmla="*/ 14 w 23"/>
                <a:gd name="T31" fmla="*/ 23 h 43"/>
                <a:gd name="T32" fmla="*/ 18 w 23"/>
                <a:gd name="T33" fmla="*/ 19 h 43"/>
                <a:gd name="T34" fmla="*/ 23 w 23"/>
                <a:gd name="T35" fmla="*/ 10 h 43"/>
                <a:gd name="T36" fmla="*/ 23 w 23"/>
                <a:gd name="T37" fmla="*/ 4 h 43"/>
                <a:gd name="T38" fmla="*/ 22 w 23"/>
                <a:gd name="T39" fmla="*/ 0 h 43"/>
                <a:gd name="T40" fmla="*/ 22 w 23"/>
                <a:gd name="T41"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43">
                  <a:moveTo>
                    <a:pt x="22" y="1"/>
                  </a:moveTo>
                  <a:cubicBezTo>
                    <a:pt x="21" y="0"/>
                    <a:pt x="21" y="1"/>
                    <a:pt x="20" y="4"/>
                  </a:cubicBezTo>
                  <a:cubicBezTo>
                    <a:pt x="19" y="4"/>
                    <a:pt x="19" y="5"/>
                    <a:pt x="18" y="6"/>
                  </a:cubicBezTo>
                  <a:cubicBezTo>
                    <a:pt x="17" y="7"/>
                    <a:pt x="15" y="7"/>
                    <a:pt x="14" y="9"/>
                  </a:cubicBezTo>
                  <a:cubicBezTo>
                    <a:pt x="13" y="9"/>
                    <a:pt x="13" y="9"/>
                    <a:pt x="13" y="9"/>
                  </a:cubicBezTo>
                  <a:cubicBezTo>
                    <a:pt x="12" y="11"/>
                    <a:pt x="12" y="11"/>
                    <a:pt x="11" y="11"/>
                  </a:cubicBezTo>
                  <a:cubicBezTo>
                    <a:pt x="8" y="12"/>
                    <a:pt x="8" y="12"/>
                    <a:pt x="7" y="13"/>
                  </a:cubicBezTo>
                  <a:cubicBezTo>
                    <a:pt x="5" y="15"/>
                    <a:pt x="3" y="17"/>
                    <a:pt x="5" y="21"/>
                  </a:cubicBezTo>
                  <a:cubicBezTo>
                    <a:pt x="6" y="22"/>
                    <a:pt x="7" y="23"/>
                    <a:pt x="6" y="24"/>
                  </a:cubicBezTo>
                  <a:cubicBezTo>
                    <a:pt x="5" y="26"/>
                    <a:pt x="2" y="26"/>
                    <a:pt x="1" y="29"/>
                  </a:cubicBezTo>
                  <a:cubicBezTo>
                    <a:pt x="0" y="30"/>
                    <a:pt x="2" y="32"/>
                    <a:pt x="1" y="34"/>
                  </a:cubicBezTo>
                  <a:cubicBezTo>
                    <a:pt x="1" y="35"/>
                    <a:pt x="0" y="36"/>
                    <a:pt x="0" y="37"/>
                  </a:cubicBezTo>
                  <a:cubicBezTo>
                    <a:pt x="0" y="37"/>
                    <a:pt x="1" y="38"/>
                    <a:pt x="1" y="39"/>
                  </a:cubicBezTo>
                  <a:cubicBezTo>
                    <a:pt x="3" y="43"/>
                    <a:pt x="6" y="39"/>
                    <a:pt x="8" y="37"/>
                  </a:cubicBezTo>
                  <a:cubicBezTo>
                    <a:pt x="11" y="34"/>
                    <a:pt x="11" y="32"/>
                    <a:pt x="12" y="28"/>
                  </a:cubicBezTo>
                  <a:cubicBezTo>
                    <a:pt x="13" y="24"/>
                    <a:pt x="13" y="24"/>
                    <a:pt x="14" y="23"/>
                  </a:cubicBezTo>
                  <a:cubicBezTo>
                    <a:pt x="15" y="22"/>
                    <a:pt x="17" y="20"/>
                    <a:pt x="18" y="19"/>
                  </a:cubicBezTo>
                  <a:cubicBezTo>
                    <a:pt x="20" y="16"/>
                    <a:pt x="23" y="10"/>
                    <a:pt x="23" y="10"/>
                  </a:cubicBezTo>
                  <a:cubicBezTo>
                    <a:pt x="23" y="4"/>
                    <a:pt x="23" y="4"/>
                    <a:pt x="23" y="4"/>
                  </a:cubicBezTo>
                  <a:cubicBezTo>
                    <a:pt x="23" y="1"/>
                    <a:pt x="22" y="1"/>
                    <a:pt x="22" y="0"/>
                  </a:cubicBezTo>
                  <a:lnTo>
                    <a:pt x="2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4" name="Freeform 36"/>
            <p:cNvSpPr/>
            <p:nvPr/>
          </p:nvSpPr>
          <p:spPr bwMode="auto">
            <a:xfrm>
              <a:off x="6084888" y="3074988"/>
              <a:ext cx="4762" cy="22225"/>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1" y="3"/>
                    <a:pt x="1" y="2"/>
                    <a:pt x="0" y="0"/>
                  </a:cubicBezTo>
                  <a:cubicBezTo>
                    <a:pt x="1" y="1"/>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5" name="Freeform 37"/>
            <p:cNvSpPr/>
            <p:nvPr/>
          </p:nvSpPr>
          <p:spPr bwMode="auto">
            <a:xfrm>
              <a:off x="6089650" y="3097213"/>
              <a:ext cx="11112" cy="131762"/>
            </a:xfrm>
            <a:custGeom>
              <a:avLst/>
              <a:gdLst>
                <a:gd name="T0" fmla="*/ 2 w 2"/>
                <a:gd name="T1" fmla="*/ 16 h 24"/>
                <a:gd name="T2" fmla="*/ 2 w 2"/>
                <a:gd name="T3" fmla="*/ 16 h 24"/>
                <a:gd name="T4" fmla="*/ 2 w 2"/>
                <a:gd name="T5" fmla="*/ 12 h 24"/>
                <a:gd name="T6" fmla="*/ 2 w 2"/>
                <a:gd name="T7" fmla="*/ 12 h 24"/>
                <a:gd name="T8" fmla="*/ 2 w 2"/>
                <a:gd name="T9" fmla="*/ 13 h 24"/>
                <a:gd name="T10" fmla="*/ 2 w 2"/>
                <a:gd name="T11" fmla="*/ 9 h 24"/>
                <a:gd name="T12" fmla="*/ 0 w 2"/>
                <a:gd name="T13" fmla="*/ 0 h 24"/>
                <a:gd name="T14" fmla="*/ 0 w 2"/>
                <a:gd name="T15" fmla="*/ 2 h 24"/>
                <a:gd name="T16" fmla="*/ 0 w 2"/>
                <a:gd name="T17" fmla="*/ 0 h 24"/>
                <a:gd name="T18" fmla="*/ 0 w 2"/>
                <a:gd name="T19" fmla="*/ 3 h 24"/>
                <a:gd name="T20" fmla="*/ 1 w 2"/>
                <a:gd name="T21" fmla="*/ 6 h 24"/>
                <a:gd name="T22" fmla="*/ 1 w 2"/>
                <a:gd name="T23" fmla="*/ 8 h 24"/>
                <a:gd name="T24" fmla="*/ 1 w 2"/>
                <a:gd name="T25" fmla="*/ 8 h 24"/>
                <a:gd name="T26" fmla="*/ 2 w 2"/>
                <a:gd name="T27" fmla="*/ 23 h 24"/>
                <a:gd name="T28" fmla="*/ 2 w 2"/>
                <a:gd name="T29" fmla="*/ 24 h 24"/>
                <a:gd name="T30" fmla="*/ 2 w 2"/>
                <a:gd name="T31" fmla="*/ 19 h 24"/>
                <a:gd name="T32" fmla="*/ 2 w 2"/>
                <a:gd name="T3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24">
                  <a:moveTo>
                    <a:pt x="2" y="16"/>
                  </a:moveTo>
                  <a:cubicBezTo>
                    <a:pt x="2" y="16"/>
                    <a:pt x="2" y="16"/>
                    <a:pt x="2" y="16"/>
                  </a:cubicBezTo>
                  <a:cubicBezTo>
                    <a:pt x="2" y="15"/>
                    <a:pt x="2" y="14"/>
                    <a:pt x="2" y="12"/>
                  </a:cubicBezTo>
                  <a:cubicBezTo>
                    <a:pt x="2" y="12"/>
                    <a:pt x="2" y="12"/>
                    <a:pt x="2" y="12"/>
                  </a:cubicBezTo>
                  <a:cubicBezTo>
                    <a:pt x="2" y="13"/>
                    <a:pt x="2" y="13"/>
                    <a:pt x="2" y="13"/>
                  </a:cubicBezTo>
                  <a:cubicBezTo>
                    <a:pt x="2" y="12"/>
                    <a:pt x="2" y="11"/>
                    <a:pt x="2" y="9"/>
                  </a:cubicBezTo>
                  <a:cubicBezTo>
                    <a:pt x="2" y="6"/>
                    <a:pt x="1" y="3"/>
                    <a:pt x="0" y="0"/>
                  </a:cubicBezTo>
                  <a:cubicBezTo>
                    <a:pt x="0" y="1"/>
                    <a:pt x="1" y="2"/>
                    <a:pt x="0" y="2"/>
                  </a:cubicBezTo>
                  <a:cubicBezTo>
                    <a:pt x="0" y="1"/>
                    <a:pt x="0" y="0"/>
                    <a:pt x="0" y="0"/>
                  </a:cubicBezTo>
                  <a:cubicBezTo>
                    <a:pt x="0" y="0"/>
                    <a:pt x="0" y="1"/>
                    <a:pt x="0" y="3"/>
                  </a:cubicBezTo>
                  <a:cubicBezTo>
                    <a:pt x="1" y="6"/>
                    <a:pt x="1" y="6"/>
                    <a:pt x="1" y="6"/>
                  </a:cubicBezTo>
                  <a:cubicBezTo>
                    <a:pt x="1" y="8"/>
                    <a:pt x="1" y="8"/>
                    <a:pt x="1" y="8"/>
                  </a:cubicBezTo>
                  <a:cubicBezTo>
                    <a:pt x="1" y="8"/>
                    <a:pt x="1" y="8"/>
                    <a:pt x="1" y="8"/>
                  </a:cubicBezTo>
                  <a:cubicBezTo>
                    <a:pt x="1" y="8"/>
                    <a:pt x="0" y="19"/>
                    <a:pt x="2" y="23"/>
                  </a:cubicBezTo>
                  <a:cubicBezTo>
                    <a:pt x="2" y="24"/>
                    <a:pt x="2" y="24"/>
                    <a:pt x="2" y="24"/>
                  </a:cubicBezTo>
                  <a:cubicBezTo>
                    <a:pt x="2" y="23"/>
                    <a:pt x="2" y="21"/>
                    <a:pt x="2" y="19"/>
                  </a:cubicBezTo>
                  <a:cubicBezTo>
                    <a:pt x="1" y="17"/>
                    <a:pt x="2" y="16"/>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6" name="Freeform 38"/>
            <p:cNvSpPr/>
            <p:nvPr/>
          </p:nvSpPr>
          <p:spPr bwMode="auto">
            <a:xfrm>
              <a:off x="4597400" y="2135188"/>
              <a:ext cx="180975" cy="98425"/>
            </a:xfrm>
            <a:custGeom>
              <a:avLst/>
              <a:gdLst>
                <a:gd name="T0" fmla="*/ 3 w 33"/>
                <a:gd name="T1" fmla="*/ 9 h 18"/>
                <a:gd name="T2" fmla="*/ 4 w 33"/>
                <a:gd name="T3" fmla="*/ 11 h 18"/>
                <a:gd name="T4" fmla="*/ 8 w 33"/>
                <a:gd name="T5" fmla="*/ 10 h 18"/>
                <a:gd name="T6" fmla="*/ 10 w 33"/>
                <a:gd name="T7" fmla="*/ 9 h 18"/>
                <a:gd name="T8" fmla="*/ 13 w 33"/>
                <a:gd name="T9" fmla="*/ 11 h 18"/>
                <a:gd name="T10" fmla="*/ 9 w 33"/>
                <a:gd name="T11" fmla="*/ 12 h 18"/>
                <a:gd name="T12" fmla="*/ 9 w 33"/>
                <a:gd name="T13" fmla="*/ 13 h 18"/>
                <a:gd name="T14" fmla="*/ 10 w 33"/>
                <a:gd name="T15" fmla="*/ 14 h 18"/>
                <a:gd name="T16" fmla="*/ 11 w 33"/>
                <a:gd name="T17" fmla="*/ 16 h 18"/>
                <a:gd name="T18" fmla="*/ 11 w 33"/>
                <a:gd name="T19" fmla="*/ 16 h 18"/>
                <a:gd name="T20" fmla="*/ 15 w 33"/>
                <a:gd name="T21" fmla="*/ 18 h 18"/>
                <a:gd name="T22" fmla="*/ 15 w 33"/>
                <a:gd name="T23" fmla="*/ 18 h 18"/>
                <a:gd name="T24" fmla="*/ 18 w 33"/>
                <a:gd name="T25" fmla="*/ 13 h 18"/>
                <a:gd name="T26" fmla="*/ 22 w 33"/>
                <a:gd name="T27" fmla="*/ 10 h 18"/>
                <a:gd name="T28" fmla="*/ 22 w 33"/>
                <a:gd name="T29" fmla="*/ 8 h 18"/>
                <a:gd name="T30" fmla="*/ 19 w 33"/>
                <a:gd name="T31" fmla="*/ 7 h 18"/>
                <a:gd name="T32" fmla="*/ 21 w 33"/>
                <a:gd name="T33" fmla="*/ 5 h 18"/>
                <a:gd name="T34" fmla="*/ 23 w 33"/>
                <a:gd name="T35" fmla="*/ 6 h 18"/>
                <a:gd name="T36" fmla="*/ 27 w 33"/>
                <a:gd name="T37" fmla="*/ 7 h 18"/>
                <a:gd name="T38" fmla="*/ 27 w 33"/>
                <a:gd name="T39" fmla="*/ 7 h 18"/>
                <a:gd name="T40" fmla="*/ 33 w 33"/>
                <a:gd name="T41" fmla="*/ 5 h 18"/>
                <a:gd name="T42" fmla="*/ 33 w 33"/>
                <a:gd name="T43" fmla="*/ 4 h 18"/>
                <a:gd name="T44" fmla="*/ 30 w 33"/>
                <a:gd name="T45" fmla="*/ 1 h 18"/>
                <a:gd name="T46" fmla="*/ 25 w 33"/>
                <a:gd name="T47" fmla="*/ 1 h 18"/>
                <a:gd name="T48" fmla="*/ 18 w 33"/>
                <a:gd name="T49" fmla="*/ 1 h 18"/>
                <a:gd name="T50" fmla="*/ 16 w 33"/>
                <a:gd name="T51" fmla="*/ 3 h 18"/>
                <a:gd name="T52" fmla="*/ 16 w 33"/>
                <a:gd name="T53" fmla="*/ 5 h 18"/>
                <a:gd name="T54" fmla="*/ 15 w 33"/>
                <a:gd name="T55" fmla="*/ 6 h 18"/>
                <a:gd name="T56" fmla="*/ 15 w 33"/>
                <a:gd name="T57" fmla="*/ 4 h 18"/>
                <a:gd name="T58" fmla="*/ 14 w 33"/>
                <a:gd name="T59" fmla="*/ 3 h 18"/>
                <a:gd name="T60" fmla="*/ 13 w 33"/>
                <a:gd name="T61" fmla="*/ 3 h 18"/>
                <a:gd name="T62" fmla="*/ 11 w 33"/>
                <a:gd name="T63" fmla="*/ 3 h 18"/>
                <a:gd name="T64" fmla="*/ 11 w 33"/>
                <a:gd name="T65" fmla="*/ 5 h 18"/>
                <a:gd name="T66" fmla="*/ 10 w 33"/>
                <a:gd name="T67" fmla="*/ 6 h 18"/>
                <a:gd name="T68" fmla="*/ 9 w 33"/>
                <a:gd name="T69" fmla="*/ 4 h 18"/>
                <a:gd name="T70" fmla="*/ 8 w 33"/>
                <a:gd name="T71" fmla="*/ 3 h 18"/>
                <a:gd name="T72" fmla="*/ 6 w 33"/>
                <a:gd name="T73" fmla="*/ 5 h 18"/>
                <a:gd name="T74" fmla="*/ 4 w 33"/>
                <a:gd name="T75" fmla="*/ 3 h 18"/>
                <a:gd name="T76" fmla="*/ 1 w 33"/>
                <a:gd name="T77" fmla="*/ 4 h 18"/>
                <a:gd name="T78" fmla="*/ 2 w 33"/>
                <a:gd name="T79" fmla="*/ 8 h 18"/>
                <a:gd name="T80" fmla="*/ 3 w 33"/>
                <a:gd name="T8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18">
                  <a:moveTo>
                    <a:pt x="3" y="9"/>
                  </a:moveTo>
                  <a:cubicBezTo>
                    <a:pt x="4" y="10"/>
                    <a:pt x="4" y="10"/>
                    <a:pt x="4" y="11"/>
                  </a:cubicBezTo>
                  <a:cubicBezTo>
                    <a:pt x="4" y="11"/>
                    <a:pt x="7" y="11"/>
                    <a:pt x="8" y="10"/>
                  </a:cubicBezTo>
                  <a:cubicBezTo>
                    <a:pt x="8" y="9"/>
                    <a:pt x="9" y="9"/>
                    <a:pt x="10" y="9"/>
                  </a:cubicBezTo>
                  <a:cubicBezTo>
                    <a:pt x="12" y="9"/>
                    <a:pt x="13" y="10"/>
                    <a:pt x="13" y="11"/>
                  </a:cubicBezTo>
                  <a:cubicBezTo>
                    <a:pt x="12" y="12"/>
                    <a:pt x="10" y="11"/>
                    <a:pt x="9" y="12"/>
                  </a:cubicBezTo>
                  <a:cubicBezTo>
                    <a:pt x="8" y="12"/>
                    <a:pt x="9" y="12"/>
                    <a:pt x="9" y="13"/>
                  </a:cubicBezTo>
                  <a:cubicBezTo>
                    <a:pt x="9" y="13"/>
                    <a:pt x="10" y="13"/>
                    <a:pt x="10" y="14"/>
                  </a:cubicBezTo>
                  <a:cubicBezTo>
                    <a:pt x="10" y="14"/>
                    <a:pt x="10" y="15"/>
                    <a:pt x="11" y="16"/>
                  </a:cubicBezTo>
                  <a:cubicBezTo>
                    <a:pt x="11" y="16"/>
                    <a:pt x="11" y="16"/>
                    <a:pt x="11" y="16"/>
                  </a:cubicBezTo>
                  <a:cubicBezTo>
                    <a:pt x="11" y="16"/>
                    <a:pt x="14" y="18"/>
                    <a:pt x="15" y="18"/>
                  </a:cubicBezTo>
                  <a:cubicBezTo>
                    <a:pt x="15" y="18"/>
                    <a:pt x="15" y="18"/>
                    <a:pt x="15" y="18"/>
                  </a:cubicBezTo>
                  <a:cubicBezTo>
                    <a:pt x="15" y="18"/>
                    <a:pt x="18" y="14"/>
                    <a:pt x="18" y="13"/>
                  </a:cubicBezTo>
                  <a:cubicBezTo>
                    <a:pt x="19" y="12"/>
                    <a:pt x="21" y="12"/>
                    <a:pt x="22" y="10"/>
                  </a:cubicBezTo>
                  <a:cubicBezTo>
                    <a:pt x="22" y="9"/>
                    <a:pt x="22" y="8"/>
                    <a:pt x="22" y="8"/>
                  </a:cubicBezTo>
                  <a:cubicBezTo>
                    <a:pt x="21" y="8"/>
                    <a:pt x="20" y="8"/>
                    <a:pt x="19" y="7"/>
                  </a:cubicBezTo>
                  <a:cubicBezTo>
                    <a:pt x="17" y="6"/>
                    <a:pt x="19" y="6"/>
                    <a:pt x="21" y="5"/>
                  </a:cubicBezTo>
                  <a:cubicBezTo>
                    <a:pt x="22" y="5"/>
                    <a:pt x="23" y="6"/>
                    <a:pt x="23" y="6"/>
                  </a:cubicBezTo>
                  <a:cubicBezTo>
                    <a:pt x="23" y="7"/>
                    <a:pt x="23" y="7"/>
                    <a:pt x="27" y="7"/>
                  </a:cubicBezTo>
                  <a:cubicBezTo>
                    <a:pt x="27" y="7"/>
                    <a:pt x="27" y="7"/>
                    <a:pt x="27" y="7"/>
                  </a:cubicBezTo>
                  <a:cubicBezTo>
                    <a:pt x="29" y="7"/>
                    <a:pt x="33" y="5"/>
                    <a:pt x="33" y="5"/>
                  </a:cubicBezTo>
                  <a:cubicBezTo>
                    <a:pt x="33" y="5"/>
                    <a:pt x="33" y="4"/>
                    <a:pt x="33" y="4"/>
                  </a:cubicBezTo>
                  <a:cubicBezTo>
                    <a:pt x="33" y="3"/>
                    <a:pt x="31" y="1"/>
                    <a:pt x="30" y="1"/>
                  </a:cubicBezTo>
                  <a:cubicBezTo>
                    <a:pt x="28" y="0"/>
                    <a:pt x="27" y="1"/>
                    <a:pt x="25" y="1"/>
                  </a:cubicBezTo>
                  <a:cubicBezTo>
                    <a:pt x="23" y="0"/>
                    <a:pt x="20" y="1"/>
                    <a:pt x="18" y="1"/>
                  </a:cubicBezTo>
                  <a:cubicBezTo>
                    <a:pt x="16" y="1"/>
                    <a:pt x="16" y="1"/>
                    <a:pt x="16" y="3"/>
                  </a:cubicBezTo>
                  <a:cubicBezTo>
                    <a:pt x="16" y="3"/>
                    <a:pt x="16" y="4"/>
                    <a:pt x="16" y="5"/>
                  </a:cubicBezTo>
                  <a:cubicBezTo>
                    <a:pt x="16" y="5"/>
                    <a:pt x="16" y="5"/>
                    <a:pt x="15" y="6"/>
                  </a:cubicBezTo>
                  <a:cubicBezTo>
                    <a:pt x="15" y="4"/>
                    <a:pt x="15" y="4"/>
                    <a:pt x="15" y="4"/>
                  </a:cubicBezTo>
                  <a:cubicBezTo>
                    <a:pt x="14" y="3"/>
                    <a:pt x="14" y="3"/>
                    <a:pt x="14" y="3"/>
                  </a:cubicBezTo>
                  <a:cubicBezTo>
                    <a:pt x="13" y="3"/>
                    <a:pt x="13" y="3"/>
                    <a:pt x="13" y="3"/>
                  </a:cubicBezTo>
                  <a:cubicBezTo>
                    <a:pt x="12" y="3"/>
                    <a:pt x="12" y="3"/>
                    <a:pt x="11" y="3"/>
                  </a:cubicBezTo>
                  <a:cubicBezTo>
                    <a:pt x="11" y="3"/>
                    <a:pt x="10" y="3"/>
                    <a:pt x="11" y="5"/>
                  </a:cubicBezTo>
                  <a:cubicBezTo>
                    <a:pt x="12" y="6"/>
                    <a:pt x="10" y="6"/>
                    <a:pt x="10" y="6"/>
                  </a:cubicBezTo>
                  <a:cubicBezTo>
                    <a:pt x="10" y="6"/>
                    <a:pt x="10" y="6"/>
                    <a:pt x="9" y="4"/>
                  </a:cubicBezTo>
                  <a:cubicBezTo>
                    <a:pt x="9" y="3"/>
                    <a:pt x="8" y="3"/>
                    <a:pt x="8" y="3"/>
                  </a:cubicBezTo>
                  <a:cubicBezTo>
                    <a:pt x="7" y="3"/>
                    <a:pt x="8" y="5"/>
                    <a:pt x="6" y="5"/>
                  </a:cubicBezTo>
                  <a:cubicBezTo>
                    <a:pt x="5" y="5"/>
                    <a:pt x="5" y="3"/>
                    <a:pt x="4" y="3"/>
                  </a:cubicBezTo>
                  <a:cubicBezTo>
                    <a:pt x="1" y="4"/>
                    <a:pt x="1" y="4"/>
                    <a:pt x="1" y="4"/>
                  </a:cubicBezTo>
                  <a:cubicBezTo>
                    <a:pt x="0" y="5"/>
                    <a:pt x="2" y="8"/>
                    <a:pt x="2" y="8"/>
                  </a:cubicBezTo>
                  <a:cubicBezTo>
                    <a:pt x="2" y="8"/>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7" name="Freeform 40"/>
            <p:cNvSpPr/>
            <p:nvPr/>
          </p:nvSpPr>
          <p:spPr bwMode="auto">
            <a:xfrm>
              <a:off x="4302125" y="2751138"/>
              <a:ext cx="82550" cy="87312"/>
            </a:xfrm>
            <a:custGeom>
              <a:avLst/>
              <a:gdLst>
                <a:gd name="T0" fmla="*/ 2 w 15"/>
                <a:gd name="T1" fmla="*/ 11 h 16"/>
                <a:gd name="T2" fmla="*/ 2 w 15"/>
                <a:gd name="T3" fmla="*/ 14 h 16"/>
                <a:gd name="T4" fmla="*/ 14 w 15"/>
                <a:gd name="T5" fmla="*/ 7 h 16"/>
                <a:gd name="T6" fmla="*/ 13 w 15"/>
                <a:gd name="T7" fmla="*/ 6 h 16"/>
                <a:gd name="T8" fmla="*/ 13 w 15"/>
                <a:gd name="T9" fmla="*/ 5 h 16"/>
                <a:gd name="T10" fmla="*/ 14 w 15"/>
                <a:gd name="T11" fmla="*/ 3 h 16"/>
                <a:gd name="T12" fmla="*/ 14 w 15"/>
                <a:gd name="T13" fmla="*/ 2 h 16"/>
                <a:gd name="T14" fmla="*/ 12 w 15"/>
                <a:gd name="T15" fmla="*/ 0 h 16"/>
                <a:gd name="T16" fmla="*/ 11 w 15"/>
                <a:gd name="T17" fmla="*/ 0 h 16"/>
                <a:gd name="T18" fmla="*/ 12 w 15"/>
                <a:gd name="T19" fmla="*/ 0 h 16"/>
                <a:gd name="T20" fmla="*/ 7 w 15"/>
                <a:gd name="T21" fmla="*/ 1 h 16"/>
                <a:gd name="T22" fmla="*/ 5 w 15"/>
                <a:gd name="T23" fmla="*/ 4 h 16"/>
                <a:gd name="T24" fmla="*/ 3 w 15"/>
                <a:gd name="T25" fmla="*/ 4 h 16"/>
                <a:gd name="T26" fmla="*/ 2 w 15"/>
                <a:gd name="T27" fmla="*/ 4 h 16"/>
                <a:gd name="T28" fmla="*/ 2 w 15"/>
                <a:gd name="T29" fmla="*/ 4 h 16"/>
                <a:gd name="T30" fmla="*/ 1 w 15"/>
                <a:gd name="T31" fmla="*/ 4 h 16"/>
                <a:gd name="T32" fmla="*/ 1 w 15"/>
                <a:gd name="T33" fmla="*/ 7 h 16"/>
                <a:gd name="T34" fmla="*/ 0 w 15"/>
                <a:gd name="T35" fmla="*/ 9 h 16"/>
                <a:gd name="T36" fmla="*/ 2 w 15"/>
                <a:gd name="T3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6">
                  <a:moveTo>
                    <a:pt x="2" y="11"/>
                  </a:moveTo>
                  <a:cubicBezTo>
                    <a:pt x="3" y="13"/>
                    <a:pt x="2" y="13"/>
                    <a:pt x="2" y="14"/>
                  </a:cubicBezTo>
                  <a:cubicBezTo>
                    <a:pt x="7" y="16"/>
                    <a:pt x="13" y="12"/>
                    <a:pt x="14" y="7"/>
                  </a:cubicBezTo>
                  <a:cubicBezTo>
                    <a:pt x="15" y="6"/>
                    <a:pt x="13" y="6"/>
                    <a:pt x="13" y="6"/>
                  </a:cubicBezTo>
                  <a:cubicBezTo>
                    <a:pt x="13" y="5"/>
                    <a:pt x="13" y="5"/>
                    <a:pt x="13" y="5"/>
                  </a:cubicBezTo>
                  <a:cubicBezTo>
                    <a:pt x="14" y="4"/>
                    <a:pt x="14" y="4"/>
                    <a:pt x="14" y="3"/>
                  </a:cubicBezTo>
                  <a:cubicBezTo>
                    <a:pt x="14" y="2"/>
                    <a:pt x="14" y="2"/>
                    <a:pt x="14" y="2"/>
                  </a:cubicBezTo>
                  <a:cubicBezTo>
                    <a:pt x="13" y="1"/>
                    <a:pt x="12" y="0"/>
                    <a:pt x="12" y="0"/>
                  </a:cubicBezTo>
                  <a:cubicBezTo>
                    <a:pt x="11" y="0"/>
                    <a:pt x="11" y="0"/>
                    <a:pt x="11" y="0"/>
                  </a:cubicBezTo>
                  <a:cubicBezTo>
                    <a:pt x="12" y="0"/>
                    <a:pt x="12" y="0"/>
                    <a:pt x="12" y="0"/>
                  </a:cubicBezTo>
                  <a:cubicBezTo>
                    <a:pt x="10" y="0"/>
                    <a:pt x="7" y="1"/>
                    <a:pt x="7" y="1"/>
                  </a:cubicBezTo>
                  <a:cubicBezTo>
                    <a:pt x="5" y="2"/>
                    <a:pt x="6" y="4"/>
                    <a:pt x="5" y="4"/>
                  </a:cubicBezTo>
                  <a:cubicBezTo>
                    <a:pt x="4" y="4"/>
                    <a:pt x="3" y="4"/>
                    <a:pt x="3" y="4"/>
                  </a:cubicBezTo>
                  <a:cubicBezTo>
                    <a:pt x="2" y="4"/>
                    <a:pt x="2" y="4"/>
                    <a:pt x="2" y="4"/>
                  </a:cubicBezTo>
                  <a:cubicBezTo>
                    <a:pt x="2" y="4"/>
                    <a:pt x="2" y="4"/>
                    <a:pt x="2" y="4"/>
                  </a:cubicBezTo>
                  <a:cubicBezTo>
                    <a:pt x="2" y="4"/>
                    <a:pt x="2" y="4"/>
                    <a:pt x="1" y="4"/>
                  </a:cubicBezTo>
                  <a:cubicBezTo>
                    <a:pt x="1" y="5"/>
                    <a:pt x="1" y="6"/>
                    <a:pt x="1" y="7"/>
                  </a:cubicBezTo>
                  <a:cubicBezTo>
                    <a:pt x="1" y="8"/>
                    <a:pt x="1" y="9"/>
                    <a:pt x="0" y="9"/>
                  </a:cubicBezTo>
                  <a:cubicBezTo>
                    <a:pt x="0" y="11"/>
                    <a:pt x="2"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8" name="Freeform 41"/>
            <p:cNvSpPr/>
            <p:nvPr/>
          </p:nvSpPr>
          <p:spPr bwMode="auto">
            <a:xfrm>
              <a:off x="4384675" y="2678113"/>
              <a:ext cx="125412" cy="187325"/>
            </a:xfrm>
            <a:custGeom>
              <a:avLst/>
              <a:gdLst>
                <a:gd name="T0" fmla="*/ 4 w 23"/>
                <a:gd name="T1" fmla="*/ 13 h 34"/>
                <a:gd name="T2" fmla="*/ 5 w 23"/>
                <a:gd name="T3" fmla="*/ 14 h 34"/>
                <a:gd name="T4" fmla="*/ 6 w 23"/>
                <a:gd name="T5" fmla="*/ 16 h 34"/>
                <a:gd name="T6" fmla="*/ 8 w 23"/>
                <a:gd name="T7" fmla="*/ 18 h 34"/>
                <a:gd name="T8" fmla="*/ 8 w 23"/>
                <a:gd name="T9" fmla="*/ 20 h 34"/>
                <a:gd name="T10" fmla="*/ 7 w 23"/>
                <a:gd name="T11" fmla="*/ 23 h 34"/>
                <a:gd name="T12" fmla="*/ 5 w 23"/>
                <a:gd name="T13" fmla="*/ 25 h 34"/>
                <a:gd name="T14" fmla="*/ 5 w 23"/>
                <a:gd name="T15" fmla="*/ 28 h 34"/>
                <a:gd name="T16" fmla="*/ 2 w 23"/>
                <a:gd name="T17" fmla="*/ 32 h 34"/>
                <a:gd name="T18" fmla="*/ 2 w 23"/>
                <a:gd name="T19" fmla="*/ 33 h 34"/>
                <a:gd name="T20" fmla="*/ 8 w 23"/>
                <a:gd name="T21" fmla="*/ 33 h 34"/>
                <a:gd name="T22" fmla="*/ 13 w 23"/>
                <a:gd name="T23" fmla="*/ 31 h 34"/>
                <a:gd name="T24" fmla="*/ 16 w 23"/>
                <a:gd name="T25" fmla="*/ 31 h 34"/>
                <a:gd name="T26" fmla="*/ 23 w 23"/>
                <a:gd name="T27" fmla="*/ 26 h 34"/>
                <a:gd name="T28" fmla="*/ 23 w 23"/>
                <a:gd name="T29" fmla="*/ 24 h 34"/>
                <a:gd name="T30" fmla="*/ 17 w 23"/>
                <a:gd name="T31" fmla="*/ 21 h 34"/>
                <a:gd name="T32" fmla="*/ 17 w 23"/>
                <a:gd name="T33" fmla="*/ 17 h 34"/>
                <a:gd name="T34" fmla="*/ 15 w 23"/>
                <a:gd name="T35" fmla="*/ 16 h 34"/>
                <a:gd name="T36" fmla="*/ 11 w 23"/>
                <a:gd name="T37" fmla="*/ 8 h 34"/>
                <a:gd name="T38" fmla="*/ 8 w 23"/>
                <a:gd name="T39" fmla="*/ 3 h 34"/>
                <a:gd name="T40" fmla="*/ 8 w 23"/>
                <a:gd name="T41" fmla="*/ 3 h 34"/>
                <a:gd name="T42" fmla="*/ 8 w 23"/>
                <a:gd name="T43" fmla="*/ 3 h 34"/>
                <a:gd name="T44" fmla="*/ 6 w 23"/>
                <a:gd name="T45" fmla="*/ 3 h 34"/>
                <a:gd name="T46" fmla="*/ 6 w 23"/>
                <a:gd name="T47" fmla="*/ 2 h 34"/>
                <a:gd name="T48" fmla="*/ 8 w 23"/>
                <a:gd name="T49" fmla="*/ 2 h 34"/>
                <a:gd name="T50" fmla="*/ 7 w 23"/>
                <a:gd name="T51" fmla="*/ 0 h 34"/>
                <a:gd name="T52" fmla="*/ 7 w 23"/>
                <a:gd name="T53" fmla="*/ 0 h 34"/>
                <a:gd name="T54" fmla="*/ 6 w 23"/>
                <a:gd name="T55" fmla="*/ 0 h 34"/>
                <a:gd name="T56" fmla="*/ 3 w 23"/>
                <a:gd name="T57" fmla="*/ 1 h 34"/>
                <a:gd name="T58" fmla="*/ 3 w 23"/>
                <a:gd name="T59" fmla="*/ 1 h 34"/>
                <a:gd name="T60" fmla="*/ 2 w 23"/>
                <a:gd name="T61" fmla="*/ 4 h 34"/>
                <a:gd name="T62" fmla="*/ 0 w 23"/>
                <a:gd name="T63" fmla="*/ 6 h 34"/>
                <a:gd name="T64" fmla="*/ 4 w 23"/>
                <a:gd name="T65"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34">
                  <a:moveTo>
                    <a:pt x="4" y="13"/>
                  </a:moveTo>
                  <a:cubicBezTo>
                    <a:pt x="4" y="13"/>
                    <a:pt x="5" y="13"/>
                    <a:pt x="5" y="14"/>
                  </a:cubicBezTo>
                  <a:cubicBezTo>
                    <a:pt x="5" y="14"/>
                    <a:pt x="5" y="15"/>
                    <a:pt x="6" y="16"/>
                  </a:cubicBezTo>
                  <a:cubicBezTo>
                    <a:pt x="6" y="17"/>
                    <a:pt x="7" y="17"/>
                    <a:pt x="8" y="18"/>
                  </a:cubicBezTo>
                  <a:cubicBezTo>
                    <a:pt x="8" y="19"/>
                    <a:pt x="8" y="19"/>
                    <a:pt x="8" y="20"/>
                  </a:cubicBezTo>
                  <a:cubicBezTo>
                    <a:pt x="8" y="22"/>
                    <a:pt x="8" y="22"/>
                    <a:pt x="7" y="23"/>
                  </a:cubicBezTo>
                  <a:cubicBezTo>
                    <a:pt x="6" y="24"/>
                    <a:pt x="5" y="25"/>
                    <a:pt x="5" y="25"/>
                  </a:cubicBezTo>
                  <a:cubicBezTo>
                    <a:pt x="5" y="26"/>
                    <a:pt x="5" y="27"/>
                    <a:pt x="5" y="28"/>
                  </a:cubicBezTo>
                  <a:cubicBezTo>
                    <a:pt x="5" y="30"/>
                    <a:pt x="2" y="30"/>
                    <a:pt x="2" y="32"/>
                  </a:cubicBezTo>
                  <a:cubicBezTo>
                    <a:pt x="2" y="33"/>
                    <a:pt x="2" y="33"/>
                    <a:pt x="2" y="33"/>
                  </a:cubicBezTo>
                  <a:cubicBezTo>
                    <a:pt x="3" y="34"/>
                    <a:pt x="6" y="33"/>
                    <a:pt x="8" y="33"/>
                  </a:cubicBezTo>
                  <a:cubicBezTo>
                    <a:pt x="9" y="33"/>
                    <a:pt x="9" y="33"/>
                    <a:pt x="13" y="31"/>
                  </a:cubicBezTo>
                  <a:cubicBezTo>
                    <a:pt x="14" y="31"/>
                    <a:pt x="15" y="31"/>
                    <a:pt x="16" y="31"/>
                  </a:cubicBezTo>
                  <a:cubicBezTo>
                    <a:pt x="16" y="30"/>
                    <a:pt x="23" y="28"/>
                    <a:pt x="23" y="26"/>
                  </a:cubicBezTo>
                  <a:cubicBezTo>
                    <a:pt x="23" y="25"/>
                    <a:pt x="23" y="25"/>
                    <a:pt x="23" y="24"/>
                  </a:cubicBezTo>
                  <a:cubicBezTo>
                    <a:pt x="22" y="22"/>
                    <a:pt x="19" y="23"/>
                    <a:pt x="17" y="21"/>
                  </a:cubicBezTo>
                  <a:cubicBezTo>
                    <a:pt x="17" y="20"/>
                    <a:pt x="18" y="18"/>
                    <a:pt x="17" y="17"/>
                  </a:cubicBezTo>
                  <a:cubicBezTo>
                    <a:pt x="16" y="17"/>
                    <a:pt x="16" y="16"/>
                    <a:pt x="15" y="16"/>
                  </a:cubicBezTo>
                  <a:cubicBezTo>
                    <a:pt x="7" y="12"/>
                    <a:pt x="10" y="9"/>
                    <a:pt x="11" y="8"/>
                  </a:cubicBezTo>
                  <a:cubicBezTo>
                    <a:pt x="15" y="4"/>
                    <a:pt x="8" y="3"/>
                    <a:pt x="8" y="3"/>
                  </a:cubicBezTo>
                  <a:cubicBezTo>
                    <a:pt x="8" y="3"/>
                    <a:pt x="8" y="3"/>
                    <a:pt x="8" y="3"/>
                  </a:cubicBezTo>
                  <a:cubicBezTo>
                    <a:pt x="8" y="3"/>
                    <a:pt x="8" y="3"/>
                    <a:pt x="8" y="3"/>
                  </a:cubicBezTo>
                  <a:cubicBezTo>
                    <a:pt x="8" y="3"/>
                    <a:pt x="7" y="4"/>
                    <a:pt x="6" y="3"/>
                  </a:cubicBezTo>
                  <a:cubicBezTo>
                    <a:pt x="6" y="3"/>
                    <a:pt x="6" y="3"/>
                    <a:pt x="6" y="2"/>
                  </a:cubicBezTo>
                  <a:cubicBezTo>
                    <a:pt x="6" y="2"/>
                    <a:pt x="7" y="2"/>
                    <a:pt x="8" y="2"/>
                  </a:cubicBezTo>
                  <a:cubicBezTo>
                    <a:pt x="9" y="1"/>
                    <a:pt x="8" y="0"/>
                    <a:pt x="7" y="0"/>
                  </a:cubicBezTo>
                  <a:cubicBezTo>
                    <a:pt x="7" y="0"/>
                    <a:pt x="7" y="0"/>
                    <a:pt x="7" y="0"/>
                  </a:cubicBezTo>
                  <a:cubicBezTo>
                    <a:pt x="6" y="0"/>
                    <a:pt x="6" y="0"/>
                    <a:pt x="6" y="0"/>
                  </a:cubicBezTo>
                  <a:cubicBezTo>
                    <a:pt x="6" y="0"/>
                    <a:pt x="4" y="0"/>
                    <a:pt x="3" y="1"/>
                  </a:cubicBezTo>
                  <a:cubicBezTo>
                    <a:pt x="3" y="1"/>
                    <a:pt x="3" y="1"/>
                    <a:pt x="3" y="1"/>
                  </a:cubicBezTo>
                  <a:cubicBezTo>
                    <a:pt x="3" y="2"/>
                    <a:pt x="3" y="3"/>
                    <a:pt x="2" y="4"/>
                  </a:cubicBezTo>
                  <a:cubicBezTo>
                    <a:pt x="2" y="5"/>
                    <a:pt x="0" y="5"/>
                    <a:pt x="0" y="6"/>
                  </a:cubicBezTo>
                  <a:cubicBezTo>
                    <a:pt x="0" y="9"/>
                    <a:pt x="3"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49" name="Rectangle 42"/>
            <p:cNvSpPr>
              <a:spLocks noChangeArrowheads="1"/>
            </p:cNvSpPr>
            <p:nvPr/>
          </p:nvSpPr>
          <p:spPr bwMode="auto">
            <a:xfrm>
              <a:off x="4652963" y="3025775"/>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0" name="Freeform 43"/>
            <p:cNvSpPr/>
            <p:nvPr/>
          </p:nvSpPr>
          <p:spPr bwMode="auto">
            <a:xfrm>
              <a:off x="4641850" y="3025775"/>
              <a:ext cx="38100" cy="82550"/>
            </a:xfrm>
            <a:custGeom>
              <a:avLst/>
              <a:gdLst>
                <a:gd name="T0" fmla="*/ 1 w 7"/>
                <a:gd name="T1" fmla="*/ 9 h 15"/>
                <a:gd name="T2" fmla="*/ 1 w 7"/>
                <a:gd name="T3" fmla="*/ 12 h 15"/>
                <a:gd name="T4" fmla="*/ 1 w 7"/>
                <a:gd name="T5" fmla="*/ 13 h 15"/>
                <a:gd name="T6" fmla="*/ 6 w 7"/>
                <a:gd name="T7" fmla="*/ 11 h 15"/>
                <a:gd name="T8" fmla="*/ 5 w 7"/>
                <a:gd name="T9" fmla="*/ 7 h 15"/>
                <a:gd name="T10" fmla="*/ 5 w 7"/>
                <a:gd name="T11" fmla="*/ 3 h 15"/>
                <a:gd name="T12" fmla="*/ 5 w 7"/>
                <a:gd name="T13" fmla="*/ 2 h 15"/>
                <a:gd name="T14" fmla="*/ 5 w 7"/>
                <a:gd name="T15" fmla="*/ 2 h 15"/>
                <a:gd name="T16" fmla="*/ 4 w 7"/>
                <a:gd name="T17" fmla="*/ 1 h 15"/>
                <a:gd name="T18" fmla="*/ 2 w 7"/>
                <a:gd name="T19" fmla="*/ 1 h 15"/>
                <a:gd name="T20" fmla="*/ 2 w 7"/>
                <a:gd name="T21" fmla="*/ 0 h 15"/>
                <a:gd name="T22" fmla="*/ 2 w 7"/>
                <a:gd name="T23" fmla="*/ 0 h 15"/>
                <a:gd name="T24" fmla="*/ 1 w 7"/>
                <a:gd name="T25" fmla="*/ 2 h 15"/>
                <a:gd name="T26" fmla="*/ 1 w 7"/>
                <a:gd name="T27" fmla="*/ 2 h 15"/>
                <a:gd name="T28" fmla="*/ 1 w 7"/>
                <a:gd name="T29" fmla="*/ 4 h 15"/>
                <a:gd name="T30" fmla="*/ 0 w 7"/>
                <a:gd name="T31" fmla="*/ 7 h 15"/>
                <a:gd name="T32" fmla="*/ 1 w 7"/>
                <a:gd name="T3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5">
                  <a:moveTo>
                    <a:pt x="1" y="9"/>
                  </a:moveTo>
                  <a:cubicBezTo>
                    <a:pt x="1" y="10"/>
                    <a:pt x="1" y="11"/>
                    <a:pt x="1" y="12"/>
                  </a:cubicBezTo>
                  <a:cubicBezTo>
                    <a:pt x="1" y="13"/>
                    <a:pt x="1" y="13"/>
                    <a:pt x="1" y="13"/>
                  </a:cubicBezTo>
                  <a:cubicBezTo>
                    <a:pt x="2" y="15"/>
                    <a:pt x="6" y="14"/>
                    <a:pt x="6" y="11"/>
                  </a:cubicBezTo>
                  <a:cubicBezTo>
                    <a:pt x="7" y="9"/>
                    <a:pt x="5" y="8"/>
                    <a:pt x="5" y="7"/>
                  </a:cubicBezTo>
                  <a:cubicBezTo>
                    <a:pt x="5" y="5"/>
                    <a:pt x="5" y="4"/>
                    <a:pt x="5" y="3"/>
                  </a:cubicBezTo>
                  <a:cubicBezTo>
                    <a:pt x="5" y="2"/>
                    <a:pt x="5" y="2"/>
                    <a:pt x="5" y="2"/>
                  </a:cubicBezTo>
                  <a:cubicBezTo>
                    <a:pt x="5" y="2"/>
                    <a:pt x="5" y="2"/>
                    <a:pt x="5" y="2"/>
                  </a:cubicBezTo>
                  <a:cubicBezTo>
                    <a:pt x="4" y="1"/>
                    <a:pt x="4" y="1"/>
                    <a:pt x="4" y="1"/>
                  </a:cubicBezTo>
                  <a:cubicBezTo>
                    <a:pt x="3" y="1"/>
                    <a:pt x="3" y="1"/>
                    <a:pt x="2" y="1"/>
                  </a:cubicBezTo>
                  <a:cubicBezTo>
                    <a:pt x="2" y="0"/>
                    <a:pt x="2" y="0"/>
                    <a:pt x="2" y="0"/>
                  </a:cubicBezTo>
                  <a:cubicBezTo>
                    <a:pt x="2" y="0"/>
                    <a:pt x="2" y="0"/>
                    <a:pt x="2" y="0"/>
                  </a:cubicBezTo>
                  <a:cubicBezTo>
                    <a:pt x="2" y="1"/>
                    <a:pt x="1" y="1"/>
                    <a:pt x="1" y="2"/>
                  </a:cubicBezTo>
                  <a:cubicBezTo>
                    <a:pt x="1" y="2"/>
                    <a:pt x="1" y="2"/>
                    <a:pt x="1" y="2"/>
                  </a:cubicBezTo>
                  <a:cubicBezTo>
                    <a:pt x="1" y="3"/>
                    <a:pt x="1" y="4"/>
                    <a:pt x="1" y="4"/>
                  </a:cubicBezTo>
                  <a:cubicBezTo>
                    <a:pt x="1" y="5"/>
                    <a:pt x="0" y="6"/>
                    <a:pt x="0" y="7"/>
                  </a:cubicBezTo>
                  <a:cubicBezTo>
                    <a:pt x="0" y="8"/>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1" name="Freeform 44"/>
            <p:cNvSpPr/>
            <p:nvPr/>
          </p:nvSpPr>
          <p:spPr bwMode="auto">
            <a:xfrm>
              <a:off x="4718050" y="3119438"/>
              <a:ext cx="49212" cy="31750"/>
            </a:xfrm>
            <a:custGeom>
              <a:avLst/>
              <a:gdLst>
                <a:gd name="T0" fmla="*/ 3 w 9"/>
                <a:gd name="T1" fmla="*/ 3 h 6"/>
                <a:gd name="T2" fmla="*/ 5 w 9"/>
                <a:gd name="T3" fmla="*/ 4 h 6"/>
                <a:gd name="T4" fmla="*/ 6 w 9"/>
                <a:gd name="T5" fmla="*/ 5 h 6"/>
                <a:gd name="T6" fmla="*/ 9 w 9"/>
                <a:gd name="T7" fmla="*/ 4 h 6"/>
                <a:gd name="T8" fmla="*/ 9 w 9"/>
                <a:gd name="T9" fmla="*/ 3 h 6"/>
                <a:gd name="T10" fmla="*/ 8 w 9"/>
                <a:gd name="T11" fmla="*/ 1 h 6"/>
                <a:gd name="T12" fmla="*/ 8 w 9"/>
                <a:gd name="T13" fmla="*/ 1 h 6"/>
                <a:gd name="T14" fmla="*/ 7 w 9"/>
                <a:gd name="T15" fmla="*/ 0 h 6"/>
                <a:gd name="T16" fmla="*/ 5 w 9"/>
                <a:gd name="T17" fmla="*/ 0 h 6"/>
                <a:gd name="T18" fmla="*/ 5 w 9"/>
                <a:gd name="T19" fmla="*/ 0 h 6"/>
                <a:gd name="T20" fmla="*/ 4 w 9"/>
                <a:gd name="T21" fmla="*/ 0 h 6"/>
                <a:gd name="T22" fmla="*/ 0 w 9"/>
                <a:gd name="T23" fmla="*/ 2 h 6"/>
                <a:gd name="T24" fmla="*/ 3 w 9"/>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
                  <a:moveTo>
                    <a:pt x="3" y="3"/>
                  </a:moveTo>
                  <a:cubicBezTo>
                    <a:pt x="5" y="4"/>
                    <a:pt x="5" y="4"/>
                    <a:pt x="5" y="4"/>
                  </a:cubicBezTo>
                  <a:cubicBezTo>
                    <a:pt x="5" y="4"/>
                    <a:pt x="5" y="5"/>
                    <a:pt x="6" y="5"/>
                  </a:cubicBezTo>
                  <a:cubicBezTo>
                    <a:pt x="6" y="6"/>
                    <a:pt x="9" y="6"/>
                    <a:pt x="9" y="4"/>
                  </a:cubicBezTo>
                  <a:cubicBezTo>
                    <a:pt x="9" y="3"/>
                    <a:pt x="9" y="3"/>
                    <a:pt x="9" y="3"/>
                  </a:cubicBezTo>
                  <a:cubicBezTo>
                    <a:pt x="9" y="2"/>
                    <a:pt x="8" y="2"/>
                    <a:pt x="8" y="1"/>
                  </a:cubicBezTo>
                  <a:cubicBezTo>
                    <a:pt x="8" y="1"/>
                    <a:pt x="8" y="1"/>
                    <a:pt x="8" y="1"/>
                  </a:cubicBezTo>
                  <a:cubicBezTo>
                    <a:pt x="7" y="0"/>
                    <a:pt x="7" y="0"/>
                    <a:pt x="7" y="0"/>
                  </a:cubicBezTo>
                  <a:cubicBezTo>
                    <a:pt x="7" y="0"/>
                    <a:pt x="5" y="0"/>
                    <a:pt x="5" y="0"/>
                  </a:cubicBezTo>
                  <a:cubicBezTo>
                    <a:pt x="5" y="0"/>
                    <a:pt x="5" y="0"/>
                    <a:pt x="5" y="0"/>
                  </a:cubicBezTo>
                  <a:cubicBezTo>
                    <a:pt x="5" y="0"/>
                    <a:pt x="4" y="0"/>
                    <a:pt x="4" y="0"/>
                  </a:cubicBezTo>
                  <a:cubicBezTo>
                    <a:pt x="4" y="0"/>
                    <a:pt x="0" y="0"/>
                    <a:pt x="0" y="2"/>
                  </a:cubicBezTo>
                  <a:cubicBezTo>
                    <a:pt x="1"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2" name="Freeform 45"/>
            <p:cNvSpPr/>
            <p:nvPr/>
          </p:nvSpPr>
          <p:spPr bwMode="auto">
            <a:xfrm>
              <a:off x="3698875" y="2101850"/>
              <a:ext cx="493712" cy="642937"/>
            </a:xfrm>
            <a:custGeom>
              <a:avLst/>
              <a:gdLst>
                <a:gd name="T0" fmla="*/ 78 w 90"/>
                <a:gd name="T1" fmla="*/ 59 h 117"/>
                <a:gd name="T2" fmla="*/ 87 w 90"/>
                <a:gd name="T3" fmla="*/ 52 h 117"/>
                <a:gd name="T4" fmla="*/ 89 w 90"/>
                <a:gd name="T5" fmla="*/ 48 h 117"/>
                <a:gd name="T6" fmla="*/ 86 w 90"/>
                <a:gd name="T7" fmla="*/ 47 h 117"/>
                <a:gd name="T8" fmla="*/ 82 w 90"/>
                <a:gd name="T9" fmla="*/ 47 h 117"/>
                <a:gd name="T10" fmla="*/ 88 w 90"/>
                <a:gd name="T11" fmla="*/ 43 h 117"/>
                <a:gd name="T12" fmla="*/ 80 w 90"/>
                <a:gd name="T13" fmla="*/ 39 h 117"/>
                <a:gd name="T14" fmla="*/ 77 w 90"/>
                <a:gd name="T15" fmla="*/ 36 h 117"/>
                <a:gd name="T16" fmla="*/ 82 w 90"/>
                <a:gd name="T17" fmla="*/ 33 h 117"/>
                <a:gd name="T18" fmla="*/ 81 w 90"/>
                <a:gd name="T19" fmla="*/ 28 h 117"/>
                <a:gd name="T20" fmla="*/ 79 w 90"/>
                <a:gd name="T21" fmla="*/ 24 h 117"/>
                <a:gd name="T22" fmla="*/ 73 w 90"/>
                <a:gd name="T23" fmla="*/ 21 h 117"/>
                <a:gd name="T24" fmla="*/ 77 w 90"/>
                <a:gd name="T25" fmla="*/ 17 h 117"/>
                <a:gd name="T26" fmla="*/ 72 w 90"/>
                <a:gd name="T27" fmla="*/ 15 h 117"/>
                <a:gd name="T28" fmla="*/ 69 w 90"/>
                <a:gd name="T29" fmla="*/ 9 h 117"/>
                <a:gd name="T30" fmla="*/ 68 w 90"/>
                <a:gd name="T31" fmla="*/ 5 h 117"/>
                <a:gd name="T32" fmla="*/ 70 w 90"/>
                <a:gd name="T33" fmla="*/ 1 h 117"/>
                <a:gd name="T34" fmla="*/ 69 w 90"/>
                <a:gd name="T35" fmla="*/ 1 h 117"/>
                <a:gd name="T36" fmla="*/ 69 w 90"/>
                <a:gd name="T37" fmla="*/ 1 h 117"/>
                <a:gd name="T38" fmla="*/ 63 w 90"/>
                <a:gd name="T39" fmla="*/ 4 h 117"/>
                <a:gd name="T40" fmla="*/ 58 w 90"/>
                <a:gd name="T41" fmla="*/ 1 h 117"/>
                <a:gd name="T42" fmla="*/ 55 w 90"/>
                <a:gd name="T43" fmla="*/ 1 h 117"/>
                <a:gd name="T44" fmla="*/ 55 w 90"/>
                <a:gd name="T45" fmla="*/ 1 h 117"/>
                <a:gd name="T46" fmla="*/ 52 w 90"/>
                <a:gd name="T47" fmla="*/ 0 h 117"/>
                <a:gd name="T48" fmla="*/ 48 w 90"/>
                <a:gd name="T49" fmla="*/ 3 h 117"/>
                <a:gd name="T50" fmla="*/ 34 w 90"/>
                <a:gd name="T51" fmla="*/ 7 h 117"/>
                <a:gd name="T52" fmla="*/ 17 w 90"/>
                <a:gd name="T53" fmla="*/ 15 h 117"/>
                <a:gd name="T54" fmla="*/ 17 w 90"/>
                <a:gd name="T55" fmla="*/ 16 h 117"/>
                <a:gd name="T56" fmla="*/ 18 w 90"/>
                <a:gd name="T57" fmla="*/ 17 h 117"/>
                <a:gd name="T58" fmla="*/ 6 w 90"/>
                <a:gd name="T59" fmla="*/ 21 h 117"/>
                <a:gd name="T60" fmla="*/ 4 w 90"/>
                <a:gd name="T61" fmla="*/ 22 h 117"/>
                <a:gd name="T62" fmla="*/ 4 w 90"/>
                <a:gd name="T63" fmla="*/ 26 h 117"/>
                <a:gd name="T64" fmla="*/ 1 w 90"/>
                <a:gd name="T65" fmla="*/ 29 h 117"/>
                <a:gd name="T66" fmla="*/ 0 w 90"/>
                <a:gd name="T67" fmla="*/ 30 h 117"/>
                <a:gd name="T68" fmla="*/ 0 w 90"/>
                <a:gd name="T69" fmla="*/ 30 h 117"/>
                <a:gd name="T70" fmla="*/ 5 w 90"/>
                <a:gd name="T71" fmla="*/ 32 h 117"/>
                <a:gd name="T72" fmla="*/ 8 w 90"/>
                <a:gd name="T73" fmla="*/ 32 h 117"/>
                <a:gd name="T74" fmla="*/ 13 w 90"/>
                <a:gd name="T75" fmla="*/ 42 h 117"/>
                <a:gd name="T76" fmla="*/ 12 w 90"/>
                <a:gd name="T77" fmla="*/ 48 h 117"/>
                <a:gd name="T78" fmla="*/ 9 w 90"/>
                <a:gd name="T79" fmla="*/ 52 h 117"/>
                <a:gd name="T80" fmla="*/ 9 w 90"/>
                <a:gd name="T81" fmla="*/ 54 h 117"/>
                <a:gd name="T82" fmla="*/ 12 w 90"/>
                <a:gd name="T83" fmla="*/ 53 h 117"/>
                <a:gd name="T84" fmla="*/ 17 w 90"/>
                <a:gd name="T85" fmla="*/ 59 h 117"/>
                <a:gd name="T86" fmla="*/ 14 w 90"/>
                <a:gd name="T87" fmla="*/ 68 h 117"/>
                <a:gd name="T88" fmla="*/ 11 w 90"/>
                <a:gd name="T89" fmla="*/ 69 h 117"/>
                <a:gd name="T90" fmla="*/ 8 w 90"/>
                <a:gd name="T91" fmla="*/ 73 h 117"/>
                <a:gd name="T92" fmla="*/ 6 w 90"/>
                <a:gd name="T93" fmla="*/ 79 h 117"/>
                <a:gd name="T94" fmla="*/ 8 w 90"/>
                <a:gd name="T95" fmla="*/ 89 h 117"/>
                <a:gd name="T96" fmla="*/ 8 w 90"/>
                <a:gd name="T97" fmla="*/ 90 h 117"/>
                <a:gd name="T98" fmla="*/ 13 w 90"/>
                <a:gd name="T99" fmla="*/ 87 h 117"/>
                <a:gd name="T100" fmla="*/ 10 w 90"/>
                <a:gd name="T101" fmla="*/ 91 h 117"/>
                <a:gd name="T102" fmla="*/ 8 w 90"/>
                <a:gd name="T103" fmla="*/ 94 h 117"/>
                <a:gd name="T104" fmla="*/ 13 w 90"/>
                <a:gd name="T105" fmla="*/ 99 h 117"/>
                <a:gd name="T106" fmla="*/ 23 w 90"/>
                <a:gd name="T107" fmla="*/ 105 h 117"/>
                <a:gd name="T108" fmla="*/ 29 w 90"/>
                <a:gd name="T109" fmla="*/ 109 h 117"/>
                <a:gd name="T110" fmla="*/ 43 w 90"/>
                <a:gd name="T111" fmla="*/ 93 h 117"/>
                <a:gd name="T112" fmla="*/ 45 w 90"/>
                <a:gd name="T113" fmla="*/ 87 h 117"/>
                <a:gd name="T114" fmla="*/ 49 w 90"/>
                <a:gd name="T115" fmla="*/ 80 h 117"/>
                <a:gd name="T116" fmla="*/ 55 w 90"/>
                <a:gd name="T117" fmla="*/ 74 h 117"/>
                <a:gd name="T118" fmla="*/ 58 w 90"/>
                <a:gd name="T119" fmla="*/ 74 h 117"/>
                <a:gd name="T120" fmla="*/ 62 w 90"/>
                <a:gd name="T121" fmla="*/ 72 h 117"/>
                <a:gd name="T122" fmla="*/ 69 w 90"/>
                <a:gd name="T123" fmla="*/ 64 h 117"/>
                <a:gd name="T124" fmla="*/ 78 w 90"/>
                <a:gd name="T125" fmla="*/ 5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117">
                  <a:moveTo>
                    <a:pt x="78" y="59"/>
                  </a:moveTo>
                  <a:cubicBezTo>
                    <a:pt x="81" y="56"/>
                    <a:pt x="84" y="54"/>
                    <a:pt x="87" y="52"/>
                  </a:cubicBezTo>
                  <a:cubicBezTo>
                    <a:pt x="88" y="51"/>
                    <a:pt x="89" y="48"/>
                    <a:pt x="89" y="48"/>
                  </a:cubicBezTo>
                  <a:cubicBezTo>
                    <a:pt x="90" y="45"/>
                    <a:pt x="88" y="46"/>
                    <a:pt x="86" y="47"/>
                  </a:cubicBezTo>
                  <a:cubicBezTo>
                    <a:pt x="84" y="47"/>
                    <a:pt x="83" y="47"/>
                    <a:pt x="82" y="47"/>
                  </a:cubicBezTo>
                  <a:cubicBezTo>
                    <a:pt x="81" y="44"/>
                    <a:pt x="86" y="45"/>
                    <a:pt x="88" y="43"/>
                  </a:cubicBezTo>
                  <a:cubicBezTo>
                    <a:pt x="88" y="42"/>
                    <a:pt x="89" y="40"/>
                    <a:pt x="80" y="39"/>
                  </a:cubicBezTo>
                  <a:cubicBezTo>
                    <a:pt x="80" y="38"/>
                    <a:pt x="77" y="38"/>
                    <a:pt x="77" y="36"/>
                  </a:cubicBezTo>
                  <a:cubicBezTo>
                    <a:pt x="78" y="33"/>
                    <a:pt x="81" y="35"/>
                    <a:pt x="82" y="33"/>
                  </a:cubicBezTo>
                  <a:cubicBezTo>
                    <a:pt x="83" y="31"/>
                    <a:pt x="80" y="30"/>
                    <a:pt x="81" y="28"/>
                  </a:cubicBezTo>
                  <a:cubicBezTo>
                    <a:pt x="82" y="25"/>
                    <a:pt x="82" y="25"/>
                    <a:pt x="79" y="24"/>
                  </a:cubicBezTo>
                  <a:cubicBezTo>
                    <a:pt x="73" y="21"/>
                    <a:pt x="73" y="21"/>
                    <a:pt x="73" y="21"/>
                  </a:cubicBezTo>
                  <a:cubicBezTo>
                    <a:pt x="73" y="19"/>
                    <a:pt x="76" y="19"/>
                    <a:pt x="77" y="17"/>
                  </a:cubicBezTo>
                  <a:cubicBezTo>
                    <a:pt x="72" y="16"/>
                    <a:pt x="72" y="16"/>
                    <a:pt x="72" y="15"/>
                  </a:cubicBezTo>
                  <a:cubicBezTo>
                    <a:pt x="69" y="9"/>
                    <a:pt x="69" y="9"/>
                    <a:pt x="69" y="9"/>
                  </a:cubicBezTo>
                  <a:cubicBezTo>
                    <a:pt x="70" y="7"/>
                    <a:pt x="68" y="6"/>
                    <a:pt x="68" y="5"/>
                  </a:cubicBezTo>
                  <a:cubicBezTo>
                    <a:pt x="68" y="3"/>
                    <a:pt x="70" y="3"/>
                    <a:pt x="70" y="1"/>
                  </a:cubicBezTo>
                  <a:cubicBezTo>
                    <a:pt x="69" y="1"/>
                    <a:pt x="69" y="1"/>
                    <a:pt x="69" y="1"/>
                  </a:cubicBezTo>
                  <a:cubicBezTo>
                    <a:pt x="69" y="1"/>
                    <a:pt x="69" y="1"/>
                    <a:pt x="69" y="1"/>
                  </a:cubicBezTo>
                  <a:cubicBezTo>
                    <a:pt x="66" y="1"/>
                    <a:pt x="65" y="4"/>
                    <a:pt x="63" y="4"/>
                  </a:cubicBezTo>
                  <a:cubicBezTo>
                    <a:pt x="60" y="4"/>
                    <a:pt x="60" y="1"/>
                    <a:pt x="58" y="1"/>
                  </a:cubicBezTo>
                  <a:cubicBezTo>
                    <a:pt x="57" y="1"/>
                    <a:pt x="56" y="1"/>
                    <a:pt x="55" y="1"/>
                  </a:cubicBezTo>
                  <a:cubicBezTo>
                    <a:pt x="55" y="1"/>
                    <a:pt x="55" y="1"/>
                    <a:pt x="55" y="1"/>
                  </a:cubicBezTo>
                  <a:cubicBezTo>
                    <a:pt x="54" y="1"/>
                    <a:pt x="53" y="0"/>
                    <a:pt x="52" y="0"/>
                  </a:cubicBezTo>
                  <a:cubicBezTo>
                    <a:pt x="50" y="0"/>
                    <a:pt x="48" y="2"/>
                    <a:pt x="48" y="3"/>
                  </a:cubicBezTo>
                  <a:cubicBezTo>
                    <a:pt x="48" y="3"/>
                    <a:pt x="37" y="12"/>
                    <a:pt x="34" y="7"/>
                  </a:cubicBezTo>
                  <a:cubicBezTo>
                    <a:pt x="18" y="14"/>
                    <a:pt x="18" y="14"/>
                    <a:pt x="17" y="15"/>
                  </a:cubicBezTo>
                  <a:cubicBezTo>
                    <a:pt x="17" y="16"/>
                    <a:pt x="17" y="16"/>
                    <a:pt x="17" y="16"/>
                  </a:cubicBezTo>
                  <a:cubicBezTo>
                    <a:pt x="18" y="16"/>
                    <a:pt x="18" y="17"/>
                    <a:pt x="18" y="17"/>
                  </a:cubicBezTo>
                  <a:cubicBezTo>
                    <a:pt x="16" y="20"/>
                    <a:pt x="6" y="21"/>
                    <a:pt x="6" y="21"/>
                  </a:cubicBezTo>
                  <a:cubicBezTo>
                    <a:pt x="6" y="21"/>
                    <a:pt x="5" y="21"/>
                    <a:pt x="4" y="22"/>
                  </a:cubicBezTo>
                  <a:cubicBezTo>
                    <a:pt x="3" y="23"/>
                    <a:pt x="5" y="24"/>
                    <a:pt x="4" y="26"/>
                  </a:cubicBezTo>
                  <a:cubicBezTo>
                    <a:pt x="3" y="27"/>
                    <a:pt x="1" y="27"/>
                    <a:pt x="1" y="29"/>
                  </a:cubicBezTo>
                  <a:cubicBezTo>
                    <a:pt x="0" y="30"/>
                    <a:pt x="0" y="30"/>
                    <a:pt x="0" y="30"/>
                  </a:cubicBezTo>
                  <a:cubicBezTo>
                    <a:pt x="0" y="30"/>
                    <a:pt x="0" y="30"/>
                    <a:pt x="0" y="30"/>
                  </a:cubicBezTo>
                  <a:cubicBezTo>
                    <a:pt x="0" y="33"/>
                    <a:pt x="3" y="33"/>
                    <a:pt x="5" y="32"/>
                  </a:cubicBezTo>
                  <a:cubicBezTo>
                    <a:pt x="6" y="32"/>
                    <a:pt x="7" y="32"/>
                    <a:pt x="8" y="32"/>
                  </a:cubicBezTo>
                  <a:cubicBezTo>
                    <a:pt x="13" y="42"/>
                    <a:pt x="13" y="42"/>
                    <a:pt x="13" y="42"/>
                  </a:cubicBezTo>
                  <a:cubicBezTo>
                    <a:pt x="13" y="44"/>
                    <a:pt x="12" y="47"/>
                    <a:pt x="12" y="48"/>
                  </a:cubicBezTo>
                  <a:cubicBezTo>
                    <a:pt x="11" y="50"/>
                    <a:pt x="10" y="50"/>
                    <a:pt x="9" y="52"/>
                  </a:cubicBezTo>
                  <a:cubicBezTo>
                    <a:pt x="9" y="52"/>
                    <a:pt x="8" y="54"/>
                    <a:pt x="9" y="54"/>
                  </a:cubicBezTo>
                  <a:cubicBezTo>
                    <a:pt x="9" y="54"/>
                    <a:pt x="9" y="54"/>
                    <a:pt x="12" y="53"/>
                  </a:cubicBezTo>
                  <a:cubicBezTo>
                    <a:pt x="15" y="52"/>
                    <a:pt x="17" y="58"/>
                    <a:pt x="17" y="59"/>
                  </a:cubicBezTo>
                  <a:cubicBezTo>
                    <a:pt x="14" y="68"/>
                    <a:pt x="14" y="68"/>
                    <a:pt x="14" y="68"/>
                  </a:cubicBezTo>
                  <a:cubicBezTo>
                    <a:pt x="13" y="69"/>
                    <a:pt x="12" y="69"/>
                    <a:pt x="11" y="69"/>
                  </a:cubicBezTo>
                  <a:cubicBezTo>
                    <a:pt x="9" y="70"/>
                    <a:pt x="8" y="70"/>
                    <a:pt x="8" y="73"/>
                  </a:cubicBezTo>
                  <a:cubicBezTo>
                    <a:pt x="7" y="75"/>
                    <a:pt x="5" y="77"/>
                    <a:pt x="6" y="79"/>
                  </a:cubicBezTo>
                  <a:cubicBezTo>
                    <a:pt x="8" y="89"/>
                    <a:pt x="8" y="89"/>
                    <a:pt x="8" y="89"/>
                  </a:cubicBezTo>
                  <a:cubicBezTo>
                    <a:pt x="8" y="90"/>
                    <a:pt x="8" y="90"/>
                    <a:pt x="8" y="90"/>
                  </a:cubicBezTo>
                  <a:cubicBezTo>
                    <a:pt x="10" y="89"/>
                    <a:pt x="11" y="85"/>
                    <a:pt x="13" y="87"/>
                  </a:cubicBezTo>
                  <a:cubicBezTo>
                    <a:pt x="14" y="88"/>
                    <a:pt x="11" y="90"/>
                    <a:pt x="10" y="91"/>
                  </a:cubicBezTo>
                  <a:cubicBezTo>
                    <a:pt x="8" y="92"/>
                    <a:pt x="7" y="92"/>
                    <a:pt x="8" y="94"/>
                  </a:cubicBezTo>
                  <a:cubicBezTo>
                    <a:pt x="8" y="96"/>
                    <a:pt x="12" y="97"/>
                    <a:pt x="13" y="99"/>
                  </a:cubicBezTo>
                  <a:cubicBezTo>
                    <a:pt x="14" y="102"/>
                    <a:pt x="22" y="104"/>
                    <a:pt x="23" y="105"/>
                  </a:cubicBezTo>
                  <a:cubicBezTo>
                    <a:pt x="27" y="105"/>
                    <a:pt x="27" y="105"/>
                    <a:pt x="29" y="109"/>
                  </a:cubicBezTo>
                  <a:cubicBezTo>
                    <a:pt x="35" y="117"/>
                    <a:pt x="38" y="98"/>
                    <a:pt x="43" y="93"/>
                  </a:cubicBezTo>
                  <a:cubicBezTo>
                    <a:pt x="46" y="90"/>
                    <a:pt x="46" y="89"/>
                    <a:pt x="45" y="87"/>
                  </a:cubicBezTo>
                  <a:cubicBezTo>
                    <a:pt x="44" y="83"/>
                    <a:pt x="45" y="82"/>
                    <a:pt x="49" y="80"/>
                  </a:cubicBezTo>
                  <a:cubicBezTo>
                    <a:pt x="51" y="78"/>
                    <a:pt x="52" y="76"/>
                    <a:pt x="55" y="74"/>
                  </a:cubicBezTo>
                  <a:cubicBezTo>
                    <a:pt x="55" y="74"/>
                    <a:pt x="56" y="74"/>
                    <a:pt x="58" y="74"/>
                  </a:cubicBezTo>
                  <a:cubicBezTo>
                    <a:pt x="60" y="74"/>
                    <a:pt x="60" y="73"/>
                    <a:pt x="62" y="72"/>
                  </a:cubicBezTo>
                  <a:cubicBezTo>
                    <a:pt x="64" y="70"/>
                    <a:pt x="64" y="70"/>
                    <a:pt x="69" y="64"/>
                  </a:cubicBezTo>
                  <a:cubicBezTo>
                    <a:pt x="72" y="61"/>
                    <a:pt x="75" y="61"/>
                    <a:pt x="78" y="5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3" name="Freeform 46"/>
            <p:cNvSpPr/>
            <p:nvPr/>
          </p:nvSpPr>
          <p:spPr bwMode="auto">
            <a:xfrm>
              <a:off x="4081463" y="2486025"/>
              <a:ext cx="176212" cy="82550"/>
            </a:xfrm>
            <a:custGeom>
              <a:avLst/>
              <a:gdLst>
                <a:gd name="T0" fmla="*/ 25 w 32"/>
                <a:gd name="T1" fmla="*/ 11 h 15"/>
                <a:gd name="T2" fmla="*/ 30 w 32"/>
                <a:gd name="T3" fmla="*/ 9 h 15"/>
                <a:gd name="T4" fmla="*/ 31 w 32"/>
                <a:gd name="T5" fmla="*/ 7 h 15"/>
                <a:gd name="T6" fmla="*/ 21 w 32"/>
                <a:gd name="T7" fmla="*/ 4 h 15"/>
                <a:gd name="T8" fmla="*/ 14 w 32"/>
                <a:gd name="T9" fmla="*/ 4 h 15"/>
                <a:gd name="T10" fmla="*/ 12 w 32"/>
                <a:gd name="T11" fmla="*/ 6 h 15"/>
                <a:gd name="T12" fmla="*/ 7 w 32"/>
                <a:gd name="T13" fmla="*/ 2 h 15"/>
                <a:gd name="T14" fmla="*/ 0 w 32"/>
                <a:gd name="T15" fmla="*/ 5 h 15"/>
                <a:gd name="T16" fmla="*/ 4 w 32"/>
                <a:gd name="T17" fmla="*/ 9 h 15"/>
                <a:gd name="T18" fmla="*/ 5 w 32"/>
                <a:gd name="T19" fmla="*/ 11 h 15"/>
                <a:gd name="T20" fmla="*/ 6 w 32"/>
                <a:gd name="T21" fmla="*/ 13 h 15"/>
                <a:gd name="T22" fmla="*/ 20 w 32"/>
                <a:gd name="T23" fmla="*/ 14 h 15"/>
                <a:gd name="T24" fmla="*/ 25 w 32"/>
                <a:gd name="T25"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5">
                  <a:moveTo>
                    <a:pt x="25" y="11"/>
                  </a:moveTo>
                  <a:cubicBezTo>
                    <a:pt x="27" y="10"/>
                    <a:pt x="28" y="10"/>
                    <a:pt x="30" y="9"/>
                  </a:cubicBezTo>
                  <a:cubicBezTo>
                    <a:pt x="31" y="9"/>
                    <a:pt x="31" y="8"/>
                    <a:pt x="31" y="7"/>
                  </a:cubicBezTo>
                  <a:cubicBezTo>
                    <a:pt x="32" y="4"/>
                    <a:pt x="26" y="0"/>
                    <a:pt x="21" y="4"/>
                  </a:cubicBezTo>
                  <a:cubicBezTo>
                    <a:pt x="16" y="7"/>
                    <a:pt x="14" y="4"/>
                    <a:pt x="14" y="4"/>
                  </a:cubicBezTo>
                  <a:cubicBezTo>
                    <a:pt x="13" y="4"/>
                    <a:pt x="12" y="5"/>
                    <a:pt x="12" y="6"/>
                  </a:cubicBezTo>
                  <a:cubicBezTo>
                    <a:pt x="9" y="6"/>
                    <a:pt x="9" y="2"/>
                    <a:pt x="7" y="2"/>
                  </a:cubicBezTo>
                  <a:cubicBezTo>
                    <a:pt x="4" y="2"/>
                    <a:pt x="0" y="5"/>
                    <a:pt x="0" y="5"/>
                  </a:cubicBezTo>
                  <a:cubicBezTo>
                    <a:pt x="0" y="8"/>
                    <a:pt x="4" y="7"/>
                    <a:pt x="4" y="9"/>
                  </a:cubicBezTo>
                  <a:cubicBezTo>
                    <a:pt x="4" y="9"/>
                    <a:pt x="5" y="11"/>
                    <a:pt x="5" y="11"/>
                  </a:cubicBezTo>
                  <a:cubicBezTo>
                    <a:pt x="6" y="11"/>
                    <a:pt x="6" y="12"/>
                    <a:pt x="6" y="13"/>
                  </a:cubicBezTo>
                  <a:cubicBezTo>
                    <a:pt x="6" y="13"/>
                    <a:pt x="13" y="15"/>
                    <a:pt x="20" y="14"/>
                  </a:cubicBezTo>
                  <a:cubicBezTo>
                    <a:pt x="21" y="14"/>
                    <a:pt x="21" y="14"/>
                    <a:pt x="2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4" name="Freeform 47"/>
            <p:cNvSpPr/>
            <p:nvPr/>
          </p:nvSpPr>
          <p:spPr bwMode="auto">
            <a:xfrm>
              <a:off x="3446463" y="2139950"/>
              <a:ext cx="366712" cy="192087"/>
            </a:xfrm>
            <a:custGeom>
              <a:avLst/>
              <a:gdLst>
                <a:gd name="T0" fmla="*/ 14 w 67"/>
                <a:gd name="T1" fmla="*/ 11 h 35"/>
                <a:gd name="T2" fmla="*/ 14 w 67"/>
                <a:gd name="T3" fmla="*/ 11 h 35"/>
                <a:gd name="T4" fmla="*/ 19 w 67"/>
                <a:gd name="T5" fmla="*/ 10 h 35"/>
                <a:gd name="T6" fmla="*/ 19 w 67"/>
                <a:gd name="T7" fmla="*/ 12 h 35"/>
                <a:gd name="T8" fmla="*/ 24 w 67"/>
                <a:gd name="T9" fmla="*/ 11 h 35"/>
                <a:gd name="T10" fmla="*/ 28 w 67"/>
                <a:gd name="T11" fmla="*/ 12 h 35"/>
                <a:gd name="T12" fmla="*/ 30 w 67"/>
                <a:gd name="T13" fmla="*/ 11 h 35"/>
                <a:gd name="T14" fmla="*/ 25 w 67"/>
                <a:gd name="T15" fmla="*/ 14 h 35"/>
                <a:gd name="T16" fmla="*/ 22 w 67"/>
                <a:gd name="T17" fmla="*/ 17 h 35"/>
                <a:gd name="T18" fmla="*/ 22 w 67"/>
                <a:gd name="T19" fmla="*/ 18 h 35"/>
                <a:gd name="T20" fmla="*/ 21 w 67"/>
                <a:gd name="T21" fmla="*/ 15 h 35"/>
                <a:gd name="T22" fmla="*/ 15 w 67"/>
                <a:gd name="T23" fmla="*/ 17 h 35"/>
                <a:gd name="T24" fmla="*/ 17 w 67"/>
                <a:gd name="T25" fmla="*/ 22 h 35"/>
                <a:gd name="T26" fmla="*/ 10 w 67"/>
                <a:gd name="T27" fmla="*/ 23 h 35"/>
                <a:gd name="T28" fmla="*/ 10 w 67"/>
                <a:gd name="T29" fmla="*/ 26 h 35"/>
                <a:gd name="T30" fmla="*/ 12 w 67"/>
                <a:gd name="T31" fmla="*/ 27 h 35"/>
                <a:gd name="T32" fmla="*/ 10 w 67"/>
                <a:gd name="T33" fmla="*/ 29 h 35"/>
                <a:gd name="T34" fmla="*/ 7 w 67"/>
                <a:gd name="T35" fmla="*/ 28 h 35"/>
                <a:gd name="T36" fmla="*/ 0 w 67"/>
                <a:gd name="T37" fmla="*/ 34 h 35"/>
                <a:gd name="T38" fmla="*/ 6 w 67"/>
                <a:gd name="T39" fmla="*/ 34 h 35"/>
                <a:gd name="T40" fmla="*/ 10 w 67"/>
                <a:gd name="T41" fmla="*/ 33 h 35"/>
                <a:gd name="T42" fmla="*/ 11 w 67"/>
                <a:gd name="T43" fmla="*/ 35 h 35"/>
                <a:gd name="T44" fmla="*/ 20 w 67"/>
                <a:gd name="T45" fmla="*/ 31 h 35"/>
                <a:gd name="T46" fmla="*/ 16 w 67"/>
                <a:gd name="T47" fmla="*/ 31 h 35"/>
                <a:gd name="T48" fmla="*/ 19 w 67"/>
                <a:gd name="T49" fmla="*/ 29 h 35"/>
                <a:gd name="T50" fmla="*/ 30 w 67"/>
                <a:gd name="T51" fmla="*/ 23 h 35"/>
                <a:gd name="T52" fmla="*/ 32 w 67"/>
                <a:gd name="T53" fmla="*/ 21 h 35"/>
                <a:gd name="T54" fmla="*/ 30 w 67"/>
                <a:gd name="T55" fmla="*/ 20 h 35"/>
                <a:gd name="T56" fmla="*/ 31 w 67"/>
                <a:gd name="T57" fmla="*/ 18 h 35"/>
                <a:gd name="T58" fmla="*/ 37 w 67"/>
                <a:gd name="T59" fmla="*/ 17 h 35"/>
                <a:gd name="T60" fmla="*/ 39 w 67"/>
                <a:gd name="T61" fmla="*/ 15 h 35"/>
                <a:gd name="T62" fmla="*/ 43 w 67"/>
                <a:gd name="T63" fmla="*/ 15 h 35"/>
                <a:gd name="T64" fmla="*/ 53 w 67"/>
                <a:gd name="T65" fmla="*/ 11 h 35"/>
                <a:gd name="T66" fmla="*/ 57 w 67"/>
                <a:gd name="T67" fmla="*/ 9 h 35"/>
                <a:gd name="T68" fmla="*/ 57 w 67"/>
                <a:gd name="T69" fmla="*/ 9 h 35"/>
                <a:gd name="T70" fmla="*/ 55 w 67"/>
                <a:gd name="T71" fmla="*/ 8 h 35"/>
                <a:gd name="T72" fmla="*/ 61 w 67"/>
                <a:gd name="T73" fmla="*/ 6 h 35"/>
                <a:gd name="T74" fmla="*/ 61 w 67"/>
                <a:gd name="T75" fmla="*/ 6 h 35"/>
                <a:gd name="T76" fmla="*/ 66 w 67"/>
                <a:gd name="T77" fmla="*/ 5 h 35"/>
                <a:gd name="T78" fmla="*/ 62 w 67"/>
                <a:gd name="T79" fmla="*/ 2 h 35"/>
                <a:gd name="T80" fmla="*/ 62 w 67"/>
                <a:gd name="T81" fmla="*/ 2 h 35"/>
                <a:gd name="T82" fmla="*/ 59 w 67"/>
                <a:gd name="T83" fmla="*/ 1 h 35"/>
                <a:gd name="T84" fmla="*/ 59 w 67"/>
                <a:gd name="T85" fmla="*/ 1 h 35"/>
                <a:gd name="T86" fmla="*/ 59 w 67"/>
                <a:gd name="T87" fmla="*/ 1 h 35"/>
                <a:gd name="T88" fmla="*/ 54 w 67"/>
                <a:gd name="T89" fmla="*/ 1 h 35"/>
                <a:gd name="T90" fmla="*/ 53 w 67"/>
                <a:gd name="T91" fmla="*/ 0 h 35"/>
                <a:gd name="T92" fmla="*/ 50 w 67"/>
                <a:gd name="T93" fmla="*/ 1 h 35"/>
                <a:gd name="T94" fmla="*/ 48 w 67"/>
                <a:gd name="T95" fmla="*/ 1 h 35"/>
                <a:gd name="T96" fmla="*/ 45 w 67"/>
                <a:gd name="T97" fmla="*/ 2 h 35"/>
                <a:gd name="T98" fmla="*/ 44 w 67"/>
                <a:gd name="T99" fmla="*/ 0 h 35"/>
                <a:gd name="T100" fmla="*/ 43 w 67"/>
                <a:gd name="T101" fmla="*/ 0 h 35"/>
                <a:gd name="T102" fmla="*/ 41 w 67"/>
                <a:gd name="T103" fmla="*/ 3 h 35"/>
                <a:gd name="T104" fmla="*/ 40 w 67"/>
                <a:gd name="T105" fmla="*/ 2 h 35"/>
                <a:gd name="T106" fmla="*/ 33 w 67"/>
                <a:gd name="T107" fmla="*/ 4 h 35"/>
                <a:gd name="T108" fmla="*/ 28 w 67"/>
                <a:gd name="T109" fmla="*/ 5 h 35"/>
                <a:gd name="T110" fmla="*/ 17 w 67"/>
                <a:gd name="T111" fmla="*/ 5 h 35"/>
                <a:gd name="T112" fmla="*/ 14 w 67"/>
                <a:gd name="T113" fmla="*/ 8 h 35"/>
                <a:gd name="T114" fmla="*/ 13 w 67"/>
                <a:gd name="T115" fmla="*/ 11 h 35"/>
                <a:gd name="T116" fmla="*/ 14 w 67"/>
                <a:gd name="T1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7" h="35">
                  <a:moveTo>
                    <a:pt x="14" y="11"/>
                  </a:moveTo>
                  <a:cubicBezTo>
                    <a:pt x="14" y="11"/>
                    <a:pt x="14" y="11"/>
                    <a:pt x="14" y="11"/>
                  </a:cubicBezTo>
                  <a:cubicBezTo>
                    <a:pt x="16" y="11"/>
                    <a:pt x="17" y="8"/>
                    <a:pt x="19" y="10"/>
                  </a:cubicBezTo>
                  <a:cubicBezTo>
                    <a:pt x="19" y="10"/>
                    <a:pt x="19" y="11"/>
                    <a:pt x="19" y="12"/>
                  </a:cubicBezTo>
                  <a:cubicBezTo>
                    <a:pt x="21" y="12"/>
                    <a:pt x="22" y="11"/>
                    <a:pt x="24" y="11"/>
                  </a:cubicBezTo>
                  <a:cubicBezTo>
                    <a:pt x="25" y="11"/>
                    <a:pt x="26" y="12"/>
                    <a:pt x="28" y="12"/>
                  </a:cubicBezTo>
                  <a:cubicBezTo>
                    <a:pt x="29" y="12"/>
                    <a:pt x="29" y="11"/>
                    <a:pt x="30" y="11"/>
                  </a:cubicBezTo>
                  <a:cubicBezTo>
                    <a:pt x="29" y="13"/>
                    <a:pt x="27" y="13"/>
                    <a:pt x="25" y="14"/>
                  </a:cubicBezTo>
                  <a:cubicBezTo>
                    <a:pt x="24" y="15"/>
                    <a:pt x="24" y="16"/>
                    <a:pt x="22" y="17"/>
                  </a:cubicBezTo>
                  <a:cubicBezTo>
                    <a:pt x="22" y="18"/>
                    <a:pt x="22" y="18"/>
                    <a:pt x="22" y="18"/>
                  </a:cubicBezTo>
                  <a:cubicBezTo>
                    <a:pt x="21" y="17"/>
                    <a:pt x="22" y="16"/>
                    <a:pt x="21" y="15"/>
                  </a:cubicBezTo>
                  <a:cubicBezTo>
                    <a:pt x="16" y="15"/>
                    <a:pt x="16" y="16"/>
                    <a:pt x="15" y="17"/>
                  </a:cubicBezTo>
                  <a:cubicBezTo>
                    <a:pt x="14" y="19"/>
                    <a:pt x="18" y="20"/>
                    <a:pt x="17" y="22"/>
                  </a:cubicBezTo>
                  <a:cubicBezTo>
                    <a:pt x="15" y="23"/>
                    <a:pt x="13" y="21"/>
                    <a:pt x="10" y="23"/>
                  </a:cubicBezTo>
                  <a:cubicBezTo>
                    <a:pt x="10" y="23"/>
                    <a:pt x="8" y="25"/>
                    <a:pt x="10" y="26"/>
                  </a:cubicBezTo>
                  <a:cubicBezTo>
                    <a:pt x="11" y="26"/>
                    <a:pt x="11" y="26"/>
                    <a:pt x="12" y="27"/>
                  </a:cubicBezTo>
                  <a:cubicBezTo>
                    <a:pt x="12" y="27"/>
                    <a:pt x="10" y="29"/>
                    <a:pt x="10" y="29"/>
                  </a:cubicBezTo>
                  <a:cubicBezTo>
                    <a:pt x="10" y="30"/>
                    <a:pt x="10" y="30"/>
                    <a:pt x="7" y="28"/>
                  </a:cubicBezTo>
                  <a:cubicBezTo>
                    <a:pt x="7" y="27"/>
                    <a:pt x="0" y="31"/>
                    <a:pt x="0" y="34"/>
                  </a:cubicBezTo>
                  <a:cubicBezTo>
                    <a:pt x="1" y="35"/>
                    <a:pt x="4" y="34"/>
                    <a:pt x="6" y="34"/>
                  </a:cubicBezTo>
                  <a:cubicBezTo>
                    <a:pt x="7" y="34"/>
                    <a:pt x="8" y="33"/>
                    <a:pt x="10" y="33"/>
                  </a:cubicBezTo>
                  <a:cubicBezTo>
                    <a:pt x="11" y="33"/>
                    <a:pt x="11" y="35"/>
                    <a:pt x="11" y="35"/>
                  </a:cubicBezTo>
                  <a:cubicBezTo>
                    <a:pt x="11" y="35"/>
                    <a:pt x="20" y="34"/>
                    <a:pt x="20" y="31"/>
                  </a:cubicBezTo>
                  <a:cubicBezTo>
                    <a:pt x="20" y="31"/>
                    <a:pt x="20" y="31"/>
                    <a:pt x="16" y="31"/>
                  </a:cubicBezTo>
                  <a:cubicBezTo>
                    <a:pt x="16" y="30"/>
                    <a:pt x="17" y="29"/>
                    <a:pt x="19" y="29"/>
                  </a:cubicBezTo>
                  <a:cubicBezTo>
                    <a:pt x="20" y="29"/>
                    <a:pt x="30" y="23"/>
                    <a:pt x="30" y="23"/>
                  </a:cubicBezTo>
                  <a:cubicBezTo>
                    <a:pt x="31" y="22"/>
                    <a:pt x="31" y="22"/>
                    <a:pt x="32" y="21"/>
                  </a:cubicBezTo>
                  <a:cubicBezTo>
                    <a:pt x="31" y="20"/>
                    <a:pt x="31" y="20"/>
                    <a:pt x="30" y="20"/>
                  </a:cubicBezTo>
                  <a:cubicBezTo>
                    <a:pt x="30" y="19"/>
                    <a:pt x="30" y="19"/>
                    <a:pt x="31" y="18"/>
                  </a:cubicBezTo>
                  <a:cubicBezTo>
                    <a:pt x="33" y="17"/>
                    <a:pt x="35" y="18"/>
                    <a:pt x="37" y="17"/>
                  </a:cubicBezTo>
                  <a:cubicBezTo>
                    <a:pt x="38" y="17"/>
                    <a:pt x="38" y="15"/>
                    <a:pt x="39" y="15"/>
                  </a:cubicBezTo>
                  <a:cubicBezTo>
                    <a:pt x="41" y="14"/>
                    <a:pt x="42" y="15"/>
                    <a:pt x="43" y="15"/>
                  </a:cubicBezTo>
                  <a:cubicBezTo>
                    <a:pt x="47" y="14"/>
                    <a:pt x="49" y="12"/>
                    <a:pt x="53" y="11"/>
                  </a:cubicBezTo>
                  <a:cubicBezTo>
                    <a:pt x="56" y="11"/>
                    <a:pt x="56" y="10"/>
                    <a:pt x="57" y="9"/>
                  </a:cubicBezTo>
                  <a:cubicBezTo>
                    <a:pt x="57" y="9"/>
                    <a:pt x="57" y="9"/>
                    <a:pt x="57" y="9"/>
                  </a:cubicBezTo>
                  <a:cubicBezTo>
                    <a:pt x="55" y="9"/>
                    <a:pt x="55" y="9"/>
                    <a:pt x="55" y="8"/>
                  </a:cubicBezTo>
                  <a:cubicBezTo>
                    <a:pt x="55" y="6"/>
                    <a:pt x="60" y="6"/>
                    <a:pt x="61" y="6"/>
                  </a:cubicBezTo>
                  <a:cubicBezTo>
                    <a:pt x="61" y="6"/>
                    <a:pt x="61" y="6"/>
                    <a:pt x="61" y="6"/>
                  </a:cubicBezTo>
                  <a:cubicBezTo>
                    <a:pt x="63" y="6"/>
                    <a:pt x="65" y="6"/>
                    <a:pt x="66" y="5"/>
                  </a:cubicBezTo>
                  <a:cubicBezTo>
                    <a:pt x="67" y="3"/>
                    <a:pt x="67" y="3"/>
                    <a:pt x="62" y="2"/>
                  </a:cubicBezTo>
                  <a:cubicBezTo>
                    <a:pt x="62" y="2"/>
                    <a:pt x="62" y="2"/>
                    <a:pt x="62" y="2"/>
                  </a:cubicBezTo>
                  <a:cubicBezTo>
                    <a:pt x="61" y="2"/>
                    <a:pt x="60" y="1"/>
                    <a:pt x="59" y="1"/>
                  </a:cubicBezTo>
                  <a:cubicBezTo>
                    <a:pt x="59" y="1"/>
                    <a:pt x="59" y="1"/>
                    <a:pt x="59" y="1"/>
                  </a:cubicBezTo>
                  <a:cubicBezTo>
                    <a:pt x="59" y="1"/>
                    <a:pt x="59" y="1"/>
                    <a:pt x="59" y="1"/>
                  </a:cubicBezTo>
                  <a:cubicBezTo>
                    <a:pt x="54" y="2"/>
                    <a:pt x="54" y="2"/>
                    <a:pt x="54" y="1"/>
                  </a:cubicBezTo>
                  <a:cubicBezTo>
                    <a:pt x="54" y="0"/>
                    <a:pt x="54" y="0"/>
                    <a:pt x="53" y="0"/>
                  </a:cubicBezTo>
                  <a:cubicBezTo>
                    <a:pt x="52" y="0"/>
                    <a:pt x="51" y="1"/>
                    <a:pt x="50" y="1"/>
                  </a:cubicBezTo>
                  <a:cubicBezTo>
                    <a:pt x="50" y="1"/>
                    <a:pt x="49" y="1"/>
                    <a:pt x="48" y="1"/>
                  </a:cubicBezTo>
                  <a:cubicBezTo>
                    <a:pt x="47" y="1"/>
                    <a:pt x="46" y="2"/>
                    <a:pt x="45" y="2"/>
                  </a:cubicBezTo>
                  <a:cubicBezTo>
                    <a:pt x="44" y="2"/>
                    <a:pt x="45" y="0"/>
                    <a:pt x="44" y="0"/>
                  </a:cubicBezTo>
                  <a:cubicBezTo>
                    <a:pt x="43" y="0"/>
                    <a:pt x="43" y="0"/>
                    <a:pt x="43" y="0"/>
                  </a:cubicBezTo>
                  <a:cubicBezTo>
                    <a:pt x="42" y="1"/>
                    <a:pt x="42" y="2"/>
                    <a:pt x="41" y="3"/>
                  </a:cubicBezTo>
                  <a:cubicBezTo>
                    <a:pt x="40" y="3"/>
                    <a:pt x="40" y="3"/>
                    <a:pt x="40" y="2"/>
                  </a:cubicBezTo>
                  <a:cubicBezTo>
                    <a:pt x="39" y="2"/>
                    <a:pt x="34" y="2"/>
                    <a:pt x="33" y="4"/>
                  </a:cubicBezTo>
                  <a:cubicBezTo>
                    <a:pt x="30" y="7"/>
                    <a:pt x="30" y="7"/>
                    <a:pt x="28" y="5"/>
                  </a:cubicBezTo>
                  <a:cubicBezTo>
                    <a:pt x="17" y="5"/>
                    <a:pt x="17" y="5"/>
                    <a:pt x="17" y="5"/>
                  </a:cubicBezTo>
                  <a:cubicBezTo>
                    <a:pt x="17" y="5"/>
                    <a:pt x="15" y="6"/>
                    <a:pt x="14" y="8"/>
                  </a:cubicBezTo>
                  <a:cubicBezTo>
                    <a:pt x="14" y="8"/>
                    <a:pt x="14" y="8"/>
                    <a:pt x="13" y="11"/>
                  </a:cubicBezTo>
                  <a:lnTo>
                    <a:pt x="1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5" name="Freeform 48"/>
            <p:cNvSpPr/>
            <p:nvPr/>
          </p:nvSpPr>
          <p:spPr bwMode="auto">
            <a:xfrm>
              <a:off x="3435350" y="2184400"/>
              <a:ext cx="82550" cy="98425"/>
            </a:xfrm>
            <a:custGeom>
              <a:avLst/>
              <a:gdLst>
                <a:gd name="T0" fmla="*/ 3 w 15"/>
                <a:gd name="T1" fmla="*/ 11 h 18"/>
                <a:gd name="T2" fmla="*/ 0 w 15"/>
                <a:gd name="T3" fmla="*/ 14 h 18"/>
                <a:gd name="T4" fmla="*/ 1 w 15"/>
                <a:gd name="T5" fmla="*/ 15 h 18"/>
                <a:gd name="T6" fmla="*/ 1 w 15"/>
                <a:gd name="T7" fmla="*/ 17 h 18"/>
                <a:gd name="T8" fmla="*/ 3 w 15"/>
                <a:gd name="T9" fmla="*/ 17 h 18"/>
                <a:gd name="T10" fmla="*/ 9 w 15"/>
                <a:gd name="T11" fmla="*/ 14 h 18"/>
                <a:gd name="T12" fmla="*/ 11 w 15"/>
                <a:gd name="T13" fmla="*/ 13 h 18"/>
                <a:gd name="T14" fmla="*/ 13 w 15"/>
                <a:gd name="T15" fmla="*/ 13 h 18"/>
                <a:gd name="T16" fmla="*/ 14 w 15"/>
                <a:gd name="T17" fmla="*/ 11 h 18"/>
                <a:gd name="T18" fmla="*/ 15 w 15"/>
                <a:gd name="T19" fmla="*/ 10 h 18"/>
                <a:gd name="T20" fmla="*/ 15 w 15"/>
                <a:gd name="T21" fmla="*/ 9 h 18"/>
                <a:gd name="T22" fmla="*/ 15 w 15"/>
                <a:gd name="T23" fmla="*/ 8 h 18"/>
                <a:gd name="T24" fmla="*/ 15 w 15"/>
                <a:gd name="T25" fmla="*/ 7 h 18"/>
                <a:gd name="T26" fmla="*/ 15 w 15"/>
                <a:gd name="T27" fmla="*/ 7 h 18"/>
                <a:gd name="T28" fmla="*/ 14 w 15"/>
                <a:gd name="T29" fmla="*/ 7 h 18"/>
                <a:gd name="T30" fmla="*/ 12 w 15"/>
                <a:gd name="T31" fmla="*/ 6 h 18"/>
                <a:gd name="T32" fmla="*/ 12 w 15"/>
                <a:gd name="T33" fmla="*/ 3 h 18"/>
                <a:gd name="T34" fmla="*/ 12 w 15"/>
                <a:gd name="T35" fmla="*/ 1 h 18"/>
                <a:gd name="T36" fmla="*/ 12 w 15"/>
                <a:gd name="T37" fmla="*/ 0 h 18"/>
                <a:gd name="T38" fmla="*/ 10 w 15"/>
                <a:gd name="T39" fmla="*/ 2 h 18"/>
                <a:gd name="T40" fmla="*/ 7 w 15"/>
                <a:gd name="T41" fmla="*/ 3 h 18"/>
                <a:gd name="T42" fmla="*/ 1 w 15"/>
                <a:gd name="T43" fmla="*/ 8 h 18"/>
                <a:gd name="T44" fmla="*/ 0 w 15"/>
                <a:gd name="T45" fmla="*/ 9 h 18"/>
                <a:gd name="T46" fmla="*/ 1 w 15"/>
                <a:gd name="T47" fmla="*/ 10 h 18"/>
                <a:gd name="T48" fmla="*/ 3 w 15"/>
                <a:gd name="T49" fmla="*/ 10 h 18"/>
                <a:gd name="T50" fmla="*/ 3 w 15"/>
                <a:gd name="T51"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8">
                  <a:moveTo>
                    <a:pt x="3" y="11"/>
                  </a:moveTo>
                  <a:cubicBezTo>
                    <a:pt x="1" y="12"/>
                    <a:pt x="0" y="14"/>
                    <a:pt x="0" y="14"/>
                  </a:cubicBezTo>
                  <a:cubicBezTo>
                    <a:pt x="0" y="15"/>
                    <a:pt x="1" y="14"/>
                    <a:pt x="1" y="15"/>
                  </a:cubicBezTo>
                  <a:cubicBezTo>
                    <a:pt x="1" y="15"/>
                    <a:pt x="1" y="16"/>
                    <a:pt x="1" y="17"/>
                  </a:cubicBezTo>
                  <a:cubicBezTo>
                    <a:pt x="1" y="18"/>
                    <a:pt x="2" y="18"/>
                    <a:pt x="3" y="17"/>
                  </a:cubicBezTo>
                  <a:cubicBezTo>
                    <a:pt x="5" y="17"/>
                    <a:pt x="7" y="16"/>
                    <a:pt x="9" y="14"/>
                  </a:cubicBezTo>
                  <a:cubicBezTo>
                    <a:pt x="10" y="13"/>
                    <a:pt x="11" y="13"/>
                    <a:pt x="11" y="13"/>
                  </a:cubicBezTo>
                  <a:cubicBezTo>
                    <a:pt x="12" y="13"/>
                    <a:pt x="12" y="13"/>
                    <a:pt x="13" y="13"/>
                  </a:cubicBezTo>
                  <a:cubicBezTo>
                    <a:pt x="13" y="12"/>
                    <a:pt x="14" y="12"/>
                    <a:pt x="14" y="11"/>
                  </a:cubicBezTo>
                  <a:cubicBezTo>
                    <a:pt x="15" y="11"/>
                    <a:pt x="15" y="10"/>
                    <a:pt x="15" y="10"/>
                  </a:cubicBezTo>
                  <a:cubicBezTo>
                    <a:pt x="15" y="9"/>
                    <a:pt x="15" y="9"/>
                    <a:pt x="15" y="9"/>
                  </a:cubicBezTo>
                  <a:cubicBezTo>
                    <a:pt x="14" y="9"/>
                    <a:pt x="15" y="8"/>
                    <a:pt x="15" y="8"/>
                  </a:cubicBezTo>
                  <a:cubicBezTo>
                    <a:pt x="15" y="7"/>
                    <a:pt x="15" y="7"/>
                    <a:pt x="15" y="7"/>
                  </a:cubicBezTo>
                  <a:cubicBezTo>
                    <a:pt x="15" y="7"/>
                    <a:pt x="15" y="7"/>
                    <a:pt x="15" y="7"/>
                  </a:cubicBezTo>
                  <a:cubicBezTo>
                    <a:pt x="15" y="7"/>
                    <a:pt x="15" y="7"/>
                    <a:pt x="14" y="7"/>
                  </a:cubicBezTo>
                  <a:cubicBezTo>
                    <a:pt x="14" y="7"/>
                    <a:pt x="13" y="7"/>
                    <a:pt x="12" y="6"/>
                  </a:cubicBezTo>
                  <a:cubicBezTo>
                    <a:pt x="11" y="5"/>
                    <a:pt x="12" y="4"/>
                    <a:pt x="12" y="3"/>
                  </a:cubicBezTo>
                  <a:cubicBezTo>
                    <a:pt x="13" y="2"/>
                    <a:pt x="13" y="1"/>
                    <a:pt x="12" y="1"/>
                  </a:cubicBezTo>
                  <a:cubicBezTo>
                    <a:pt x="12" y="0"/>
                    <a:pt x="12" y="0"/>
                    <a:pt x="12" y="0"/>
                  </a:cubicBezTo>
                  <a:cubicBezTo>
                    <a:pt x="12" y="1"/>
                    <a:pt x="11" y="1"/>
                    <a:pt x="10" y="2"/>
                  </a:cubicBezTo>
                  <a:cubicBezTo>
                    <a:pt x="9" y="2"/>
                    <a:pt x="8" y="3"/>
                    <a:pt x="7" y="3"/>
                  </a:cubicBezTo>
                  <a:cubicBezTo>
                    <a:pt x="7" y="3"/>
                    <a:pt x="2" y="7"/>
                    <a:pt x="1" y="8"/>
                  </a:cubicBezTo>
                  <a:cubicBezTo>
                    <a:pt x="0" y="9"/>
                    <a:pt x="0" y="9"/>
                    <a:pt x="0" y="9"/>
                  </a:cubicBezTo>
                  <a:cubicBezTo>
                    <a:pt x="0" y="9"/>
                    <a:pt x="0" y="10"/>
                    <a:pt x="1" y="10"/>
                  </a:cubicBezTo>
                  <a:cubicBezTo>
                    <a:pt x="2" y="10"/>
                    <a:pt x="3" y="10"/>
                    <a:pt x="3" y="10"/>
                  </a:cubicBezTo>
                  <a:cubicBezTo>
                    <a:pt x="3" y="10"/>
                    <a:pt x="5" y="10"/>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6" name="Freeform 49"/>
            <p:cNvSpPr/>
            <p:nvPr/>
          </p:nvSpPr>
          <p:spPr bwMode="auto">
            <a:xfrm>
              <a:off x="3386138" y="2260600"/>
              <a:ext cx="31750" cy="28575"/>
            </a:xfrm>
            <a:custGeom>
              <a:avLst/>
              <a:gdLst>
                <a:gd name="T0" fmla="*/ 0 w 6"/>
                <a:gd name="T1" fmla="*/ 5 h 5"/>
                <a:gd name="T2" fmla="*/ 2 w 6"/>
                <a:gd name="T3" fmla="*/ 5 h 5"/>
                <a:gd name="T4" fmla="*/ 4 w 6"/>
                <a:gd name="T5" fmla="*/ 4 h 5"/>
                <a:gd name="T6" fmla="*/ 4 w 6"/>
                <a:gd name="T7" fmla="*/ 4 h 5"/>
                <a:gd name="T8" fmla="*/ 5 w 6"/>
                <a:gd name="T9" fmla="*/ 1 h 5"/>
                <a:gd name="T10" fmla="*/ 6 w 6"/>
                <a:gd name="T11" fmla="*/ 1 h 5"/>
                <a:gd name="T12" fmla="*/ 6 w 6"/>
                <a:gd name="T13" fmla="*/ 1 h 5"/>
                <a:gd name="T14" fmla="*/ 6 w 6"/>
                <a:gd name="T15" fmla="*/ 1 h 5"/>
                <a:gd name="T16" fmla="*/ 6 w 6"/>
                <a:gd name="T17" fmla="*/ 1 h 5"/>
                <a:gd name="T18" fmla="*/ 5 w 6"/>
                <a:gd name="T19" fmla="*/ 1 h 5"/>
                <a:gd name="T20" fmla="*/ 3 w 6"/>
                <a:gd name="T21" fmla="*/ 0 h 5"/>
                <a:gd name="T22" fmla="*/ 3 w 6"/>
                <a:gd name="T23" fmla="*/ 0 h 5"/>
                <a:gd name="T24" fmla="*/ 1 w 6"/>
                <a:gd name="T25" fmla="*/ 2 h 5"/>
                <a:gd name="T26" fmla="*/ 1 w 6"/>
                <a:gd name="T27" fmla="*/ 3 h 5"/>
                <a:gd name="T28" fmla="*/ 0 w 6"/>
                <a:gd name="T29" fmla="*/ 4 h 5"/>
                <a:gd name="T30" fmla="*/ 0 w 6"/>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5">
                  <a:moveTo>
                    <a:pt x="0" y="5"/>
                  </a:moveTo>
                  <a:cubicBezTo>
                    <a:pt x="1" y="5"/>
                    <a:pt x="2" y="5"/>
                    <a:pt x="2" y="5"/>
                  </a:cubicBezTo>
                  <a:cubicBezTo>
                    <a:pt x="3" y="4"/>
                    <a:pt x="4" y="4"/>
                    <a:pt x="4" y="4"/>
                  </a:cubicBezTo>
                  <a:cubicBezTo>
                    <a:pt x="4" y="4"/>
                    <a:pt x="4" y="4"/>
                    <a:pt x="4" y="4"/>
                  </a:cubicBezTo>
                  <a:cubicBezTo>
                    <a:pt x="5" y="3"/>
                    <a:pt x="5" y="2"/>
                    <a:pt x="5" y="1"/>
                  </a:cubicBezTo>
                  <a:cubicBezTo>
                    <a:pt x="6" y="1"/>
                    <a:pt x="6" y="1"/>
                    <a:pt x="6" y="1"/>
                  </a:cubicBezTo>
                  <a:cubicBezTo>
                    <a:pt x="6" y="1"/>
                    <a:pt x="6" y="1"/>
                    <a:pt x="6" y="1"/>
                  </a:cubicBezTo>
                  <a:cubicBezTo>
                    <a:pt x="6" y="1"/>
                    <a:pt x="6" y="1"/>
                    <a:pt x="6" y="1"/>
                  </a:cubicBezTo>
                  <a:cubicBezTo>
                    <a:pt x="6" y="1"/>
                    <a:pt x="6" y="1"/>
                    <a:pt x="6" y="1"/>
                  </a:cubicBezTo>
                  <a:cubicBezTo>
                    <a:pt x="5" y="1"/>
                    <a:pt x="5" y="1"/>
                    <a:pt x="5" y="1"/>
                  </a:cubicBezTo>
                  <a:cubicBezTo>
                    <a:pt x="4" y="0"/>
                    <a:pt x="4" y="0"/>
                    <a:pt x="3" y="0"/>
                  </a:cubicBezTo>
                  <a:cubicBezTo>
                    <a:pt x="3" y="0"/>
                    <a:pt x="3" y="0"/>
                    <a:pt x="3" y="0"/>
                  </a:cubicBezTo>
                  <a:cubicBezTo>
                    <a:pt x="2" y="0"/>
                    <a:pt x="1" y="2"/>
                    <a:pt x="1" y="2"/>
                  </a:cubicBezTo>
                  <a:cubicBezTo>
                    <a:pt x="1" y="2"/>
                    <a:pt x="1" y="3"/>
                    <a:pt x="1" y="3"/>
                  </a:cubicBezTo>
                  <a:cubicBezTo>
                    <a:pt x="1" y="4"/>
                    <a:pt x="1" y="4"/>
                    <a:pt x="0" y="4"/>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7" name="Freeform 50"/>
            <p:cNvSpPr/>
            <p:nvPr/>
          </p:nvSpPr>
          <p:spPr bwMode="auto">
            <a:xfrm>
              <a:off x="3336925" y="2238375"/>
              <a:ext cx="49212" cy="50800"/>
            </a:xfrm>
            <a:custGeom>
              <a:avLst/>
              <a:gdLst>
                <a:gd name="T0" fmla="*/ 1 w 9"/>
                <a:gd name="T1" fmla="*/ 7 h 9"/>
                <a:gd name="T2" fmla="*/ 3 w 9"/>
                <a:gd name="T3" fmla="*/ 6 h 9"/>
                <a:gd name="T4" fmla="*/ 4 w 9"/>
                <a:gd name="T5" fmla="*/ 6 h 9"/>
                <a:gd name="T6" fmla="*/ 4 w 9"/>
                <a:gd name="T7" fmla="*/ 7 h 9"/>
                <a:gd name="T8" fmla="*/ 7 w 9"/>
                <a:gd name="T9" fmla="*/ 7 h 9"/>
                <a:gd name="T10" fmla="*/ 7 w 9"/>
                <a:gd name="T11" fmla="*/ 3 h 9"/>
                <a:gd name="T12" fmla="*/ 7 w 9"/>
                <a:gd name="T13" fmla="*/ 3 h 9"/>
                <a:gd name="T14" fmla="*/ 7 w 9"/>
                <a:gd name="T15" fmla="*/ 3 h 9"/>
                <a:gd name="T16" fmla="*/ 7 w 9"/>
                <a:gd name="T17" fmla="*/ 2 h 9"/>
                <a:gd name="T18" fmla="*/ 7 w 9"/>
                <a:gd name="T19" fmla="*/ 1 h 9"/>
                <a:gd name="T20" fmla="*/ 7 w 9"/>
                <a:gd name="T21" fmla="*/ 0 h 9"/>
                <a:gd name="T22" fmla="*/ 6 w 9"/>
                <a:gd name="T23" fmla="*/ 0 h 9"/>
                <a:gd name="T24" fmla="*/ 4 w 9"/>
                <a:gd name="T25" fmla="*/ 1 h 9"/>
                <a:gd name="T26" fmla="*/ 3 w 9"/>
                <a:gd name="T27" fmla="*/ 2 h 9"/>
                <a:gd name="T28" fmla="*/ 3 w 9"/>
                <a:gd name="T29" fmla="*/ 3 h 9"/>
                <a:gd name="T30" fmla="*/ 3 w 9"/>
                <a:gd name="T31" fmla="*/ 4 h 9"/>
                <a:gd name="T32" fmla="*/ 3 w 9"/>
                <a:gd name="T33" fmla="*/ 4 h 9"/>
                <a:gd name="T34" fmla="*/ 0 w 9"/>
                <a:gd name="T35" fmla="*/ 6 h 9"/>
                <a:gd name="T36" fmla="*/ 1 w 9"/>
                <a:gd name="T3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
                  <a:moveTo>
                    <a:pt x="1" y="7"/>
                  </a:moveTo>
                  <a:cubicBezTo>
                    <a:pt x="1" y="7"/>
                    <a:pt x="3" y="7"/>
                    <a:pt x="3" y="6"/>
                  </a:cubicBezTo>
                  <a:cubicBezTo>
                    <a:pt x="4" y="6"/>
                    <a:pt x="4" y="6"/>
                    <a:pt x="4" y="6"/>
                  </a:cubicBezTo>
                  <a:cubicBezTo>
                    <a:pt x="5" y="6"/>
                    <a:pt x="4" y="7"/>
                    <a:pt x="4" y="7"/>
                  </a:cubicBezTo>
                  <a:cubicBezTo>
                    <a:pt x="4" y="8"/>
                    <a:pt x="5" y="9"/>
                    <a:pt x="7" y="7"/>
                  </a:cubicBezTo>
                  <a:cubicBezTo>
                    <a:pt x="9" y="5"/>
                    <a:pt x="8" y="4"/>
                    <a:pt x="7" y="3"/>
                  </a:cubicBezTo>
                  <a:cubicBezTo>
                    <a:pt x="7" y="3"/>
                    <a:pt x="7" y="3"/>
                    <a:pt x="7" y="3"/>
                  </a:cubicBezTo>
                  <a:cubicBezTo>
                    <a:pt x="7" y="3"/>
                    <a:pt x="7" y="3"/>
                    <a:pt x="7" y="3"/>
                  </a:cubicBezTo>
                  <a:cubicBezTo>
                    <a:pt x="7" y="2"/>
                    <a:pt x="7" y="2"/>
                    <a:pt x="7" y="2"/>
                  </a:cubicBezTo>
                  <a:cubicBezTo>
                    <a:pt x="7" y="2"/>
                    <a:pt x="6" y="2"/>
                    <a:pt x="7" y="1"/>
                  </a:cubicBezTo>
                  <a:cubicBezTo>
                    <a:pt x="7" y="0"/>
                    <a:pt x="7" y="0"/>
                    <a:pt x="7" y="0"/>
                  </a:cubicBezTo>
                  <a:cubicBezTo>
                    <a:pt x="7" y="0"/>
                    <a:pt x="7" y="0"/>
                    <a:pt x="6" y="0"/>
                  </a:cubicBezTo>
                  <a:cubicBezTo>
                    <a:pt x="6" y="0"/>
                    <a:pt x="5" y="0"/>
                    <a:pt x="4" y="1"/>
                  </a:cubicBezTo>
                  <a:cubicBezTo>
                    <a:pt x="3" y="2"/>
                    <a:pt x="3" y="2"/>
                    <a:pt x="3" y="2"/>
                  </a:cubicBezTo>
                  <a:cubicBezTo>
                    <a:pt x="3" y="2"/>
                    <a:pt x="3" y="3"/>
                    <a:pt x="3" y="3"/>
                  </a:cubicBezTo>
                  <a:cubicBezTo>
                    <a:pt x="4" y="3"/>
                    <a:pt x="3" y="4"/>
                    <a:pt x="3" y="4"/>
                  </a:cubicBezTo>
                  <a:cubicBezTo>
                    <a:pt x="3" y="4"/>
                    <a:pt x="3" y="4"/>
                    <a:pt x="3" y="4"/>
                  </a:cubicBezTo>
                  <a:cubicBezTo>
                    <a:pt x="1" y="5"/>
                    <a:pt x="0" y="6"/>
                    <a:pt x="0" y="6"/>
                  </a:cubicBezTo>
                  <a:cubicBezTo>
                    <a:pt x="0" y="6"/>
                    <a:pt x="0" y="6"/>
                    <a:pt x="1"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8" name="Freeform 51"/>
            <p:cNvSpPr/>
            <p:nvPr/>
          </p:nvSpPr>
          <p:spPr bwMode="auto">
            <a:xfrm>
              <a:off x="3375025" y="2309813"/>
              <a:ext cx="26987" cy="22225"/>
            </a:xfrm>
            <a:custGeom>
              <a:avLst/>
              <a:gdLst>
                <a:gd name="T0" fmla="*/ 0 w 5"/>
                <a:gd name="T1" fmla="*/ 2 h 4"/>
                <a:gd name="T2" fmla="*/ 0 w 5"/>
                <a:gd name="T3" fmla="*/ 3 h 4"/>
                <a:gd name="T4" fmla="*/ 0 w 5"/>
                <a:gd name="T5" fmla="*/ 3 h 4"/>
                <a:gd name="T6" fmla="*/ 1 w 5"/>
                <a:gd name="T7" fmla="*/ 4 h 4"/>
                <a:gd name="T8" fmla="*/ 1 w 5"/>
                <a:gd name="T9" fmla="*/ 4 h 4"/>
                <a:gd name="T10" fmla="*/ 1 w 5"/>
                <a:gd name="T11" fmla="*/ 4 h 4"/>
                <a:gd name="T12" fmla="*/ 2 w 5"/>
                <a:gd name="T13" fmla="*/ 3 h 4"/>
                <a:gd name="T14" fmla="*/ 4 w 5"/>
                <a:gd name="T15" fmla="*/ 2 h 4"/>
                <a:gd name="T16" fmla="*/ 4 w 5"/>
                <a:gd name="T17" fmla="*/ 2 h 4"/>
                <a:gd name="T18" fmla="*/ 4 w 5"/>
                <a:gd name="T19" fmla="*/ 2 h 4"/>
                <a:gd name="T20" fmla="*/ 3 w 5"/>
                <a:gd name="T21" fmla="*/ 1 h 4"/>
                <a:gd name="T22" fmla="*/ 2 w 5"/>
                <a:gd name="T23" fmla="*/ 0 h 4"/>
                <a:gd name="T24" fmla="*/ 2 w 5"/>
                <a:gd name="T25" fmla="*/ 0 h 4"/>
                <a:gd name="T26" fmla="*/ 0 w 5"/>
                <a:gd name="T2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4">
                  <a:moveTo>
                    <a:pt x="0" y="2"/>
                  </a:moveTo>
                  <a:cubicBezTo>
                    <a:pt x="0" y="3"/>
                    <a:pt x="0" y="3"/>
                    <a:pt x="0" y="3"/>
                  </a:cubicBezTo>
                  <a:cubicBezTo>
                    <a:pt x="0" y="3"/>
                    <a:pt x="0" y="3"/>
                    <a:pt x="0" y="3"/>
                  </a:cubicBezTo>
                  <a:cubicBezTo>
                    <a:pt x="1" y="4"/>
                    <a:pt x="1" y="4"/>
                    <a:pt x="1" y="4"/>
                  </a:cubicBezTo>
                  <a:cubicBezTo>
                    <a:pt x="1" y="4"/>
                    <a:pt x="1" y="4"/>
                    <a:pt x="1" y="4"/>
                  </a:cubicBezTo>
                  <a:cubicBezTo>
                    <a:pt x="1" y="4"/>
                    <a:pt x="1" y="4"/>
                    <a:pt x="1" y="4"/>
                  </a:cubicBezTo>
                  <a:cubicBezTo>
                    <a:pt x="2" y="3"/>
                    <a:pt x="2" y="3"/>
                    <a:pt x="2" y="3"/>
                  </a:cubicBezTo>
                  <a:cubicBezTo>
                    <a:pt x="3" y="3"/>
                    <a:pt x="3" y="2"/>
                    <a:pt x="4" y="2"/>
                  </a:cubicBezTo>
                  <a:cubicBezTo>
                    <a:pt x="4" y="2"/>
                    <a:pt x="4" y="2"/>
                    <a:pt x="4" y="2"/>
                  </a:cubicBezTo>
                  <a:cubicBezTo>
                    <a:pt x="4" y="2"/>
                    <a:pt x="4" y="2"/>
                    <a:pt x="4" y="2"/>
                  </a:cubicBezTo>
                  <a:cubicBezTo>
                    <a:pt x="5" y="1"/>
                    <a:pt x="4" y="0"/>
                    <a:pt x="3" y="1"/>
                  </a:cubicBezTo>
                  <a:cubicBezTo>
                    <a:pt x="2" y="1"/>
                    <a:pt x="2" y="1"/>
                    <a:pt x="2"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9" name="Freeform 52"/>
            <p:cNvSpPr/>
            <p:nvPr/>
          </p:nvSpPr>
          <p:spPr bwMode="auto">
            <a:xfrm>
              <a:off x="3308350" y="2316163"/>
              <a:ext cx="55562" cy="55562"/>
            </a:xfrm>
            <a:custGeom>
              <a:avLst/>
              <a:gdLst>
                <a:gd name="T0" fmla="*/ 1 w 10"/>
                <a:gd name="T1" fmla="*/ 5 h 10"/>
                <a:gd name="T2" fmla="*/ 1 w 10"/>
                <a:gd name="T3" fmla="*/ 8 h 10"/>
                <a:gd name="T4" fmla="*/ 4 w 10"/>
                <a:gd name="T5" fmla="*/ 8 h 10"/>
                <a:gd name="T6" fmla="*/ 8 w 10"/>
                <a:gd name="T7" fmla="*/ 3 h 10"/>
                <a:gd name="T8" fmla="*/ 8 w 10"/>
                <a:gd name="T9" fmla="*/ 3 h 10"/>
                <a:gd name="T10" fmla="*/ 9 w 10"/>
                <a:gd name="T11" fmla="*/ 0 h 10"/>
                <a:gd name="T12" fmla="*/ 5 w 10"/>
                <a:gd name="T13" fmla="*/ 3 h 10"/>
                <a:gd name="T14" fmla="*/ 4 w 10"/>
                <a:gd name="T15" fmla="*/ 2 h 10"/>
                <a:gd name="T16" fmla="*/ 4 w 10"/>
                <a:gd name="T17" fmla="*/ 2 h 10"/>
                <a:gd name="T18" fmla="*/ 0 w 10"/>
                <a:gd name="T19" fmla="*/ 4 h 10"/>
                <a:gd name="T20" fmla="*/ 1 w 10"/>
                <a:gd name="T2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0">
                  <a:moveTo>
                    <a:pt x="1" y="5"/>
                  </a:moveTo>
                  <a:cubicBezTo>
                    <a:pt x="3" y="5"/>
                    <a:pt x="0" y="7"/>
                    <a:pt x="1" y="8"/>
                  </a:cubicBezTo>
                  <a:cubicBezTo>
                    <a:pt x="1" y="8"/>
                    <a:pt x="2" y="10"/>
                    <a:pt x="4" y="8"/>
                  </a:cubicBezTo>
                  <a:cubicBezTo>
                    <a:pt x="5" y="8"/>
                    <a:pt x="8" y="3"/>
                    <a:pt x="8" y="3"/>
                  </a:cubicBezTo>
                  <a:cubicBezTo>
                    <a:pt x="8" y="3"/>
                    <a:pt x="8" y="3"/>
                    <a:pt x="8" y="3"/>
                  </a:cubicBezTo>
                  <a:cubicBezTo>
                    <a:pt x="7" y="2"/>
                    <a:pt x="10" y="0"/>
                    <a:pt x="9" y="0"/>
                  </a:cubicBezTo>
                  <a:cubicBezTo>
                    <a:pt x="7" y="0"/>
                    <a:pt x="6" y="2"/>
                    <a:pt x="5" y="3"/>
                  </a:cubicBezTo>
                  <a:cubicBezTo>
                    <a:pt x="4" y="3"/>
                    <a:pt x="4" y="3"/>
                    <a:pt x="4" y="2"/>
                  </a:cubicBezTo>
                  <a:cubicBezTo>
                    <a:pt x="4" y="2"/>
                    <a:pt x="4" y="2"/>
                    <a:pt x="4" y="2"/>
                  </a:cubicBezTo>
                  <a:cubicBezTo>
                    <a:pt x="3" y="1"/>
                    <a:pt x="1" y="4"/>
                    <a:pt x="0" y="4"/>
                  </a:cubicBezTo>
                  <a:cubicBezTo>
                    <a:pt x="0" y="5"/>
                    <a:pt x="0" y="5"/>
                    <a:pt x="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0" name="Freeform 53"/>
            <p:cNvSpPr/>
            <p:nvPr/>
          </p:nvSpPr>
          <p:spPr bwMode="auto">
            <a:xfrm>
              <a:off x="3386138" y="2320925"/>
              <a:ext cx="125412" cy="60325"/>
            </a:xfrm>
            <a:custGeom>
              <a:avLst/>
              <a:gdLst>
                <a:gd name="T0" fmla="*/ 5 w 23"/>
                <a:gd name="T1" fmla="*/ 0 h 11"/>
                <a:gd name="T2" fmla="*/ 3 w 23"/>
                <a:gd name="T3" fmla="*/ 1 h 11"/>
                <a:gd name="T4" fmla="*/ 2 w 23"/>
                <a:gd name="T5" fmla="*/ 3 h 11"/>
                <a:gd name="T6" fmla="*/ 3 w 23"/>
                <a:gd name="T7" fmla="*/ 4 h 11"/>
                <a:gd name="T8" fmla="*/ 0 w 23"/>
                <a:gd name="T9" fmla="*/ 7 h 11"/>
                <a:gd name="T10" fmla="*/ 1 w 23"/>
                <a:gd name="T11" fmla="*/ 9 h 11"/>
                <a:gd name="T12" fmla="*/ 1 w 23"/>
                <a:gd name="T13" fmla="*/ 10 h 11"/>
                <a:gd name="T14" fmla="*/ 4 w 23"/>
                <a:gd name="T15" fmla="*/ 10 h 11"/>
                <a:gd name="T16" fmla="*/ 6 w 23"/>
                <a:gd name="T17" fmla="*/ 9 h 11"/>
                <a:gd name="T18" fmla="*/ 6 w 23"/>
                <a:gd name="T19" fmla="*/ 9 h 11"/>
                <a:gd name="T20" fmla="*/ 6 w 23"/>
                <a:gd name="T21" fmla="*/ 9 h 11"/>
                <a:gd name="T22" fmla="*/ 8 w 23"/>
                <a:gd name="T23" fmla="*/ 10 h 11"/>
                <a:gd name="T24" fmla="*/ 15 w 23"/>
                <a:gd name="T25" fmla="*/ 11 h 11"/>
                <a:gd name="T26" fmla="*/ 16 w 23"/>
                <a:gd name="T27" fmla="*/ 10 h 11"/>
                <a:gd name="T28" fmla="*/ 20 w 23"/>
                <a:gd name="T29" fmla="*/ 10 h 11"/>
                <a:gd name="T30" fmla="*/ 21 w 23"/>
                <a:gd name="T31" fmla="*/ 10 h 11"/>
                <a:gd name="T32" fmla="*/ 23 w 23"/>
                <a:gd name="T33" fmla="*/ 8 h 11"/>
                <a:gd name="T34" fmla="*/ 23 w 23"/>
                <a:gd name="T35" fmla="*/ 7 h 11"/>
                <a:gd name="T36" fmla="*/ 18 w 23"/>
                <a:gd name="T37" fmla="*/ 5 h 11"/>
                <a:gd name="T38" fmla="*/ 18 w 23"/>
                <a:gd name="T39" fmla="*/ 5 h 11"/>
                <a:gd name="T40" fmla="*/ 18 w 23"/>
                <a:gd name="T41" fmla="*/ 5 h 11"/>
                <a:gd name="T42" fmla="*/ 18 w 23"/>
                <a:gd name="T43" fmla="*/ 5 h 11"/>
                <a:gd name="T44" fmla="*/ 13 w 23"/>
                <a:gd name="T45" fmla="*/ 6 h 11"/>
                <a:gd name="T46" fmla="*/ 10 w 23"/>
                <a:gd name="T47" fmla="*/ 5 h 11"/>
                <a:gd name="T48" fmla="*/ 9 w 23"/>
                <a:gd name="T49" fmla="*/ 5 h 11"/>
                <a:gd name="T50" fmla="*/ 7 w 23"/>
                <a:gd name="T51" fmla="*/ 5 h 11"/>
                <a:gd name="T52" fmla="*/ 6 w 23"/>
                <a:gd name="T53" fmla="*/ 3 h 11"/>
                <a:gd name="T54" fmla="*/ 5 w 23"/>
                <a:gd name="T55" fmla="*/ 3 h 11"/>
                <a:gd name="T56" fmla="*/ 7 w 23"/>
                <a:gd name="T57" fmla="*/ 1 h 11"/>
                <a:gd name="T58" fmla="*/ 5 w 23"/>
                <a:gd name="T5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11">
                  <a:moveTo>
                    <a:pt x="5" y="0"/>
                  </a:moveTo>
                  <a:cubicBezTo>
                    <a:pt x="4" y="0"/>
                    <a:pt x="3" y="1"/>
                    <a:pt x="3" y="1"/>
                  </a:cubicBezTo>
                  <a:cubicBezTo>
                    <a:pt x="2" y="2"/>
                    <a:pt x="2" y="2"/>
                    <a:pt x="2" y="3"/>
                  </a:cubicBezTo>
                  <a:cubicBezTo>
                    <a:pt x="3" y="3"/>
                    <a:pt x="3" y="3"/>
                    <a:pt x="3" y="4"/>
                  </a:cubicBezTo>
                  <a:cubicBezTo>
                    <a:pt x="3" y="5"/>
                    <a:pt x="1" y="6"/>
                    <a:pt x="0" y="7"/>
                  </a:cubicBezTo>
                  <a:cubicBezTo>
                    <a:pt x="1" y="8"/>
                    <a:pt x="1" y="8"/>
                    <a:pt x="1" y="9"/>
                  </a:cubicBezTo>
                  <a:cubicBezTo>
                    <a:pt x="1" y="10"/>
                    <a:pt x="1" y="10"/>
                    <a:pt x="1" y="10"/>
                  </a:cubicBezTo>
                  <a:cubicBezTo>
                    <a:pt x="2" y="11"/>
                    <a:pt x="3" y="10"/>
                    <a:pt x="4" y="10"/>
                  </a:cubicBezTo>
                  <a:cubicBezTo>
                    <a:pt x="5" y="9"/>
                    <a:pt x="5" y="9"/>
                    <a:pt x="6" y="9"/>
                  </a:cubicBezTo>
                  <a:cubicBezTo>
                    <a:pt x="6" y="9"/>
                    <a:pt x="6" y="9"/>
                    <a:pt x="6" y="9"/>
                  </a:cubicBezTo>
                  <a:cubicBezTo>
                    <a:pt x="6" y="9"/>
                    <a:pt x="6" y="9"/>
                    <a:pt x="6" y="9"/>
                  </a:cubicBezTo>
                  <a:cubicBezTo>
                    <a:pt x="7" y="9"/>
                    <a:pt x="7" y="9"/>
                    <a:pt x="8" y="10"/>
                  </a:cubicBezTo>
                  <a:cubicBezTo>
                    <a:pt x="9" y="11"/>
                    <a:pt x="14" y="11"/>
                    <a:pt x="15" y="11"/>
                  </a:cubicBezTo>
                  <a:cubicBezTo>
                    <a:pt x="15" y="11"/>
                    <a:pt x="16" y="11"/>
                    <a:pt x="16" y="10"/>
                  </a:cubicBezTo>
                  <a:cubicBezTo>
                    <a:pt x="18" y="10"/>
                    <a:pt x="19" y="10"/>
                    <a:pt x="20" y="10"/>
                  </a:cubicBezTo>
                  <a:cubicBezTo>
                    <a:pt x="21" y="10"/>
                    <a:pt x="21" y="10"/>
                    <a:pt x="21" y="10"/>
                  </a:cubicBezTo>
                  <a:cubicBezTo>
                    <a:pt x="21" y="10"/>
                    <a:pt x="22" y="9"/>
                    <a:pt x="23" y="8"/>
                  </a:cubicBezTo>
                  <a:cubicBezTo>
                    <a:pt x="23" y="7"/>
                    <a:pt x="23" y="7"/>
                    <a:pt x="23" y="7"/>
                  </a:cubicBezTo>
                  <a:cubicBezTo>
                    <a:pt x="19" y="5"/>
                    <a:pt x="19" y="5"/>
                    <a:pt x="18" y="5"/>
                  </a:cubicBezTo>
                  <a:cubicBezTo>
                    <a:pt x="18" y="5"/>
                    <a:pt x="18" y="5"/>
                    <a:pt x="18" y="5"/>
                  </a:cubicBezTo>
                  <a:cubicBezTo>
                    <a:pt x="18" y="5"/>
                    <a:pt x="18" y="5"/>
                    <a:pt x="18" y="5"/>
                  </a:cubicBezTo>
                  <a:cubicBezTo>
                    <a:pt x="18" y="5"/>
                    <a:pt x="18" y="5"/>
                    <a:pt x="18" y="5"/>
                  </a:cubicBezTo>
                  <a:cubicBezTo>
                    <a:pt x="16" y="5"/>
                    <a:pt x="14" y="6"/>
                    <a:pt x="13" y="6"/>
                  </a:cubicBezTo>
                  <a:cubicBezTo>
                    <a:pt x="12" y="6"/>
                    <a:pt x="11" y="5"/>
                    <a:pt x="10" y="5"/>
                  </a:cubicBezTo>
                  <a:cubicBezTo>
                    <a:pt x="10" y="5"/>
                    <a:pt x="10" y="5"/>
                    <a:pt x="9" y="5"/>
                  </a:cubicBezTo>
                  <a:cubicBezTo>
                    <a:pt x="8" y="6"/>
                    <a:pt x="7" y="6"/>
                    <a:pt x="7" y="5"/>
                  </a:cubicBezTo>
                  <a:cubicBezTo>
                    <a:pt x="7" y="3"/>
                    <a:pt x="7" y="3"/>
                    <a:pt x="6" y="3"/>
                  </a:cubicBezTo>
                  <a:cubicBezTo>
                    <a:pt x="5" y="4"/>
                    <a:pt x="5" y="3"/>
                    <a:pt x="5" y="3"/>
                  </a:cubicBezTo>
                  <a:cubicBezTo>
                    <a:pt x="6" y="2"/>
                    <a:pt x="7" y="1"/>
                    <a:pt x="7" y="1"/>
                  </a:cubicBezTo>
                  <a:cubicBezTo>
                    <a:pt x="7" y="0"/>
                    <a:pt x="6"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1" name="Freeform 54"/>
            <p:cNvSpPr/>
            <p:nvPr/>
          </p:nvSpPr>
          <p:spPr bwMode="auto">
            <a:xfrm>
              <a:off x="3254375" y="2392363"/>
              <a:ext cx="65087" cy="82550"/>
            </a:xfrm>
            <a:custGeom>
              <a:avLst/>
              <a:gdLst>
                <a:gd name="T0" fmla="*/ 5 w 12"/>
                <a:gd name="T1" fmla="*/ 3 h 15"/>
                <a:gd name="T2" fmla="*/ 3 w 12"/>
                <a:gd name="T3" fmla="*/ 5 h 15"/>
                <a:gd name="T4" fmla="*/ 3 w 12"/>
                <a:gd name="T5" fmla="*/ 4 h 15"/>
                <a:gd name="T6" fmla="*/ 3 w 12"/>
                <a:gd name="T7" fmla="*/ 3 h 15"/>
                <a:gd name="T8" fmla="*/ 0 w 12"/>
                <a:gd name="T9" fmla="*/ 6 h 15"/>
                <a:gd name="T10" fmla="*/ 0 w 12"/>
                <a:gd name="T11" fmla="*/ 7 h 15"/>
                <a:gd name="T12" fmla="*/ 3 w 12"/>
                <a:gd name="T13" fmla="*/ 9 h 15"/>
                <a:gd name="T14" fmla="*/ 1 w 12"/>
                <a:gd name="T15" fmla="*/ 13 h 15"/>
                <a:gd name="T16" fmla="*/ 7 w 12"/>
                <a:gd name="T17" fmla="*/ 10 h 15"/>
                <a:gd name="T18" fmla="*/ 7 w 12"/>
                <a:gd name="T19" fmla="*/ 9 h 15"/>
                <a:gd name="T20" fmla="*/ 7 w 12"/>
                <a:gd name="T21" fmla="*/ 9 h 15"/>
                <a:gd name="T22" fmla="*/ 9 w 12"/>
                <a:gd name="T23" fmla="*/ 6 h 15"/>
                <a:gd name="T24" fmla="*/ 8 w 12"/>
                <a:gd name="T25" fmla="*/ 5 h 15"/>
                <a:gd name="T26" fmla="*/ 9 w 12"/>
                <a:gd name="T27" fmla="*/ 3 h 15"/>
                <a:gd name="T28" fmla="*/ 10 w 12"/>
                <a:gd name="T29" fmla="*/ 3 h 15"/>
                <a:gd name="T30" fmla="*/ 10 w 12"/>
                <a:gd name="T31" fmla="*/ 0 h 15"/>
                <a:gd name="T32" fmla="*/ 9 w 12"/>
                <a:gd name="T33" fmla="*/ 0 h 15"/>
                <a:gd name="T34" fmla="*/ 9 w 12"/>
                <a:gd name="T35" fmla="*/ 0 h 15"/>
                <a:gd name="T36" fmla="*/ 9 w 12"/>
                <a:gd name="T37" fmla="*/ 0 h 15"/>
                <a:gd name="T38" fmla="*/ 9 w 12"/>
                <a:gd name="T39" fmla="*/ 0 h 15"/>
                <a:gd name="T40" fmla="*/ 9 w 12"/>
                <a:gd name="T41" fmla="*/ 0 h 15"/>
                <a:gd name="T42" fmla="*/ 7 w 12"/>
                <a:gd name="T43" fmla="*/ 0 h 15"/>
                <a:gd name="T44" fmla="*/ 5 w 12"/>
                <a:gd name="T4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15">
                  <a:moveTo>
                    <a:pt x="5" y="3"/>
                  </a:moveTo>
                  <a:cubicBezTo>
                    <a:pt x="4" y="4"/>
                    <a:pt x="4" y="4"/>
                    <a:pt x="3" y="5"/>
                  </a:cubicBezTo>
                  <a:cubicBezTo>
                    <a:pt x="3" y="5"/>
                    <a:pt x="3" y="5"/>
                    <a:pt x="3" y="4"/>
                  </a:cubicBezTo>
                  <a:cubicBezTo>
                    <a:pt x="3" y="3"/>
                    <a:pt x="3" y="3"/>
                    <a:pt x="3" y="3"/>
                  </a:cubicBezTo>
                  <a:cubicBezTo>
                    <a:pt x="2" y="3"/>
                    <a:pt x="1" y="5"/>
                    <a:pt x="0" y="6"/>
                  </a:cubicBezTo>
                  <a:cubicBezTo>
                    <a:pt x="0" y="7"/>
                    <a:pt x="0" y="7"/>
                    <a:pt x="0" y="7"/>
                  </a:cubicBezTo>
                  <a:cubicBezTo>
                    <a:pt x="1" y="8"/>
                    <a:pt x="2" y="8"/>
                    <a:pt x="3" y="9"/>
                  </a:cubicBezTo>
                  <a:cubicBezTo>
                    <a:pt x="3" y="11"/>
                    <a:pt x="1" y="11"/>
                    <a:pt x="1" y="13"/>
                  </a:cubicBezTo>
                  <a:cubicBezTo>
                    <a:pt x="2" y="15"/>
                    <a:pt x="5" y="13"/>
                    <a:pt x="7" y="10"/>
                  </a:cubicBezTo>
                  <a:cubicBezTo>
                    <a:pt x="7" y="10"/>
                    <a:pt x="7" y="10"/>
                    <a:pt x="7" y="9"/>
                  </a:cubicBezTo>
                  <a:cubicBezTo>
                    <a:pt x="7" y="9"/>
                    <a:pt x="7" y="9"/>
                    <a:pt x="7" y="9"/>
                  </a:cubicBezTo>
                  <a:cubicBezTo>
                    <a:pt x="8" y="8"/>
                    <a:pt x="9" y="7"/>
                    <a:pt x="9" y="6"/>
                  </a:cubicBezTo>
                  <a:cubicBezTo>
                    <a:pt x="9" y="5"/>
                    <a:pt x="8" y="5"/>
                    <a:pt x="8" y="5"/>
                  </a:cubicBezTo>
                  <a:cubicBezTo>
                    <a:pt x="8" y="5"/>
                    <a:pt x="8" y="3"/>
                    <a:pt x="9" y="3"/>
                  </a:cubicBezTo>
                  <a:cubicBezTo>
                    <a:pt x="10" y="3"/>
                    <a:pt x="10" y="3"/>
                    <a:pt x="10" y="3"/>
                  </a:cubicBezTo>
                  <a:cubicBezTo>
                    <a:pt x="12" y="1"/>
                    <a:pt x="11" y="0"/>
                    <a:pt x="10" y="0"/>
                  </a:cubicBezTo>
                  <a:cubicBezTo>
                    <a:pt x="10" y="0"/>
                    <a:pt x="9" y="0"/>
                    <a:pt x="9" y="0"/>
                  </a:cubicBezTo>
                  <a:cubicBezTo>
                    <a:pt x="9" y="0"/>
                    <a:pt x="9" y="0"/>
                    <a:pt x="9" y="0"/>
                  </a:cubicBezTo>
                  <a:cubicBezTo>
                    <a:pt x="9" y="0"/>
                    <a:pt x="9" y="0"/>
                    <a:pt x="9" y="0"/>
                  </a:cubicBezTo>
                  <a:cubicBezTo>
                    <a:pt x="9" y="0"/>
                    <a:pt x="9" y="0"/>
                    <a:pt x="9" y="0"/>
                  </a:cubicBezTo>
                  <a:cubicBezTo>
                    <a:pt x="9" y="0"/>
                    <a:pt x="9" y="0"/>
                    <a:pt x="9" y="0"/>
                  </a:cubicBezTo>
                  <a:cubicBezTo>
                    <a:pt x="8" y="1"/>
                    <a:pt x="8" y="1"/>
                    <a:pt x="7" y="0"/>
                  </a:cubicBezTo>
                  <a:cubicBezTo>
                    <a:pt x="6" y="0"/>
                    <a:pt x="5" y="2"/>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2" name="Freeform 55"/>
            <p:cNvSpPr/>
            <p:nvPr/>
          </p:nvSpPr>
          <p:spPr bwMode="auto">
            <a:xfrm>
              <a:off x="3314700" y="2387600"/>
              <a:ext cx="71437" cy="60325"/>
            </a:xfrm>
            <a:custGeom>
              <a:avLst/>
              <a:gdLst>
                <a:gd name="T0" fmla="*/ 5 w 13"/>
                <a:gd name="T1" fmla="*/ 1 h 11"/>
                <a:gd name="T2" fmla="*/ 3 w 13"/>
                <a:gd name="T3" fmla="*/ 3 h 11"/>
                <a:gd name="T4" fmla="*/ 1 w 13"/>
                <a:gd name="T5" fmla="*/ 6 h 11"/>
                <a:gd name="T6" fmla="*/ 1 w 13"/>
                <a:gd name="T7" fmla="*/ 7 h 11"/>
                <a:gd name="T8" fmla="*/ 1 w 13"/>
                <a:gd name="T9" fmla="*/ 8 h 11"/>
                <a:gd name="T10" fmla="*/ 0 w 13"/>
                <a:gd name="T11" fmla="*/ 10 h 11"/>
                <a:gd name="T12" fmla="*/ 0 w 13"/>
                <a:gd name="T13" fmla="*/ 10 h 11"/>
                <a:gd name="T14" fmla="*/ 3 w 13"/>
                <a:gd name="T15" fmla="*/ 9 h 11"/>
                <a:gd name="T16" fmla="*/ 4 w 13"/>
                <a:gd name="T17" fmla="*/ 7 h 11"/>
                <a:gd name="T18" fmla="*/ 6 w 13"/>
                <a:gd name="T19" fmla="*/ 7 h 11"/>
                <a:gd name="T20" fmla="*/ 7 w 13"/>
                <a:gd name="T21" fmla="*/ 7 h 11"/>
                <a:gd name="T22" fmla="*/ 7 w 13"/>
                <a:gd name="T23" fmla="*/ 7 h 11"/>
                <a:gd name="T24" fmla="*/ 8 w 13"/>
                <a:gd name="T25" fmla="*/ 6 h 11"/>
                <a:gd name="T26" fmla="*/ 10 w 13"/>
                <a:gd name="T27" fmla="*/ 4 h 11"/>
                <a:gd name="T28" fmla="*/ 11 w 13"/>
                <a:gd name="T29" fmla="*/ 3 h 11"/>
                <a:gd name="T30" fmla="*/ 12 w 13"/>
                <a:gd name="T31" fmla="*/ 1 h 11"/>
                <a:gd name="T32" fmla="*/ 9 w 13"/>
                <a:gd name="T33" fmla="*/ 1 h 11"/>
                <a:gd name="T34" fmla="*/ 7 w 13"/>
                <a:gd name="T35" fmla="*/ 0 h 11"/>
                <a:gd name="T36" fmla="*/ 8 w 13"/>
                <a:gd name="T37" fmla="*/ 0 h 11"/>
                <a:gd name="T38" fmla="*/ 5 w 13"/>
                <a:gd name="T3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1">
                  <a:moveTo>
                    <a:pt x="5" y="1"/>
                  </a:moveTo>
                  <a:cubicBezTo>
                    <a:pt x="5" y="1"/>
                    <a:pt x="4" y="2"/>
                    <a:pt x="3" y="3"/>
                  </a:cubicBezTo>
                  <a:cubicBezTo>
                    <a:pt x="2" y="4"/>
                    <a:pt x="1" y="6"/>
                    <a:pt x="1" y="6"/>
                  </a:cubicBezTo>
                  <a:cubicBezTo>
                    <a:pt x="1" y="7"/>
                    <a:pt x="1" y="7"/>
                    <a:pt x="1" y="7"/>
                  </a:cubicBezTo>
                  <a:cubicBezTo>
                    <a:pt x="1" y="7"/>
                    <a:pt x="1" y="8"/>
                    <a:pt x="1" y="8"/>
                  </a:cubicBezTo>
                  <a:cubicBezTo>
                    <a:pt x="1" y="9"/>
                    <a:pt x="0" y="9"/>
                    <a:pt x="0" y="10"/>
                  </a:cubicBezTo>
                  <a:cubicBezTo>
                    <a:pt x="0" y="10"/>
                    <a:pt x="0" y="10"/>
                    <a:pt x="0" y="10"/>
                  </a:cubicBezTo>
                  <a:cubicBezTo>
                    <a:pt x="0" y="11"/>
                    <a:pt x="1" y="11"/>
                    <a:pt x="3" y="9"/>
                  </a:cubicBezTo>
                  <a:cubicBezTo>
                    <a:pt x="3" y="8"/>
                    <a:pt x="3" y="7"/>
                    <a:pt x="4" y="7"/>
                  </a:cubicBezTo>
                  <a:cubicBezTo>
                    <a:pt x="5" y="7"/>
                    <a:pt x="6" y="7"/>
                    <a:pt x="6" y="7"/>
                  </a:cubicBezTo>
                  <a:cubicBezTo>
                    <a:pt x="6" y="7"/>
                    <a:pt x="7" y="7"/>
                    <a:pt x="7" y="7"/>
                  </a:cubicBezTo>
                  <a:cubicBezTo>
                    <a:pt x="7" y="7"/>
                    <a:pt x="7" y="7"/>
                    <a:pt x="7" y="7"/>
                  </a:cubicBezTo>
                  <a:cubicBezTo>
                    <a:pt x="8" y="6"/>
                    <a:pt x="8" y="6"/>
                    <a:pt x="8" y="6"/>
                  </a:cubicBezTo>
                  <a:cubicBezTo>
                    <a:pt x="9" y="6"/>
                    <a:pt x="9" y="5"/>
                    <a:pt x="10" y="4"/>
                  </a:cubicBezTo>
                  <a:cubicBezTo>
                    <a:pt x="10" y="4"/>
                    <a:pt x="11" y="3"/>
                    <a:pt x="11" y="3"/>
                  </a:cubicBezTo>
                  <a:cubicBezTo>
                    <a:pt x="13" y="1"/>
                    <a:pt x="12" y="1"/>
                    <a:pt x="12" y="1"/>
                  </a:cubicBezTo>
                  <a:cubicBezTo>
                    <a:pt x="12" y="1"/>
                    <a:pt x="12" y="1"/>
                    <a:pt x="9" y="1"/>
                  </a:cubicBezTo>
                  <a:cubicBezTo>
                    <a:pt x="8" y="1"/>
                    <a:pt x="8" y="1"/>
                    <a:pt x="7" y="0"/>
                  </a:cubicBezTo>
                  <a:cubicBezTo>
                    <a:pt x="8" y="0"/>
                    <a:pt x="8" y="0"/>
                    <a:pt x="8" y="0"/>
                  </a:cubicBezTo>
                  <a:cubicBezTo>
                    <a:pt x="7" y="0"/>
                    <a:pt x="6"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3" name="Freeform 56"/>
            <p:cNvSpPr/>
            <p:nvPr/>
          </p:nvSpPr>
          <p:spPr bwMode="auto">
            <a:xfrm>
              <a:off x="3352800" y="2398713"/>
              <a:ext cx="285750" cy="319087"/>
            </a:xfrm>
            <a:custGeom>
              <a:avLst/>
              <a:gdLst>
                <a:gd name="T0" fmla="*/ 52 w 52"/>
                <a:gd name="T1" fmla="*/ 35 h 58"/>
                <a:gd name="T2" fmla="*/ 44 w 52"/>
                <a:gd name="T3" fmla="*/ 30 h 58"/>
                <a:gd name="T4" fmla="*/ 43 w 52"/>
                <a:gd name="T5" fmla="*/ 28 h 58"/>
                <a:gd name="T6" fmla="*/ 40 w 52"/>
                <a:gd name="T7" fmla="*/ 26 h 58"/>
                <a:gd name="T8" fmla="*/ 42 w 52"/>
                <a:gd name="T9" fmla="*/ 20 h 58"/>
                <a:gd name="T10" fmla="*/ 41 w 52"/>
                <a:gd name="T11" fmla="*/ 17 h 58"/>
                <a:gd name="T12" fmla="*/ 38 w 52"/>
                <a:gd name="T13" fmla="*/ 14 h 58"/>
                <a:gd name="T14" fmla="*/ 34 w 52"/>
                <a:gd name="T15" fmla="*/ 13 h 58"/>
                <a:gd name="T16" fmla="*/ 34 w 52"/>
                <a:gd name="T17" fmla="*/ 13 h 58"/>
                <a:gd name="T18" fmla="*/ 34 w 52"/>
                <a:gd name="T19" fmla="*/ 13 h 58"/>
                <a:gd name="T20" fmla="*/ 34 w 52"/>
                <a:gd name="T21" fmla="*/ 13 h 58"/>
                <a:gd name="T22" fmla="*/ 27 w 52"/>
                <a:gd name="T23" fmla="*/ 6 h 58"/>
                <a:gd name="T24" fmla="*/ 22 w 52"/>
                <a:gd name="T25" fmla="*/ 9 h 58"/>
                <a:gd name="T26" fmla="*/ 23 w 52"/>
                <a:gd name="T27" fmla="*/ 5 h 58"/>
                <a:gd name="T28" fmla="*/ 22 w 52"/>
                <a:gd name="T29" fmla="*/ 1 h 58"/>
                <a:gd name="T30" fmla="*/ 10 w 52"/>
                <a:gd name="T31" fmla="*/ 10 h 58"/>
                <a:gd name="T32" fmla="*/ 8 w 52"/>
                <a:gd name="T33" fmla="*/ 9 h 58"/>
                <a:gd name="T34" fmla="*/ 14 w 52"/>
                <a:gd name="T35" fmla="*/ 0 h 58"/>
                <a:gd name="T36" fmla="*/ 14 w 52"/>
                <a:gd name="T37" fmla="*/ 0 h 58"/>
                <a:gd name="T38" fmla="*/ 2 w 52"/>
                <a:gd name="T39" fmla="*/ 9 h 58"/>
                <a:gd name="T40" fmla="*/ 3 w 52"/>
                <a:gd name="T41" fmla="*/ 15 h 58"/>
                <a:gd name="T42" fmla="*/ 5 w 52"/>
                <a:gd name="T43" fmla="*/ 18 h 58"/>
                <a:gd name="T44" fmla="*/ 8 w 52"/>
                <a:gd name="T45" fmla="*/ 19 h 58"/>
                <a:gd name="T46" fmla="*/ 17 w 52"/>
                <a:gd name="T47" fmla="*/ 20 h 58"/>
                <a:gd name="T48" fmla="*/ 21 w 52"/>
                <a:gd name="T49" fmla="*/ 17 h 58"/>
                <a:gd name="T50" fmla="*/ 23 w 52"/>
                <a:gd name="T51" fmla="*/ 19 h 58"/>
                <a:gd name="T52" fmla="*/ 26 w 52"/>
                <a:gd name="T53" fmla="*/ 24 h 58"/>
                <a:gd name="T54" fmla="*/ 28 w 52"/>
                <a:gd name="T55" fmla="*/ 33 h 58"/>
                <a:gd name="T56" fmla="*/ 21 w 52"/>
                <a:gd name="T57" fmla="*/ 41 h 58"/>
                <a:gd name="T58" fmla="*/ 13 w 52"/>
                <a:gd name="T59" fmla="*/ 42 h 58"/>
                <a:gd name="T60" fmla="*/ 12 w 52"/>
                <a:gd name="T61" fmla="*/ 47 h 58"/>
                <a:gd name="T62" fmla="*/ 23 w 52"/>
                <a:gd name="T63" fmla="*/ 49 h 58"/>
                <a:gd name="T64" fmla="*/ 30 w 52"/>
                <a:gd name="T65" fmla="*/ 51 h 58"/>
                <a:gd name="T66" fmla="*/ 35 w 52"/>
                <a:gd name="T67" fmla="*/ 58 h 58"/>
                <a:gd name="T68" fmla="*/ 34 w 52"/>
                <a:gd name="T69" fmla="*/ 53 h 58"/>
                <a:gd name="T70" fmla="*/ 33 w 52"/>
                <a:gd name="T71" fmla="*/ 50 h 58"/>
                <a:gd name="T72" fmla="*/ 32 w 52"/>
                <a:gd name="T73" fmla="*/ 49 h 58"/>
                <a:gd name="T74" fmla="*/ 39 w 52"/>
                <a:gd name="T75" fmla="*/ 52 h 58"/>
                <a:gd name="T76" fmla="*/ 42 w 52"/>
                <a:gd name="T77" fmla="*/ 48 h 58"/>
                <a:gd name="T78" fmla="*/ 39 w 52"/>
                <a:gd name="T79" fmla="*/ 46 h 58"/>
                <a:gd name="T80" fmla="*/ 39 w 52"/>
                <a:gd name="T81" fmla="*/ 43 h 58"/>
                <a:gd name="T82" fmla="*/ 37 w 52"/>
                <a:gd name="T83" fmla="*/ 40 h 58"/>
                <a:gd name="T84" fmla="*/ 41 w 52"/>
                <a:gd name="T85" fmla="*/ 39 h 58"/>
                <a:gd name="T86" fmla="*/ 44 w 52"/>
                <a:gd name="T87" fmla="*/ 40 h 58"/>
                <a:gd name="T88" fmla="*/ 46 w 52"/>
                <a:gd name="T89" fmla="*/ 4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58">
                  <a:moveTo>
                    <a:pt x="51" y="38"/>
                  </a:moveTo>
                  <a:cubicBezTo>
                    <a:pt x="52" y="36"/>
                    <a:pt x="52" y="36"/>
                    <a:pt x="52" y="35"/>
                  </a:cubicBezTo>
                  <a:cubicBezTo>
                    <a:pt x="50" y="34"/>
                    <a:pt x="49" y="31"/>
                    <a:pt x="47" y="30"/>
                  </a:cubicBezTo>
                  <a:cubicBezTo>
                    <a:pt x="46" y="29"/>
                    <a:pt x="45" y="30"/>
                    <a:pt x="44" y="30"/>
                  </a:cubicBezTo>
                  <a:cubicBezTo>
                    <a:pt x="44" y="30"/>
                    <a:pt x="44" y="30"/>
                    <a:pt x="44" y="30"/>
                  </a:cubicBezTo>
                  <a:cubicBezTo>
                    <a:pt x="43" y="30"/>
                    <a:pt x="43" y="29"/>
                    <a:pt x="43" y="28"/>
                  </a:cubicBezTo>
                  <a:cubicBezTo>
                    <a:pt x="42" y="27"/>
                    <a:pt x="41" y="28"/>
                    <a:pt x="41" y="27"/>
                  </a:cubicBezTo>
                  <a:cubicBezTo>
                    <a:pt x="40" y="26"/>
                    <a:pt x="40" y="26"/>
                    <a:pt x="40" y="26"/>
                  </a:cubicBezTo>
                  <a:cubicBezTo>
                    <a:pt x="40" y="26"/>
                    <a:pt x="40" y="26"/>
                    <a:pt x="43" y="24"/>
                  </a:cubicBezTo>
                  <a:cubicBezTo>
                    <a:pt x="44" y="23"/>
                    <a:pt x="45" y="21"/>
                    <a:pt x="42" y="20"/>
                  </a:cubicBezTo>
                  <a:cubicBezTo>
                    <a:pt x="43" y="19"/>
                    <a:pt x="43" y="18"/>
                    <a:pt x="42" y="18"/>
                  </a:cubicBezTo>
                  <a:cubicBezTo>
                    <a:pt x="42" y="17"/>
                    <a:pt x="41" y="17"/>
                    <a:pt x="41" y="17"/>
                  </a:cubicBezTo>
                  <a:cubicBezTo>
                    <a:pt x="40" y="17"/>
                    <a:pt x="40" y="17"/>
                    <a:pt x="39" y="17"/>
                  </a:cubicBezTo>
                  <a:cubicBezTo>
                    <a:pt x="38" y="14"/>
                    <a:pt x="38" y="14"/>
                    <a:pt x="38" y="14"/>
                  </a:cubicBezTo>
                  <a:cubicBezTo>
                    <a:pt x="34" y="13"/>
                    <a:pt x="34" y="13"/>
                    <a:pt x="34" y="13"/>
                  </a:cubicBezTo>
                  <a:cubicBezTo>
                    <a:pt x="34" y="13"/>
                    <a:pt x="34" y="13"/>
                    <a:pt x="34" y="13"/>
                  </a:cubicBezTo>
                  <a:cubicBezTo>
                    <a:pt x="34" y="13"/>
                    <a:pt x="34" y="13"/>
                    <a:pt x="34" y="13"/>
                  </a:cubicBezTo>
                  <a:cubicBezTo>
                    <a:pt x="34" y="13"/>
                    <a:pt x="34" y="13"/>
                    <a:pt x="34" y="13"/>
                  </a:cubicBezTo>
                  <a:cubicBezTo>
                    <a:pt x="34" y="13"/>
                    <a:pt x="34" y="13"/>
                    <a:pt x="34" y="13"/>
                  </a:cubicBezTo>
                  <a:cubicBezTo>
                    <a:pt x="34" y="13"/>
                    <a:pt x="34" y="13"/>
                    <a:pt x="34" y="13"/>
                  </a:cubicBezTo>
                  <a:cubicBezTo>
                    <a:pt x="34" y="13"/>
                    <a:pt x="34" y="13"/>
                    <a:pt x="34" y="13"/>
                  </a:cubicBezTo>
                  <a:cubicBezTo>
                    <a:pt x="34" y="13"/>
                    <a:pt x="34" y="13"/>
                    <a:pt x="34" y="13"/>
                  </a:cubicBezTo>
                  <a:cubicBezTo>
                    <a:pt x="33" y="13"/>
                    <a:pt x="30" y="13"/>
                    <a:pt x="32" y="10"/>
                  </a:cubicBezTo>
                  <a:cubicBezTo>
                    <a:pt x="32" y="9"/>
                    <a:pt x="33" y="8"/>
                    <a:pt x="27" y="6"/>
                  </a:cubicBezTo>
                  <a:cubicBezTo>
                    <a:pt x="25" y="9"/>
                    <a:pt x="23" y="10"/>
                    <a:pt x="23" y="10"/>
                  </a:cubicBezTo>
                  <a:cubicBezTo>
                    <a:pt x="23" y="10"/>
                    <a:pt x="23" y="9"/>
                    <a:pt x="22" y="9"/>
                  </a:cubicBezTo>
                  <a:cubicBezTo>
                    <a:pt x="22" y="9"/>
                    <a:pt x="22" y="9"/>
                    <a:pt x="22" y="9"/>
                  </a:cubicBezTo>
                  <a:cubicBezTo>
                    <a:pt x="21" y="9"/>
                    <a:pt x="21" y="9"/>
                    <a:pt x="23" y="5"/>
                  </a:cubicBezTo>
                  <a:cubicBezTo>
                    <a:pt x="23" y="5"/>
                    <a:pt x="23" y="5"/>
                    <a:pt x="23" y="5"/>
                  </a:cubicBezTo>
                  <a:cubicBezTo>
                    <a:pt x="22" y="4"/>
                    <a:pt x="23" y="2"/>
                    <a:pt x="22" y="1"/>
                  </a:cubicBezTo>
                  <a:cubicBezTo>
                    <a:pt x="19" y="0"/>
                    <a:pt x="17" y="1"/>
                    <a:pt x="16" y="2"/>
                  </a:cubicBezTo>
                  <a:cubicBezTo>
                    <a:pt x="11" y="6"/>
                    <a:pt x="11" y="9"/>
                    <a:pt x="10" y="10"/>
                  </a:cubicBezTo>
                  <a:cubicBezTo>
                    <a:pt x="10" y="12"/>
                    <a:pt x="9" y="14"/>
                    <a:pt x="8" y="15"/>
                  </a:cubicBezTo>
                  <a:cubicBezTo>
                    <a:pt x="7" y="14"/>
                    <a:pt x="8" y="11"/>
                    <a:pt x="8" y="9"/>
                  </a:cubicBezTo>
                  <a:cubicBezTo>
                    <a:pt x="9" y="8"/>
                    <a:pt x="9" y="8"/>
                    <a:pt x="8" y="8"/>
                  </a:cubicBezTo>
                  <a:cubicBezTo>
                    <a:pt x="9" y="4"/>
                    <a:pt x="14" y="4"/>
                    <a:pt x="14" y="0"/>
                  </a:cubicBezTo>
                  <a:cubicBezTo>
                    <a:pt x="14" y="0"/>
                    <a:pt x="14" y="0"/>
                    <a:pt x="14" y="0"/>
                  </a:cubicBezTo>
                  <a:cubicBezTo>
                    <a:pt x="14" y="0"/>
                    <a:pt x="14" y="0"/>
                    <a:pt x="14" y="0"/>
                  </a:cubicBezTo>
                  <a:cubicBezTo>
                    <a:pt x="10" y="0"/>
                    <a:pt x="7" y="3"/>
                    <a:pt x="6" y="3"/>
                  </a:cubicBezTo>
                  <a:cubicBezTo>
                    <a:pt x="4" y="6"/>
                    <a:pt x="2" y="9"/>
                    <a:pt x="2" y="9"/>
                  </a:cubicBezTo>
                  <a:cubicBezTo>
                    <a:pt x="1" y="10"/>
                    <a:pt x="1" y="12"/>
                    <a:pt x="1" y="13"/>
                  </a:cubicBezTo>
                  <a:cubicBezTo>
                    <a:pt x="4" y="14"/>
                    <a:pt x="4" y="14"/>
                    <a:pt x="3" y="15"/>
                  </a:cubicBezTo>
                  <a:cubicBezTo>
                    <a:pt x="3" y="16"/>
                    <a:pt x="3" y="16"/>
                    <a:pt x="3" y="16"/>
                  </a:cubicBezTo>
                  <a:cubicBezTo>
                    <a:pt x="2" y="16"/>
                    <a:pt x="0" y="18"/>
                    <a:pt x="5" y="18"/>
                  </a:cubicBezTo>
                  <a:cubicBezTo>
                    <a:pt x="5" y="18"/>
                    <a:pt x="5" y="18"/>
                    <a:pt x="5" y="18"/>
                  </a:cubicBezTo>
                  <a:cubicBezTo>
                    <a:pt x="8" y="18"/>
                    <a:pt x="8" y="18"/>
                    <a:pt x="8" y="19"/>
                  </a:cubicBezTo>
                  <a:cubicBezTo>
                    <a:pt x="8" y="19"/>
                    <a:pt x="9" y="20"/>
                    <a:pt x="12" y="19"/>
                  </a:cubicBezTo>
                  <a:cubicBezTo>
                    <a:pt x="14" y="18"/>
                    <a:pt x="15" y="20"/>
                    <a:pt x="17" y="20"/>
                  </a:cubicBezTo>
                  <a:cubicBezTo>
                    <a:pt x="18" y="19"/>
                    <a:pt x="18" y="18"/>
                    <a:pt x="18" y="17"/>
                  </a:cubicBezTo>
                  <a:cubicBezTo>
                    <a:pt x="18" y="16"/>
                    <a:pt x="19" y="15"/>
                    <a:pt x="21" y="17"/>
                  </a:cubicBezTo>
                  <a:cubicBezTo>
                    <a:pt x="22" y="18"/>
                    <a:pt x="21" y="18"/>
                    <a:pt x="21" y="19"/>
                  </a:cubicBezTo>
                  <a:cubicBezTo>
                    <a:pt x="22" y="19"/>
                    <a:pt x="22" y="19"/>
                    <a:pt x="23" y="19"/>
                  </a:cubicBezTo>
                  <a:cubicBezTo>
                    <a:pt x="23" y="20"/>
                    <a:pt x="22" y="21"/>
                    <a:pt x="23" y="22"/>
                  </a:cubicBezTo>
                  <a:cubicBezTo>
                    <a:pt x="24" y="23"/>
                    <a:pt x="26" y="23"/>
                    <a:pt x="26" y="24"/>
                  </a:cubicBezTo>
                  <a:cubicBezTo>
                    <a:pt x="26" y="27"/>
                    <a:pt x="28" y="28"/>
                    <a:pt x="28" y="31"/>
                  </a:cubicBezTo>
                  <a:cubicBezTo>
                    <a:pt x="29" y="31"/>
                    <a:pt x="28" y="33"/>
                    <a:pt x="28" y="33"/>
                  </a:cubicBezTo>
                  <a:cubicBezTo>
                    <a:pt x="23" y="34"/>
                    <a:pt x="21" y="37"/>
                    <a:pt x="23" y="39"/>
                  </a:cubicBezTo>
                  <a:cubicBezTo>
                    <a:pt x="24" y="40"/>
                    <a:pt x="23" y="41"/>
                    <a:pt x="21" y="41"/>
                  </a:cubicBezTo>
                  <a:cubicBezTo>
                    <a:pt x="20" y="41"/>
                    <a:pt x="19" y="41"/>
                    <a:pt x="18" y="41"/>
                  </a:cubicBezTo>
                  <a:cubicBezTo>
                    <a:pt x="13" y="42"/>
                    <a:pt x="13" y="42"/>
                    <a:pt x="13" y="42"/>
                  </a:cubicBezTo>
                  <a:cubicBezTo>
                    <a:pt x="13" y="42"/>
                    <a:pt x="13" y="42"/>
                    <a:pt x="13" y="42"/>
                  </a:cubicBezTo>
                  <a:cubicBezTo>
                    <a:pt x="12" y="43"/>
                    <a:pt x="10" y="46"/>
                    <a:pt x="12" y="47"/>
                  </a:cubicBezTo>
                  <a:cubicBezTo>
                    <a:pt x="15" y="48"/>
                    <a:pt x="17" y="45"/>
                    <a:pt x="20" y="44"/>
                  </a:cubicBezTo>
                  <a:cubicBezTo>
                    <a:pt x="20" y="46"/>
                    <a:pt x="22" y="47"/>
                    <a:pt x="23" y="49"/>
                  </a:cubicBezTo>
                  <a:cubicBezTo>
                    <a:pt x="23" y="50"/>
                    <a:pt x="23" y="50"/>
                    <a:pt x="23" y="50"/>
                  </a:cubicBezTo>
                  <a:cubicBezTo>
                    <a:pt x="23" y="50"/>
                    <a:pt x="23" y="50"/>
                    <a:pt x="30" y="51"/>
                  </a:cubicBezTo>
                  <a:cubicBezTo>
                    <a:pt x="31" y="51"/>
                    <a:pt x="31" y="52"/>
                    <a:pt x="31" y="54"/>
                  </a:cubicBezTo>
                  <a:cubicBezTo>
                    <a:pt x="30" y="58"/>
                    <a:pt x="35" y="58"/>
                    <a:pt x="35" y="58"/>
                  </a:cubicBezTo>
                  <a:cubicBezTo>
                    <a:pt x="36" y="58"/>
                    <a:pt x="37" y="57"/>
                    <a:pt x="37" y="55"/>
                  </a:cubicBezTo>
                  <a:cubicBezTo>
                    <a:pt x="36" y="54"/>
                    <a:pt x="35" y="54"/>
                    <a:pt x="34" y="53"/>
                  </a:cubicBezTo>
                  <a:cubicBezTo>
                    <a:pt x="34" y="52"/>
                    <a:pt x="34" y="51"/>
                    <a:pt x="33" y="51"/>
                  </a:cubicBezTo>
                  <a:cubicBezTo>
                    <a:pt x="33" y="50"/>
                    <a:pt x="33" y="50"/>
                    <a:pt x="33" y="50"/>
                  </a:cubicBezTo>
                  <a:cubicBezTo>
                    <a:pt x="32" y="50"/>
                    <a:pt x="32" y="50"/>
                    <a:pt x="32" y="50"/>
                  </a:cubicBezTo>
                  <a:cubicBezTo>
                    <a:pt x="32" y="49"/>
                    <a:pt x="32" y="49"/>
                    <a:pt x="32" y="49"/>
                  </a:cubicBezTo>
                  <a:cubicBezTo>
                    <a:pt x="35" y="49"/>
                    <a:pt x="36" y="49"/>
                    <a:pt x="36" y="50"/>
                  </a:cubicBezTo>
                  <a:cubicBezTo>
                    <a:pt x="38" y="52"/>
                    <a:pt x="38" y="52"/>
                    <a:pt x="39" y="52"/>
                  </a:cubicBezTo>
                  <a:cubicBezTo>
                    <a:pt x="40" y="52"/>
                    <a:pt x="40" y="52"/>
                    <a:pt x="40" y="52"/>
                  </a:cubicBezTo>
                  <a:cubicBezTo>
                    <a:pt x="42" y="52"/>
                    <a:pt x="42" y="49"/>
                    <a:pt x="42" y="48"/>
                  </a:cubicBezTo>
                  <a:cubicBezTo>
                    <a:pt x="42" y="47"/>
                    <a:pt x="41" y="47"/>
                    <a:pt x="41" y="47"/>
                  </a:cubicBezTo>
                  <a:cubicBezTo>
                    <a:pt x="40" y="46"/>
                    <a:pt x="39" y="46"/>
                    <a:pt x="39" y="46"/>
                  </a:cubicBezTo>
                  <a:cubicBezTo>
                    <a:pt x="39" y="45"/>
                    <a:pt x="39" y="45"/>
                    <a:pt x="39" y="45"/>
                  </a:cubicBezTo>
                  <a:cubicBezTo>
                    <a:pt x="39" y="44"/>
                    <a:pt x="39" y="43"/>
                    <a:pt x="39" y="43"/>
                  </a:cubicBezTo>
                  <a:cubicBezTo>
                    <a:pt x="38" y="42"/>
                    <a:pt x="37" y="42"/>
                    <a:pt x="37" y="41"/>
                  </a:cubicBezTo>
                  <a:cubicBezTo>
                    <a:pt x="37" y="40"/>
                    <a:pt x="37" y="40"/>
                    <a:pt x="37" y="40"/>
                  </a:cubicBezTo>
                  <a:cubicBezTo>
                    <a:pt x="36" y="39"/>
                    <a:pt x="37" y="37"/>
                    <a:pt x="39" y="37"/>
                  </a:cubicBezTo>
                  <a:cubicBezTo>
                    <a:pt x="40" y="37"/>
                    <a:pt x="41" y="38"/>
                    <a:pt x="41" y="39"/>
                  </a:cubicBezTo>
                  <a:cubicBezTo>
                    <a:pt x="42" y="39"/>
                    <a:pt x="42" y="40"/>
                    <a:pt x="42" y="40"/>
                  </a:cubicBezTo>
                  <a:cubicBezTo>
                    <a:pt x="43" y="40"/>
                    <a:pt x="44" y="40"/>
                    <a:pt x="44" y="40"/>
                  </a:cubicBezTo>
                  <a:cubicBezTo>
                    <a:pt x="45" y="41"/>
                    <a:pt x="45" y="42"/>
                    <a:pt x="46" y="42"/>
                  </a:cubicBezTo>
                  <a:cubicBezTo>
                    <a:pt x="46" y="43"/>
                    <a:pt x="46" y="43"/>
                    <a:pt x="46" y="43"/>
                  </a:cubicBezTo>
                  <a:cubicBezTo>
                    <a:pt x="48" y="44"/>
                    <a:pt x="51" y="38"/>
                    <a:pt x="5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4" name="Freeform 57"/>
            <p:cNvSpPr/>
            <p:nvPr/>
          </p:nvSpPr>
          <p:spPr bwMode="auto">
            <a:xfrm>
              <a:off x="3451225" y="2546350"/>
              <a:ext cx="26987" cy="33337"/>
            </a:xfrm>
            <a:custGeom>
              <a:avLst/>
              <a:gdLst>
                <a:gd name="T0" fmla="*/ 1 w 5"/>
                <a:gd name="T1" fmla="*/ 5 h 6"/>
                <a:gd name="T2" fmla="*/ 5 w 5"/>
                <a:gd name="T3" fmla="*/ 4 h 6"/>
                <a:gd name="T4" fmla="*/ 4 w 5"/>
                <a:gd name="T5" fmla="*/ 0 h 6"/>
                <a:gd name="T6" fmla="*/ 4 w 5"/>
                <a:gd name="T7" fmla="*/ 0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1" y="6"/>
                    <a:pt x="4" y="6"/>
                    <a:pt x="5" y="4"/>
                  </a:cubicBezTo>
                  <a:cubicBezTo>
                    <a:pt x="5" y="3"/>
                    <a:pt x="5" y="1"/>
                    <a:pt x="4" y="0"/>
                  </a:cubicBezTo>
                  <a:cubicBezTo>
                    <a:pt x="4" y="0"/>
                    <a:pt x="4" y="0"/>
                    <a:pt x="4" y="0"/>
                  </a:cubicBezTo>
                  <a:cubicBezTo>
                    <a:pt x="3" y="0"/>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5" name="Freeform 58"/>
            <p:cNvSpPr/>
            <p:nvPr/>
          </p:nvSpPr>
          <p:spPr bwMode="auto">
            <a:xfrm>
              <a:off x="3297238" y="2613025"/>
              <a:ext cx="77787" cy="60325"/>
            </a:xfrm>
            <a:custGeom>
              <a:avLst/>
              <a:gdLst>
                <a:gd name="T0" fmla="*/ 8 w 14"/>
                <a:gd name="T1" fmla="*/ 0 h 11"/>
                <a:gd name="T2" fmla="*/ 7 w 14"/>
                <a:gd name="T3" fmla="*/ 0 h 11"/>
                <a:gd name="T4" fmla="*/ 6 w 14"/>
                <a:gd name="T5" fmla="*/ 0 h 11"/>
                <a:gd name="T6" fmla="*/ 4 w 14"/>
                <a:gd name="T7" fmla="*/ 4 h 11"/>
                <a:gd name="T8" fmla="*/ 2 w 14"/>
                <a:gd name="T9" fmla="*/ 6 h 11"/>
                <a:gd name="T10" fmla="*/ 2 w 14"/>
                <a:gd name="T11" fmla="*/ 6 h 11"/>
                <a:gd name="T12" fmla="*/ 1 w 14"/>
                <a:gd name="T13" fmla="*/ 7 h 11"/>
                <a:gd name="T14" fmla="*/ 0 w 14"/>
                <a:gd name="T15" fmla="*/ 9 h 11"/>
                <a:gd name="T16" fmla="*/ 0 w 14"/>
                <a:gd name="T17" fmla="*/ 10 h 11"/>
                <a:gd name="T18" fmla="*/ 3 w 14"/>
                <a:gd name="T19" fmla="*/ 10 h 11"/>
                <a:gd name="T20" fmla="*/ 3 w 14"/>
                <a:gd name="T21" fmla="*/ 10 h 11"/>
                <a:gd name="T22" fmla="*/ 5 w 14"/>
                <a:gd name="T23" fmla="*/ 11 h 11"/>
                <a:gd name="T24" fmla="*/ 8 w 14"/>
                <a:gd name="T25" fmla="*/ 9 h 11"/>
                <a:gd name="T26" fmla="*/ 10 w 14"/>
                <a:gd name="T27" fmla="*/ 9 h 11"/>
                <a:gd name="T28" fmla="*/ 11 w 14"/>
                <a:gd name="T29" fmla="*/ 10 h 11"/>
                <a:gd name="T30" fmla="*/ 14 w 14"/>
                <a:gd name="T31" fmla="*/ 10 h 11"/>
                <a:gd name="T32" fmla="*/ 14 w 14"/>
                <a:gd name="T33" fmla="*/ 7 h 11"/>
                <a:gd name="T34" fmla="*/ 12 w 14"/>
                <a:gd name="T35" fmla="*/ 5 h 11"/>
                <a:gd name="T36" fmla="*/ 11 w 14"/>
                <a:gd name="T37" fmla="*/ 2 h 11"/>
                <a:gd name="T38" fmla="*/ 9 w 14"/>
                <a:gd name="T39" fmla="*/ 2 h 11"/>
                <a:gd name="T40" fmla="*/ 8 w 14"/>
                <a:gd name="T41" fmla="*/ 1 h 11"/>
                <a:gd name="T42" fmla="*/ 8 w 14"/>
                <a:gd name="T4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1">
                  <a:moveTo>
                    <a:pt x="8" y="0"/>
                  </a:moveTo>
                  <a:cubicBezTo>
                    <a:pt x="7" y="0"/>
                    <a:pt x="7" y="0"/>
                    <a:pt x="7" y="0"/>
                  </a:cubicBezTo>
                  <a:cubicBezTo>
                    <a:pt x="6" y="0"/>
                    <a:pt x="6" y="0"/>
                    <a:pt x="6" y="0"/>
                  </a:cubicBezTo>
                  <a:cubicBezTo>
                    <a:pt x="5" y="1"/>
                    <a:pt x="5" y="3"/>
                    <a:pt x="4" y="4"/>
                  </a:cubicBezTo>
                  <a:cubicBezTo>
                    <a:pt x="4" y="5"/>
                    <a:pt x="3" y="5"/>
                    <a:pt x="2" y="6"/>
                  </a:cubicBezTo>
                  <a:cubicBezTo>
                    <a:pt x="2" y="6"/>
                    <a:pt x="2" y="6"/>
                    <a:pt x="2" y="6"/>
                  </a:cubicBezTo>
                  <a:cubicBezTo>
                    <a:pt x="2" y="7"/>
                    <a:pt x="2" y="7"/>
                    <a:pt x="1" y="7"/>
                  </a:cubicBezTo>
                  <a:cubicBezTo>
                    <a:pt x="1" y="8"/>
                    <a:pt x="1" y="8"/>
                    <a:pt x="0" y="9"/>
                  </a:cubicBezTo>
                  <a:cubicBezTo>
                    <a:pt x="0" y="9"/>
                    <a:pt x="0" y="9"/>
                    <a:pt x="0" y="10"/>
                  </a:cubicBezTo>
                  <a:cubicBezTo>
                    <a:pt x="0" y="10"/>
                    <a:pt x="0" y="10"/>
                    <a:pt x="3" y="10"/>
                  </a:cubicBezTo>
                  <a:cubicBezTo>
                    <a:pt x="3" y="10"/>
                    <a:pt x="3" y="10"/>
                    <a:pt x="3" y="10"/>
                  </a:cubicBezTo>
                  <a:cubicBezTo>
                    <a:pt x="4" y="10"/>
                    <a:pt x="4" y="11"/>
                    <a:pt x="5" y="11"/>
                  </a:cubicBezTo>
                  <a:cubicBezTo>
                    <a:pt x="5" y="11"/>
                    <a:pt x="5" y="11"/>
                    <a:pt x="8" y="9"/>
                  </a:cubicBezTo>
                  <a:cubicBezTo>
                    <a:pt x="9" y="7"/>
                    <a:pt x="10" y="8"/>
                    <a:pt x="10" y="9"/>
                  </a:cubicBezTo>
                  <a:cubicBezTo>
                    <a:pt x="11" y="10"/>
                    <a:pt x="11" y="10"/>
                    <a:pt x="11" y="10"/>
                  </a:cubicBezTo>
                  <a:cubicBezTo>
                    <a:pt x="13" y="11"/>
                    <a:pt x="13" y="11"/>
                    <a:pt x="14" y="10"/>
                  </a:cubicBezTo>
                  <a:cubicBezTo>
                    <a:pt x="14" y="9"/>
                    <a:pt x="14" y="8"/>
                    <a:pt x="14" y="7"/>
                  </a:cubicBezTo>
                  <a:cubicBezTo>
                    <a:pt x="13" y="6"/>
                    <a:pt x="12" y="6"/>
                    <a:pt x="12" y="5"/>
                  </a:cubicBezTo>
                  <a:cubicBezTo>
                    <a:pt x="11" y="5"/>
                    <a:pt x="12" y="3"/>
                    <a:pt x="11" y="2"/>
                  </a:cubicBezTo>
                  <a:cubicBezTo>
                    <a:pt x="11" y="2"/>
                    <a:pt x="10" y="2"/>
                    <a:pt x="9" y="2"/>
                  </a:cubicBezTo>
                  <a:cubicBezTo>
                    <a:pt x="8" y="2"/>
                    <a:pt x="8" y="2"/>
                    <a:pt x="8" y="1"/>
                  </a:cubicBezTo>
                  <a:cubicBezTo>
                    <a:pt x="8" y="1"/>
                    <a:pt x="8"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6" name="Freeform 59"/>
            <p:cNvSpPr>
              <a:spLocks noEditPoints="1"/>
            </p:cNvSpPr>
            <p:nvPr/>
          </p:nvSpPr>
          <p:spPr bwMode="auto">
            <a:xfrm>
              <a:off x="3194050" y="2305050"/>
              <a:ext cx="98425" cy="82550"/>
            </a:xfrm>
            <a:custGeom>
              <a:avLst/>
              <a:gdLst>
                <a:gd name="T0" fmla="*/ 8 w 18"/>
                <a:gd name="T1" fmla="*/ 5 h 15"/>
                <a:gd name="T2" fmla="*/ 7 w 18"/>
                <a:gd name="T3" fmla="*/ 3 h 15"/>
                <a:gd name="T4" fmla="*/ 0 w 18"/>
                <a:gd name="T5" fmla="*/ 7 h 15"/>
                <a:gd name="T6" fmla="*/ 0 w 18"/>
                <a:gd name="T7" fmla="*/ 7 h 15"/>
                <a:gd name="T8" fmla="*/ 0 w 18"/>
                <a:gd name="T9" fmla="*/ 9 h 15"/>
                <a:gd name="T10" fmla="*/ 3 w 18"/>
                <a:gd name="T11" fmla="*/ 8 h 15"/>
                <a:gd name="T12" fmla="*/ 6 w 18"/>
                <a:gd name="T13" fmla="*/ 7 h 15"/>
                <a:gd name="T14" fmla="*/ 6 w 18"/>
                <a:gd name="T15" fmla="*/ 8 h 15"/>
                <a:gd name="T16" fmla="*/ 4 w 18"/>
                <a:gd name="T17" fmla="*/ 9 h 15"/>
                <a:gd name="T18" fmla="*/ 3 w 18"/>
                <a:gd name="T19" fmla="*/ 10 h 15"/>
                <a:gd name="T20" fmla="*/ 5 w 18"/>
                <a:gd name="T21" fmla="*/ 12 h 15"/>
                <a:gd name="T22" fmla="*/ 10 w 18"/>
                <a:gd name="T23" fmla="*/ 10 h 15"/>
                <a:gd name="T24" fmla="*/ 10 w 18"/>
                <a:gd name="T25" fmla="*/ 10 h 15"/>
                <a:gd name="T26" fmla="*/ 15 w 18"/>
                <a:gd name="T27" fmla="*/ 8 h 15"/>
                <a:gd name="T28" fmla="*/ 17 w 18"/>
                <a:gd name="T29" fmla="*/ 5 h 15"/>
                <a:gd name="T30" fmla="*/ 17 w 18"/>
                <a:gd name="T31" fmla="*/ 5 h 15"/>
                <a:gd name="T32" fmla="*/ 17 w 18"/>
                <a:gd name="T33" fmla="*/ 5 h 15"/>
                <a:gd name="T34" fmla="*/ 17 w 18"/>
                <a:gd name="T35" fmla="*/ 5 h 15"/>
                <a:gd name="T36" fmla="*/ 17 w 18"/>
                <a:gd name="T37" fmla="*/ 5 h 15"/>
                <a:gd name="T38" fmla="*/ 17 w 18"/>
                <a:gd name="T39" fmla="*/ 5 h 15"/>
                <a:gd name="T40" fmla="*/ 18 w 18"/>
                <a:gd name="T41" fmla="*/ 3 h 15"/>
                <a:gd name="T42" fmla="*/ 15 w 18"/>
                <a:gd name="T43" fmla="*/ 2 h 15"/>
                <a:gd name="T44" fmla="*/ 16 w 18"/>
                <a:gd name="T45" fmla="*/ 0 h 15"/>
                <a:gd name="T46" fmla="*/ 11 w 18"/>
                <a:gd name="T47" fmla="*/ 4 h 15"/>
                <a:gd name="T48" fmla="*/ 10 w 18"/>
                <a:gd name="T49" fmla="*/ 6 h 15"/>
                <a:gd name="T50" fmla="*/ 8 w 18"/>
                <a:gd name="T51" fmla="*/ 5 h 15"/>
                <a:gd name="T52" fmla="*/ 17 w 18"/>
                <a:gd name="T53" fmla="*/ 5 h 15"/>
                <a:gd name="T54" fmla="*/ 17 w 18"/>
                <a:gd name="T55" fmla="*/ 5 h 15"/>
                <a:gd name="T56" fmla="*/ 17 w 18"/>
                <a:gd name="T57" fmla="*/ 5 h 15"/>
                <a:gd name="T58" fmla="*/ 17 w 18"/>
                <a:gd name="T59"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15">
                  <a:moveTo>
                    <a:pt x="8" y="5"/>
                  </a:moveTo>
                  <a:cubicBezTo>
                    <a:pt x="8" y="5"/>
                    <a:pt x="8" y="5"/>
                    <a:pt x="7" y="3"/>
                  </a:cubicBezTo>
                  <a:cubicBezTo>
                    <a:pt x="6" y="1"/>
                    <a:pt x="1" y="5"/>
                    <a:pt x="0" y="7"/>
                  </a:cubicBezTo>
                  <a:cubicBezTo>
                    <a:pt x="0" y="7"/>
                    <a:pt x="0" y="7"/>
                    <a:pt x="0" y="7"/>
                  </a:cubicBezTo>
                  <a:cubicBezTo>
                    <a:pt x="0" y="7"/>
                    <a:pt x="0" y="9"/>
                    <a:pt x="0" y="9"/>
                  </a:cubicBezTo>
                  <a:cubicBezTo>
                    <a:pt x="1" y="9"/>
                    <a:pt x="2" y="9"/>
                    <a:pt x="3" y="8"/>
                  </a:cubicBezTo>
                  <a:cubicBezTo>
                    <a:pt x="3" y="8"/>
                    <a:pt x="5" y="7"/>
                    <a:pt x="6" y="7"/>
                  </a:cubicBezTo>
                  <a:cubicBezTo>
                    <a:pt x="7" y="7"/>
                    <a:pt x="6" y="8"/>
                    <a:pt x="6" y="8"/>
                  </a:cubicBezTo>
                  <a:cubicBezTo>
                    <a:pt x="6" y="9"/>
                    <a:pt x="5" y="9"/>
                    <a:pt x="4" y="9"/>
                  </a:cubicBezTo>
                  <a:cubicBezTo>
                    <a:pt x="4" y="9"/>
                    <a:pt x="3" y="9"/>
                    <a:pt x="3" y="10"/>
                  </a:cubicBezTo>
                  <a:cubicBezTo>
                    <a:pt x="2" y="11"/>
                    <a:pt x="1" y="15"/>
                    <a:pt x="5" y="12"/>
                  </a:cubicBezTo>
                  <a:cubicBezTo>
                    <a:pt x="8" y="10"/>
                    <a:pt x="10" y="10"/>
                    <a:pt x="10" y="10"/>
                  </a:cubicBezTo>
                  <a:cubicBezTo>
                    <a:pt x="10" y="10"/>
                    <a:pt x="10" y="10"/>
                    <a:pt x="10" y="10"/>
                  </a:cubicBezTo>
                  <a:cubicBezTo>
                    <a:pt x="12" y="10"/>
                    <a:pt x="13" y="10"/>
                    <a:pt x="15" y="8"/>
                  </a:cubicBezTo>
                  <a:cubicBezTo>
                    <a:pt x="16" y="7"/>
                    <a:pt x="16" y="6"/>
                    <a:pt x="17" y="5"/>
                  </a:cubicBezTo>
                  <a:cubicBezTo>
                    <a:pt x="17" y="5"/>
                    <a:pt x="17" y="5"/>
                    <a:pt x="17" y="5"/>
                  </a:cubicBezTo>
                  <a:cubicBezTo>
                    <a:pt x="17" y="5"/>
                    <a:pt x="17" y="5"/>
                    <a:pt x="17" y="5"/>
                  </a:cubicBezTo>
                  <a:cubicBezTo>
                    <a:pt x="17" y="5"/>
                    <a:pt x="17" y="5"/>
                    <a:pt x="17" y="5"/>
                  </a:cubicBezTo>
                  <a:cubicBezTo>
                    <a:pt x="17" y="5"/>
                    <a:pt x="17" y="5"/>
                    <a:pt x="17" y="5"/>
                  </a:cubicBezTo>
                  <a:cubicBezTo>
                    <a:pt x="17" y="5"/>
                    <a:pt x="17" y="5"/>
                    <a:pt x="17" y="5"/>
                  </a:cubicBezTo>
                  <a:cubicBezTo>
                    <a:pt x="18" y="4"/>
                    <a:pt x="18" y="4"/>
                    <a:pt x="18" y="3"/>
                  </a:cubicBezTo>
                  <a:cubicBezTo>
                    <a:pt x="17" y="4"/>
                    <a:pt x="13" y="6"/>
                    <a:pt x="15" y="2"/>
                  </a:cubicBezTo>
                  <a:cubicBezTo>
                    <a:pt x="16" y="2"/>
                    <a:pt x="17" y="0"/>
                    <a:pt x="16" y="0"/>
                  </a:cubicBezTo>
                  <a:cubicBezTo>
                    <a:pt x="14" y="0"/>
                    <a:pt x="12" y="2"/>
                    <a:pt x="11" y="4"/>
                  </a:cubicBezTo>
                  <a:cubicBezTo>
                    <a:pt x="11" y="5"/>
                    <a:pt x="10" y="5"/>
                    <a:pt x="10" y="6"/>
                  </a:cubicBezTo>
                  <a:cubicBezTo>
                    <a:pt x="10" y="6"/>
                    <a:pt x="9" y="6"/>
                    <a:pt x="8" y="5"/>
                  </a:cubicBezTo>
                  <a:moveTo>
                    <a:pt x="17" y="5"/>
                  </a:moveTo>
                  <a:cubicBezTo>
                    <a:pt x="17" y="5"/>
                    <a:pt x="17" y="5"/>
                    <a:pt x="17" y="5"/>
                  </a:cubicBezTo>
                  <a:cubicBezTo>
                    <a:pt x="17" y="5"/>
                    <a:pt x="17" y="5"/>
                    <a:pt x="17" y="5"/>
                  </a:cubicBezTo>
                  <a:cubicBezTo>
                    <a:pt x="17" y="5"/>
                    <a:pt x="17" y="5"/>
                    <a:pt x="17"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7" name="Freeform 60"/>
            <p:cNvSpPr/>
            <p:nvPr/>
          </p:nvSpPr>
          <p:spPr bwMode="auto">
            <a:xfrm>
              <a:off x="3287713" y="2332038"/>
              <a:ext cx="0" cy="6350"/>
            </a:xfrm>
            <a:custGeom>
              <a:avLst/>
              <a:gdLst>
                <a:gd name="T0" fmla="*/ 4 h 4"/>
                <a:gd name="T1" fmla="*/ 0 h 4"/>
                <a:gd name="T2" fmla="*/ 4 h 4"/>
                <a:gd name="T3" fmla="*/ 4 h 4"/>
              </a:gdLst>
              <a:ahLst/>
              <a:cxnLst>
                <a:cxn ang="0">
                  <a:pos x="0" y="T0"/>
                </a:cxn>
                <a:cxn ang="0">
                  <a:pos x="0" y="T1"/>
                </a:cxn>
                <a:cxn ang="0">
                  <a:pos x="0" y="T2"/>
                </a:cxn>
                <a:cxn ang="0">
                  <a:pos x="0" y="T3"/>
                </a:cxn>
              </a:cxnLst>
              <a:rect l="0" t="0" r="r" b="b"/>
              <a:pathLst>
                <a:path h="4">
                  <a:moveTo>
                    <a:pt x="0" y="4"/>
                  </a:moveTo>
                  <a:lnTo>
                    <a:pt x="0"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8" name="Freeform 61"/>
            <p:cNvSpPr/>
            <p:nvPr/>
          </p:nvSpPr>
          <p:spPr bwMode="auto">
            <a:xfrm>
              <a:off x="3287713" y="2332038"/>
              <a:ext cx="0" cy="6350"/>
            </a:xfrm>
            <a:custGeom>
              <a:avLst/>
              <a:gdLst>
                <a:gd name="T0" fmla="*/ 4 h 4"/>
                <a:gd name="T1" fmla="*/ 0 h 4"/>
                <a:gd name="T2" fmla="*/ 4 h 4"/>
                <a:gd name="T3" fmla="*/ 4 h 4"/>
              </a:gdLst>
              <a:ahLst/>
              <a:cxnLst>
                <a:cxn ang="0">
                  <a:pos x="0" y="T0"/>
                </a:cxn>
                <a:cxn ang="0">
                  <a:pos x="0" y="T1"/>
                </a:cxn>
                <a:cxn ang="0">
                  <a:pos x="0" y="T2"/>
                </a:cxn>
                <a:cxn ang="0">
                  <a:pos x="0" y="T3"/>
                </a:cxn>
              </a:cxnLst>
              <a:rect l="0" t="0" r="r" b="b"/>
              <a:pathLst>
                <a:path h="4">
                  <a:moveTo>
                    <a:pt x="0" y="4"/>
                  </a:moveTo>
                  <a:lnTo>
                    <a:pt x="0" y="0"/>
                  </a:lnTo>
                  <a:lnTo>
                    <a:pt x="0" y="4"/>
                  </a:lnTo>
                  <a:lnTo>
                    <a:pt x="0" y="4"/>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69" name="Freeform 62"/>
            <p:cNvSpPr/>
            <p:nvPr/>
          </p:nvSpPr>
          <p:spPr bwMode="auto">
            <a:xfrm>
              <a:off x="3265488" y="2278063"/>
              <a:ext cx="26987" cy="15875"/>
            </a:xfrm>
            <a:custGeom>
              <a:avLst/>
              <a:gdLst>
                <a:gd name="T0" fmla="*/ 4 w 5"/>
                <a:gd name="T1" fmla="*/ 2 h 3"/>
                <a:gd name="T2" fmla="*/ 5 w 5"/>
                <a:gd name="T3" fmla="*/ 0 h 3"/>
                <a:gd name="T4" fmla="*/ 5 w 5"/>
                <a:gd name="T5" fmla="*/ 0 h 3"/>
                <a:gd name="T6" fmla="*/ 4 w 5"/>
                <a:gd name="T7" fmla="*/ 0 h 3"/>
                <a:gd name="T8" fmla="*/ 0 w 5"/>
                <a:gd name="T9" fmla="*/ 2 h 3"/>
                <a:gd name="T10" fmla="*/ 4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4" y="2"/>
                  </a:moveTo>
                  <a:cubicBezTo>
                    <a:pt x="5" y="1"/>
                    <a:pt x="5" y="1"/>
                    <a:pt x="5" y="0"/>
                  </a:cubicBezTo>
                  <a:cubicBezTo>
                    <a:pt x="5" y="0"/>
                    <a:pt x="5" y="0"/>
                    <a:pt x="5" y="0"/>
                  </a:cubicBezTo>
                  <a:cubicBezTo>
                    <a:pt x="4" y="0"/>
                    <a:pt x="4" y="0"/>
                    <a:pt x="4" y="0"/>
                  </a:cubicBezTo>
                  <a:cubicBezTo>
                    <a:pt x="0" y="0"/>
                    <a:pt x="0" y="2"/>
                    <a:pt x="0" y="2"/>
                  </a:cubicBezTo>
                  <a:cubicBezTo>
                    <a:pt x="0" y="3"/>
                    <a:pt x="2" y="3"/>
                    <a:pt x="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0" name="Freeform 63"/>
            <p:cNvSpPr/>
            <p:nvPr/>
          </p:nvSpPr>
          <p:spPr bwMode="auto">
            <a:xfrm>
              <a:off x="3176588" y="2282825"/>
              <a:ext cx="71437" cy="49212"/>
            </a:xfrm>
            <a:custGeom>
              <a:avLst/>
              <a:gdLst>
                <a:gd name="T0" fmla="*/ 0 w 13"/>
                <a:gd name="T1" fmla="*/ 9 h 9"/>
                <a:gd name="T2" fmla="*/ 1 w 13"/>
                <a:gd name="T3" fmla="*/ 9 h 9"/>
                <a:gd name="T4" fmla="*/ 4 w 13"/>
                <a:gd name="T5" fmla="*/ 6 h 9"/>
                <a:gd name="T6" fmla="*/ 6 w 13"/>
                <a:gd name="T7" fmla="*/ 5 h 9"/>
                <a:gd name="T8" fmla="*/ 6 w 13"/>
                <a:gd name="T9" fmla="*/ 5 h 9"/>
                <a:gd name="T10" fmla="*/ 6 w 13"/>
                <a:gd name="T11" fmla="*/ 7 h 9"/>
                <a:gd name="T12" fmla="*/ 6 w 13"/>
                <a:gd name="T13" fmla="*/ 7 h 9"/>
                <a:gd name="T14" fmla="*/ 11 w 13"/>
                <a:gd name="T15" fmla="*/ 2 h 9"/>
                <a:gd name="T16" fmla="*/ 12 w 13"/>
                <a:gd name="T17" fmla="*/ 0 h 9"/>
                <a:gd name="T18" fmla="*/ 11 w 13"/>
                <a:gd name="T19" fmla="*/ 1 h 9"/>
                <a:gd name="T20" fmla="*/ 9 w 13"/>
                <a:gd name="T21" fmla="*/ 2 h 9"/>
                <a:gd name="T22" fmla="*/ 7 w 13"/>
                <a:gd name="T23" fmla="*/ 2 h 9"/>
                <a:gd name="T24" fmla="*/ 4 w 13"/>
                <a:gd name="T25" fmla="*/ 5 h 9"/>
                <a:gd name="T26" fmla="*/ 1 w 13"/>
                <a:gd name="T27" fmla="*/ 6 h 9"/>
                <a:gd name="T28" fmla="*/ 0 w 13"/>
                <a:gd name="T29" fmla="*/ 8 h 9"/>
                <a:gd name="T30" fmla="*/ 1 w 13"/>
                <a:gd name="T31" fmla="*/ 8 h 9"/>
                <a:gd name="T32" fmla="*/ 0 w 13"/>
                <a:gd name="T3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9">
                  <a:moveTo>
                    <a:pt x="0" y="9"/>
                  </a:moveTo>
                  <a:cubicBezTo>
                    <a:pt x="1" y="9"/>
                    <a:pt x="1" y="9"/>
                    <a:pt x="1" y="9"/>
                  </a:cubicBezTo>
                  <a:cubicBezTo>
                    <a:pt x="2" y="8"/>
                    <a:pt x="3" y="7"/>
                    <a:pt x="4" y="6"/>
                  </a:cubicBezTo>
                  <a:cubicBezTo>
                    <a:pt x="5" y="5"/>
                    <a:pt x="6" y="5"/>
                    <a:pt x="6" y="5"/>
                  </a:cubicBezTo>
                  <a:cubicBezTo>
                    <a:pt x="6" y="5"/>
                    <a:pt x="6" y="5"/>
                    <a:pt x="6" y="5"/>
                  </a:cubicBezTo>
                  <a:cubicBezTo>
                    <a:pt x="6" y="6"/>
                    <a:pt x="6" y="6"/>
                    <a:pt x="6" y="7"/>
                  </a:cubicBezTo>
                  <a:cubicBezTo>
                    <a:pt x="6" y="7"/>
                    <a:pt x="6" y="7"/>
                    <a:pt x="6" y="7"/>
                  </a:cubicBezTo>
                  <a:cubicBezTo>
                    <a:pt x="11" y="2"/>
                    <a:pt x="11" y="2"/>
                    <a:pt x="11" y="2"/>
                  </a:cubicBezTo>
                  <a:cubicBezTo>
                    <a:pt x="12" y="1"/>
                    <a:pt x="13" y="0"/>
                    <a:pt x="12" y="0"/>
                  </a:cubicBezTo>
                  <a:cubicBezTo>
                    <a:pt x="12" y="0"/>
                    <a:pt x="11" y="0"/>
                    <a:pt x="11" y="1"/>
                  </a:cubicBezTo>
                  <a:cubicBezTo>
                    <a:pt x="11" y="1"/>
                    <a:pt x="11" y="1"/>
                    <a:pt x="9" y="2"/>
                  </a:cubicBezTo>
                  <a:cubicBezTo>
                    <a:pt x="9" y="2"/>
                    <a:pt x="8" y="2"/>
                    <a:pt x="7" y="2"/>
                  </a:cubicBezTo>
                  <a:cubicBezTo>
                    <a:pt x="6" y="3"/>
                    <a:pt x="5" y="4"/>
                    <a:pt x="4" y="5"/>
                  </a:cubicBezTo>
                  <a:cubicBezTo>
                    <a:pt x="3" y="5"/>
                    <a:pt x="2" y="5"/>
                    <a:pt x="1" y="6"/>
                  </a:cubicBezTo>
                  <a:cubicBezTo>
                    <a:pt x="1" y="6"/>
                    <a:pt x="0" y="7"/>
                    <a:pt x="0" y="8"/>
                  </a:cubicBezTo>
                  <a:cubicBezTo>
                    <a:pt x="0" y="8"/>
                    <a:pt x="0" y="8"/>
                    <a:pt x="1" y="8"/>
                  </a:cubicBezTo>
                  <a:cubicBezTo>
                    <a:pt x="0" y="9"/>
                    <a:pt x="0" y="9"/>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1" name="Freeform 64"/>
            <p:cNvSpPr/>
            <p:nvPr/>
          </p:nvSpPr>
          <p:spPr bwMode="auto">
            <a:xfrm>
              <a:off x="3078163" y="2371725"/>
              <a:ext cx="98425" cy="87312"/>
            </a:xfrm>
            <a:custGeom>
              <a:avLst/>
              <a:gdLst>
                <a:gd name="T0" fmla="*/ 5 w 18"/>
                <a:gd name="T1" fmla="*/ 12 h 16"/>
                <a:gd name="T2" fmla="*/ 7 w 18"/>
                <a:gd name="T3" fmla="*/ 10 h 16"/>
                <a:gd name="T4" fmla="*/ 13 w 18"/>
                <a:gd name="T5" fmla="*/ 5 h 16"/>
                <a:gd name="T6" fmla="*/ 16 w 18"/>
                <a:gd name="T7" fmla="*/ 4 h 16"/>
                <a:gd name="T8" fmla="*/ 16 w 18"/>
                <a:gd name="T9" fmla="*/ 3 h 16"/>
                <a:gd name="T10" fmla="*/ 14 w 18"/>
                <a:gd name="T11" fmla="*/ 1 h 16"/>
                <a:gd name="T12" fmla="*/ 13 w 18"/>
                <a:gd name="T13" fmla="*/ 0 h 16"/>
                <a:gd name="T14" fmla="*/ 13 w 18"/>
                <a:gd name="T15" fmla="*/ 0 h 16"/>
                <a:gd name="T16" fmla="*/ 13 w 18"/>
                <a:gd name="T17" fmla="*/ 0 h 16"/>
                <a:gd name="T18" fmla="*/ 11 w 18"/>
                <a:gd name="T19" fmla="*/ 0 h 16"/>
                <a:gd name="T20" fmla="*/ 10 w 18"/>
                <a:gd name="T21" fmla="*/ 0 h 16"/>
                <a:gd name="T22" fmla="*/ 10 w 18"/>
                <a:gd name="T23" fmla="*/ 0 h 16"/>
                <a:gd name="T24" fmla="*/ 10 w 18"/>
                <a:gd name="T25" fmla="*/ 0 h 16"/>
                <a:gd name="T26" fmla="*/ 8 w 18"/>
                <a:gd name="T27" fmla="*/ 1 h 16"/>
                <a:gd name="T28" fmla="*/ 5 w 18"/>
                <a:gd name="T29" fmla="*/ 5 h 16"/>
                <a:gd name="T30" fmla="*/ 0 w 18"/>
                <a:gd name="T31" fmla="*/ 11 h 16"/>
                <a:gd name="T32" fmla="*/ 0 w 18"/>
                <a:gd name="T33" fmla="*/ 13 h 16"/>
                <a:gd name="T34" fmla="*/ 0 w 18"/>
                <a:gd name="T35" fmla="*/ 15 h 16"/>
                <a:gd name="T36" fmla="*/ 0 w 18"/>
                <a:gd name="T37" fmla="*/ 16 h 16"/>
                <a:gd name="T38" fmla="*/ 5 w 18"/>
                <a:gd name="T3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16">
                  <a:moveTo>
                    <a:pt x="5" y="12"/>
                  </a:moveTo>
                  <a:cubicBezTo>
                    <a:pt x="5" y="12"/>
                    <a:pt x="5" y="12"/>
                    <a:pt x="7" y="10"/>
                  </a:cubicBezTo>
                  <a:cubicBezTo>
                    <a:pt x="9" y="8"/>
                    <a:pt x="11" y="6"/>
                    <a:pt x="13" y="5"/>
                  </a:cubicBezTo>
                  <a:cubicBezTo>
                    <a:pt x="14" y="4"/>
                    <a:pt x="15" y="4"/>
                    <a:pt x="16" y="4"/>
                  </a:cubicBezTo>
                  <a:cubicBezTo>
                    <a:pt x="16" y="3"/>
                    <a:pt x="16" y="3"/>
                    <a:pt x="16" y="3"/>
                  </a:cubicBezTo>
                  <a:cubicBezTo>
                    <a:pt x="18" y="1"/>
                    <a:pt x="17" y="0"/>
                    <a:pt x="14" y="1"/>
                  </a:cubicBezTo>
                  <a:cubicBezTo>
                    <a:pt x="13" y="1"/>
                    <a:pt x="13" y="1"/>
                    <a:pt x="13" y="0"/>
                  </a:cubicBezTo>
                  <a:cubicBezTo>
                    <a:pt x="13" y="0"/>
                    <a:pt x="13" y="0"/>
                    <a:pt x="13" y="0"/>
                  </a:cubicBezTo>
                  <a:cubicBezTo>
                    <a:pt x="13" y="0"/>
                    <a:pt x="13" y="0"/>
                    <a:pt x="13" y="0"/>
                  </a:cubicBezTo>
                  <a:cubicBezTo>
                    <a:pt x="12" y="0"/>
                    <a:pt x="12" y="0"/>
                    <a:pt x="11" y="0"/>
                  </a:cubicBezTo>
                  <a:cubicBezTo>
                    <a:pt x="11" y="0"/>
                    <a:pt x="11" y="0"/>
                    <a:pt x="10" y="0"/>
                  </a:cubicBezTo>
                  <a:cubicBezTo>
                    <a:pt x="10" y="0"/>
                    <a:pt x="10" y="0"/>
                    <a:pt x="10" y="0"/>
                  </a:cubicBezTo>
                  <a:cubicBezTo>
                    <a:pt x="10" y="0"/>
                    <a:pt x="10" y="0"/>
                    <a:pt x="10" y="0"/>
                  </a:cubicBezTo>
                  <a:cubicBezTo>
                    <a:pt x="9" y="0"/>
                    <a:pt x="8" y="1"/>
                    <a:pt x="8" y="1"/>
                  </a:cubicBezTo>
                  <a:cubicBezTo>
                    <a:pt x="7" y="2"/>
                    <a:pt x="6" y="4"/>
                    <a:pt x="5" y="5"/>
                  </a:cubicBezTo>
                  <a:cubicBezTo>
                    <a:pt x="2" y="9"/>
                    <a:pt x="0" y="11"/>
                    <a:pt x="0" y="11"/>
                  </a:cubicBezTo>
                  <a:cubicBezTo>
                    <a:pt x="0" y="12"/>
                    <a:pt x="0" y="12"/>
                    <a:pt x="0" y="13"/>
                  </a:cubicBezTo>
                  <a:cubicBezTo>
                    <a:pt x="0" y="14"/>
                    <a:pt x="0" y="15"/>
                    <a:pt x="0" y="15"/>
                  </a:cubicBezTo>
                  <a:cubicBezTo>
                    <a:pt x="0" y="16"/>
                    <a:pt x="0" y="16"/>
                    <a:pt x="0" y="16"/>
                  </a:cubicBezTo>
                  <a:cubicBezTo>
                    <a:pt x="0" y="16"/>
                    <a:pt x="4" y="14"/>
                    <a:pt x="5"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2" name="Freeform 65"/>
            <p:cNvSpPr/>
            <p:nvPr/>
          </p:nvSpPr>
          <p:spPr bwMode="auto">
            <a:xfrm>
              <a:off x="3160713" y="2403475"/>
              <a:ext cx="0" cy="6350"/>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3" name="Freeform 66"/>
            <p:cNvSpPr/>
            <p:nvPr/>
          </p:nvSpPr>
          <p:spPr bwMode="auto">
            <a:xfrm>
              <a:off x="3160713" y="2403475"/>
              <a:ext cx="0" cy="6350"/>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4" name="Freeform 67"/>
            <p:cNvSpPr/>
            <p:nvPr/>
          </p:nvSpPr>
          <p:spPr bwMode="auto">
            <a:xfrm>
              <a:off x="3095625" y="2398713"/>
              <a:ext cx="136525" cy="131762"/>
            </a:xfrm>
            <a:custGeom>
              <a:avLst/>
              <a:gdLst>
                <a:gd name="T0" fmla="*/ 14 w 25"/>
                <a:gd name="T1" fmla="*/ 3 h 24"/>
                <a:gd name="T2" fmla="*/ 13 w 25"/>
                <a:gd name="T3" fmla="*/ 3 h 24"/>
                <a:gd name="T4" fmla="*/ 12 w 25"/>
                <a:gd name="T5" fmla="*/ 4 h 24"/>
                <a:gd name="T6" fmla="*/ 13 w 25"/>
                <a:gd name="T7" fmla="*/ 1 h 24"/>
                <a:gd name="T8" fmla="*/ 12 w 25"/>
                <a:gd name="T9" fmla="*/ 2 h 24"/>
                <a:gd name="T10" fmla="*/ 12 w 25"/>
                <a:gd name="T11" fmla="*/ 2 h 24"/>
                <a:gd name="T12" fmla="*/ 9 w 25"/>
                <a:gd name="T13" fmla="*/ 2 h 24"/>
                <a:gd name="T14" fmla="*/ 4 w 25"/>
                <a:gd name="T15" fmla="*/ 8 h 24"/>
                <a:gd name="T16" fmla="*/ 5 w 25"/>
                <a:gd name="T17" fmla="*/ 9 h 24"/>
                <a:gd name="T18" fmla="*/ 7 w 25"/>
                <a:gd name="T19" fmla="*/ 9 h 24"/>
                <a:gd name="T20" fmla="*/ 4 w 25"/>
                <a:gd name="T21" fmla="*/ 11 h 24"/>
                <a:gd name="T22" fmla="*/ 1 w 25"/>
                <a:gd name="T23" fmla="*/ 14 h 24"/>
                <a:gd name="T24" fmla="*/ 3 w 25"/>
                <a:gd name="T25" fmla="*/ 14 h 24"/>
                <a:gd name="T26" fmla="*/ 8 w 25"/>
                <a:gd name="T27" fmla="*/ 15 h 24"/>
                <a:gd name="T28" fmla="*/ 5 w 25"/>
                <a:gd name="T29" fmla="*/ 16 h 24"/>
                <a:gd name="T30" fmla="*/ 1 w 25"/>
                <a:gd name="T31" fmla="*/ 17 h 24"/>
                <a:gd name="T32" fmla="*/ 1 w 25"/>
                <a:gd name="T33" fmla="*/ 19 h 24"/>
                <a:gd name="T34" fmla="*/ 2 w 25"/>
                <a:gd name="T35" fmla="*/ 20 h 24"/>
                <a:gd name="T36" fmla="*/ 2 w 25"/>
                <a:gd name="T37" fmla="*/ 22 h 24"/>
                <a:gd name="T38" fmla="*/ 5 w 25"/>
                <a:gd name="T39" fmla="*/ 23 h 24"/>
                <a:gd name="T40" fmla="*/ 10 w 25"/>
                <a:gd name="T41" fmla="*/ 22 h 24"/>
                <a:gd name="T42" fmla="*/ 11 w 25"/>
                <a:gd name="T43" fmla="*/ 21 h 24"/>
                <a:gd name="T44" fmla="*/ 12 w 25"/>
                <a:gd name="T45" fmla="*/ 22 h 24"/>
                <a:gd name="T46" fmla="*/ 14 w 25"/>
                <a:gd name="T47" fmla="*/ 21 h 24"/>
                <a:gd name="T48" fmla="*/ 15 w 25"/>
                <a:gd name="T49" fmla="*/ 22 h 24"/>
                <a:gd name="T50" fmla="*/ 15 w 25"/>
                <a:gd name="T51" fmla="*/ 22 h 24"/>
                <a:gd name="T52" fmla="*/ 15 w 25"/>
                <a:gd name="T53" fmla="*/ 22 h 24"/>
                <a:gd name="T54" fmla="*/ 16 w 25"/>
                <a:gd name="T55" fmla="*/ 22 h 24"/>
                <a:gd name="T56" fmla="*/ 17 w 25"/>
                <a:gd name="T57" fmla="*/ 24 h 24"/>
                <a:gd name="T58" fmla="*/ 18 w 25"/>
                <a:gd name="T59" fmla="*/ 24 h 24"/>
                <a:gd name="T60" fmla="*/ 20 w 25"/>
                <a:gd name="T61" fmla="*/ 21 h 24"/>
                <a:gd name="T62" fmla="*/ 20 w 25"/>
                <a:gd name="T63" fmla="*/ 19 h 24"/>
                <a:gd name="T64" fmla="*/ 24 w 25"/>
                <a:gd name="T65" fmla="*/ 18 h 24"/>
                <a:gd name="T66" fmla="*/ 23 w 25"/>
                <a:gd name="T67" fmla="*/ 15 h 24"/>
                <a:gd name="T68" fmla="*/ 21 w 25"/>
                <a:gd name="T69" fmla="*/ 12 h 24"/>
                <a:gd name="T70" fmla="*/ 23 w 25"/>
                <a:gd name="T71" fmla="*/ 8 h 24"/>
                <a:gd name="T72" fmla="*/ 24 w 25"/>
                <a:gd name="T73" fmla="*/ 5 h 24"/>
                <a:gd name="T74" fmla="*/ 24 w 25"/>
                <a:gd name="T75" fmla="*/ 5 h 24"/>
                <a:gd name="T76" fmla="*/ 25 w 25"/>
                <a:gd name="T77" fmla="*/ 3 h 24"/>
                <a:gd name="T78" fmla="*/ 24 w 25"/>
                <a:gd name="T79" fmla="*/ 1 h 24"/>
                <a:gd name="T80" fmla="*/ 23 w 25"/>
                <a:gd name="T81" fmla="*/ 2 h 24"/>
                <a:gd name="T82" fmla="*/ 21 w 25"/>
                <a:gd name="T83" fmla="*/ 5 h 24"/>
                <a:gd name="T84" fmla="*/ 18 w 25"/>
                <a:gd name="T85" fmla="*/ 8 h 24"/>
                <a:gd name="T86" fmla="*/ 18 w 25"/>
                <a:gd name="T87" fmla="*/ 8 h 24"/>
                <a:gd name="T88" fmla="*/ 19 w 25"/>
                <a:gd name="T89" fmla="*/ 3 h 24"/>
                <a:gd name="T90" fmla="*/ 15 w 25"/>
                <a:gd name="T91" fmla="*/ 7 h 24"/>
                <a:gd name="T92" fmla="*/ 14 w 25"/>
                <a:gd name="T93" fmla="*/ 7 h 24"/>
                <a:gd name="T94" fmla="*/ 15 w 25"/>
                <a:gd name="T95" fmla="*/ 4 h 24"/>
                <a:gd name="T96" fmla="*/ 14 w 25"/>
                <a:gd name="T97" fmla="*/ 4 h 24"/>
                <a:gd name="T98" fmla="*/ 14 w 25"/>
                <a:gd name="T99" fmla="*/ 3 h 24"/>
                <a:gd name="T100" fmla="*/ 14 w 25"/>
                <a:gd name="T10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 h="24">
                  <a:moveTo>
                    <a:pt x="14" y="3"/>
                  </a:moveTo>
                  <a:cubicBezTo>
                    <a:pt x="13" y="3"/>
                    <a:pt x="13" y="3"/>
                    <a:pt x="13" y="3"/>
                  </a:cubicBezTo>
                  <a:cubicBezTo>
                    <a:pt x="13" y="3"/>
                    <a:pt x="13" y="4"/>
                    <a:pt x="12" y="4"/>
                  </a:cubicBezTo>
                  <a:cubicBezTo>
                    <a:pt x="12" y="3"/>
                    <a:pt x="13" y="2"/>
                    <a:pt x="13" y="1"/>
                  </a:cubicBezTo>
                  <a:cubicBezTo>
                    <a:pt x="13" y="1"/>
                    <a:pt x="13" y="0"/>
                    <a:pt x="12" y="2"/>
                  </a:cubicBezTo>
                  <a:cubicBezTo>
                    <a:pt x="12" y="2"/>
                    <a:pt x="12" y="2"/>
                    <a:pt x="12" y="2"/>
                  </a:cubicBezTo>
                  <a:cubicBezTo>
                    <a:pt x="11" y="2"/>
                    <a:pt x="10" y="2"/>
                    <a:pt x="9" y="2"/>
                  </a:cubicBezTo>
                  <a:cubicBezTo>
                    <a:pt x="8" y="3"/>
                    <a:pt x="5" y="6"/>
                    <a:pt x="4" y="8"/>
                  </a:cubicBezTo>
                  <a:cubicBezTo>
                    <a:pt x="4" y="9"/>
                    <a:pt x="3" y="10"/>
                    <a:pt x="5" y="9"/>
                  </a:cubicBezTo>
                  <a:cubicBezTo>
                    <a:pt x="6" y="9"/>
                    <a:pt x="7" y="9"/>
                    <a:pt x="7" y="9"/>
                  </a:cubicBezTo>
                  <a:cubicBezTo>
                    <a:pt x="7" y="9"/>
                    <a:pt x="7" y="11"/>
                    <a:pt x="4" y="11"/>
                  </a:cubicBezTo>
                  <a:cubicBezTo>
                    <a:pt x="3" y="11"/>
                    <a:pt x="1" y="13"/>
                    <a:pt x="1" y="14"/>
                  </a:cubicBezTo>
                  <a:cubicBezTo>
                    <a:pt x="2" y="14"/>
                    <a:pt x="2" y="15"/>
                    <a:pt x="3" y="14"/>
                  </a:cubicBezTo>
                  <a:cubicBezTo>
                    <a:pt x="4" y="14"/>
                    <a:pt x="9" y="13"/>
                    <a:pt x="8" y="15"/>
                  </a:cubicBezTo>
                  <a:cubicBezTo>
                    <a:pt x="7" y="15"/>
                    <a:pt x="6" y="16"/>
                    <a:pt x="5" y="16"/>
                  </a:cubicBezTo>
                  <a:cubicBezTo>
                    <a:pt x="2" y="16"/>
                    <a:pt x="1" y="16"/>
                    <a:pt x="1" y="17"/>
                  </a:cubicBezTo>
                  <a:cubicBezTo>
                    <a:pt x="1" y="17"/>
                    <a:pt x="0" y="19"/>
                    <a:pt x="1" y="19"/>
                  </a:cubicBezTo>
                  <a:cubicBezTo>
                    <a:pt x="2" y="19"/>
                    <a:pt x="2" y="19"/>
                    <a:pt x="2" y="20"/>
                  </a:cubicBezTo>
                  <a:cubicBezTo>
                    <a:pt x="2" y="21"/>
                    <a:pt x="2" y="22"/>
                    <a:pt x="2" y="22"/>
                  </a:cubicBezTo>
                  <a:cubicBezTo>
                    <a:pt x="2" y="24"/>
                    <a:pt x="3" y="24"/>
                    <a:pt x="5" y="23"/>
                  </a:cubicBezTo>
                  <a:cubicBezTo>
                    <a:pt x="5" y="23"/>
                    <a:pt x="7" y="23"/>
                    <a:pt x="10" y="22"/>
                  </a:cubicBezTo>
                  <a:cubicBezTo>
                    <a:pt x="10" y="22"/>
                    <a:pt x="11" y="21"/>
                    <a:pt x="11" y="21"/>
                  </a:cubicBezTo>
                  <a:cubicBezTo>
                    <a:pt x="12" y="21"/>
                    <a:pt x="12" y="22"/>
                    <a:pt x="12" y="22"/>
                  </a:cubicBezTo>
                  <a:cubicBezTo>
                    <a:pt x="13" y="22"/>
                    <a:pt x="13" y="22"/>
                    <a:pt x="14" y="21"/>
                  </a:cubicBezTo>
                  <a:cubicBezTo>
                    <a:pt x="14" y="21"/>
                    <a:pt x="14" y="21"/>
                    <a:pt x="15" y="22"/>
                  </a:cubicBezTo>
                  <a:cubicBezTo>
                    <a:pt x="15" y="22"/>
                    <a:pt x="15" y="22"/>
                    <a:pt x="15" y="22"/>
                  </a:cubicBezTo>
                  <a:cubicBezTo>
                    <a:pt x="15" y="22"/>
                    <a:pt x="15" y="22"/>
                    <a:pt x="15" y="22"/>
                  </a:cubicBezTo>
                  <a:cubicBezTo>
                    <a:pt x="16" y="22"/>
                    <a:pt x="16" y="22"/>
                    <a:pt x="16" y="22"/>
                  </a:cubicBezTo>
                  <a:cubicBezTo>
                    <a:pt x="17" y="23"/>
                    <a:pt x="17" y="23"/>
                    <a:pt x="17" y="24"/>
                  </a:cubicBezTo>
                  <a:cubicBezTo>
                    <a:pt x="18" y="24"/>
                    <a:pt x="18" y="24"/>
                    <a:pt x="18" y="24"/>
                  </a:cubicBezTo>
                  <a:cubicBezTo>
                    <a:pt x="18" y="24"/>
                    <a:pt x="20" y="22"/>
                    <a:pt x="20" y="21"/>
                  </a:cubicBezTo>
                  <a:cubicBezTo>
                    <a:pt x="20" y="20"/>
                    <a:pt x="20" y="19"/>
                    <a:pt x="20" y="19"/>
                  </a:cubicBezTo>
                  <a:cubicBezTo>
                    <a:pt x="23" y="19"/>
                    <a:pt x="23" y="19"/>
                    <a:pt x="24" y="18"/>
                  </a:cubicBezTo>
                  <a:cubicBezTo>
                    <a:pt x="24" y="17"/>
                    <a:pt x="24" y="15"/>
                    <a:pt x="23" y="15"/>
                  </a:cubicBezTo>
                  <a:cubicBezTo>
                    <a:pt x="22" y="15"/>
                    <a:pt x="21" y="13"/>
                    <a:pt x="21" y="12"/>
                  </a:cubicBezTo>
                  <a:cubicBezTo>
                    <a:pt x="21" y="10"/>
                    <a:pt x="23" y="9"/>
                    <a:pt x="23" y="8"/>
                  </a:cubicBezTo>
                  <a:cubicBezTo>
                    <a:pt x="23" y="7"/>
                    <a:pt x="23" y="6"/>
                    <a:pt x="24" y="5"/>
                  </a:cubicBezTo>
                  <a:cubicBezTo>
                    <a:pt x="24" y="5"/>
                    <a:pt x="24" y="5"/>
                    <a:pt x="24" y="5"/>
                  </a:cubicBezTo>
                  <a:cubicBezTo>
                    <a:pt x="25" y="3"/>
                    <a:pt x="25" y="3"/>
                    <a:pt x="25" y="3"/>
                  </a:cubicBezTo>
                  <a:cubicBezTo>
                    <a:pt x="25" y="3"/>
                    <a:pt x="24" y="2"/>
                    <a:pt x="24" y="1"/>
                  </a:cubicBezTo>
                  <a:cubicBezTo>
                    <a:pt x="23" y="1"/>
                    <a:pt x="23" y="2"/>
                    <a:pt x="23" y="2"/>
                  </a:cubicBezTo>
                  <a:cubicBezTo>
                    <a:pt x="22" y="3"/>
                    <a:pt x="21" y="4"/>
                    <a:pt x="21" y="5"/>
                  </a:cubicBezTo>
                  <a:cubicBezTo>
                    <a:pt x="20" y="6"/>
                    <a:pt x="19" y="7"/>
                    <a:pt x="18" y="8"/>
                  </a:cubicBezTo>
                  <a:cubicBezTo>
                    <a:pt x="18" y="8"/>
                    <a:pt x="18" y="8"/>
                    <a:pt x="18" y="8"/>
                  </a:cubicBezTo>
                  <a:cubicBezTo>
                    <a:pt x="18" y="7"/>
                    <a:pt x="21" y="4"/>
                    <a:pt x="19" y="3"/>
                  </a:cubicBezTo>
                  <a:cubicBezTo>
                    <a:pt x="16" y="2"/>
                    <a:pt x="17" y="7"/>
                    <a:pt x="15" y="7"/>
                  </a:cubicBezTo>
                  <a:cubicBezTo>
                    <a:pt x="14" y="7"/>
                    <a:pt x="14" y="7"/>
                    <a:pt x="14" y="7"/>
                  </a:cubicBezTo>
                  <a:cubicBezTo>
                    <a:pt x="14" y="6"/>
                    <a:pt x="15" y="5"/>
                    <a:pt x="15" y="4"/>
                  </a:cubicBezTo>
                  <a:cubicBezTo>
                    <a:pt x="14" y="4"/>
                    <a:pt x="14" y="4"/>
                    <a:pt x="14" y="4"/>
                  </a:cubicBezTo>
                  <a:cubicBezTo>
                    <a:pt x="14" y="3"/>
                    <a:pt x="14" y="3"/>
                    <a:pt x="14" y="3"/>
                  </a:cubicBezTo>
                  <a:cubicBezTo>
                    <a:pt x="14" y="3"/>
                    <a:pt x="14" y="3"/>
                    <a:pt x="14"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5" name="Freeform 68"/>
            <p:cNvSpPr/>
            <p:nvPr/>
          </p:nvSpPr>
          <p:spPr bwMode="auto">
            <a:xfrm>
              <a:off x="3741738" y="2414588"/>
              <a:ext cx="33337" cy="44450"/>
            </a:xfrm>
            <a:custGeom>
              <a:avLst/>
              <a:gdLst>
                <a:gd name="T0" fmla="*/ 0 w 6"/>
                <a:gd name="T1" fmla="*/ 4 h 8"/>
                <a:gd name="T2" fmla="*/ 0 w 6"/>
                <a:gd name="T3" fmla="*/ 5 h 8"/>
                <a:gd name="T4" fmla="*/ 0 w 6"/>
                <a:gd name="T5" fmla="*/ 6 h 8"/>
                <a:gd name="T6" fmla="*/ 0 w 6"/>
                <a:gd name="T7" fmla="*/ 7 h 8"/>
                <a:gd name="T8" fmla="*/ 2 w 6"/>
                <a:gd name="T9" fmla="*/ 8 h 8"/>
                <a:gd name="T10" fmla="*/ 3 w 6"/>
                <a:gd name="T11" fmla="*/ 7 h 8"/>
                <a:gd name="T12" fmla="*/ 4 w 6"/>
                <a:gd name="T13" fmla="*/ 7 h 8"/>
                <a:gd name="T14" fmla="*/ 4 w 6"/>
                <a:gd name="T15" fmla="*/ 7 h 8"/>
                <a:gd name="T16" fmla="*/ 5 w 6"/>
                <a:gd name="T17" fmla="*/ 6 h 8"/>
                <a:gd name="T18" fmla="*/ 5 w 6"/>
                <a:gd name="T19" fmla="*/ 5 h 8"/>
                <a:gd name="T20" fmla="*/ 6 w 6"/>
                <a:gd name="T21" fmla="*/ 4 h 8"/>
                <a:gd name="T22" fmla="*/ 6 w 6"/>
                <a:gd name="T23" fmla="*/ 3 h 8"/>
                <a:gd name="T24" fmla="*/ 5 w 6"/>
                <a:gd name="T25" fmla="*/ 2 h 8"/>
                <a:gd name="T26" fmla="*/ 5 w 6"/>
                <a:gd name="T27" fmla="*/ 1 h 8"/>
                <a:gd name="T28" fmla="*/ 5 w 6"/>
                <a:gd name="T29" fmla="*/ 1 h 8"/>
                <a:gd name="T30" fmla="*/ 3 w 6"/>
                <a:gd name="T31" fmla="*/ 0 h 8"/>
                <a:gd name="T32" fmla="*/ 3 w 6"/>
                <a:gd name="T33" fmla="*/ 1 h 8"/>
                <a:gd name="T34" fmla="*/ 2 w 6"/>
                <a:gd name="T35" fmla="*/ 0 h 8"/>
                <a:gd name="T36" fmla="*/ 1 w 6"/>
                <a:gd name="T37" fmla="*/ 1 h 8"/>
                <a:gd name="T38" fmla="*/ 1 w 6"/>
                <a:gd name="T39" fmla="*/ 2 h 8"/>
                <a:gd name="T40" fmla="*/ 1 w 6"/>
                <a:gd name="T41" fmla="*/ 3 h 8"/>
                <a:gd name="T42" fmla="*/ 0 w 6"/>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8">
                  <a:moveTo>
                    <a:pt x="0" y="4"/>
                  </a:moveTo>
                  <a:cubicBezTo>
                    <a:pt x="0" y="4"/>
                    <a:pt x="0" y="4"/>
                    <a:pt x="0" y="5"/>
                  </a:cubicBezTo>
                  <a:cubicBezTo>
                    <a:pt x="0" y="5"/>
                    <a:pt x="0" y="5"/>
                    <a:pt x="0" y="6"/>
                  </a:cubicBezTo>
                  <a:cubicBezTo>
                    <a:pt x="0" y="6"/>
                    <a:pt x="0" y="7"/>
                    <a:pt x="0" y="7"/>
                  </a:cubicBezTo>
                  <a:cubicBezTo>
                    <a:pt x="0" y="7"/>
                    <a:pt x="1" y="8"/>
                    <a:pt x="2" y="8"/>
                  </a:cubicBezTo>
                  <a:cubicBezTo>
                    <a:pt x="2" y="8"/>
                    <a:pt x="2" y="8"/>
                    <a:pt x="3" y="7"/>
                  </a:cubicBezTo>
                  <a:cubicBezTo>
                    <a:pt x="4" y="7"/>
                    <a:pt x="4" y="7"/>
                    <a:pt x="4" y="7"/>
                  </a:cubicBezTo>
                  <a:cubicBezTo>
                    <a:pt x="4" y="7"/>
                    <a:pt x="4" y="7"/>
                    <a:pt x="4" y="7"/>
                  </a:cubicBezTo>
                  <a:cubicBezTo>
                    <a:pt x="4" y="7"/>
                    <a:pt x="5" y="7"/>
                    <a:pt x="5" y="6"/>
                  </a:cubicBezTo>
                  <a:cubicBezTo>
                    <a:pt x="5" y="5"/>
                    <a:pt x="5" y="5"/>
                    <a:pt x="5" y="5"/>
                  </a:cubicBezTo>
                  <a:cubicBezTo>
                    <a:pt x="5" y="4"/>
                    <a:pt x="6" y="4"/>
                    <a:pt x="6" y="4"/>
                  </a:cubicBezTo>
                  <a:cubicBezTo>
                    <a:pt x="6" y="3"/>
                    <a:pt x="6" y="3"/>
                    <a:pt x="6" y="3"/>
                  </a:cubicBezTo>
                  <a:cubicBezTo>
                    <a:pt x="6" y="2"/>
                    <a:pt x="5" y="3"/>
                    <a:pt x="5" y="2"/>
                  </a:cubicBezTo>
                  <a:cubicBezTo>
                    <a:pt x="5" y="1"/>
                    <a:pt x="5" y="1"/>
                    <a:pt x="5" y="1"/>
                  </a:cubicBezTo>
                  <a:cubicBezTo>
                    <a:pt x="5" y="1"/>
                    <a:pt x="5" y="1"/>
                    <a:pt x="5" y="1"/>
                  </a:cubicBezTo>
                  <a:cubicBezTo>
                    <a:pt x="4" y="1"/>
                    <a:pt x="3" y="1"/>
                    <a:pt x="3" y="0"/>
                  </a:cubicBezTo>
                  <a:cubicBezTo>
                    <a:pt x="3" y="1"/>
                    <a:pt x="3" y="1"/>
                    <a:pt x="3" y="1"/>
                  </a:cubicBezTo>
                  <a:cubicBezTo>
                    <a:pt x="3" y="0"/>
                    <a:pt x="3" y="0"/>
                    <a:pt x="2" y="0"/>
                  </a:cubicBezTo>
                  <a:cubicBezTo>
                    <a:pt x="2" y="0"/>
                    <a:pt x="1" y="0"/>
                    <a:pt x="1" y="1"/>
                  </a:cubicBezTo>
                  <a:cubicBezTo>
                    <a:pt x="1" y="1"/>
                    <a:pt x="2" y="1"/>
                    <a:pt x="1" y="2"/>
                  </a:cubicBezTo>
                  <a:cubicBezTo>
                    <a:pt x="1" y="2"/>
                    <a:pt x="1" y="2"/>
                    <a:pt x="1" y="3"/>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6" name="Rectangle 69"/>
            <p:cNvSpPr>
              <a:spLocks noChangeArrowheads="1"/>
            </p:cNvSpPr>
            <p:nvPr/>
          </p:nvSpPr>
          <p:spPr bwMode="auto">
            <a:xfrm>
              <a:off x="2782888" y="2778125"/>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7" name="Freeform 70"/>
            <p:cNvSpPr/>
            <p:nvPr/>
          </p:nvSpPr>
          <p:spPr bwMode="auto">
            <a:xfrm>
              <a:off x="2782888" y="277812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8" name="Freeform 71"/>
            <p:cNvSpPr/>
            <p:nvPr/>
          </p:nvSpPr>
          <p:spPr bwMode="auto">
            <a:xfrm>
              <a:off x="2771775" y="2778125"/>
              <a:ext cx="11112" cy="22225"/>
            </a:xfrm>
            <a:custGeom>
              <a:avLst/>
              <a:gdLst>
                <a:gd name="T0" fmla="*/ 1 w 2"/>
                <a:gd name="T1" fmla="*/ 1 h 4"/>
                <a:gd name="T2" fmla="*/ 0 w 2"/>
                <a:gd name="T3" fmla="*/ 4 h 4"/>
                <a:gd name="T4" fmla="*/ 0 w 2"/>
                <a:gd name="T5" fmla="*/ 4 h 4"/>
                <a:gd name="T6" fmla="*/ 1 w 2"/>
                <a:gd name="T7" fmla="*/ 3 h 4"/>
                <a:gd name="T8" fmla="*/ 1 w 2"/>
                <a:gd name="T9" fmla="*/ 3 h 4"/>
                <a:gd name="T10" fmla="*/ 1 w 2"/>
                <a:gd name="T11" fmla="*/ 2 h 4"/>
                <a:gd name="T12" fmla="*/ 2 w 2"/>
                <a:gd name="T13" fmla="*/ 2 h 4"/>
                <a:gd name="T14" fmla="*/ 2 w 2"/>
                <a:gd name="T15" fmla="*/ 0 h 4"/>
                <a:gd name="T16" fmla="*/ 2 w 2"/>
                <a:gd name="T17" fmla="*/ 0 h 4"/>
                <a:gd name="T18" fmla="*/ 2 w 2"/>
                <a:gd name="T19" fmla="*/ 1 h 4"/>
                <a:gd name="T20" fmla="*/ 1 w 2"/>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4">
                  <a:moveTo>
                    <a:pt x="1" y="1"/>
                  </a:moveTo>
                  <a:cubicBezTo>
                    <a:pt x="1" y="2"/>
                    <a:pt x="0" y="4"/>
                    <a:pt x="0" y="4"/>
                  </a:cubicBezTo>
                  <a:cubicBezTo>
                    <a:pt x="0" y="4"/>
                    <a:pt x="0" y="4"/>
                    <a:pt x="0" y="4"/>
                  </a:cubicBezTo>
                  <a:cubicBezTo>
                    <a:pt x="0" y="4"/>
                    <a:pt x="0" y="3"/>
                    <a:pt x="1" y="3"/>
                  </a:cubicBezTo>
                  <a:cubicBezTo>
                    <a:pt x="1" y="3"/>
                    <a:pt x="1" y="3"/>
                    <a:pt x="1" y="3"/>
                  </a:cubicBezTo>
                  <a:cubicBezTo>
                    <a:pt x="1" y="2"/>
                    <a:pt x="1" y="2"/>
                    <a:pt x="1" y="2"/>
                  </a:cubicBezTo>
                  <a:cubicBezTo>
                    <a:pt x="1" y="2"/>
                    <a:pt x="1" y="2"/>
                    <a:pt x="2" y="2"/>
                  </a:cubicBezTo>
                  <a:cubicBezTo>
                    <a:pt x="2" y="1"/>
                    <a:pt x="2" y="0"/>
                    <a:pt x="2" y="0"/>
                  </a:cubicBezTo>
                  <a:cubicBezTo>
                    <a:pt x="2" y="0"/>
                    <a:pt x="2" y="0"/>
                    <a:pt x="2" y="0"/>
                  </a:cubicBezTo>
                  <a:cubicBezTo>
                    <a:pt x="2" y="1"/>
                    <a:pt x="2" y="1"/>
                    <a:pt x="2" y="1"/>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79" name="Freeform 72"/>
            <p:cNvSpPr/>
            <p:nvPr/>
          </p:nvSpPr>
          <p:spPr bwMode="auto">
            <a:xfrm>
              <a:off x="2782888" y="2771775"/>
              <a:ext cx="0" cy="6350"/>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0" name="Freeform 73"/>
            <p:cNvSpPr/>
            <p:nvPr/>
          </p:nvSpPr>
          <p:spPr bwMode="auto">
            <a:xfrm>
              <a:off x="2782888" y="2771775"/>
              <a:ext cx="0" cy="6350"/>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1" name="Freeform 74"/>
            <p:cNvSpPr/>
            <p:nvPr/>
          </p:nvSpPr>
          <p:spPr bwMode="auto">
            <a:xfrm>
              <a:off x="2825750" y="2778125"/>
              <a:ext cx="11112" cy="38100"/>
            </a:xfrm>
            <a:custGeom>
              <a:avLst/>
              <a:gdLst>
                <a:gd name="T0" fmla="*/ 1 w 2"/>
                <a:gd name="T1" fmla="*/ 3 h 7"/>
                <a:gd name="T2" fmla="*/ 1 w 2"/>
                <a:gd name="T3" fmla="*/ 5 h 7"/>
                <a:gd name="T4" fmla="*/ 1 w 2"/>
                <a:gd name="T5" fmla="*/ 5 h 7"/>
                <a:gd name="T6" fmla="*/ 0 w 2"/>
                <a:gd name="T7" fmla="*/ 6 h 7"/>
                <a:gd name="T8" fmla="*/ 1 w 2"/>
                <a:gd name="T9" fmla="*/ 5 h 7"/>
                <a:gd name="T10" fmla="*/ 2 w 2"/>
                <a:gd name="T11" fmla="*/ 4 h 7"/>
                <a:gd name="T12" fmla="*/ 2 w 2"/>
                <a:gd name="T13" fmla="*/ 2 h 7"/>
                <a:gd name="T14" fmla="*/ 2 w 2"/>
                <a:gd name="T15" fmla="*/ 1 h 7"/>
                <a:gd name="T16" fmla="*/ 2 w 2"/>
                <a:gd name="T17" fmla="*/ 0 h 7"/>
                <a:gd name="T18" fmla="*/ 2 w 2"/>
                <a:gd name="T19" fmla="*/ 1 h 7"/>
                <a:gd name="T20" fmla="*/ 2 w 2"/>
                <a:gd name="T21" fmla="*/ 0 h 7"/>
                <a:gd name="T22" fmla="*/ 1 w 2"/>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7">
                  <a:moveTo>
                    <a:pt x="1" y="3"/>
                  </a:moveTo>
                  <a:cubicBezTo>
                    <a:pt x="1" y="3"/>
                    <a:pt x="1" y="4"/>
                    <a:pt x="1" y="5"/>
                  </a:cubicBezTo>
                  <a:cubicBezTo>
                    <a:pt x="1" y="5"/>
                    <a:pt x="1" y="5"/>
                    <a:pt x="1" y="5"/>
                  </a:cubicBezTo>
                  <a:cubicBezTo>
                    <a:pt x="0" y="6"/>
                    <a:pt x="0" y="6"/>
                    <a:pt x="0" y="6"/>
                  </a:cubicBezTo>
                  <a:cubicBezTo>
                    <a:pt x="1" y="7"/>
                    <a:pt x="1" y="6"/>
                    <a:pt x="1" y="5"/>
                  </a:cubicBezTo>
                  <a:cubicBezTo>
                    <a:pt x="2" y="5"/>
                    <a:pt x="2" y="4"/>
                    <a:pt x="2" y="4"/>
                  </a:cubicBezTo>
                  <a:cubicBezTo>
                    <a:pt x="2" y="4"/>
                    <a:pt x="2" y="3"/>
                    <a:pt x="2" y="2"/>
                  </a:cubicBezTo>
                  <a:cubicBezTo>
                    <a:pt x="2" y="2"/>
                    <a:pt x="2" y="2"/>
                    <a:pt x="2" y="1"/>
                  </a:cubicBezTo>
                  <a:cubicBezTo>
                    <a:pt x="2" y="0"/>
                    <a:pt x="2" y="0"/>
                    <a:pt x="2" y="0"/>
                  </a:cubicBezTo>
                  <a:cubicBezTo>
                    <a:pt x="2" y="0"/>
                    <a:pt x="2" y="0"/>
                    <a:pt x="2" y="1"/>
                  </a:cubicBezTo>
                  <a:cubicBezTo>
                    <a:pt x="2" y="0"/>
                    <a:pt x="2" y="0"/>
                    <a:pt x="2" y="0"/>
                  </a:cubicBezTo>
                  <a:cubicBezTo>
                    <a:pt x="2" y="1"/>
                    <a:pt x="1" y="2"/>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2" name="Freeform 75"/>
            <p:cNvSpPr/>
            <p:nvPr/>
          </p:nvSpPr>
          <p:spPr bwMode="auto">
            <a:xfrm>
              <a:off x="2825750" y="2822575"/>
              <a:ext cx="11112" cy="31750"/>
            </a:xfrm>
            <a:custGeom>
              <a:avLst/>
              <a:gdLst>
                <a:gd name="T0" fmla="*/ 0 w 2"/>
                <a:gd name="T1" fmla="*/ 6 h 6"/>
                <a:gd name="T2" fmla="*/ 1 w 2"/>
                <a:gd name="T3" fmla="*/ 5 h 6"/>
                <a:gd name="T4" fmla="*/ 1 w 2"/>
                <a:gd name="T5" fmla="*/ 4 h 6"/>
                <a:gd name="T6" fmla="*/ 1 w 2"/>
                <a:gd name="T7" fmla="*/ 4 h 6"/>
                <a:gd name="T8" fmla="*/ 2 w 2"/>
                <a:gd name="T9" fmla="*/ 2 h 6"/>
                <a:gd name="T10" fmla="*/ 2 w 2"/>
                <a:gd name="T11" fmla="*/ 0 h 6"/>
                <a:gd name="T12" fmla="*/ 2 w 2"/>
                <a:gd name="T13" fmla="*/ 0 h 6"/>
                <a:gd name="T14" fmla="*/ 1 w 2"/>
                <a:gd name="T15" fmla="*/ 1 h 6"/>
                <a:gd name="T16" fmla="*/ 1 w 2"/>
                <a:gd name="T17" fmla="*/ 1 h 6"/>
                <a:gd name="T18" fmla="*/ 1 w 2"/>
                <a:gd name="T19" fmla="*/ 3 h 6"/>
                <a:gd name="T20" fmla="*/ 0 w 2"/>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6">
                  <a:moveTo>
                    <a:pt x="0" y="6"/>
                  </a:moveTo>
                  <a:cubicBezTo>
                    <a:pt x="0" y="6"/>
                    <a:pt x="0" y="6"/>
                    <a:pt x="1" y="5"/>
                  </a:cubicBezTo>
                  <a:cubicBezTo>
                    <a:pt x="1" y="5"/>
                    <a:pt x="1" y="5"/>
                    <a:pt x="1" y="4"/>
                  </a:cubicBezTo>
                  <a:cubicBezTo>
                    <a:pt x="1" y="4"/>
                    <a:pt x="1" y="4"/>
                    <a:pt x="1" y="4"/>
                  </a:cubicBezTo>
                  <a:cubicBezTo>
                    <a:pt x="1" y="3"/>
                    <a:pt x="1" y="3"/>
                    <a:pt x="2" y="2"/>
                  </a:cubicBezTo>
                  <a:cubicBezTo>
                    <a:pt x="2" y="2"/>
                    <a:pt x="2" y="1"/>
                    <a:pt x="2" y="0"/>
                  </a:cubicBezTo>
                  <a:cubicBezTo>
                    <a:pt x="2" y="0"/>
                    <a:pt x="2" y="0"/>
                    <a:pt x="2" y="0"/>
                  </a:cubicBezTo>
                  <a:cubicBezTo>
                    <a:pt x="1" y="1"/>
                    <a:pt x="1" y="1"/>
                    <a:pt x="1" y="1"/>
                  </a:cubicBezTo>
                  <a:cubicBezTo>
                    <a:pt x="1" y="1"/>
                    <a:pt x="1" y="1"/>
                    <a:pt x="1" y="1"/>
                  </a:cubicBezTo>
                  <a:cubicBezTo>
                    <a:pt x="1" y="2"/>
                    <a:pt x="1" y="3"/>
                    <a:pt x="1" y="3"/>
                  </a:cubicBezTo>
                  <a:cubicBezTo>
                    <a:pt x="0" y="5"/>
                    <a:pt x="0" y="6"/>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3" name="Freeform 76"/>
            <p:cNvSpPr/>
            <p:nvPr/>
          </p:nvSpPr>
          <p:spPr bwMode="auto">
            <a:xfrm>
              <a:off x="2814638" y="2871788"/>
              <a:ext cx="11112" cy="26987"/>
            </a:xfrm>
            <a:custGeom>
              <a:avLst/>
              <a:gdLst>
                <a:gd name="T0" fmla="*/ 0 w 2"/>
                <a:gd name="T1" fmla="*/ 4 h 5"/>
                <a:gd name="T2" fmla="*/ 1 w 2"/>
                <a:gd name="T3" fmla="*/ 3 h 5"/>
                <a:gd name="T4" fmla="*/ 1 w 2"/>
                <a:gd name="T5" fmla="*/ 0 h 5"/>
                <a:gd name="T6" fmla="*/ 1 w 2"/>
                <a:gd name="T7" fmla="*/ 0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0" y="5"/>
                    <a:pt x="1" y="3"/>
                    <a:pt x="1" y="3"/>
                  </a:cubicBezTo>
                  <a:cubicBezTo>
                    <a:pt x="2" y="2"/>
                    <a:pt x="2" y="0"/>
                    <a:pt x="1" y="0"/>
                  </a:cubicBezTo>
                  <a:cubicBezTo>
                    <a:pt x="1" y="0"/>
                    <a:pt x="1" y="0"/>
                    <a:pt x="1" y="0"/>
                  </a:cubicBezTo>
                  <a:cubicBezTo>
                    <a:pt x="0" y="1"/>
                    <a:pt x="0" y="4"/>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4" name="Rectangle 77"/>
            <p:cNvSpPr>
              <a:spLocks noChangeArrowheads="1"/>
            </p:cNvSpPr>
            <p:nvPr/>
          </p:nvSpPr>
          <p:spPr bwMode="auto">
            <a:xfrm>
              <a:off x="2820988" y="2871788"/>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5" name="Freeform 78"/>
            <p:cNvSpPr/>
            <p:nvPr/>
          </p:nvSpPr>
          <p:spPr bwMode="auto">
            <a:xfrm>
              <a:off x="2820988" y="28717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6" name="Rectangle 79"/>
            <p:cNvSpPr>
              <a:spLocks noChangeArrowheads="1"/>
            </p:cNvSpPr>
            <p:nvPr/>
          </p:nvSpPr>
          <p:spPr bwMode="auto">
            <a:xfrm>
              <a:off x="2820988" y="2871788"/>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7" name="Freeform 80"/>
            <p:cNvSpPr/>
            <p:nvPr/>
          </p:nvSpPr>
          <p:spPr bwMode="auto">
            <a:xfrm>
              <a:off x="2820988" y="28717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8" name="Rectangle 81"/>
            <p:cNvSpPr>
              <a:spLocks noChangeArrowheads="1"/>
            </p:cNvSpPr>
            <p:nvPr/>
          </p:nvSpPr>
          <p:spPr bwMode="auto">
            <a:xfrm>
              <a:off x="2820988" y="2871788"/>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89" name="Freeform 82"/>
            <p:cNvSpPr/>
            <p:nvPr/>
          </p:nvSpPr>
          <p:spPr bwMode="auto">
            <a:xfrm>
              <a:off x="2820988" y="28717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0" name="Freeform 83"/>
            <p:cNvSpPr/>
            <p:nvPr/>
          </p:nvSpPr>
          <p:spPr bwMode="auto">
            <a:xfrm>
              <a:off x="3182938" y="3541713"/>
              <a:ext cx="142875" cy="66675"/>
            </a:xfrm>
            <a:custGeom>
              <a:avLst/>
              <a:gdLst>
                <a:gd name="T0" fmla="*/ 26 w 26"/>
                <a:gd name="T1" fmla="*/ 11 h 12"/>
                <a:gd name="T2" fmla="*/ 24 w 26"/>
                <a:gd name="T3" fmla="*/ 8 h 12"/>
                <a:gd name="T4" fmla="*/ 19 w 26"/>
                <a:gd name="T5" fmla="*/ 5 h 12"/>
                <a:gd name="T6" fmla="*/ 12 w 26"/>
                <a:gd name="T7" fmla="*/ 1 h 12"/>
                <a:gd name="T8" fmla="*/ 13 w 26"/>
                <a:gd name="T9" fmla="*/ 1 h 12"/>
                <a:gd name="T10" fmla="*/ 9 w 26"/>
                <a:gd name="T11" fmla="*/ 1 h 12"/>
                <a:gd name="T12" fmla="*/ 9 w 26"/>
                <a:gd name="T13" fmla="*/ 1 h 12"/>
                <a:gd name="T14" fmla="*/ 6 w 26"/>
                <a:gd name="T15" fmla="*/ 0 h 12"/>
                <a:gd name="T16" fmla="*/ 3 w 26"/>
                <a:gd name="T17" fmla="*/ 0 h 12"/>
                <a:gd name="T18" fmla="*/ 1 w 26"/>
                <a:gd name="T19" fmla="*/ 4 h 12"/>
                <a:gd name="T20" fmla="*/ 6 w 26"/>
                <a:gd name="T21" fmla="*/ 4 h 12"/>
                <a:gd name="T22" fmla="*/ 11 w 26"/>
                <a:gd name="T23" fmla="*/ 4 h 12"/>
                <a:gd name="T24" fmla="*/ 16 w 26"/>
                <a:gd name="T25" fmla="*/ 8 h 12"/>
                <a:gd name="T26" fmla="*/ 19 w 26"/>
                <a:gd name="T27" fmla="*/ 9 h 12"/>
                <a:gd name="T28" fmla="*/ 26 w 26"/>
                <a:gd name="T29"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26" y="11"/>
                  </a:moveTo>
                  <a:cubicBezTo>
                    <a:pt x="26" y="10"/>
                    <a:pt x="25" y="9"/>
                    <a:pt x="24" y="8"/>
                  </a:cubicBezTo>
                  <a:cubicBezTo>
                    <a:pt x="23" y="7"/>
                    <a:pt x="21" y="6"/>
                    <a:pt x="19" y="5"/>
                  </a:cubicBezTo>
                  <a:cubicBezTo>
                    <a:pt x="17" y="4"/>
                    <a:pt x="14" y="2"/>
                    <a:pt x="12" y="1"/>
                  </a:cubicBezTo>
                  <a:cubicBezTo>
                    <a:pt x="13" y="1"/>
                    <a:pt x="13" y="1"/>
                    <a:pt x="13" y="1"/>
                  </a:cubicBezTo>
                  <a:cubicBezTo>
                    <a:pt x="12" y="1"/>
                    <a:pt x="12" y="1"/>
                    <a:pt x="9" y="1"/>
                  </a:cubicBezTo>
                  <a:cubicBezTo>
                    <a:pt x="9" y="1"/>
                    <a:pt x="9" y="1"/>
                    <a:pt x="9" y="1"/>
                  </a:cubicBezTo>
                  <a:cubicBezTo>
                    <a:pt x="8" y="1"/>
                    <a:pt x="7" y="0"/>
                    <a:pt x="6" y="0"/>
                  </a:cubicBezTo>
                  <a:cubicBezTo>
                    <a:pt x="6" y="0"/>
                    <a:pt x="4" y="0"/>
                    <a:pt x="3" y="0"/>
                  </a:cubicBezTo>
                  <a:cubicBezTo>
                    <a:pt x="0" y="1"/>
                    <a:pt x="1" y="4"/>
                    <a:pt x="1" y="4"/>
                  </a:cubicBezTo>
                  <a:cubicBezTo>
                    <a:pt x="2" y="5"/>
                    <a:pt x="3" y="5"/>
                    <a:pt x="6" y="4"/>
                  </a:cubicBezTo>
                  <a:cubicBezTo>
                    <a:pt x="8" y="3"/>
                    <a:pt x="10" y="4"/>
                    <a:pt x="11" y="4"/>
                  </a:cubicBezTo>
                  <a:cubicBezTo>
                    <a:pt x="13" y="5"/>
                    <a:pt x="14" y="7"/>
                    <a:pt x="16" y="8"/>
                  </a:cubicBezTo>
                  <a:cubicBezTo>
                    <a:pt x="17" y="9"/>
                    <a:pt x="18" y="8"/>
                    <a:pt x="19" y="9"/>
                  </a:cubicBezTo>
                  <a:cubicBezTo>
                    <a:pt x="21" y="12"/>
                    <a:pt x="26" y="11"/>
                    <a:pt x="2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1" name="Freeform 84"/>
            <p:cNvSpPr/>
            <p:nvPr/>
          </p:nvSpPr>
          <p:spPr bwMode="auto">
            <a:xfrm>
              <a:off x="3297238" y="3630613"/>
              <a:ext cx="6350" cy="4762"/>
            </a:xfrm>
            <a:custGeom>
              <a:avLst/>
              <a:gdLst>
                <a:gd name="T0" fmla="*/ 0 w 4"/>
                <a:gd name="T1" fmla="*/ 3 h 3"/>
                <a:gd name="T2" fmla="*/ 4 w 4"/>
                <a:gd name="T3" fmla="*/ 3 h 3"/>
                <a:gd name="T4" fmla="*/ 0 w 4"/>
                <a:gd name="T5" fmla="*/ 0 h 3"/>
                <a:gd name="T6" fmla="*/ 0 w 4"/>
                <a:gd name="T7" fmla="*/ 3 h 3"/>
              </a:gdLst>
              <a:ahLst/>
              <a:cxnLst>
                <a:cxn ang="0">
                  <a:pos x="T0" y="T1"/>
                </a:cxn>
                <a:cxn ang="0">
                  <a:pos x="T2" y="T3"/>
                </a:cxn>
                <a:cxn ang="0">
                  <a:pos x="T4" y="T5"/>
                </a:cxn>
                <a:cxn ang="0">
                  <a:pos x="T6" y="T7"/>
                </a:cxn>
              </a:cxnLst>
              <a:rect l="0" t="0" r="r" b="b"/>
              <a:pathLst>
                <a:path w="4" h="3">
                  <a:moveTo>
                    <a:pt x="0" y="3"/>
                  </a:moveTo>
                  <a:lnTo>
                    <a:pt x="4"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2" name="Freeform 85"/>
            <p:cNvSpPr/>
            <p:nvPr/>
          </p:nvSpPr>
          <p:spPr bwMode="auto">
            <a:xfrm>
              <a:off x="3270250" y="3630613"/>
              <a:ext cx="33337" cy="22225"/>
            </a:xfrm>
            <a:custGeom>
              <a:avLst/>
              <a:gdLst>
                <a:gd name="T0" fmla="*/ 1 w 6"/>
                <a:gd name="T1" fmla="*/ 3 h 4"/>
                <a:gd name="T2" fmla="*/ 3 w 6"/>
                <a:gd name="T3" fmla="*/ 3 h 4"/>
                <a:gd name="T4" fmla="*/ 5 w 6"/>
                <a:gd name="T5" fmla="*/ 2 h 4"/>
                <a:gd name="T6" fmla="*/ 6 w 6"/>
                <a:gd name="T7" fmla="*/ 2 h 4"/>
                <a:gd name="T8" fmla="*/ 6 w 6"/>
                <a:gd name="T9" fmla="*/ 1 h 4"/>
                <a:gd name="T10" fmla="*/ 4 w 6"/>
                <a:gd name="T11" fmla="*/ 0 h 4"/>
                <a:gd name="T12" fmla="*/ 1 w 6"/>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1" y="3"/>
                  </a:moveTo>
                  <a:cubicBezTo>
                    <a:pt x="1" y="4"/>
                    <a:pt x="2" y="4"/>
                    <a:pt x="3" y="3"/>
                  </a:cubicBezTo>
                  <a:cubicBezTo>
                    <a:pt x="3" y="3"/>
                    <a:pt x="5" y="2"/>
                    <a:pt x="5" y="2"/>
                  </a:cubicBezTo>
                  <a:cubicBezTo>
                    <a:pt x="6" y="2"/>
                    <a:pt x="6" y="2"/>
                    <a:pt x="6" y="2"/>
                  </a:cubicBezTo>
                  <a:cubicBezTo>
                    <a:pt x="6" y="1"/>
                    <a:pt x="6" y="1"/>
                    <a:pt x="6" y="1"/>
                  </a:cubicBezTo>
                  <a:cubicBezTo>
                    <a:pt x="5" y="0"/>
                    <a:pt x="4" y="0"/>
                    <a:pt x="4" y="0"/>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3" name="Rectangle 86"/>
            <p:cNvSpPr>
              <a:spLocks noChangeArrowheads="1"/>
            </p:cNvSpPr>
            <p:nvPr/>
          </p:nvSpPr>
          <p:spPr bwMode="auto">
            <a:xfrm>
              <a:off x="3303588" y="3635375"/>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4" name="Freeform 87"/>
            <p:cNvSpPr/>
            <p:nvPr/>
          </p:nvSpPr>
          <p:spPr bwMode="auto">
            <a:xfrm>
              <a:off x="3325813" y="3608388"/>
              <a:ext cx="98425" cy="44450"/>
            </a:xfrm>
            <a:custGeom>
              <a:avLst/>
              <a:gdLst>
                <a:gd name="T0" fmla="*/ 3 w 18"/>
                <a:gd name="T1" fmla="*/ 8 h 8"/>
                <a:gd name="T2" fmla="*/ 4 w 18"/>
                <a:gd name="T3" fmla="*/ 8 h 8"/>
                <a:gd name="T4" fmla="*/ 7 w 18"/>
                <a:gd name="T5" fmla="*/ 6 h 8"/>
                <a:gd name="T6" fmla="*/ 9 w 18"/>
                <a:gd name="T7" fmla="*/ 7 h 8"/>
                <a:gd name="T8" fmla="*/ 11 w 18"/>
                <a:gd name="T9" fmla="*/ 8 h 8"/>
                <a:gd name="T10" fmla="*/ 11 w 18"/>
                <a:gd name="T11" fmla="*/ 8 h 8"/>
                <a:gd name="T12" fmla="*/ 15 w 18"/>
                <a:gd name="T13" fmla="*/ 7 h 8"/>
                <a:gd name="T14" fmla="*/ 16 w 18"/>
                <a:gd name="T15" fmla="*/ 7 h 8"/>
                <a:gd name="T16" fmla="*/ 16 w 18"/>
                <a:gd name="T17" fmla="*/ 7 h 8"/>
                <a:gd name="T18" fmla="*/ 17 w 18"/>
                <a:gd name="T19" fmla="*/ 6 h 8"/>
                <a:gd name="T20" fmla="*/ 13 w 18"/>
                <a:gd name="T21" fmla="*/ 2 h 8"/>
                <a:gd name="T22" fmla="*/ 12 w 18"/>
                <a:gd name="T23" fmla="*/ 2 h 8"/>
                <a:gd name="T24" fmla="*/ 13 w 18"/>
                <a:gd name="T25" fmla="*/ 2 h 8"/>
                <a:gd name="T26" fmla="*/ 10 w 18"/>
                <a:gd name="T27" fmla="*/ 0 h 8"/>
                <a:gd name="T28" fmla="*/ 4 w 18"/>
                <a:gd name="T29" fmla="*/ 2 h 8"/>
                <a:gd name="T30" fmla="*/ 5 w 18"/>
                <a:gd name="T31" fmla="*/ 4 h 8"/>
                <a:gd name="T32" fmla="*/ 3 w 18"/>
                <a:gd name="T33" fmla="*/ 5 h 8"/>
                <a:gd name="T34" fmla="*/ 3 w 18"/>
                <a:gd name="T3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8">
                  <a:moveTo>
                    <a:pt x="3" y="8"/>
                  </a:moveTo>
                  <a:cubicBezTo>
                    <a:pt x="3" y="8"/>
                    <a:pt x="4" y="8"/>
                    <a:pt x="4" y="8"/>
                  </a:cubicBezTo>
                  <a:cubicBezTo>
                    <a:pt x="5" y="8"/>
                    <a:pt x="6" y="7"/>
                    <a:pt x="7" y="6"/>
                  </a:cubicBezTo>
                  <a:cubicBezTo>
                    <a:pt x="8" y="5"/>
                    <a:pt x="9" y="6"/>
                    <a:pt x="9" y="7"/>
                  </a:cubicBezTo>
                  <a:cubicBezTo>
                    <a:pt x="10" y="8"/>
                    <a:pt x="10" y="8"/>
                    <a:pt x="11" y="8"/>
                  </a:cubicBezTo>
                  <a:cubicBezTo>
                    <a:pt x="11" y="8"/>
                    <a:pt x="11" y="8"/>
                    <a:pt x="11" y="8"/>
                  </a:cubicBezTo>
                  <a:cubicBezTo>
                    <a:pt x="12" y="8"/>
                    <a:pt x="13" y="7"/>
                    <a:pt x="15" y="7"/>
                  </a:cubicBezTo>
                  <a:cubicBezTo>
                    <a:pt x="16" y="7"/>
                    <a:pt x="16" y="7"/>
                    <a:pt x="16" y="7"/>
                  </a:cubicBezTo>
                  <a:cubicBezTo>
                    <a:pt x="16" y="7"/>
                    <a:pt x="16" y="7"/>
                    <a:pt x="16" y="7"/>
                  </a:cubicBezTo>
                  <a:cubicBezTo>
                    <a:pt x="17" y="7"/>
                    <a:pt x="17" y="6"/>
                    <a:pt x="17" y="6"/>
                  </a:cubicBezTo>
                  <a:cubicBezTo>
                    <a:pt x="18" y="5"/>
                    <a:pt x="15" y="3"/>
                    <a:pt x="13" y="2"/>
                  </a:cubicBezTo>
                  <a:cubicBezTo>
                    <a:pt x="12" y="2"/>
                    <a:pt x="12" y="2"/>
                    <a:pt x="12" y="2"/>
                  </a:cubicBezTo>
                  <a:cubicBezTo>
                    <a:pt x="13" y="2"/>
                    <a:pt x="13" y="2"/>
                    <a:pt x="13" y="2"/>
                  </a:cubicBezTo>
                  <a:cubicBezTo>
                    <a:pt x="13" y="2"/>
                    <a:pt x="13" y="1"/>
                    <a:pt x="10" y="0"/>
                  </a:cubicBezTo>
                  <a:cubicBezTo>
                    <a:pt x="8" y="0"/>
                    <a:pt x="6" y="1"/>
                    <a:pt x="4" y="2"/>
                  </a:cubicBezTo>
                  <a:cubicBezTo>
                    <a:pt x="4" y="2"/>
                    <a:pt x="4" y="3"/>
                    <a:pt x="5" y="4"/>
                  </a:cubicBezTo>
                  <a:cubicBezTo>
                    <a:pt x="4" y="4"/>
                    <a:pt x="4" y="4"/>
                    <a:pt x="3" y="5"/>
                  </a:cubicBezTo>
                  <a:cubicBezTo>
                    <a:pt x="0" y="6"/>
                    <a:pt x="2" y="8"/>
                    <a:pt x="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5" name="Freeform 90"/>
            <p:cNvSpPr/>
            <p:nvPr/>
          </p:nvSpPr>
          <p:spPr bwMode="auto">
            <a:xfrm>
              <a:off x="2749550" y="2436813"/>
              <a:ext cx="1190625" cy="2436812"/>
            </a:xfrm>
            <a:custGeom>
              <a:avLst/>
              <a:gdLst>
                <a:gd name="T0" fmla="*/ 187 w 217"/>
                <a:gd name="T1" fmla="*/ 297 h 443"/>
                <a:gd name="T2" fmla="*/ 167 w 217"/>
                <a:gd name="T3" fmla="*/ 290 h 443"/>
                <a:gd name="T4" fmla="*/ 159 w 217"/>
                <a:gd name="T5" fmla="*/ 274 h 443"/>
                <a:gd name="T6" fmla="*/ 147 w 217"/>
                <a:gd name="T7" fmla="*/ 269 h 443"/>
                <a:gd name="T8" fmla="*/ 130 w 217"/>
                <a:gd name="T9" fmla="*/ 257 h 443"/>
                <a:gd name="T10" fmla="*/ 107 w 217"/>
                <a:gd name="T11" fmla="*/ 260 h 443"/>
                <a:gd name="T12" fmla="*/ 102 w 217"/>
                <a:gd name="T13" fmla="*/ 251 h 443"/>
                <a:gd name="T14" fmla="*/ 72 w 217"/>
                <a:gd name="T15" fmla="*/ 227 h 443"/>
                <a:gd name="T16" fmla="*/ 67 w 217"/>
                <a:gd name="T17" fmla="*/ 180 h 443"/>
                <a:gd name="T18" fmla="*/ 84 w 217"/>
                <a:gd name="T19" fmla="*/ 178 h 443"/>
                <a:gd name="T20" fmla="*/ 92 w 217"/>
                <a:gd name="T21" fmla="*/ 194 h 443"/>
                <a:gd name="T22" fmla="*/ 108 w 217"/>
                <a:gd name="T23" fmla="*/ 140 h 443"/>
                <a:gd name="T24" fmla="*/ 123 w 217"/>
                <a:gd name="T25" fmla="*/ 127 h 443"/>
                <a:gd name="T26" fmla="*/ 133 w 217"/>
                <a:gd name="T27" fmla="*/ 125 h 443"/>
                <a:gd name="T28" fmla="*/ 139 w 217"/>
                <a:gd name="T29" fmla="*/ 106 h 443"/>
                <a:gd name="T30" fmla="*/ 160 w 217"/>
                <a:gd name="T31" fmla="*/ 98 h 443"/>
                <a:gd name="T32" fmla="*/ 163 w 217"/>
                <a:gd name="T33" fmla="*/ 91 h 443"/>
                <a:gd name="T34" fmla="*/ 159 w 217"/>
                <a:gd name="T35" fmla="*/ 82 h 443"/>
                <a:gd name="T36" fmla="*/ 152 w 217"/>
                <a:gd name="T37" fmla="*/ 72 h 443"/>
                <a:gd name="T38" fmla="*/ 137 w 217"/>
                <a:gd name="T39" fmla="*/ 67 h 443"/>
                <a:gd name="T40" fmla="*/ 134 w 217"/>
                <a:gd name="T41" fmla="*/ 53 h 443"/>
                <a:gd name="T42" fmla="*/ 116 w 217"/>
                <a:gd name="T43" fmla="*/ 48 h 443"/>
                <a:gd name="T44" fmla="*/ 106 w 217"/>
                <a:gd name="T45" fmla="*/ 82 h 443"/>
                <a:gd name="T46" fmla="*/ 95 w 217"/>
                <a:gd name="T47" fmla="*/ 77 h 443"/>
                <a:gd name="T48" fmla="*/ 101 w 217"/>
                <a:gd name="T49" fmla="*/ 35 h 443"/>
                <a:gd name="T50" fmla="*/ 100 w 217"/>
                <a:gd name="T51" fmla="*/ 30 h 443"/>
                <a:gd name="T52" fmla="*/ 113 w 217"/>
                <a:gd name="T53" fmla="*/ 27 h 443"/>
                <a:gd name="T54" fmla="*/ 121 w 217"/>
                <a:gd name="T55" fmla="*/ 18 h 443"/>
                <a:gd name="T56" fmla="*/ 108 w 217"/>
                <a:gd name="T57" fmla="*/ 18 h 443"/>
                <a:gd name="T58" fmla="*/ 104 w 217"/>
                <a:gd name="T59" fmla="*/ 10 h 443"/>
                <a:gd name="T60" fmla="*/ 98 w 217"/>
                <a:gd name="T61" fmla="*/ 13 h 443"/>
                <a:gd name="T62" fmla="*/ 89 w 217"/>
                <a:gd name="T63" fmla="*/ 23 h 443"/>
                <a:gd name="T64" fmla="*/ 88 w 217"/>
                <a:gd name="T65" fmla="*/ 17 h 443"/>
                <a:gd name="T66" fmla="*/ 80 w 217"/>
                <a:gd name="T67" fmla="*/ 22 h 443"/>
                <a:gd name="T68" fmla="*/ 69 w 217"/>
                <a:gd name="T69" fmla="*/ 25 h 443"/>
                <a:gd name="T70" fmla="*/ 68 w 217"/>
                <a:gd name="T71" fmla="*/ 22 h 443"/>
                <a:gd name="T72" fmla="*/ 61 w 217"/>
                <a:gd name="T73" fmla="*/ 21 h 443"/>
                <a:gd name="T74" fmla="*/ 59 w 217"/>
                <a:gd name="T75" fmla="*/ 15 h 443"/>
                <a:gd name="T76" fmla="*/ 51 w 217"/>
                <a:gd name="T77" fmla="*/ 12 h 443"/>
                <a:gd name="T78" fmla="*/ 42 w 217"/>
                <a:gd name="T79" fmla="*/ 12 h 443"/>
                <a:gd name="T80" fmla="*/ 39 w 217"/>
                <a:gd name="T81" fmla="*/ 2 h 443"/>
                <a:gd name="T82" fmla="*/ 26 w 217"/>
                <a:gd name="T83" fmla="*/ 20 h 443"/>
                <a:gd name="T84" fmla="*/ 17 w 217"/>
                <a:gd name="T85" fmla="*/ 36 h 443"/>
                <a:gd name="T86" fmla="*/ 0 w 217"/>
                <a:gd name="T87" fmla="*/ 73 h 443"/>
                <a:gd name="T88" fmla="*/ 13 w 217"/>
                <a:gd name="T89" fmla="*/ 52 h 443"/>
                <a:gd name="T90" fmla="*/ 16 w 217"/>
                <a:gd name="T91" fmla="*/ 61 h 443"/>
                <a:gd name="T92" fmla="*/ 16 w 217"/>
                <a:gd name="T93" fmla="*/ 83 h 443"/>
                <a:gd name="T94" fmla="*/ 15 w 217"/>
                <a:gd name="T95" fmla="*/ 164 h 443"/>
                <a:gd name="T96" fmla="*/ 31 w 217"/>
                <a:gd name="T97" fmla="*/ 192 h 443"/>
                <a:gd name="T98" fmla="*/ 94 w 217"/>
                <a:gd name="T99" fmla="*/ 252 h 443"/>
                <a:gd name="T100" fmla="*/ 92 w 217"/>
                <a:gd name="T101" fmla="*/ 265 h 443"/>
                <a:gd name="T102" fmla="*/ 108 w 217"/>
                <a:gd name="T103" fmla="*/ 324 h 443"/>
                <a:gd name="T104" fmla="*/ 145 w 217"/>
                <a:gd name="T105" fmla="*/ 391 h 443"/>
                <a:gd name="T106" fmla="*/ 158 w 217"/>
                <a:gd name="T107" fmla="*/ 418 h 443"/>
                <a:gd name="T108" fmla="*/ 181 w 217"/>
                <a:gd name="T109" fmla="*/ 439 h 443"/>
                <a:gd name="T110" fmla="*/ 180 w 217"/>
                <a:gd name="T111" fmla="*/ 436 h 443"/>
                <a:gd name="T112" fmla="*/ 169 w 217"/>
                <a:gd name="T113" fmla="*/ 417 h 443"/>
                <a:gd name="T114" fmla="*/ 170 w 217"/>
                <a:gd name="T115" fmla="*/ 405 h 443"/>
                <a:gd name="T116" fmla="*/ 174 w 217"/>
                <a:gd name="T117" fmla="*/ 387 h 443"/>
                <a:gd name="T118" fmla="*/ 189 w 217"/>
                <a:gd name="T119" fmla="*/ 365 h 443"/>
                <a:gd name="T120" fmla="*/ 208 w 217"/>
                <a:gd name="T121"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7" h="443">
                  <a:moveTo>
                    <a:pt x="207" y="303"/>
                  </a:moveTo>
                  <a:cubicBezTo>
                    <a:pt x="206" y="300"/>
                    <a:pt x="206" y="300"/>
                    <a:pt x="190" y="296"/>
                  </a:cubicBezTo>
                  <a:cubicBezTo>
                    <a:pt x="190" y="296"/>
                    <a:pt x="190" y="296"/>
                    <a:pt x="190" y="296"/>
                  </a:cubicBezTo>
                  <a:cubicBezTo>
                    <a:pt x="187" y="297"/>
                    <a:pt x="187" y="297"/>
                    <a:pt x="187" y="297"/>
                  </a:cubicBezTo>
                  <a:cubicBezTo>
                    <a:pt x="186" y="296"/>
                    <a:pt x="186" y="295"/>
                    <a:pt x="186" y="294"/>
                  </a:cubicBezTo>
                  <a:cubicBezTo>
                    <a:pt x="186" y="294"/>
                    <a:pt x="178" y="287"/>
                    <a:pt x="175" y="294"/>
                  </a:cubicBezTo>
                  <a:cubicBezTo>
                    <a:pt x="173" y="294"/>
                    <a:pt x="173" y="294"/>
                    <a:pt x="173" y="294"/>
                  </a:cubicBezTo>
                  <a:cubicBezTo>
                    <a:pt x="171" y="288"/>
                    <a:pt x="171" y="288"/>
                    <a:pt x="167" y="290"/>
                  </a:cubicBezTo>
                  <a:cubicBezTo>
                    <a:pt x="167" y="293"/>
                    <a:pt x="167" y="294"/>
                    <a:pt x="166" y="294"/>
                  </a:cubicBezTo>
                  <a:cubicBezTo>
                    <a:pt x="162" y="295"/>
                    <a:pt x="163" y="293"/>
                    <a:pt x="167" y="289"/>
                  </a:cubicBezTo>
                  <a:cubicBezTo>
                    <a:pt x="169" y="286"/>
                    <a:pt x="163" y="276"/>
                    <a:pt x="162" y="275"/>
                  </a:cubicBezTo>
                  <a:cubicBezTo>
                    <a:pt x="161" y="275"/>
                    <a:pt x="160" y="274"/>
                    <a:pt x="159" y="274"/>
                  </a:cubicBezTo>
                  <a:cubicBezTo>
                    <a:pt x="158" y="273"/>
                    <a:pt x="157" y="273"/>
                    <a:pt x="156" y="274"/>
                  </a:cubicBezTo>
                  <a:cubicBezTo>
                    <a:pt x="155" y="274"/>
                    <a:pt x="154" y="274"/>
                    <a:pt x="153" y="274"/>
                  </a:cubicBezTo>
                  <a:cubicBezTo>
                    <a:pt x="151" y="273"/>
                    <a:pt x="150" y="270"/>
                    <a:pt x="148" y="269"/>
                  </a:cubicBezTo>
                  <a:cubicBezTo>
                    <a:pt x="148" y="269"/>
                    <a:pt x="147" y="269"/>
                    <a:pt x="147" y="269"/>
                  </a:cubicBezTo>
                  <a:cubicBezTo>
                    <a:pt x="146" y="269"/>
                    <a:pt x="146" y="269"/>
                    <a:pt x="146" y="269"/>
                  </a:cubicBezTo>
                  <a:cubicBezTo>
                    <a:pt x="143" y="270"/>
                    <a:pt x="142" y="268"/>
                    <a:pt x="140" y="266"/>
                  </a:cubicBezTo>
                  <a:cubicBezTo>
                    <a:pt x="138" y="264"/>
                    <a:pt x="137" y="263"/>
                    <a:pt x="135" y="263"/>
                  </a:cubicBezTo>
                  <a:cubicBezTo>
                    <a:pt x="133" y="261"/>
                    <a:pt x="133" y="258"/>
                    <a:pt x="130" y="257"/>
                  </a:cubicBezTo>
                  <a:cubicBezTo>
                    <a:pt x="130" y="257"/>
                    <a:pt x="121" y="256"/>
                    <a:pt x="119" y="256"/>
                  </a:cubicBezTo>
                  <a:cubicBezTo>
                    <a:pt x="110" y="252"/>
                    <a:pt x="110" y="252"/>
                    <a:pt x="110" y="252"/>
                  </a:cubicBezTo>
                  <a:cubicBezTo>
                    <a:pt x="107" y="252"/>
                    <a:pt x="107" y="252"/>
                    <a:pt x="108" y="260"/>
                  </a:cubicBezTo>
                  <a:cubicBezTo>
                    <a:pt x="107" y="260"/>
                    <a:pt x="107" y="260"/>
                    <a:pt x="107" y="260"/>
                  </a:cubicBezTo>
                  <a:cubicBezTo>
                    <a:pt x="106" y="258"/>
                    <a:pt x="106" y="256"/>
                    <a:pt x="105" y="254"/>
                  </a:cubicBezTo>
                  <a:cubicBezTo>
                    <a:pt x="104" y="253"/>
                    <a:pt x="104" y="253"/>
                    <a:pt x="103" y="253"/>
                  </a:cubicBezTo>
                  <a:cubicBezTo>
                    <a:pt x="103" y="253"/>
                    <a:pt x="104" y="253"/>
                    <a:pt x="104" y="253"/>
                  </a:cubicBezTo>
                  <a:cubicBezTo>
                    <a:pt x="104" y="253"/>
                    <a:pt x="103" y="252"/>
                    <a:pt x="102" y="251"/>
                  </a:cubicBezTo>
                  <a:cubicBezTo>
                    <a:pt x="101" y="248"/>
                    <a:pt x="98" y="248"/>
                    <a:pt x="95" y="248"/>
                  </a:cubicBezTo>
                  <a:cubicBezTo>
                    <a:pt x="92" y="248"/>
                    <a:pt x="89" y="249"/>
                    <a:pt x="88" y="247"/>
                  </a:cubicBezTo>
                  <a:cubicBezTo>
                    <a:pt x="84" y="241"/>
                    <a:pt x="90" y="234"/>
                    <a:pt x="84" y="229"/>
                  </a:cubicBezTo>
                  <a:cubicBezTo>
                    <a:pt x="80" y="225"/>
                    <a:pt x="75" y="227"/>
                    <a:pt x="72" y="227"/>
                  </a:cubicBezTo>
                  <a:cubicBezTo>
                    <a:pt x="67" y="220"/>
                    <a:pt x="75" y="215"/>
                    <a:pt x="75" y="208"/>
                  </a:cubicBezTo>
                  <a:cubicBezTo>
                    <a:pt x="74" y="202"/>
                    <a:pt x="74" y="202"/>
                    <a:pt x="66" y="216"/>
                  </a:cubicBezTo>
                  <a:cubicBezTo>
                    <a:pt x="51" y="216"/>
                    <a:pt x="51" y="214"/>
                    <a:pt x="51" y="190"/>
                  </a:cubicBezTo>
                  <a:cubicBezTo>
                    <a:pt x="51" y="176"/>
                    <a:pt x="62" y="175"/>
                    <a:pt x="67" y="180"/>
                  </a:cubicBezTo>
                  <a:cubicBezTo>
                    <a:pt x="67" y="180"/>
                    <a:pt x="68" y="179"/>
                    <a:pt x="68" y="179"/>
                  </a:cubicBezTo>
                  <a:cubicBezTo>
                    <a:pt x="68" y="178"/>
                    <a:pt x="67" y="176"/>
                    <a:pt x="67" y="175"/>
                  </a:cubicBezTo>
                  <a:cubicBezTo>
                    <a:pt x="74" y="173"/>
                    <a:pt x="74" y="173"/>
                    <a:pt x="79" y="174"/>
                  </a:cubicBezTo>
                  <a:cubicBezTo>
                    <a:pt x="80" y="176"/>
                    <a:pt x="83" y="176"/>
                    <a:pt x="84" y="178"/>
                  </a:cubicBezTo>
                  <a:cubicBezTo>
                    <a:pt x="86" y="182"/>
                    <a:pt x="85" y="186"/>
                    <a:pt x="87" y="190"/>
                  </a:cubicBezTo>
                  <a:cubicBezTo>
                    <a:pt x="87" y="191"/>
                    <a:pt x="88" y="191"/>
                    <a:pt x="88" y="192"/>
                  </a:cubicBezTo>
                  <a:cubicBezTo>
                    <a:pt x="88" y="193"/>
                    <a:pt x="90" y="194"/>
                    <a:pt x="90" y="194"/>
                  </a:cubicBezTo>
                  <a:cubicBezTo>
                    <a:pt x="91" y="194"/>
                    <a:pt x="92" y="194"/>
                    <a:pt x="92" y="194"/>
                  </a:cubicBezTo>
                  <a:cubicBezTo>
                    <a:pt x="95" y="188"/>
                    <a:pt x="89" y="184"/>
                    <a:pt x="89" y="179"/>
                  </a:cubicBezTo>
                  <a:cubicBezTo>
                    <a:pt x="89" y="176"/>
                    <a:pt x="89" y="176"/>
                    <a:pt x="93" y="167"/>
                  </a:cubicBezTo>
                  <a:cubicBezTo>
                    <a:pt x="97" y="159"/>
                    <a:pt x="104" y="152"/>
                    <a:pt x="107" y="143"/>
                  </a:cubicBezTo>
                  <a:cubicBezTo>
                    <a:pt x="107" y="142"/>
                    <a:pt x="108" y="141"/>
                    <a:pt x="108" y="140"/>
                  </a:cubicBezTo>
                  <a:cubicBezTo>
                    <a:pt x="108" y="140"/>
                    <a:pt x="111" y="137"/>
                    <a:pt x="113" y="135"/>
                  </a:cubicBezTo>
                  <a:cubicBezTo>
                    <a:pt x="114" y="134"/>
                    <a:pt x="115" y="134"/>
                    <a:pt x="117" y="134"/>
                  </a:cubicBezTo>
                  <a:cubicBezTo>
                    <a:pt x="118" y="135"/>
                    <a:pt x="119" y="135"/>
                    <a:pt x="120" y="134"/>
                  </a:cubicBezTo>
                  <a:cubicBezTo>
                    <a:pt x="122" y="132"/>
                    <a:pt x="121" y="129"/>
                    <a:pt x="123" y="127"/>
                  </a:cubicBezTo>
                  <a:cubicBezTo>
                    <a:pt x="123" y="126"/>
                    <a:pt x="124" y="126"/>
                    <a:pt x="125" y="125"/>
                  </a:cubicBezTo>
                  <a:cubicBezTo>
                    <a:pt x="125" y="125"/>
                    <a:pt x="132" y="121"/>
                    <a:pt x="136" y="120"/>
                  </a:cubicBezTo>
                  <a:cubicBezTo>
                    <a:pt x="136" y="120"/>
                    <a:pt x="136" y="120"/>
                    <a:pt x="136" y="120"/>
                  </a:cubicBezTo>
                  <a:cubicBezTo>
                    <a:pt x="133" y="123"/>
                    <a:pt x="133" y="123"/>
                    <a:pt x="133" y="125"/>
                  </a:cubicBezTo>
                  <a:cubicBezTo>
                    <a:pt x="136" y="128"/>
                    <a:pt x="139" y="123"/>
                    <a:pt x="143" y="122"/>
                  </a:cubicBezTo>
                  <a:cubicBezTo>
                    <a:pt x="148" y="121"/>
                    <a:pt x="154" y="115"/>
                    <a:pt x="150" y="112"/>
                  </a:cubicBezTo>
                  <a:cubicBezTo>
                    <a:pt x="149" y="114"/>
                    <a:pt x="148" y="116"/>
                    <a:pt x="146" y="117"/>
                  </a:cubicBezTo>
                  <a:cubicBezTo>
                    <a:pt x="146" y="117"/>
                    <a:pt x="135" y="120"/>
                    <a:pt x="139" y="106"/>
                  </a:cubicBezTo>
                  <a:cubicBezTo>
                    <a:pt x="141" y="98"/>
                    <a:pt x="133" y="104"/>
                    <a:pt x="120" y="112"/>
                  </a:cubicBezTo>
                  <a:cubicBezTo>
                    <a:pt x="135" y="98"/>
                    <a:pt x="135" y="98"/>
                    <a:pt x="135" y="98"/>
                  </a:cubicBezTo>
                  <a:cubicBezTo>
                    <a:pt x="159" y="97"/>
                    <a:pt x="159" y="97"/>
                    <a:pt x="159" y="97"/>
                  </a:cubicBezTo>
                  <a:cubicBezTo>
                    <a:pt x="160" y="98"/>
                    <a:pt x="160" y="98"/>
                    <a:pt x="160" y="98"/>
                  </a:cubicBezTo>
                  <a:cubicBezTo>
                    <a:pt x="156" y="108"/>
                    <a:pt x="156" y="108"/>
                    <a:pt x="156" y="110"/>
                  </a:cubicBezTo>
                  <a:cubicBezTo>
                    <a:pt x="172" y="115"/>
                    <a:pt x="172" y="115"/>
                    <a:pt x="173" y="112"/>
                  </a:cubicBezTo>
                  <a:cubicBezTo>
                    <a:pt x="173" y="112"/>
                    <a:pt x="175" y="101"/>
                    <a:pt x="166" y="100"/>
                  </a:cubicBezTo>
                  <a:cubicBezTo>
                    <a:pt x="165" y="97"/>
                    <a:pt x="166" y="93"/>
                    <a:pt x="163" y="91"/>
                  </a:cubicBezTo>
                  <a:cubicBezTo>
                    <a:pt x="164" y="90"/>
                    <a:pt x="164" y="88"/>
                    <a:pt x="164" y="88"/>
                  </a:cubicBezTo>
                  <a:cubicBezTo>
                    <a:pt x="161" y="85"/>
                    <a:pt x="161" y="85"/>
                    <a:pt x="155" y="87"/>
                  </a:cubicBezTo>
                  <a:cubicBezTo>
                    <a:pt x="155" y="86"/>
                    <a:pt x="155" y="86"/>
                    <a:pt x="155" y="86"/>
                  </a:cubicBezTo>
                  <a:cubicBezTo>
                    <a:pt x="156" y="84"/>
                    <a:pt x="156" y="84"/>
                    <a:pt x="159" y="82"/>
                  </a:cubicBezTo>
                  <a:cubicBezTo>
                    <a:pt x="159" y="81"/>
                    <a:pt x="159" y="80"/>
                    <a:pt x="159" y="80"/>
                  </a:cubicBezTo>
                  <a:cubicBezTo>
                    <a:pt x="158" y="78"/>
                    <a:pt x="156" y="77"/>
                    <a:pt x="155" y="75"/>
                  </a:cubicBezTo>
                  <a:cubicBezTo>
                    <a:pt x="155" y="75"/>
                    <a:pt x="154" y="74"/>
                    <a:pt x="153" y="73"/>
                  </a:cubicBezTo>
                  <a:cubicBezTo>
                    <a:pt x="152" y="72"/>
                    <a:pt x="152" y="72"/>
                    <a:pt x="152" y="72"/>
                  </a:cubicBezTo>
                  <a:cubicBezTo>
                    <a:pt x="153" y="72"/>
                    <a:pt x="153" y="71"/>
                    <a:pt x="154" y="70"/>
                  </a:cubicBezTo>
                  <a:cubicBezTo>
                    <a:pt x="154" y="70"/>
                    <a:pt x="152" y="62"/>
                    <a:pt x="148" y="58"/>
                  </a:cubicBezTo>
                  <a:cubicBezTo>
                    <a:pt x="143" y="59"/>
                    <a:pt x="142" y="66"/>
                    <a:pt x="137" y="67"/>
                  </a:cubicBezTo>
                  <a:cubicBezTo>
                    <a:pt x="137" y="67"/>
                    <a:pt x="137" y="67"/>
                    <a:pt x="137" y="67"/>
                  </a:cubicBezTo>
                  <a:cubicBezTo>
                    <a:pt x="137" y="67"/>
                    <a:pt x="137" y="67"/>
                    <a:pt x="136" y="66"/>
                  </a:cubicBezTo>
                  <a:cubicBezTo>
                    <a:pt x="136" y="66"/>
                    <a:pt x="135" y="65"/>
                    <a:pt x="134" y="64"/>
                  </a:cubicBezTo>
                  <a:cubicBezTo>
                    <a:pt x="136" y="57"/>
                    <a:pt x="136" y="57"/>
                    <a:pt x="136" y="57"/>
                  </a:cubicBezTo>
                  <a:cubicBezTo>
                    <a:pt x="134" y="55"/>
                    <a:pt x="134" y="55"/>
                    <a:pt x="134" y="53"/>
                  </a:cubicBezTo>
                  <a:cubicBezTo>
                    <a:pt x="129" y="50"/>
                    <a:pt x="129" y="50"/>
                    <a:pt x="130" y="48"/>
                  </a:cubicBezTo>
                  <a:cubicBezTo>
                    <a:pt x="129" y="48"/>
                    <a:pt x="128" y="48"/>
                    <a:pt x="127" y="48"/>
                  </a:cubicBezTo>
                  <a:cubicBezTo>
                    <a:pt x="127" y="48"/>
                    <a:pt x="127" y="48"/>
                    <a:pt x="127" y="48"/>
                  </a:cubicBezTo>
                  <a:cubicBezTo>
                    <a:pt x="117" y="47"/>
                    <a:pt x="117" y="47"/>
                    <a:pt x="116" y="48"/>
                  </a:cubicBezTo>
                  <a:cubicBezTo>
                    <a:pt x="116" y="48"/>
                    <a:pt x="114" y="61"/>
                    <a:pt x="114" y="64"/>
                  </a:cubicBezTo>
                  <a:cubicBezTo>
                    <a:pt x="114" y="65"/>
                    <a:pt x="114" y="66"/>
                    <a:pt x="115" y="68"/>
                  </a:cubicBezTo>
                  <a:cubicBezTo>
                    <a:pt x="115" y="71"/>
                    <a:pt x="113" y="74"/>
                    <a:pt x="113" y="74"/>
                  </a:cubicBezTo>
                  <a:cubicBezTo>
                    <a:pt x="111" y="78"/>
                    <a:pt x="107" y="78"/>
                    <a:pt x="106" y="82"/>
                  </a:cubicBezTo>
                  <a:cubicBezTo>
                    <a:pt x="104" y="85"/>
                    <a:pt x="106" y="90"/>
                    <a:pt x="104" y="93"/>
                  </a:cubicBezTo>
                  <a:cubicBezTo>
                    <a:pt x="103" y="95"/>
                    <a:pt x="101" y="95"/>
                    <a:pt x="100" y="95"/>
                  </a:cubicBezTo>
                  <a:cubicBezTo>
                    <a:pt x="97" y="91"/>
                    <a:pt x="97" y="91"/>
                    <a:pt x="99" y="77"/>
                  </a:cubicBezTo>
                  <a:cubicBezTo>
                    <a:pt x="98" y="77"/>
                    <a:pt x="98" y="77"/>
                    <a:pt x="95" y="77"/>
                  </a:cubicBezTo>
                  <a:cubicBezTo>
                    <a:pt x="95" y="77"/>
                    <a:pt x="95" y="77"/>
                    <a:pt x="95" y="77"/>
                  </a:cubicBezTo>
                  <a:cubicBezTo>
                    <a:pt x="89" y="76"/>
                    <a:pt x="86" y="69"/>
                    <a:pt x="80" y="70"/>
                  </a:cubicBezTo>
                  <a:cubicBezTo>
                    <a:pt x="80" y="65"/>
                    <a:pt x="80" y="65"/>
                    <a:pt x="77" y="61"/>
                  </a:cubicBezTo>
                  <a:cubicBezTo>
                    <a:pt x="82" y="50"/>
                    <a:pt x="89" y="44"/>
                    <a:pt x="101" y="35"/>
                  </a:cubicBezTo>
                  <a:cubicBezTo>
                    <a:pt x="101" y="35"/>
                    <a:pt x="101" y="34"/>
                    <a:pt x="101" y="34"/>
                  </a:cubicBezTo>
                  <a:cubicBezTo>
                    <a:pt x="100" y="34"/>
                    <a:pt x="100" y="34"/>
                    <a:pt x="98" y="31"/>
                  </a:cubicBezTo>
                  <a:cubicBezTo>
                    <a:pt x="98" y="31"/>
                    <a:pt x="98" y="30"/>
                    <a:pt x="98" y="30"/>
                  </a:cubicBezTo>
                  <a:cubicBezTo>
                    <a:pt x="99" y="30"/>
                    <a:pt x="99" y="30"/>
                    <a:pt x="100" y="30"/>
                  </a:cubicBezTo>
                  <a:cubicBezTo>
                    <a:pt x="102" y="35"/>
                    <a:pt x="105" y="30"/>
                    <a:pt x="107" y="27"/>
                  </a:cubicBezTo>
                  <a:cubicBezTo>
                    <a:pt x="107" y="27"/>
                    <a:pt x="107" y="27"/>
                    <a:pt x="107" y="27"/>
                  </a:cubicBezTo>
                  <a:cubicBezTo>
                    <a:pt x="109" y="27"/>
                    <a:pt x="109" y="27"/>
                    <a:pt x="111" y="28"/>
                  </a:cubicBezTo>
                  <a:cubicBezTo>
                    <a:pt x="112" y="28"/>
                    <a:pt x="113" y="28"/>
                    <a:pt x="113" y="27"/>
                  </a:cubicBezTo>
                  <a:cubicBezTo>
                    <a:pt x="114" y="28"/>
                    <a:pt x="114" y="28"/>
                    <a:pt x="114" y="28"/>
                  </a:cubicBezTo>
                  <a:cubicBezTo>
                    <a:pt x="118" y="27"/>
                    <a:pt x="118" y="27"/>
                    <a:pt x="118" y="20"/>
                  </a:cubicBezTo>
                  <a:cubicBezTo>
                    <a:pt x="118" y="19"/>
                    <a:pt x="120" y="19"/>
                    <a:pt x="120" y="19"/>
                  </a:cubicBezTo>
                  <a:cubicBezTo>
                    <a:pt x="121" y="19"/>
                    <a:pt x="121" y="18"/>
                    <a:pt x="121" y="18"/>
                  </a:cubicBezTo>
                  <a:cubicBezTo>
                    <a:pt x="121" y="18"/>
                    <a:pt x="121" y="18"/>
                    <a:pt x="120" y="14"/>
                  </a:cubicBezTo>
                  <a:cubicBezTo>
                    <a:pt x="112" y="13"/>
                    <a:pt x="112" y="22"/>
                    <a:pt x="107" y="24"/>
                  </a:cubicBezTo>
                  <a:cubicBezTo>
                    <a:pt x="106" y="23"/>
                    <a:pt x="105" y="22"/>
                    <a:pt x="105" y="22"/>
                  </a:cubicBezTo>
                  <a:cubicBezTo>
                    <a:pt x="106" y="20"/>
                    <a:pt x="107" y="19"/>
                    <a:pt x="108" y="18"/>
                  </a:cubicBezTo>
                  <a:cubicBezTo>
                    <a:pt x="107" y="17"/>
                    <a:pt x="106" y="17"/>
                    <a:pt x="106" y="16"/>
                  </a:cubicBezTo>
                  <a:cubicBezTo>
                    <a:pt x="105" y="16"/>
                    <a:pt x="104" y="18"/>
                    <a:pt x="102" y="18"/>
                  </a:cubicBezTo>
                  <a:cubicBezTo>
                    <a:pt x="102" y="16"/>
                    <a:pt x="103" y="14"/>
                    <a:pt x="102" y="12"/>
                  </a:cubicBezTo>
                  <a:cubicBezTo>
                    <a:pt x="103" y="12"/>
                    <a:pt x="103" y="11"/>
                    <a:pt x="104" y="10"/>
                  </a:cubicBezTo>
                  <a:cubicBezTo>
                    <a:pt x="104" y="10"/>
                    <a:pt x="104" y="7"/>
                    <a:pt x="103" y="4"/>
                  </a:cubicBezTo>
                  <a:cubicBezTo>
                    <a:pt x="102" y="3"/>
                    <a:pt x="102" y="3"/>
                    <a:pt x="102" y="3"/>
                  </a:cubicBezTo>
                  <a:cubicBezTo>
                    <a:pt x="99" y="3"/>
                    <a:pt x="96" y="8"/>
                    <a:pt x="96" y="11"/>
                  </a:cubicBezTo>
                  <a:cubicBezTo>
                    <a:pt x="96" y="11"/>
                    <a:pt x="97" y="12"/>
                    <a:pt x="98" y="13"/>
                  </a:cubicBezTo>
                  <a:cubicBezTo>
                    <a:pt x="98" y="13"/>
                    <a:pt x="98" y="13"/>
                    <a:pt x="99" y="13"/>
                  </a:cubicBezTo>
                  <a:cubicBezTo>
                    <a:pt x="99" y="13"/>
                    <a:pt x="99" y="14"/>
                    <a:pt x="99" y="14"/>
                  </a:cubicBezTo>
                  <a:cubicBezTo>
                    <a:pt x="92" y="23"/>
                    <a:pt x="91" y="24"/>
                    <a:pt x="90" y="24"/>
                  </a:cubicBezTo>
                  <a:cubicBezTo>
                    <a:pt x="89" y="23"/>
                    <a:pt x="89" y="23"/>
                    <a:pt x="89" y="23"/>
                  </a:cubicBezTo>
                  <a:cubicBezTo>
                    <a:pt x="90" y="20"/>
                    <a:pt x="93" y="18"/>
                    <a:pt x="94" y="15"/>
                  </a:cubicBezTo>
                  <a:cubicBezTo>
                    <a:pt x="93" y="14"/>
                    <a:pt x="93" y="14"/>
                    <a:pt x="93" y="14"/>
                  </a:cubicBezTo>
                  <a:cubicBezTo>
                    <a:pt x="92" y="13"/>
                    <a:pt x="92" y="13"/>
                    <a:pt x="92" y="12"/>
                  </a:cubicBezTo>
                  <a:cubicBezTo>
                    <a:pt x="90" y="12"/>
                    <a:pt x="89" y="14"/>
                    <a:pt x="88" y="17"/>
                  </a:cubicBezTo>
                  <a:cubicBezTo>
                    <a:pt x="88" y="17"/>
                    <a:pt x="89" y="18"/>
                    <a:pt x="89" y="18"/>
                  </a:cubicBezTo>
                  <a:cubicBezTo>
                    <a:pt x="88" y="19"/>
                    <a:pt x="88" y="19"/>
                    <a:pt x="83" y="22"/>
                  </a:cubicBezTo>
                  <a:cubicBezTo>
                    <a:pt x="82" y="22"/>
                    <a:pt x="82" y="22"/>
                    <a:pt x="81" y="22"/>
                  </a:cubicBezTo>
                  <a:cubicBezTo>
                    <a:pt x="81" y="22"/>
                    <a:pt x="81" y="22"/>
                    <a:pt x="80" y="22"/>
                  </a:cubicBezTo>
                  <a:cubicBezTo>
                    <a:pt x="79" y="22"/>
                    <a:pt x="78" y="22"/>
                    <a:pt x="78" y="21"/>
                  </a:cubicBezTo>
                  <a:cubicBezTo>
                    <a:pt x="78" y="21"/>
                    <a:pt x="77" y="21"/>
                    <a:pt x="77" y="20"/>
                  </a:cubicBezTo>
                  <a:cubicBezTo>
                    <a:pt x="76" y="20"/>
                    <a:pt x="75" y="20"/>
                    <a:pt x="75" y="19"/>
                  </a:cubicBezTo>
                  <a:cubicBezTo>
                    <a:pt x="72" y="20"/>
                    <a:pt x="72" y="20"/>
                    <a:pt x="69" y="25"/>
                  </a:cubicBezTo>
                  <a:cubicBezTo>
                    <a:pt x="69" y="25"/>
                    <a:pt x="68" y="25"/>
                    <a:pt x="68" y="25"/>
                  </a:cubicBezTo>
                  <a:cubicBezTo>
                    <a:pt x="68" y="25"/>
                    <a:pt x="69" y="23"/>
                    <a:pt x="69" y="23"/>
                  </a:cubicBezTo>
                  <a:cubicBezTo>
                    <a:pt x="68" y="22"/>
                    <a:pt x="68" y="22"/>
                    <a:pt x="68" y="22"/>
                  </a:cubicBezTo>
                  <a:cubicBezTo>
                    <a:pt x="68" y="22"/>
                    <a:pt x="68" y="22"/>
                    <a:pt x="68" y="22"/>
                  </a:cubicBezTo>
                  <a:cubicBezTo>
                    <a:pt x="68" y="22"/>
                    <a:pt x="68" y="22"/>
                    <a:pt x="68" y="22"/>
                  </a:cubicBezTo>
                  <a:cubicBezTo>
                    <a:pt x="68" y="22"/>
                    <a:pt x="68" y="22"/>
                    <a:pt x="67" y="21"/>
                  </a:cubicBezTo>
                  <a:cubicBezTo>
                    <a:pt x="66" y="21"/>
                    <a:pt x="66" y="21"/>
                    <a:pt x="66" y="21"/>
                  </a:cubicBezTo>
                  <a:cubicBezTo>
                    <a:pt x="64" y="21"/>
                    <a:pt x="62" y="21"/>
                    <a:pt x="61" y="21"/>
                  </a:cubicBezTo>
                  <a:cubicBezTo>
                    <a:pt x="61" y="21"/>
                    <a:pt x="61" y="21"/>
                    <a:pt x="61" y="21"/>
                  </a:cubicBezTo>
                  <a:cubicBezTo>
                    <a:pt x="61" y="21"/>
                    <a:pt x="61" y="21"/>
                    <a:pt x="60" y="21"/>
                  </a:cubicBezTo>
                  <a:cubicBezTo>
                    <a:pt x="61" y="19"/>
                    <a:pt x="62" y="18"/>
                    <a:pt x="63" y="16"/>
                  </a:cubicBezTo>
                  <a:cubicBezTo>
                    <a:pt x="63" y="16"/>
                    <a:pt x="63" y="16"/>
                    <a:pt x="59" y="15"/>
                  </a:cubicBezTo>
                  <a:cubicBezTo>
                    <a:pt x="57" y="10"/>
                    <a:pt x="57" y="10"/>
                    <a:pt x="57" y="10"/>
                  </a:cubicBezTo>
                  <a:cubicBezTo>
                    <a:pt x="54" y="12"/>
                    <a:pt x="54" y="12"/>
                    <a:pt x="53" y="13"/>
                  </a:cubicBezTo>
                  <a:cubicBezTo>
                    <a:pt x="53" y="12"/>
                    <a:pt x="52" y="12"/>
                    <a:pt x="52" y="11"/>
                  </a:cubicBezTo>
                  <a:cubicBezTo>
                    <a:pt x="51" y="12"/>
                    <a:pt x="51" y="12"/>
                    <a:pt x="51" y="12"/>
                  </a:cubicBezTo>
                  <a:cubicBezTo>
                    <a:pt x="53" y="7"/>
                    <a:pt x="53" y="7"/>
                    <a:pt x="52" y="6"/>
                  </a:cubicBezTo>
                  <a:cubicBezTo>
                    <a:pt x="50" y="10"/>
                    <a:pt x="43" y="14"/>
                    <a:pt x="43" y="14"/>
                  </a:cubicBezTo>
                  <a:cubicBezTo>
                    <a:pt x="43" y="13"/>
                    <a:pt x="43" y="13"/>
                    <a:pt x="43" y="12"/>
                  </a:cubicBezTo>
                  <a:cubicBezTo>
                    <a:pt x="42" y="12"/>
                    <a:pt x="42" y="12"/>
                    <a:pt x="42" y="12"/>
                  </a:cubicBezTo>
                  <a:cubicBezTo>
                    <a:pt x="42" y="12"/>
                    <a:pt x="41" y="13"/>
                    <a:pt x="40" y="13"/>
                  </a:cubicBezTo>
                  <a:cubicBezTo>
                    <a:pt x="39" y="11"/>
                    <a:pt x="39" y="11"/>
                    <a:pt x="40" y="8"/>
                  </a:cubicBezTo>
                  <a:cubicBezTo>
                    <a:pt x="39" y="7"/>
                    <a:pt x="39" y="7"/>
                    <a:pt x="38" y="5"/>
                  </a:cubicBezTo>
                  <a:cubicBezTo>
                    <a:pt x="38" y="4"/>
                    <a:pt x="38" y="3"/>
                    <a:pt x="39" y="2"/>
                  </a:cubicBezTo>
                  <a:cubicBezTo>
                    <a:pt x="38" y="3"/>
                    <a:pt x="37" y="3"/>
                    <a:pt x="37" y="4"/>
                  </a:cubicBezTo>
                  <a:cubicBezTo>
                    <a:pt x="39" y="1"/>
                    <a:pt x="39" y="1"/>
                    <a:pt x="39" y="0"/>
                  </a:cubicBezTo>
                  <a:cubicBezTo>
                    <a:pt x="38" y="2"/>
                    <a:pt x="36" y="4"/>
                    <a:pt x="35" y="6"/>
                  </a:cubicBezTo>
                  <a:cubicBezTo>
                    <a:pt x="26" y="20"/>
                    <a:pt x="26" y="20"/>
                    <a:pt x="26" y="20"/>
                  </a:cubicBezTo>
                  <a:cubicBezTo>
                    <a:pt x="25" y="22"/>
                    <a:pt x="24" y="23"/>
                    <a:pt x="23" y="24"/>
                  </a:cubicBezTo>
                  <a:cubicBezTo>
                    <a:pt x="20" y="31"/>
                    <a:pt x="20" y="31"/>
                    <a:pt x="20" y="31"/>
                  </a:cubicBezTo>
                  <a:cubicBezTo>
                    <a:pt x="20" y="31"/>
                    <a:pt x="20" y="31"/>
                    <a:pt x="20" y="31"/>
                  </a:cubicBezTo>
                  <a:cubicBezTo>
                    <a:pt x="19" y="32"/>
                    <a:pt x="18" y="34"/>
                    <a:pt x="17" y="36"/>
                  </a:cubicBezTo>
                  <a:cubicBezTo>
                    <a:pt x="16" y="37"/>
                    <a:pt x="16" y="37"/>
                    <a:pt x="16" y="37"/>
                  </a:cubicBezTo>
                  <a:cubicBezTo>
                    <a:pt x="8" y="55"/>
                    <a:pt x="8" y="55"/>
                    <a:pt x="8" y="55"/>
                  </a:cubicBezTo>
                  <a:cubicBezTo>
                    <a:pt x="8" y="55"/>
                    <a:pt x="3" y="66"/>
                    <a:pt x="2" y="69"/>
                  </a:cubicBezTo>
                  <a:cubicBezTo>
                    <a:pt x="0" y="73"/>
                    <a:pt x="0" y="73"/>
                    <a:pt x="0" y="73"/>
                  </a:cubicBezTo>
                  <a:cubicBezTo>
                    <a:pt x="3" y="67"/>
                    <a:pt x="11" y="51"/>
                    <a:pt x="12" y="49"/>
                  </a:cubicBezTo>
                  <a:cubicBezTo>
                    <a:pt x="10" y="54"/>
                    <a:pt x="10" y="54"/>
                    <a:pt x="10" y="55"/>
                  </a:cubicBezTo>
                  <a:cubicBezTo>
                    <a:pt x="11" y="53"/>
                    <a:pt x="13" y="51"/>
                    <a:pt x="14" y="49"/>
                  </a:cubicBezTo>
                  <a:cubicBezTo>
                    <a:pt x="13" y="52"/>
                    <a:pt x="13" y="52"/>
                    <a:pt x="13" y="52"/>
                  </a:cubicBezTo>
                  <a:cubicBezTo>
                    <a:pt x="14" y="53"/>
                    <a:pt x="14" y="53"/>
                    <a:pt x="14" y="53"/>
                  </a:cubicBezTo>
                  <a:cubicBezTo>
                    <a:pt x="14" y="53"/>
                    <a:pt x="14" y="53"/>
                    <a:pt x="14" y="53"/>
                  </a:cubicBezTo>
                  <a:cubicBezTo>
                    <a:pt x="14" y="53"/>
                    <a:pt x="14" y="53"/>
                    <a:pt x="15" y="54"/>
                  </a:cubicBezTo>
                  <a:cubicBezTo>
                    <a:pt x="15" y="54"/>
                    <a:pt x="15" y="54"/>
                    <a:pt x="16" y="61"/>
                  </a:cubicBezTo>
                  <a:cubicBezTo>
                    <a:pt x="16" y="61"/>
                    <a:pt x="16" y="61"/>
                    <a:pt x="16" y="61"/>
                  </a:cubicBezTo>
                  <a:cubicBezTo>
                    <a:pt x="16" y="61"/>
                    <a:pt x="16" y="61"/>
                    <a:pt x="17" y="60"/>
                  </a:cubicBezTo>
                  <a:cubicBezTo>
                    <a:pt x="17" y="60"/>
                    <a:pt x="18" y="59"/>
                    <a:pt x="19" y="59"/>
                  </a:cubicBezTo>
                  <a:cubicBezTo>
                    <a:pt x="16" y="76"/>
                    <a:pt x="16" y="81"/>
                    <a:pt x="16" y="83"/>
                  </a:cubicBezTo>
                  <a:cubicBezTo>
                    <a:pt x="18" y="106"/>
                    <a:pt x="18" y="106"/>
                    <a:pt x="18" y="106"/>
                  </a:cubicBezTo>
                  <a:cubicBezTo>
                    <a:pt x="14" y="103"/>
                    <a:pt x="16" y="98"/>
                    <a:pt x="13" y="95"/>
                  </a:cubicBezTo>
                  <a:cubicBezTo>
                    <a:pt x="9" y="144"/>
                    <a:pt x="9" y="144"/>
                    <a:pt x="9" y="144"/>
                  </a:cubicBezTo>
                  <a:cubicBezTo>
                    <a:pt x="10" y="144"/>
                    <a:pt x="11" y="161"/>
                    <a:pt x="15" y="164"/>
                  </a:cubicBezTo>
                  <a:cubicBezTo>
                    <a:pt x="18" y="176"/>
                    <a:pt x="23" y="188"/>
                    <a:pt x="26" y="200"/>
                  </a:cubicBezTo>
                  <a:cubicBezTo>
                    <a:pt x="26" y="200"/>
                    <a:pt x="26" y="200"/>
                    <a:pt x="26" y="200"/>
                  </a:cubicBezTo>
                  <a:cubicBezTo>
                    <a:pt x="28" y="189"/>
                    <a:pt x="17" y="180"/>
                    <a:pt x="19" y="169"/>
                  </a:cubicBezTo>
                  <a:cubicBezTo>
                    <a:pt x="32" y="169"/>
                    <a:pt x="20" y="187"/>
                    <a:pt x="31" y="192"/>
                  </a:cubicBezTo>
                  <a:cubicBezTo>
                    <a:pt x="37" y="213"/>
                    <a:pt x="44" y="235"/>
                    <a:pt x="61" y="226"/>
                  </a:cubicBezTo>
                  <a:cubicBezTo>
                    <a:pt x="67" y="232"/>
                    <a:pt x="67" y="232"/>
                    <a:pt x="75" y="235"/>
                  </a:cubicBezTo>
                  <a:cubicBezTo>
                    <a:pt x="75" y="235"/>
                    <a:pt x="88" y="256"/>
                    <a:pt x="94" y="253"/>
                  </a:cubicBezTo>
                  <a:cubicBezTo>
                    <a:pt x="94" y="253"/>
                    <a:pt x="94" y="252"/>
                    <a:pt x="94" y="252"/>
                  </a:cubicBezTo>
                  <a:cubicBezTo>
                    <a:pt x="97" y="250"/>
                    <a:pt x="99" y="251"/>
                    <a:pt x="100" y="253"/>
                  </a:cubicBezTo>
                  <a:cubicBezTo>
                    <a:pt x="100" y="253"/>
                    <a:pt x="100" y="253"/>
                    <a:pt x="100" y="253"/>
                  </a:cubicBezTo>
                  <a:cubicBezTo>
                    <a:pt x="93" y="262"/>
                    <a:pt x="93" y="262"/>
                    <a:pt x="93" y="262"/>
                  </a:cubicBezTo>
                  <a:cubicBezTo>
                    <a:pt x="93" y="263"/>
                    <a:pt x="92" y="264"/>
                    <a:pt x="92" y="265"/>
                  </a:cubicBezTo>
                  <a:cubicBezTo>
                    <a:pt x="92" y="270"/>
                    <a:pt x="96" y="275"/>
                    <a:pt x="94" y="280"/>
                  </a:cubicBezTo>
                  <a:cubicBezTo>
                    <a:pt x="90" y="292"/>
                    <a:pt x="90" y="292"/>
                    <a:pt x="90" y="293"/>
                  </a:cubicBezTo>
                  <a:cubicBezTo>
                    <a:pt x="90" y="293"/>
                    <a:pt x="90" y="293"/>
                    <a:pt x="94" y="296"/>
                  </a:cubicBezTo>
                  <a:cubicBezTo>
                    <a:pt x="92" y="309"/>
                    <a:pt x="104" y="315"/>
                    <a:pt x="108" y="324"/>
                  </a:cubicBezTo>
                  <a:cubicBezTo>
                    <a:pt x="111" y="331"/>
                    <a:pt x="120" y="337"/>
                    <a:pt x="121" y="337"/>
                  </a:cubicBezTo>
                  <a:cubicBezTo>
                    <a:pt x="128" y="340"/>
                    <a:pt x="128" y="340"/>
                    <a:pt x="133" y="354"/>
                  </a:cubicBezTo>
                  <a:cubicBezTo>
                    <a:pt x="145" y="390"/>
                    <a:pt x="145" y="390"/>
                    <a:pt x="145" y="390"/>
                  </a:cubicBezTo>
                  <a:cubicBezTo>
                    <a:pt x="145" y="391"/>
                    <a:pt x="145" y="391"/>
                    <a:pt x="145" y="391"/>
                  </a:cubicBezTo>
                  <a:cubicBezTo>
                    <a:pt x="150" y="404"/>
                    <a:pt x="150" y="404"/>
                    <a:pt x="150" y="404"/>
                  </a:cubicBezTo>
                  <a:cubicBezTo>
                    <a:pt x="150" y="405"/>
                    <a:pt x="150" y="405"/>
                    <a:pt x="150" y="405"/>
                  </a:cubicBezTo>
                  <a:cubicBezTo>
                    <a:pt x="156" y="411"/>
                    <a:pt x="156" y="411"/>
                    <a:pt x="158" y="417"/>
                  </a:cubicBezTo>
                  <a:cubicBezTo>
                    <a:pt x="158" y="418"/>
                    <a:pt x="158" y="418"/>
                    <a:pt x="158" y="418"/>
                  </a:cubicBezTo>
                  <a:cubicBezTo>
                    <a:pt x="158" y="418"/>
                    <a:pt x="157" y="418"/>
                    <a:pt x="157" y="418"/>
                  </a:cubicBezTo>
                  <a:cubicBezTo>
                    <a:pt x="157" y="418"/>
                    <a:pt x="172" y="437"/>
                    <a:pt x="178" y="438"/>
                  </a:cubicBezTo>
                  <a:cubicBezTo>
                    <a:pt x="178" y="437"/>
                    <a:pt x="178" y="437"/>
                    <a:pt x="178" y="437"/>
                  </a:cubicBezTo>
                  <a:cubicBezTo>
                    <a:pt x="180" y="438"/>
                    <a:pt x="180" y="438"/>
                    <a:pt x="181" y="439"/>
                  </a:cubicBezTo>
                  <a:cubicBezTo>
                    <a:pt x="181" y="440"/>
                    <a:pt x="181" y="440"/>
                    <a:pt x="181" y="441"/>
                  </a:cubicBezTo>
                  <a:cubicBezTo>
                    <a:pt x="188" y="443"/>
                    <a:pt x="189" y="443"/>
                    <a:pt x="190" y="442"/>
                  </a:cubicBezTo>
                  <a:cubicBezTo>
                    <a:pt x="187" y="439"/>
                    <a:pt x="183" y="439"/>
                    <a:pt x="180" y="436"/>
                  </a:cubicBezTo>
                  <a:cubicBezTo>
                    <a:pt x="180" y="436"/>
                    <a:pt x="180" y="436"/>
                    <a:pt x="180" y="436"/>
                  </a:cubicBezTo>
                  <a:cubicBezTo>
                    <a:pt x="176" y="431"/>
                    <a:pt x="176" y="431"/>
                    <a:pt x="176" y="430"/>
                  </a:cubicBezTo>
                  <a:cubicBezTo>
                    <a:pt x="176" y="429"/>
                    <a:pt x="176" y="429"/>
                    <a:pt x="176" y="429"/>
                  </a:cubicBezTo>
                  <a:cubicBezTo>
                    <a:pt x="175" y="425"/>
                    <a:pt x="175" y="425"/>
                    <a:pt x="176" y="423"/>
                  </a:cubicBezTo>
                  <a:cubicBezTo>
                    <a:pt x="175" y="420"/>
                    <a:pt x="171" y="420"/>
                    <a:pt x="169" y="417"/>
                  </a:cubicBezTo>
                  <a:cubicBezTo>
                    <a:pt x="171" y="409"/>
                    <a:pt x="171" y="409"/>
                    <a:pt x="171" y="409"/>
                  </a:cubicBezTo>
                  <a:cubicBezTo>
                    <a:pt x="170" y="407"/>
                    <a:pt x="167" y="407"/>
                    <a:pt x="167" y="405"/>
                  </a:cubicBezTo>
                  <a:cubicBezTo>
                    <a:pt x="167" y="404"/>
                    <a:pt x="167" y="404"/>
                    <a:pt x="167" y="404"/>
                  </a:cubicBezTo>
                  <a:cubicBezTo>
                    <a:pt x="168" y="404"/>
                    <a:pt x="169" y="404"/>
                    <a:pt x="170" y="405"/>
                  </a:cubicBezTo>
                  <a:cubicBezTo>
                    <a:pt x="170" y="405"/>
                    <a:pt x="174" y="406"/>
                    <a:pt x="170" y="400"/>
                  </a:cubicBezTo>
                  <a:cubicBezTo>
                    <a:pt x="181" y="400"/>
                    <a:pt x="180" y="398"/>
                    <a:pt x="175" y="388"/>
                  </a:cubicBezTo>
                  <a:cubicBezTo>
                    <a:pt x="174" y="388"/>
                    <a:pt x="174" y="388"/>
                    <a:pt x="174" y="388"/>
                  </a:cubicBezTo>
                  <a:cubicBezTo>
                    <a:pt x="174" y="387"/>
                    <a:pt x="174" y="387"/>
                    <a:pt x="174" y="387"/>
                  </a:cubicBezTo>
                  <a:cubicBezTo>
                    <a:pt x="176" y="386"/>
                    <a:pt x="177" y="387"/>
                    <a:pt x="178" y="387"/>
                  </a:cubicBezTo>
                  <a:cubicBezTo>
                    <a:pt x="180" y="388"/>
                    <a:pt x="182" y="389"/>
                    <a:pt x="183" y="387"/>
                  </a:cubicBezTo>
                  <a:cubicBezTo>
                    <a:pt x="189" y="377"/>
                    <a:pt x="189" y="377"/>
                    <a:pt x="189" y="377"/>
                  </a:cubicBezTo>
                  <a:cubicBezTo>
                    <a:pt x="191" y="368"/>
                    <a:pt x="190" y="366"/>
                    <a:pt x="189" y="365"/>
                  </a:cubicBezTo>
                  <a:cubicBezTo>
                    <a:pt x="188" y="363"/>
                    <a:pt x="189" y="362"/>
                    <a:pt x="189" y="362"/>
                  </a:cubicBezTo>
                  <a:cubicBezTo>
                    <a:pt x="191" y="359"/>
                    <a:pt x="193" y="355"/>
                    <a:pt x="201" y="356"/>
                  </a:cubicBezTo>
                  <a:cubicBezTo>
                    <a:pt x="202" y="356"/>
                    <a:pt x="203" y="356"/>
                    <a:pt x="204" y="355"/>
                  </a:cubicBezTo>
                  <a:cubicBezTo>
                    <a:pt x="210" y="345"/>
                    <a:pt x="210" y="345"/>
                    <a:pt x="208" y="336"/>
                  </a:cubicBezTo>
                  <a:cubicBezTo>
                    <a:pt x="206" y="328"/>
                    <a:pt x="214" y="324"/>
                    <a:pt x="216" y="318"/>
                  </a:cubicBezTo>
                  <a:cubicBezTo>
                    <a:pt x="216" y="318"/>
                    <a:pt x="217" y="312"/>
                    <a:pt x="217" y="310"/>
                  </a:cubicBezTo>
                  <a:cubicBezTo>
                    <a:pt x="217" y="308"/>
                    <a:pt x="207" y="303"/>
                    <a:pt x="207" y="30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6" name="Rectangle 91"/>
            <p:cNvSpPr>
              <a:spLocks noChangeArrowheads="1"/>
            </p:cNvSpPr>
            <p:nvPr/>
          </p:nvSpPr>
          <p:spPr bwMode="auto">
            <a:xfrm>
              <a:off x="3578225" y="4691063"/>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7" name="Freeform 92"/>
            <p:cNvSpPr/>
            <p:nvPr/>
          </p:nvSpPr>
          <p:spPr bwMode="auto">
            <a:xfrm>
              <a:off x="3578225" y="4691063"/>
              <a:ext cx="20637" cy="28575"/>
            </a:xfrm>
            <a:custGeom>
              <a:avLst/>
              <a:gdLst>
                <a:gd name="T0" fmla="*/ 0 w 4"/>
                <a:gd name="T1" fmla="*/ 0 h 5"/>
                <a:gd name="T2" fmla="*/ 0 w 4"/>
                <a:gd name="T3" fmla="*/ 0 h 5"/>
                <a:gd name="T4" fmla="*/ 1 w 4"/>
                <a:gd name="T5" fmla="*/ 1 h 5"/>
                <a:gd name="T6" fmla="*/ 1 w 4"/>
                <a:gd name="T7" fmla="*/ 2 h 5"/>
                <a:gd name="T8" fmla="*/ 1 w 4"/>
                <a:gd name="T9" fmla="*/ 3 h 5"/>
                <a:gd name="T10" fmla="*/ 2 w 4"/>
                <a:gd name="T11" fmla="*/ 3 h 5"/>
                <a:gd name="T12" fmla="*/ 3 w 4"/>
                <a:gd name="T13" fmla="*/ 4 h 5"/>
                <a:gd name="T14" fmla="*/ 3 w 4"/>
                <a:gd name="T15" fmla="*/ 4 h 5"/>
                <a:gd name="T16" fmla="*/ 3 w 4"/>
                <a:gd name="T17" fmla="*/ 5 h 5"/>
                <a:gd name="T18" fmla="*/ 3 w 4"/>
                <a:gd name="T19" fmla="*/ 2 h 5"/>
                <a:gd name="T20" fmla="*/ 0 w 4"/>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0" y="0"/>
                  </a:moveTo>
                  <a:cubicBezTo>
                    <a:pt x="0" y="0"/>
                    <a:pt x="0" y="0"/>
                    <a:pt x="0" y="0"/>
                  </a:cubicBezTo>
                  <a:cubicBezTo>
                    <a:pt x="0" y="0"/>
                    <a:pt x="1" y="1"/>
                    <a:pt x="1" y="1"/>
                  </a:cubicBezTo>
                  <a:cubicBezTo>
                    <a:pt x="1" y="1"/>
                    <a:pt x="1" y="2"/>
                    <a:pt x="1" y="2"/>
                  </a:cubicBezTo>
                  <a:cubicBezTo>
                    <a:pt x="1" y="3"/>
                    <a:pt x="1" y="3"/>
                    <a:pt x="1" y="3"/>
                  </a:cubicBezTo>
                  <a:cubicBezTo>
                    <a:pt x="2" y="3"/>
                    <a:pt x="2" y="3"/>
                    <a:pt x="2" y="3"/>
                  </a:cubicBezTo>
                  <a:cubicBezTo>
                    <a:pt x="3" y="4"/>
                    <a:pt x="3" y="4"/>
                    <a:pt x="3" y="4"/>
                  </a:cubicBezTo>
                  <a:cubicBezTo>
                    <a:pt x="3" y="4"/>
                    <a:pt x="3" y="4"/>
                    <a:pt x="3" y="4"/>
                  </a:cubicBezTo>
                  <a:cubicBezTo>
                    <a:pt x="3" y="5"/>
                    <a:pt x="3" y="5"/>
                    <a:pt x="3" y="5"/>
                  </a:cubicBezTo>
                  <a:cubicBezTo>
                    <a:pt x="3" y="5"/>
                    <a:pt x="4" y="4"/>
                    <a:pt x="3" y="2"/>
                  </a:cubicBezTo>
                  <a:cubicBezTo>
                    <a:pt x="2" y="2"/>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8" name="Freeform 93"/>
            <p:cNvSpPr/>
            <p:nvPr/>
          </p:nvSpPr>
          <p:spPr bwMode="auto">
            <a:xfrm>
              <a:off x="2968625" y="1693863"/>
              <a:ext cx="1546225" cy="731837"/>
            </a:xfrm>
            <a:custGeom>
              <a:avLst/>
              <a:gdLst>
                <a:gd name="T0" fmla="*/ 259 w 282"/>
                <a:gd name="T1" fmla="*/ 0 h 133"/>
                <a:gd name="T2" fmla="*/ 241 w 282"/>
                <a:gd name="T3" fmla="*/ 1 h 133"/>
                <a:gd name="T4" fmla="*/ 217 w 282"/>
                <a:gd name="T5" fmla="*/ 3 h 133"/>
                <a:gd name="T6" fmla="*/ 172 w 282"/>
                <a:gd name="T7" fmla="*/ 12 h 133"/>
                <a:gd name="T8" fmla="*/ 126 w 282"/>
                <a:gd name="T9" fmla="*/ 29 h 133"/>
                <a:gd name="T10" fmla="*/ 84 w 282"/>
                <a:gd name="T11" fmla="*/ 53 h 133"/>
                <a:gd name="T12" fmla="*/ 46 w 282"/>
                <a:gd name="T13" fmla="*/ 82 h 133"/>
                <a:gd name="T14" fmla="*/ 0 w 282"/>
                <a:gd name="T15" fmla="*/ 133 h 133"/>
                <a:gd name="T16" fmla="*/ 46 w 282"/>
                <a:gd name="T17" fmla="*/ 82 h 133"/>
                <a:gd name="T18" fmla="*/ 84 w 282"/>
                <a:gd name="T19" fmla="*/ 53 h 133"/>
                <a:gd name="T20" fmla="*/ 126 w 282"/>
                <a:gd name="T21" fmla="*/ 30 h 133"/>
                <a:gd name="T22" fmla="*/ 172 w 282"/>
                <a:gd name="T23" fmla="*/ 13 h 133"/>
                <a:gd name="T24" fmla="*/ 216 w 282"/>
                <a:gd name="T25" fmla="*/ 4 h 133"/>
                <a:gd name="T26" fmla="*/ 240 w 282"/>
                <a:gd name="T27" fmla="*/ 2 h 133"/>
                <a:gd name="T28" fmla="*/ 259 w 282"/>
                <a:gd name="T29" fmla="*/ 1 h 133"/>
                <a:gd name="T30" fmla="*/ 262 w 282"/>
                <a:gd name="T31" fmla="*/ 1 h 133"/>
                <a:gd name="T32" fmla="*/ 279 w 282"/>
                <a:gd name="T33" fmla="*/ 2 h 133"/>
                <a:gd name="T34" fmla="*/ 281 w 282"/>
                <a:gd name="T35" fmla="*/ 1 h 133"/>
                <a:gd name="T36" fmla="*/ 281 w 282"/>
                <a:gd name="T37" fmla="*/ 1 h 133"/>
                <a:gd name="T38" fmla="*/ 282 w 282"/>
                <a:gd name="T39" fmla="*/ 1 h 133"/>
                <a:gd name="T40" fmla="*/ 262 w 282"/>
                <a:gd name="T41" fmla="*/ 0 h 133"/>
                <a:gd name="T42" fmla="*/ 259 w 282"/>
                <a:gd name="T4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33">
                  <a:moveTo>
                    <a:pt x="259" y="0"/>
                  </a:moveTo>
                  <a:cubicBezTo>
                    <a:pt x="251" y="0"/>
                    <a:pt x="244" y="1"/>
                    <a:pt x="241" y="1"/>
                  </a:cubicBezTo>
                  <a:cubicBezTo>
                    <a:pt x="228" y="2"/>
                    <a:pt x="220" y="3"/>
                    <a:pt x="217" y="3"/>
                  </a:cubicBezTo>
                  <a:cubicBezTo>
                    <a:pt x="203" y="5"/>
                    <a:pt x="185" y="9"/>
                    <a:pt x="172" y="12"/>
                  </a:cubicBezTo>
                  <a:cubicBezTo>
                    <a:pt x="158" y="17"/>
                    <a:pt x="140" y="24"/>
                    <a:pt x="126" y="29"/>
                  </a:cubicBezTo>
                  <a:cubicBezTo>
                    <a:pt x="113" y="35"/>
                    <a:pt x="96" y="45"/>
                    <a:pt x="84" y="53"/>
                  </a:cubicBezTo>
                  <a:cubicBezTo>
                    <a:pt x="72" y="60"/>
                    <a:pt x="57" y="72"/>
                    <a:pt x="46" y="82"/>
                  </a:cubicBezTo>
                  <a:cubicBezTo>
                    <a:pt x="29" y="97"/>
                    <a:pt x="14" y="114"/>
                    <a:pt x="0" y="133"/>
                  </a:cubicBezTo>
                  <a:cubicBezTo>
                    <a:pt x="14" y="114"/>
                    <a:pt x="29" y="98"/>
                    <a:pt x="46" y="82"/>
                  </a:cubicBezTo>
                  <a:cubicBezTo>
                    <a:pt x="57" y="73"/>
                    <a:pt x="72" y="61"/>
                    <a:pt x="84" y="53"/>
                  </a:cubicBezTo>
                  <a:cubicBezTo>
                    <a:pt x="96" y="45"/>
                    <a:pt x="113" y="35"/>
                    <a:pt x="126" y="30"/>
                  </a:cubicBezTo>
                  <a:cubicBezTo>
                    <a:pt x="139" y="24"/>
                    <a:pt x="158" y="17"/>
                    <a:pt x="172" y="13"/>
                  </a:cubicBezTo>
                  <a:cubicBezTo>
                    <a:pt x="185" y="9"/>
                    <a:pt x="203" y="6"/>
                    <a:pt x="216" y="4"/>
                  </a:cubicBezTo>
                  <a:cubicBezTo>
                    <a:pt x="219" y="3"/>
                    <a:pt x="228" y="2"/>
                    <a:pt x="240" y="2"/>
                  </a:cubicBezTo>
                  <a:cubicBezTo>
                    <a:pt x="244" y="1"/>
                    <a:pt x="250" y="1"/>
                    <a:pt x="259" y="1"/>
                  </a:cubicBezTo>
                  <a:cubicBezTo>
                    <a:pt x="260" y="1"/>
                    <a:pt x="261" y="1"/>
                    <a:pt x="262" y="1"/>
                  </a:cubicBezTo>
                  <a:cubicBezTo>
                    <a:pt x="269" y="1"/>
                    <a:pt x="275" y="1"/>
                    <a:pt x="279" y="2"/>
                  </a:cubicBezTo>
                  <a:cubicBezTo>
                    <a:pt x="279" y="2"/>
                    <a:pt x="280" y="1"/>
                    <a:pt x="281" y="1"/>
                  </a:cubicBezTo>
                  <a:cubicBezTo>
                    <a:pt x="281" y="1"/>
                    <a:pt x="281" y="1"/>
                    <a:pt x="281" y="1"/>
                  </a:cubicBezTo>
                  <a:cubicBezTo>
                    <a:pt x="282" y="1"/>
                    <a:pt x="282" y="1"/>
                    <a:pt x="282" y="1"/>
                  </a:cubicBezTo>
                  <a:cubicBezTo>
                    <a:pt x="280" y="1"/>
                    <a:pt x="272" y="1"/>
                    <a:pt x="262" y="0"/>
                  </a:cubicBezTo>
                  <a:cubicBezTo>
                    <a:pt x="261" y="0"/>
                    <a:pt x="260" y="0"/>
                    <a:pt x="25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99" name="Freeform 94"/>
            <p:cNvSpPr>
              <a:spLocks noEditPoints="1"/>
            </p:cNvSpPr>
            <p:nvPr/>
          </p:nvSpPr>
          <p:spPr bwMode="auto">
            <a:xfrm>
              <a:off x="2644775" y="1700213"/>
              <a:ext cx="1870075" cy="3490912"/>
            </a:xfrm>
            <a:custGeom>
              <a:avLst/>
              <a:gdLst>
                <a:gd name="T0" fmla="*/ 32 w 341"/>
                <a:gd name="T1" fmla="*/ 213 h 635"/>
                <a:gd name="T2" fmla="*/ 32 w 341"/>
                <a:gd name="T3" fmla="*/ 213 h 635"/>
                <a:gd name="T4" fmla="*/ 32 w 341"/>
                <a:gd name="T5" fmla="*/ 213 h 635"/>
                <a:gd name="T6" fmla="*/ 35 w 341"/>
                <a:gd name="T7" fmla="*/ 206 h 635"/>
                <a:gd name="T8" fmla="*/ 34 w 341"/>
                <a:gd name="T9" fmla="*/ 207 h 635"/>
                <a:gd name="T10" fmla="*/ 35 w 341"/>
                <a:gd name="T11" fmla="*/ 198 h 635"/>
                <a:gd name="T12" fmla="*/ 34 w 341"/>
                <a:gd name="T13" fmla="*/ 201 h 635"/>
                <a:gd name="T14" fmla="*/ 25 w 341"/>
                <a:gd name="T15" fmla="*/ 196 h 635"/>
                <a:gd name="T16" fmla="*/ 24 w 341"/>
                <a:gd name="T17" fmla="*/ 199 h 635"/>
                <a:gd name="T18" fmla="*/ 25 w 341"/>
                <a:gd name="T19" fmla="*/ 196 h 635"/>
                <a:gd name="T20" fmla="*/ 25 w 341"/>
                <a:gd name="T21" fmla="*/ 196 h 635"/>
                <a:gd name="T22" fmla="*/ 9 w 341"/>
                <a:gd name="T23" fmla="*/ 240 h 635"/>
                <a:gd name="T24" fmla="*/ 50 w 341"/>
                <a:gd name="T25" fmla="*/ 488 h 635"/>
                <a:gd name="T26" fmla="*/ 282 w 341"/>
                <a:gd name="T27" fmla="*/ 633 h 635"/>
                <a:gd name="T28" fmla="*/ 340 w 341"/>
                <a:gd name="T29" fmla="*/ 634 h 635"/>
                <a:gd name="T30" fmla="*/ 161 w 341"/>
                <a:gd name="T31" fmla="*/ 561 h 635"/>
                <a:gd name="T32" fmla="*/ 45 w 341"/>
                <a:gd name="T33" fmla="*/ 334 h 635"/>
                <a:gd name="T34" fmla="*/ 35 w 341"/>
                <a:gd name="T35" fmla="*/ 217 h 635"/>
                <a:gd name="T36" fmla="*/ 33 w 341"/>
                <a:gd name="T37" fmla="*/ 187 h 635"/>
                <a:gd name="T38" fmla="*/ 34 w 341"/>
                <a:gd name="T39" fmla="*/ 174 h 635"/>
                <a:gd name="T40" fmla="*/ 117 w 341"/>
                <a:gd name="T41" fmla="*/ 115 h 635"/>
                <a:gd name="T42" fmla="*/ 117 w 341"/>
                <a:gd name="T43" fmla="*/ 115 h 635"/>
                <a:gd name="T44" fmla="*/ 94 w 341"/>
                <a:gd name="T45" fmla="*/ 128 h 635"/>
                <a:gd name="T46" fmla="*/ 93 w 341"/>
                <a:gd name="T47" fmla="*/ 123 h 635"/>
                <a:gd name="T48" fmla="*/ 86 w 341"/>
                <a:gd name="T49" fmla="*/ 132 h 635"/>
                <a:gd name="T50" fmla="*/ 79 w 341"/>
                <a:gd name="T51" fmla="*/ 133 h 635"/>
                <a:gd name="T52" fmla="*/ 89 w 341"/>
                <a:gd name="T53" fmla="*/ 122 h 635"/>
                <a:gd name="T54" fmla="*/ 115 w 341"/>
                <a:gd name="T55" fmla="*/ 112 h 635"/>
                <a:gd name="T56" fmla="*/ 117 w 341"/>
                <a:gd name="T57" fmla="*/ 116 h 635"/>
                <a:gd name="T58" fmla="*/ 110 w 341"/>
                <a:gd name="T59" fmla="*/ 120 h 635"/>
                <a:gd name="T60" fmla="*/ 104 w 341"/>
                <a:gd name="T61" fmla="*/ 119 h 635"/>
                <a:gd name="T62" fmla="*/ 100 w 341"/>
                <a:gd name="T63" fmla="*/ 119 h 635"/>
                <a:gd name="T64" fmla="*/ 108 w 341"/>
                <a:gd name="T65" fmla="*/ 115 h 635"/>
                <a:gd name="T66" fmla="*/ 98 w 341"/>
                <a:gd name="T67" fmla="*/ 112 h 635"/>
                <a:gd name="T68" fmla="*/ 108 w 341"/>
                <a:gd name="T69" fmla="*/ 108 h 635"/>
                <a:gd name="T70" fmla="*/ 101 w 341"/>
                <a:gd name="T71" fmla="*/ 112 h 635"/>
                <a:gd name="T72" fmla="*/ 118 w 341"/>
                <a:gd name="T73" fmla="*/ 105 h 635"/>
                <a:gd name="T74" fmla="*/ 231 w 341"/>
                <a:gd name="T75" fmla="*/ 12 h 635"/>
                <a:gd name="T76" fmla="*/ 58 w 341"/>
                <a:gd name="T77" fmla="*/ 134 h 635"/>
                <a:gd name="T78" fmla="*/ 61 w 341"/>
                <a:gd name="T79" fmla="*/ 146 h 635"/>
                <a:gd name="T80" fmla="*/ 72 w 341"/>
                <a:gd name="T81" fmla="*/ 147 h 635"/>
                <a:gd name="T82" fmla="*/ 80 w 341"/>
                <a:gd name="T83" fmla="*/ 155 h 635"/>
                <a:gd name="T84" fmla="*/ 88 w 341"/>
                <a:gd name="T85" fmla="*/ 157 h 635"/>
                <a:gd name="T86" fmla="*/ 94 w 341"/>
                <a:gd name="T87" fmla="*/ 149 h 635"/>
                <a:gd name="T88" fmla="*/ 86 w 341"/>
                <a:gd name="T89" fmla="*/ 151 h 635"/>
                <a:gd name="T90" fmla="*/ 90 w 341"/>
                <a:gd name="T91" fmla="*/ 142 h 635"/>
                <a:gd name="T92" fmla="*/ 86 w 341"/>
                <a:gd name="T93" fmla="*/ 138 h 635"/>
                <a:gd name="T94" fmla="*/ 86 w 341"/>
                <a:gd name="T95" fmla="*/ 135 h 635"/>
                <a:gd name="T96" fmla="*/ 94 w 341"/>
                <a:gd name="T97" fmla="*/ 131 h 635"/>
                <a:gd name="T98" fmla="*/ 97 w 341"/>
                <a:gd name="T99" fmla="*/ 131 h 635"/>
                <a:gd name="T100" fmla="*/ 100 w 341"/>
                <a:gd name="T101" fmla="*/ 135 h 635"/>
                <a:gd name="T102" fmla="*/ 106 w 341"/>
                <a:gd name="T103" fmla="*/ 132 h 635"/>
                <a:gd name="T104" fmla="*/ 129 w 341"/>
                <a:gd name="T105" fmla="*/ 102 h 635"/>
                <a:gd name="T106" fmla="*/ 132 w 341"/>
                <a:gd name="T107" fmla="*/ 98 h 635"/>
                <a:gd name="T108" fmla="*/ 232 w 341"/>
                <a:gd name="T109" fmla="*/ 28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1" h="635">
                  <a:moveTo>
                    <a:pt x="32" y="213"/>
                  </a:moveTo>
                  <a:cubicBezTo>
                    <a:pt x="32" y="213"/>
                    <a:pt x="32" y="213"/>
                    <a:pt x="32" y="213"/>
                  </a:cubicBezTo>
                  <a:cubicBezTo>
                    <a:pt x="32" y="213"/>
                    <a:pt x="32" y="213"/>
                    <a:pt x="32" y="213"/>
                  </a:cubicBezTo>
                  <a:cubicBezTo>
                    <a:pt x="32" y="213"/>
                    <a:pt x="32" y="213"/>
                    <a:pt x="32" y="213"/>
                  </a:cubicBezTo>
                  <a:moveTo>
                    <a:pt x="32" y="213"/>
                  </a:moveTo>
                  <a:cubicBezTo>
                    <a:pt x="32" y="213"/>
                    <a:pt x="32" y="213"/>
                    <a:pt x="32" y="213"/>
                  </a:cubicBezTo>
                  <a:cubicBezTo>
                    <a:pt x="32" y="213"/>
                    <a:pt x="32" y="213"/>
                    <a:pt x="32" y="213"/>
                  </a:cubicBezTo>
                  <a:cubicBezTo>
                    <a:pt x="32" y="213"/>
                    <a:pt x="32" y="213"/>
                    <a:pt x="32" y="213"/>
                  </a:cubicBezTo>
                  <a:cubicBezTo>
                    <a:pt x="32" y="213"/>
                    <a:pt x="32" y="213"/>
                    <a:pt x="32" y="213"/>
                  </a:cubicBezTo>
                  <a:moveTo>
                    <a:pt x="31" y="217"/>
                  </a:moveTo>
                  <a:cubicBezTo>
                    <a:pt x="31" y="217"/>
                    <a:pt x="31" y="217"/>
                    <a:pt x="31" y="217"/>
                  </a:cubicBezTo>
                  <a:cubicBezTo>
                    <a:pt x="31" y="217"/>
                    <a:pt x="31" y="214"/>
                    <a:pt x="32" y="213"/>
                  </a:cubicBezTo>
                  <a:cubicBezTo>
                    <a:pt x="32" y="213"/>
                    <a:pt x="32" y="213"/>
                    <a:pt x="32" y="213"/>
                  </a:cubicBezTo>
                  <a:cubicBezTo>
                    <a:pt x="33" y="213"/>
                    <a:pt x="33" y="215"/>
                    <a:pt x="32" y="216"/>
                  </a:cubicBezTo>
                  <a:cubicBezTo>
                    <a:pt x="32" y="216"/>
                    <a:pt x="32" y="217"/>
                    <a:pt x="31" y="217"/>
                  </a:cubicBezTo>
                  <a:moveTo>
                    <a:pt x="32" y="213"/>
                  </a:moveTo>
                  <a:cubicBezTo>
                    <a:pt x="32" y="213"/>
                    <a:pt x="32" y="213"/>
                    <a:pt x="32" y="213"/>
                  </a:cubicBezTo>
                  <a:cubicBezTo>
                    <a:pt x="32" y="213"/>
                    <a:pt x="32" y="213"/>
                    <a:pt x="32" y="213"/>
                  </a:cubicBezTo>
                  <a:cubicBezTo>
                    <a:pt x="32" y="213"/>
                    <a:pt x="32" y="213"/>
                    <a:pt x="32" y="213"/>
                  </a:cubicBezTo>
                  <a:cubicBezTo>
                    <a:pt x="32" y="213"/>
                    <a:pt x="32" y="213"/>
                    <a:pt x="32" y="213"/>
                  </a:cubicBezTo>
                  <a:moveTo>
                    <a:pt x="34" y="205"/>
                  </a:moveTo>
                  <a:cubicBezTo>
                    <a:pt x="35" y="204"/>
                    <a:pt x="35" y="204"/>
                    <a:pt x="35" y="204"/>
                  </a:cubicBezTo>
                  <a:cubicBezTo>
                    <a:pt x="35" y="204"/>
                    <a:pt x="35" y="204"/>
                    <a:pt x="35" y="204"/>
                  </a:cubicBezTo>
                  <a:cubicBezTo>
                    <a:pt x="35" y="205"/>
                    <a:pt x="35" y="206"/>
                    <a:pt x="35" y="206"/>
                  </a:cubicBezTo>
                  <a:cubicBezTo>
                    <a:pt x="34" y="207"/>
                    <a:pt x="34" y="207"/>
                    <a:pt x="34" y="208"/>
                  </a:cubicBezTo>
                  <a:cubicBezTo>
                    <a:pt x="34" y="208"/>
                    <a:pt x="34" y="208"/>
                    <a:pt x="34" y="208"/>
                  </a:cubicBezTo>
                  <a:cubicBezTo>
                    <a:pt x="34" y="209"/>
                    <a:pt x="34" y="209"/>
                    <a:pt x="34" y="209"/>
                  </a:cubicBezTo>
                  <a:cubicBezTo>
                    <a:pt x="34" y="210"/>
                    <a:pt x="33" y="210"/>
                    <a:pt x="33" y="210"/>
                  </a:cubicBezTo>
                  <a:cubicBezTo>
                    <a:pt x="33" y="210"/>
                    <a:pt x="33" y="210"/>
                    <a:pt x="33" y="210"/>
                  </a:cubicBezTo>
                  <a:cubicBezTo>
                    <a:pt x="33" y="210"/>
                    <a:pt x="33" y="209"/>
                    <a:pt x="34" y="207"/>
                  </a:cubicBezTo>
                  <a:cubicBezTo>
                    <a:pt x="34" y="207"/>
                    <a:pt x="34" y="206"/>
                    <a:pt x="34" y="205"/>
                  </a:cubicBezTo>
                  <a:cubicBezTo>
                    <a:pt x="34" y="205"/>
                    <a:pt x="34" y="205"/>
                    <a:pt x="34" y="205"/>
                  </a:cubicBezTo>
                  <a:moveTo>
                    <a:pt x="35" y="197"/>
                  </a:moveTo>
                  <a:cubicBezTo>
                    <a:pt x="35" y="196"/>
                    <a:pt x="35" y="196"/>
                    <a:pt x="35" y="196"/>
                  </a:cubicBezTo>
                  <a:cubicBezTo>
                    <a:pt x="35" y="197"/>
                    <a:pt x="35" y="197"/>
                    <a:pt x="35" y="197"/>
                  </a:cubicBezTo>
                  <a:cubicBezTo>
                    <a:pt x="35" y="198"/>
                    <a:pt x="35" y="198"/>
                    <a:pt x="35" y="198"/>
                  </a:cubicBezTo>
                  <a:cubicBezTo>
                    <a:pt x="35" y="199"/>
                    <a:pt x="35" y="200"/>
                    <a:pt x="35" y="200"/>
                  </a:cubicBezTo>
                  <a:cubicBezTo>
                    <a:pt x="35" y="200"/>
                    <a:pt x="35" y="201"/>
                    <a:pt x="34" y="201"/>
                  </a:cubicBezTo>
                  <a:cubicBezTo>
                    <a:pt x="34" y="202"/>
                    <a:pt x="34" y="202"/>
                    <a:pt x="34" y="202"/>
                  </a:cubicBezTo>
                  <a:cubicBezTo>
                    <a:pt x="34" y="202"/>
                    <a:pt x="33" y="202"/>
                    <a:pt x="33" y="202"/>
                  </a:cubicBezTo>
                  <a:cubicBezTo>
                    <a:pt x="33" y="202"/>
                    <a:pt x="33" y="202"/>
                    <a:pt x="34" y="201"/>
                  </a:cubicBezTo>
                  <a:cubicBezTo>
                    <a:pt x="34" y="201"/>
                    <a:pt x="34" y="201"/>
                    <a:pt x="34" y="201"/>
                  </a:cubicBezTo>
                  <a:cubicBezTo>
                    <a:pt x="34" y="200"/>
                    <a:pt x="34" y="199"/>
                    <a:pt x="34" y="199"/>
                  </a:cubicBezTo>
                  <a:cubicBezTo>
                    <a:pt x="34" y="198"/>
                    <a:pt x="35" y="197"/>
                    <a:pt x="35" y="196"/>
                  </a:cubicBezTo>
                  <a:cubicBezTo>
                    <a:pt x="35" y="196"/>
                    <a:pt x="35" y="196"/>
                    <a:pt x="35" y="196"/>
                  </a:cubicBezTo>
                  <a:cubicBezTo>
                    <a:pt x="35" y="196"/>
                    <a:pt x="35" y="196"/>
                    <a:pt x="35" y="196"/>
                  </a:cubicBezTo>
                  <a:cubicBezTo>
                    <a:pt x="35" y="197"/>
                    <a:pt x="35" y="197"/>
                    <a:pt x="35" y="197"/>
                  </a:cubicBezTo>
                  <a:moveTo>
                    <a:pt x="25" y="196"/>
                  </a:moveTo>
                  <a:cubicBezTo>
                    <a:pt x="25" y="196"/>
                    <a:pt x="25" y="196"/>
                    <a:pt x="25" y="196"/>
                  </a:cubicBezTo>
                  <a:cubicBezTo>
                    <a:pt x="25" y="196"/>
                    <a:pt x="25" y="196"/>
                    <a:pt x="25" y="196"/>
                  </a:cubicBezTo>
                  <a:cubicBezTo>
                    <a:pt x="25" y="196"/>
                    <a:pt x="25" y="196"/>
                    <a:pt x="25" y="196"/>
                  </a:cubicBezTo>
                  <a:cubicBezTo>
                    <a:pt x="25" y="196"/>
                    <a:pt x="25" y="197"/>
                    <a:pt x="25" y="198"/>
                  </a:cubicBezTo>
                  <a:cubicBezTo>
                    <a:pt x="24" y="198"/>
                    <a:pt x="24" y="198"/>
                    <a:pt x="24" y="198"/>
                  </a:cubicBezTo>
                  <a:cubicBezTo>
                    <a:pt x="24" y="199"/>
                    <a:pt x="24" y="199"/>
                    <a:pt x="24" y="199"/>
                  </a:cubicBezTo>
                  <a:cubicBezTo>
                    <a:pt x="24" y="199"/>
                    <a:pt x="24" y="199"/>
                    <a:pt x="24" y="199"/>
                  </a:cubicBezTo>
                  <a:cubicBezTo>
                    <a:pt x="23" y="199"/>
                    <a:pt x="23" y="200"/>
                    <a:pt x="23" y="200"/>
                  </a:cubicBezTo>
                  <a:cubicBezTo>
                    <a:pt x="23" y="200"/>
                    <a:pt x="23" y="200"/>
                    <a:pt x="23" y="200"/>
                  </a:cubicBezTo>
                  <a:cubicBezTo>
                    <a:pt x="23" y="200"/>
                    <a:pt x="24" y="198"/>
                    <a:pt x="24" y="197"/>
                  </a:cubicBezTo>
                  <a:cubicBezTo>
                    <a:pt x="25" y="197"/>
                    <a:pt x="25" y="197"/>
                    <a:pt x="25" y="197"/>
                  </a:cubicBezTo>
                  <a:cubicBezTo>
                    <a:pt x="25" y="196"/>
                    <a:pt x="25" y="196"/>
                    <a:pt x="25" y="196"/>
                  </a:cubicBezTo>
                  <a:cubicBezTo>
                    <a:pt x="25" y="196"/>
                    <a:pt x="25" y="196"/>
                    <a:pt x="25" y="196"/>
                  </a:cubicBezTo>
                  <a:cubicBezTo>
                    <a:pt x="25" y="196"/>
                    <a:pt x="25" y="196"/>
                    <a:pt x="25" y="196"/>
                  </a:cubicBezTo>
                  <a:moveTo>
                    <a:pt x="25" y="195"/>
                  </a:moveTo>
                  <a:cubicBezTo>
                    <a:pt x="25" y="195"/>
                    <a:pt x="25" y="195"/>
                    <a:pt x="25" y="195"/>
                  </a:cubicBezTo>
                  <a:cubicBezTo>
                    <a:pt x="25" y="196"/>
                    <a:pt x="25" y="196"/>
                    <a:pt x="25" y="196"/>
                  </a:cubicBezTo>
                  <a:cubicBezTo>
                    <a:pt x="25" y="196"/>
                    <a:pt x="25" y="196"/>
                    <a:pt x="25" y="196"/>
                  </a:cubicBezTo>
                  <a:cubicBezTo>
                    <a:pt x="25" y="195"/>
                    <a:pt x="25" y="195"/>
                    <a:pt x="25" y="195"/>
                  </a:cubicBezTo>
                  <a:moveTo>
                    <a:pt x="33" y="183"/>
                  </a:moveTo>
                  <a:cubicBezTo>
                    <a:pt x="32" y="185"/>
                    <a:pt x="30" y="187"/>
                    <a:pt x="29" y="189"/>
                  </a:cubicBezTo>
                  <a:cubicBezTo>
                    <a:pt x="29" y="188"/>
                    <a:pt x="29" y="188"/>
                    <a:pt x="31" y="183"/>
                  </a:cubicBezTo>
                  <a:cubicBezTo>
                    <a:pt x="30" y="185"/>
                    <a:pt x="24" y="196"/>
                    <a:pt x="21" y="203"/>
                  </a:cubicBezTo>
                  <a:cubicBezTo>
                    <a:pt x="17" y="214"/>
                    <a:pt x="13" y="227"/>
                    <a:pt x="9" y="240"/>
                  </a:cubicBezTo>
                  <a:cubicBezTo>
                    <a:pt x="7" y="248"/>
                    <a:pt x="5" y="258"/>
                    <a:pt x="4" y="265"/>
                  </a:cubicBezTo>
                  <a:cubicBezTo>
                    <a:pt x="3" y="273"/>
                    <a:pt x="2" y="283"/>
                    <a:pt x="1" y="291"/>
                  </a:cubicBezTo>
                  <a:cubicBezTo>
                    <a:pt x="0" y="298"/>
                    <a:pt x="0" y="309"/>
                    <a:pt x="0" y="317"/>
                  </a:cubicBezTo>
                  <a:cubicBezTo>
                    <a:pt x="0" y="326"/>
                    <a:pt x="0" y="339"/>
                    <a:pt x="1" y="348"/>
                  </a:cubicBezTo>
                  <a:cubicBezTo>
                    <a:pt x="3" y="363"/>
                    <a:pt x="6" y="383"/>
                    <a:pt x="10" y="398"/>
                  </a:cubicBezTo>
                  <a:cubicBezTo>
                    <a:pt x="19" y="430"/>
                    <a:pt x="32" y="460"/>
                    <a:pt x="50" y="488"/>
                  </a:cubicBezTo>
                  <a:cubicBezTo>
                    <a:pt x="67" y="515"/>
                    <a:pt x="89" y="540"/>
                    <a:pt x="114" y="561"/>
                  </a:cubicBezTo>
                  <a:cubicBezTo>
                    <a:pt x="125" y="570"/>
                    <a:pt x="141" y="581"/>
                    <a:pt x="154" y="589"/>
                  </a:cubicBezTo>
                  <a:cubicBezTo>
                    <a:pt x="166" y="597"/>
                    <a:pt x="184" y="606"/>
                    <a:pt x="197" y="611"/>
                  </a:cubicBezTo>
                  <a:cubicBezTo>
                    <a:pt x="211" y="617"/>
                    <a:pt x="230" y="623"/>
                    <a:pt x="244" y="626"/>
                  </a:cubicBezTo>
                  <a:cubicBezTo>
                    <a:pt x="251" y="628"/>
                    <a:pt x="261" y="630"/>
                    <a:pt x="269" y="631"/>
                  </a:cubicBezTo>
                  <a:cubicBezTo>
                    <a:pt x="273" y="632"/>
                    <a:pt x="278" y="632"/>
                    <a:pt x="282" y="633"/>
                  </a:cubicBezTo>
                  <a:cubicBezTo>
                    <a:pt x="285" y="633"/>
                    <a:pt x="290" y="634"/>
                    <a:pt x="293" y="634"/>
                  </a:cubicBezTo>
                  <a:cubicBezTo>
                    <a:pt x="298" y="634"/>
                    <a:pt x="302" y="635"/>
                    <a:pt x="306" y="635"/>
                  </a:cubicBezTo>
                  <a:cubicBezTo>
                    <a:pt x="310" y="635"/>
                    <a:pt x="314" y="635"/>
                    <a:pt x="318" y="635"/>
                  </a:cubicBezTo>
                  <a:cubicBezTo>
                    <a:pt x="322" y="635"/>
                    <a:pt x="327" y="635"/>
                    <a:pt x="332" y="635"/>
                  </a:cubicBezTo>
                  <a:cubicBezTo>
                    <a:pt x="335" y="634"/>
                    <a:pt x="338" y="634"/>
                    <a:pt x="341" y="634"/>
                  </a:cubicBezTo>
                  <a:cubicBezTo>
                    <a:pt x="341" y="634"/>
                    <a:pt x="340" y="634"/>
                    <a:pt x="340" y="634"/>
                  </a:cubicBezTo>
                  <a:cubicBezTo>
                    <a:pt x="337" y="634"/>
                    <a:pt x="332" y="633"/>
                    <a:pt x="329" y="633"/>
                  </a:cubicBezTo>
                  <a:cubicBezTo>
                    <a:pt x="325" y="632"/>
                    <a:pt x="320" y="632"/>
                    <a:pt x="316" y="631"/>
                  </a:cubicBezTo>
                  <a:cubicBezTo>
                    <a:pt x="308" y="630"/>
                    <a:pt x="298" y="628"/>
                    <a:pt x="291" y="626"/>
                  </a:cubicBezTo>
                  <a:cubicBezTo>
                    <a:pt x="277" y="623"/>
                    <a:pt x="258" y="617"/>
                    <a:pt x="244" y="611"/>
                  </a:cubicBezTo>
                  <a:cubicBezTo>
                    <a:pt x="231" y="606"/>
                    <a:pt x="213" y="597"/>
                    <a:pt x="201" y="589"/>
                  </a:cubicBezTo>
                  <a:cubicBezTo>
                    <a:pt x="188" y="581"/>
                    <a:pt x="172" y="570"/>
                    <a:pt x="161" y="561"/>
                  </a:cubicBezTo>
                  <a:cubicBezTo>
                    <a:pt x="136" y="540"/>
                    <a:pt x="114" y="515"/>
                    <a:pt x="97" y="488"/>
                  </a:cubicBezTo>
                  <a:cubicBezTo>
                    <a:pt x="79" y="460"/>
                    <a:pt x="66" y="430"/>
                    <a:pt x="57" y="398"/>
                  </a:cubicBezTo>
                  <a:cubicBezTo>
                    <a:pt x="53" y="383"/>
                    <a:pt x="50" y="363"/>
                    <a:pt x="48" y="348"/>
                  </a:cubicBezTo>
                  <a:cubicBezTo>
                    <a:pt x="47" y="341"/>
                    <a:pt x="47" y="332"/>
                    <a:pt x="47" y="324"/>
                  </a:cubicBezTo>
                  <a:cubicBezTo>
                    <a:pt x="42" y="317"/>
                    <a:pt x="49" y="303"/>
                    <a:pt x="38" y="303"/>
                  </a:cubicBezTo>
                  <a:cubicBezTo>
                    <a:pt x="36" y="314"/>
                    <a:pt x="47" y="323"/>
                    <a:pt x="45" y="334"/>
                  </a:cubicBezTo>
                  <a:cubicBezTo>
                    <a:pt x="45" y="334"/>
                    <a:pt x="45" y="334"/>
                    <a:pt x="45" y="334"/>
                  </a:cubicBezTo>
                  <a:cubicBezTo>
                    <a:pt x="42" y="322"/>
                    <a:pt x="37" y="310"/>
                    <a:pt x="34" y="298"/>
                  </a:cubicBezTo>
                  <a:cubicBezTo>
                    <a:pt x="30" y="295"/>
                    <a:pt x="29" y="278"/>
                    <a:pt x="28" y="278"/>
                  </a:cubicBezTo>
                  <a:cubicBezTo>
                    <a:pt x="32" y="229"/>
                    <a:pt x="32" y="229"/>
                    <a:pt x="32" y="229"/>
                  </a:cubicBezTo>
                  <a:cubicBezTo>
                    <a:pt x="35" y="232"/>
                    <a:pt x="33" y="237"/>
                    <a:pt x="37" y="240"/>
                  </a:cubicBezTo>
                  <a:cubicBezTo>
                    <a:pt x="35" y="217"/>
                    <a:pt x="35" y="217"/>
                    <a:pt x="35" y="217"/>
                  </a:cubicBezTo>
                  <a:cubicBezTo>
                    <a:pt x="35" y="215"/>
                    <a:pt x="35" y="210"/>
                    <a:pt x="38" y="193"/>
                  </a:cubicBezTo>
                  <a:cubicBezTo>
                    <a:pt x="37" y="193"/>
                    <a:pt x="36" y="194"/>
                    <a:pt x="36" y="194"/>
                  </a:cubicBezTo>
                  <a:cubicBezTo>
                    <a:pt x="35" y="195"/>
                    <a:pt x="35" y="195"/>
                    <a:pt x="35" y="195"/>
                  </a:cubicBezTo>
                  <a:cubicBezTo>
                    <a:pt x="35" y="195"/>
                    <a:pt x="35" y="195"/>
                    <a:pt x="35" y="195"/>
                  </a:cubicBezTo>
                  <a:cubicBezTo>
                    <a:pt x="34" y="188"/>
                    <a:pt x="34" y="188"/>
                    <a:pt x="34" y="188"/>
                  </a:cubicBezTo>
                  <a:cubicBezTo>
                    <a:pt x="33" y="187"/>
                    <a:pt x="33" y="187"/>
                    <a:pt x="33" y="187"/>
                  </a:cubicBezTo>
                  <a:cubicBezTo>
                    <a:pt x="33" y="187"/>
                    <a:pt x="33" y="187"/>
                    <a:pt x="33" y="187"/>
                  </a:cubicBezTo>
                  <a:cubicBezTo>
                    <a:pt x="32" y="186"/>
                    <a:pt x="32" y="186"/>
                    <a:pt x="32" y="186"/>
                  </a:cubicBezTo>
                  <a:cubicBezTo>
                    <a:pt x="32" y="186"/>
                    <a:pt x="32" y="186"/>
                    <a:pt x="33" y="183"/>
                  </a:cubicBezTo>
                  <a:moveTo>
                    <a:pt x="34" y="174"/>
                  </a:moveTo>
                  <a:cubicBezTo>
                    <a:pt x="32" y="178"/>
                    <a:pt x="30" y="181"/>
                    <a:pt x="29" y="184"/>
                  </a:cubicBezTo>
                  <a:cubicBezTo>
                    <a:pt x="34" y="174"/>
                    <a:pt x="34" y="174"/>
                    <a:pt x="34" y="174"/>
                  </a:cubicBezTo>
                  <a:moveTo>
                    <a:pt x="54" y="140"/>
                  </a:moveTo>
                  <a:cubicBezTo>
                    <a:pt x="52" y="143"/>
                    <a:pt x="50" y="146"/>
                    <a:pt x="48" y="149"/>
                  </a:cubicBezTo>
                  <a:cubicBezTo>
                    <a:pt x="47" y="151"/>
                    <a:pt x="46" y="152"/>
                    <a:pt x="45" y="153"/>
                  </a:cubicBezTo>
                  <a:cubicBezTo>
                    <a:pt x="54" y="140"/>
                    <a:pt x="54" y="140"/>
                    <a:pt x="54" y="140"/>
                  </a:cubicBezTo>
                  <a:moveTo>
                    <a:pt x="117" y="115"/>
                  </a:moveTo>
                  <a:cubicBezTo>
                    <a:pt x="117" y="115"/>
                    <a:pt x="117" y="115"/>
                    <a:pt x="117" y="115"/>
                  </a:cubicBezTo>
                  <a:cubicBezTo>
                    <a:pt x="117" y="115"/>
                    <a:pt x="117" y="115"/>
                    <a:pt x="117" y="115"/>
                  </a:cubicBezTo>
                  <a:cubicBezTo>
                    <a:pt x="117" y="115"/>
                    <a:pt x="117" y="115"/>
                    <a:pt x="117" y="115"/>
                  </a:cubicBezTo>
                  <a:moveTo>
                    <a:pt x="117" y="115"/>
                  </a:moveTo>
                  <a:cubicBezTo>
                    <a:pt x="117" y="115"/>
                    <a:pt x="117" y="115"/>
                    <a:pt x="117" y="115"/>
                  </a:cubicBezTo>
                  <a:cubicBezTo>
                    <a:pt x="117" y="115"/>
                    <a:pt x="117" y="115"/>
                    <a:pt x="117" y="115"/>
                  </a:cubicBezTo>
                  <a:cubicBezTo>
                    <a:pt x="117" y="115"/>
                    <a:pt x="117" y="115"/>
                    <a:pt x="117" y="115"/>
                  </a:cubicBezTo>
                  <a:cubicBezTo>
                    <a:pt x="117" y="115"/>
                    <a:pt x="117" y="115"/>
                    <a:pt x="117" y="115"/>
                  </a:cubicBezTo>
                  <a:moveTo>
                    <a:pt x="94" y="128"/>
                  </a:moveTo>
                  <a:cubicBezTo>
                    <a:pt x="94" y="128"/>
                    <a:pt x="94" y="128"/>
                    <a:pt x="94" y="128"/>
                  </a:cubicBezTo>
                  <a:cubicBezTo>
                    <a:pt x="94" y="129"/>
                    <a:pt x="94" y="129"/>
                    <a:pt x="94" y="129"/>
                  </a:cubicBezTo>
                  <a:cubicBezTo>
                    <a:pt x="94" y="128"/>
                    <a:pt x="94" y="128"/>
                    <a:pt x="94" y="128"/>
                  </a:cubicBezTo>
                  <a:cubicBezTo>
                    <a:pt x="94" y="128"/>
                    <a:pt x="94" y="128"/>
                    <a:pt x="94" y="128"/>
                  </a:cubicBezTo>
                  <a:moveTo>
                    <a:pt x="90" y="122"/>
                  </a:moveTo>
                  <a:cubicBezTo>
                    <a:pt x="90" y="122"/>
                    <a:pt x="90" y="122"/>
                    <a:pt x="90" y="122"/>
                  </a:cubicBezTo>
                  <a:cubicBezTo>
                    <a:pt x="91" y="122"/>
                    <a:pt x="91" y="122"/>
                    <a:pt x="92" y="122"/>
                  </a:cubicBezTo>
                  <a:cubicBezTo>
                    <a:pt x="92" y="122"/>
                    <a:pt x="92" y="122"/>
                    <a:pt x="92" y="122"/>
                  </a:cubicBezTo>
                  <a:cubicBezTo>
                    <a:pt x="92" y="122"/>
                    <a:pt x="92" y="122"/>
                    <a:pt x="92" y="122"/>
                  </a:cubicBezTo>
                  <a:cubicBezTo>
                    <a:pt x="92" y="123"/>
                    <a:pt x="92" y="123"/>
                    <a:pt x="93" y="123"/>
                  </a:cubicBezTo>
                  <a:cubicBezTo>
                    <a:pt x="93" y="123"/>
                    <a:pt x="93" y="123"/>
                    <a:pt x="93" y="123"/>
                  </a:cubicBezTo>
                  <a:cubicBezTo>
                    <a:pt x="94" y="123"/>
                    <a:pt x="94" y="123"/>
                    <a:pt x="95" y="123"/>
                  </a:cubicBezTo>
                  <a:cubicBezTo>
                    <a:pt x="96" y="123"/>
                    <a:pt x="96" y="124"/>
                    <a:pt x="95" y="125"/>
                  </a:cubicBezTo>
                  <a:cubicBezTo>
                    <a:pt x="95" y="126"/>
                    <a:pt x="95" y="126"/>
                    <a:pt x="95" y="126"/>
                  </a:cubicBezTo>
                  <a:cubicBezTo>
                    <a:pt x="94" y="126"/>
                    <a:pt x="93" y="126"/>
                    <a:pt x="92" y="127"/>
                  </a:cubicBezTo>
                  <a:cubicBezTo>
                    <a:pt x="90" y="128"/>
                    <a:pt x="88" y="130"/>
                    <a:pt x="86" y="132"/>
                  </a:cubicBezTo>
                  <a:cubicBezTo>
                    <a:pt x="84" y="134"/>
                    <a:pt x="84" y="134"/>
                    <a:pt x="84" y="134"/>
                  </a:cubicBezTo>
                  <a:cubicBezTo>
                    <a:pt x="83" y="136"/>
                    <a:pt x="80" y="138"/>
                    <a:pt x="79" y="138"/>
                  </a:cubicBezTo>
                  <a:cubicBezTo>
                    <a:pt x="79" y="138"/>
                    <a:pt x="79" y="138"/>
                    <a:pt x="79" y="138"/>
                  </a:cubicBezTo>
                  <a:cubicBezTo>
                    <a:pt x="79" y="137"/>
                    <a:pt x="79" y="137"/>
                    <a:pt x="79" y="137"/>
                  </a:cubicBezTo>
                  <a:cubicBezTo>
                    <a:pt x="79" y="137"/>
                    <a:pt x="79" y="136"/>
                    <a:pt x="79" y="135"/>
                  </a:cubicBezTo>
                  <a:cubicBezTo>
                    <a:pt x="79" y="134"/>
                    <a:pt x="79" y="134"/>
                    <a:pt x="79" y="133"/>
                  </a:cubicBezTo>
                  <a:cubicBezTo>
                    <a:pt x="79" y="133"/>
                    <a:pt x="81" y="131"/>
                    <a:pt x="84" y="127"/>
                  </a:cubicBezTo>
                  <a:cubicBezTo>
                    <a:pt x="85" y="126"/>
                    <a:pt x="86" y="124"/>
                    <a:pt x="87" y="123"/>
                  </a:cubicBezTo>
                  <a:cubicBezTo>
                    <a:pt x="87" y="123"/>
                    <a:pt x="88" y="122"/>
                    <a:pt x="89" y="122"/>
                  </a:cubicBezTo>
                  <a:cubicBezTo>
                    <a:pt x="89" y="122"/>
                    <a:pt x="89" y="122"/>
                    <a:pt x="89" y="122"/>
                  </a:cubicBezTo>
                  <a:cubicBezTo>
                    <a:pt x="89" y="122"/>
                    <a:pt x="89" y="122"/>
                    <a:pt x="89" y="122"/>
                  </a:cubicBezTo>
                  <a:cubicBezTo>
                    <a:pt x="89" y="122"/>
                    <a:pt x="89" y="122"/>
                    <a:pt x="89" y="122"/>
                  </a:cubicBezTo>
                  <a:cubicBezTo>
                    <a:pt x="89" y="122"/>
                    <a:pt x="90" y="122"/>
                    <a:pt x="90" y="122"/>
                  </a:cubicBezTo>
                  <a:moveTo>
                    <a:pt x="109" y="116"/>
                  </a:moveTo>
                  <a:cubicBezTo>
                    <a:pt x="110" y="116"/>
                    <a:pt x="110" y="116"/>
                    <a:pt x="110" y="116"/>
                  </a:cubicBezTo>
                  <a:cubicBezTo>
                    <a:pt x="110" y="115"/>
                    <a:pt x="111" y="115"/>
                    <a:pt x="111" y="114"/>
                  </a:cubicBezTo>
                  <a:cubicBezTo>
                    <a:pt x="112" y="112"/>
                    <a:pt x="114" y="110"/>
                    <a:pt x="116" y="110"/>
                  </a:cubicBezTo>
                  <a:cubicBezTo>
                    <a:pt x="117" y="110"/>
                    <a:pt x="116" y="112"/>
                    <a:pt x="115" y="112"/>
                  </a:cubicBezTo>
                  <a:cubicBezTo>
                    <a:pt x="114" y="114"/>
                    <a:pt x="115" y="114"/>
                    <a:pt x="115" y="114"/>
                  </a:cubicBezTo>
                  <a:cubicBezTo>
                    <a:pt x="116" y="114"/>
                    <a:pt x="117" y="114"/>
                    <a:pt x="118" y="113"/>
                  </a:cubicBezTo>
                  <a:cubicBezTo>
                    <a:pt x="118" y="114"/>
                    <a:pt x="118" y="114"/>
                    <a:pt x="117" y="115"/>
                  </a:cubicBezTo>
                  <a:cubicBezTo>
                    <a:pt x="117" y="115"/>
                    <a:pt x="117" y="115"/>
                    <a:pt x="117" y="115"/>
                  </a:cubicBezTo>
                  <a:cubicBezTo>
                    <a:pt x="117" y="115"/>
                    <a:pt x="117" y="115"/>
                    <a:pt x="117" y="115"/>
                  </a:cubicBezTo>
                  <a:cubicBezTo>
                    <a:pt x="117" y="116"/>
                    <a:pt x="117" y="116"/>
                    <a:pt x="117" y="116"/>
                  </a:cubicBezTo>
                  <a:cubicBezTo>
                    <a:pt x="117" y="116"/>
                    <a:pt x="117" y="116"/>
                    <a:pt x="117" y="116"/>
                  </a:cubicBezTo>
                  <a:cubicBezTo>
                    <a:pt x="117" y="115"/>
                    <a:pt x="117" y="115"/>
                    <a:pt x="117" y="115"/>
                  </a:cubicBezTo>
                  <a:cubicBezTo>
                    <a:pt x="117" y="115"/>
                    <a:pt x="117" y="115"/>
                    <a:pt x="117" y="115"/>
                  </a:cubicBezTo>
                  <a:cubicBezTo>
                    <a:pt x="116" y="116"/>
                    <a:pt x="116" y="117"/>
                    <a:pt x="115" y="118"/>
                  </a:cubicBezTo>
                  <a:cubicBezTo>
                    <a:pt x="114" y="119"/>
                    <a:pt x="113" y="120"/>
                    <a:pt x="111" y="120"/>
                  </a:cubicBezTo>
                  <a:cubicBezTo>
                    <a:pt x="111" y="120"/>
                    <a:pt x="111" y="120"/>
                    <a:pt x="110" y="120"/>
                  </a:cubicBezTo>
                  <a:cubicBezTo>
                    <a:pt x="110" y="120"/>
                    <a:pt x="110" y="120"/>
                    <a:pt x="110" y="120"/>
                  </a:cubicBezTo>
                  <a:cubicBezTo>
                    <a:pt x="110" y="120"/>
                    <a:pt x="108" y="120"/>
                    <a:pt x="105" y="122"/>
                  </a:cubicBezTo>
                  <a:cubicBezTo>
                    <a:pt x="104" y="123"/>
                    <a:pt x="103" y="123"/>
                    <a:pt x="103" y="123"/>
                  </a:cubicBezTo>
                  <a:cubicBezTo>
                    <a:pt x="101" y="123"/>
                    <a:pt x="102" y="121"/>
                    <a:pt x="103" y="120"/>
                  </a:cubicBezTo>
                  <a:cubicBezTo>
                    <a:pt x="103" y="119"/>
                    <a:pt x="104" y="119"/>
                    <a:pt x="104" y="119"/>
                  </a:cubicBezTo>
                  <a:cubicBezTo>
                    <a:pt x="104" y="119"/>
                    <a:pt x="104" y="119"/>
                    <a:pt x="104" y="119"/>
                  </a:cubicBezTo>
                  <a:cubicBezTo>
                    <a:pt x="104" y="119"/>
                    <a:pt x="104" y="119"/>
                    <a:pt x="104" y="119"/>
                  </a:cubicBezTo>
                  <a:cubicBezTo>
                    <a:pt x="105" y="119"/>
                    <a:pt x="106" y="119"/>
                    <a:pt x="106" y="118"/>
                  </a:cubicBezTo>
                  <a:cubicBezTo>
                    <a:pt x="106" y="118"/>
                    <a:pt x="107" y="117"/>
                    <a:pt x="106" y="117"/>
                  </a:cubicBezTo>
                  <a:cubicBezTo>
                    <a:pt x="106" y="117"/>
                    <a:pt x="106" y="117"/>
                    <a:pt x="106" y="117"/>
                  </a:cubicBezTo>
                  <a:cubicBezTo>
                    <a:pt x="105" y="117"/>
                    <a:pt x="103" y="118"/>
                    <a:pt x="103" y="118"/>
                  </a:cubicBezTo>
                  <a:cubicBezTo>
                    <a:pt x="102" y="119"/>
                    <a:pt x="101" y="119"/>
                    <a:pt x="100" y="119"/>
                  </a:cubicBezTo>
                  <a:cubicBezTo>
                    <a:pt x="100" y="119"/>
                    <a:pt x="100" y="119"/>
                    <a:pt x="100" y="119"/>
                  </a:cubicBezTo>
                  <a:cubicBezTo>
                    <a:pt x="100" y="119"/>
                    <a:pt x="100" y="117"/>
                    <a:pt x="100" y="117"/>
                  </a:cubicBezTo>
                  <a:cubicBezTo>
                    <a:pt x="100" y="117"/>
                    <a:pt x="100" y="117"/>
                    <a:pt x="100" y="117"/>
                  </a:cubicBezTo>
                  <a:cubicBezTo>
                    <a:pt x="101" y="115"/>
                    <a:pt x="105" y="112"/>
                    <a:pt x="106" y="112"/>
                  </a:cubicBezTo>
                  <a:cubicBezTo>
                    <a:pt x="107" y="112"/>
                    <a:pt x="107" y="113"/>
                    <a:pt x="107" y="113"/>
                  </a:cubicBezTo>
                  <a:cubicBezTo>
                    <a:pt x="108" y="115"/>
                    <a:pt x="108" y="115"/>
                    <a:pt x="108" y="115"/>
                  </a:cubicBezTo>
                  <a:cubicBezTo>
                    <a:pt x="109" y="116"/>
                    <a:pt x="109" y="116"/>
                    <a:pt x="109" y="116"/>
                  </a:cubicBezTo>
                  <a:moveTo>
                    <a:pt x="98" y="115"/>
                  </a:moveTo>
                  <a:cubicBezTo>
                    <a:pt x="97" y="115"/>
                    <a:pt x="97" y="115"/>
                    <a:pt x="97" y="115"/>
                  </a:cubicBezTo>
                  <a:cubicBezTo>
                    <a:pt x="98" y="114"/>
                    <a:pt x="98" y="114"/>
                    <a:pt x="98" y="114"/>
                  </a:cubicBezTo>
                  <a:cubicBezTo>
                    <a:pt x="97" y="114"/>
                    <a:pt x="97" y="114"/>
                    <a:pt x="97" y="114"/>
                  </a:cubicBezTo>
                  <a:cubicBezTo>
                    <a:pt x="97" y="113"/>
                    <a:pt x="98" y="112"/>
                    <a:pt x="98" y="112"/>
                  </a:cubicBezTo>
                  <a:cubicBezTo>
                    <a:pt x="99" y="111"/>
                    <a:pt x="100" y="111"/>
                    <a:pt x="101" y="111"/>
                  </a:cubicBezTo>
                  <a:cubicBezTo>
                    <a:pt x="102" y="110"/>
                    <a:pt x="103" y="109"/>
                    <a:pt x="104" y="108"/>
                  </a:cubicBezTo>
                  <a:cubicBezTo>
                    <a:pt x="105" y="108"/>
                    <a:pt x="106" y="108"/>
                    <a:pt x="106" y="108"/>
                  </a:cubicBezTo>
                  <a:cubicBezTo>
                    <a:pt x="108" y="107"/>
                    <a:pt x="108" y="107"/>
                    <a:pt x="108" y="107"/>
                  </a:cubicBezTo>
                  <a:cubicBezTo>
                    <a:pt x="108" y="106"/>
                    <a:pt x="109" y="106"/>
                    <a:pt x="109" y="106"/>
                  </a:cubicBezTo>
                  <a:cubicBezTo>
                    <a:pt x="110" y="106"/>
                    <a:pt x="109" y="107"/>
                    <a:pt x="108" y="108"/>
                  </a:cubicBezTo>
                  <a:cubicBezTo>
                    <a:pt x="103" y="113"/>
                    <a:pt x="103" y="113"/>
                    <a:pt x="103" y="113"/>
                  </a:cubicBezTo>
                  <a:cubicBezTo>
                    <a:pt x="103" y="113"/>
                    <a:pt x="103" y="113"/>
                    <a:pt x="103" y="113"/>
                  </a:cubicBezTo>
                  <a:cubicBezTo>
                    <a:pt x="103" y="113"/>
                    <a:pt x="103" y="113"/>
                    <a:pt x="103" y="113"/>
                  </a:cubicBezTo>
                  <a:cubicBezTo>
                    <a:pt x="103" y="112"/>
                    <a:pt x="103" y="112"/>
                    <a:pt x="103" y="111"/>
                  </a:cubicBezTo>
                  <a:cubicBezTo>
                    <a:pt x="103" y="111"/>
                    <a:pt x="103" y="111"/>
                    <a:pt x="103" y="111"/>
                  </a:cubicBezTo>
                  <a:cubicBezTo>
                    <a:pt x="103" y="111"/>
                    <a:pt x="102" y="111"/>
                    <a:pt x="101" y="112"/>
                  </a:cubicBezTo>
                  <a:cubicBezTo>
                    <a:pt x="100" y="113"/>
                    <a:pt x="99" y="114"/>
                    <a:pt x="98" y="115"/>
                  </a:cubicBezTo>
                  <a:moveTo>
                    <a:pt x="114" y="108"/>
                  </a:moveTo>
                  <a:cubicBezTo>
                    <a:pt x="113" y="108"/>
                    <a:pt x="113" y="108"/>
                    <a:pt x="113" y="107"/>
                  </a:cubicBezTo>
                  <a:cubicBezTo>
                    <a:pt x="113" y="107"/>
                    <a:pt x="113" y="105"/>
                    <a:pt x="117" y="105"/>
                  </a:cubicBezTo>
                  <a:cubicBezTo>
                    <a:pt x="118" y="105"/>
                    <a:pt x="118" y="105"/>
                    <a:pt x="118" y="105"/>
                  </a:cubicBezTo>
                  <a:cubicBezTo>
                    <a:pt x="118" y="105"/>
                    <a:pt x="118" y="105"/>
                    <a:pt x="118" y="105"/>
                  </a:cubicBezTo>
                  <a:cubicBezTo>
                    <a:pt x="118" y="106"/>
                    <a:pt x="118" y="106"/>
                    <a:pt x="117" y="107"/>
                  </a:cubicBezTo>
                  <a:cubicBezTo>
                    <a:pt x="116" y="108"/>
                    <a:pt x="115" y="108"/>
                    <a:pt x="114" y="108"/>
                  </a:cubicBezTo>
                  <a:moveTo>
                    <a:pt x="318" y="0"/>
                  </a:moveTo>
                  <a:cubicBezTo>
                    <a:pt x="309" y="0"/>
                    <a:pt x="303" y="0"/>
                    <a:pt x="299" y="1"/>
                  </a:cubicBezTo>
                  <a:cubicBezTo>
                    <a:pt x="287" y="1"/>
                    <a:pt x="278" y="2"/>
                    <a:pt x="275" y="3"/>
                  </a:cubicBezTo>
                  <a:cubicBezTo>
                    <a:pt x="262" y="5"/>
                    <a:pt x="244" y="8"/>
                    <a:pt x="231" y="12"/>
                  </a:cubicBezTo>
                  <a:cubicBezTo>
                    <a:pt x="217" y="16"/>
                    <a:pt x="198" y="23"/>
                    <a:pt x="185" y="29"/>
                  </a:cubicBezTo>
                  <a:cubicBezTo>
                    <a:pt x="172" y="34"/>
                    <a:pt x="155" y="44"/>
                    <a:pt x="143" y="52"/>
                  </a:cubicBezTo>
                  <a:cubicBezTo>
                    <a:pt x="131" y="60"/>
                    <a:pt x="116" y="72"/>
                    <a:pt x="105" y="81"/>
                  </a:cubicBezTo>
                  <a:cubicBezTo>
                    <a:pt x="88" y="97"/>
                    <a:pt x="73" y="113"/>
                    <a:pt x="59" y="132"/>
                  </a:cubicBezTo>
                  <a:cubicBezTo>
                    <a:pt x="58" y="135"/>
                    <a:pt x="56" y="137"/>
                    <a:pt x="54" y="140"/>
                  </a:cubicBezTo>
                  <a:cubicBezTo>
                    <a:pt x="55" y="138"/>
                    <a:pt x="57" y="136"/>
                    <a:pt x="58" y="134"/>
                  </a:cubicBezTo>
                  <a:cubicBezTo>
                    <a:pt x="58" y="135"/>
                    <a:pt x="58" y="135"/>
                    <a:pt x="56" y="138"/>
                  </a:cubicBezTo>
                  <a:cubicBezTo>
                    <a:pt x="56" y="137"/>
                    <a:pt x="57" y="137"/>
                    <a:pt x="58" y="136"/>
                  </a:cubicBezTo>
                  <a:cubicBezTo>
                    <a:pt x="57" y="137"/>
                    <a:pt x="57" y="138"/>
                    <a:pt x="57" y="139"/>
                  </a:cubicBezTo>
                  <a:cubicBezTo>
                    <a:pt x="58" y="141"/>
                    <a:pt x="58" y="141"/>
                    <a:pt x="59" y="142"/>
                  </a:cubicBezTo>
                  <a:cubicBezTo>
                    <a:pt x="58" y="145"/>
                    <a:pt x="58" y="145"/>
                    <a:pt x="59" y="147"/>
                  </a:cubicBezTo>
                  <a:cubicBezTo>
                    <a:pt x="60" y="147"/>
                    <a:pt x="61" y="146"/>
                    <a:pt x="61" y="146"/>
                  </a:cubicBezTo>
                  <a:cubicBezTo>
                    <a:pt x="62" y="146"/>
                    <a:pt x="62" y="146"/>
                    <a:pt x="62" y="146"/>
                  </a:cubicBezTo>
                  <a:cubicBezTo>
                    <a:pt x="62" y="147"/>
                    <a:pt x="62" y="147"/>
                    <a:pt x="62" y="148"/>
                  </a:cubicBezTo>
                  <a:cubicBezTo>
                    <a:pt x="62" y="148"/>
                    <a:pt x="69" y="144"/>
                    <a:pt x="71" y="140"/>
                  </a:cubicBezTo>
                  <a:cubicBezTo>
                    <a:pt x="72" y="141"/>
                    <a:pt x="72" y="141"/>
                    <a:pt x="70" y="146"/>
                  </a:cubicBezTo>
                  <a:cubicBezTo>
                    <a:pt x="71" y="145"/>
                    <a:pt x="71" y="145"/>
                    <a:pt x="71" y="145"/>
                  </a:cubicBezTo>
                  <a:cubicBezTo>
                    <a:pt x="71" y="146"/>
                    <a:pt x="72" y="146"/>
                    <a:pt x="72" y="147"/>
                  </a:cubicBezTo>
                  <a:cubicBezTo>
                    <a:pt x="73" y="146"/>
                    <a:pt x="73" y="146"/>
                    <a:pt x="76" y="144"/>
                  </a:cubicBezTo>
                  <a:cubicBezTo>
                    <a:pt x="76" y="144"/>
                    <a:pt x="76" y="144"/>
                    <a:pt x="78" y="149"/>
                  </a:cubicBezTo>
                  <a:cubicBezTo>
                    <a:pt x="82" y="150"/>
                    <a:pt x="82" y="150"/>
                    <a:pt x="82" y="150"/>
                  </a:cubicBezTo>
                  <a:cubicBezTo>
                    <a:pt x="81" y="152"/>
                    <a:pt x="80" y="153"/>
                    <a:pt x="79" y="155"/>
                  </a:cubicBezTo>
                  <a:cubicBezTo>
                    <a:pt x="80" y="155"/>
                    <a:pt x="80" y="155"/>
                    <a:pt x="80" y="155"/>
                  </a:cubicBezTo>
                  <a:cubicBezTo>
                    <a:pt x="80" y="155"/>
                    <a:pt x="80" y="155"/>
                    <a:pt x="80" y="155"/>
                  </a:cubicBezTo>
                  <a:cubicBezTo>
                    <a:pt x="81" y="155"/>
                    <a:pt x="83" y="155"/>
                    <a:pt x="85" y="155"/>
                  </a:cubicBezTo>
                  <a:cubicBezTo>
                    <a:pt x="86" y="155"/>
                    <a:pt x="86" y="155"/>
                    <a:pt x="86" y="155"/>
                  </a:cubicBezTo>
                  <a:cubicBezTo>
                    <a:pt x="87" y="156"/>
                    <a:pt x="87" y="156"/>
                    <a:pt x="87" y="156"/>
                  </a:cubicBezTo>
                  <a:cubicBezTo>
                    <a:pt x="87" y="156"/>
                    <a:pt x="87" y="156"/>
                    <a:pt x="87" y="156"/>
                  </a:cubicBezTo>
                  <a:cubicBezTo>
                    <a:pt x="87" y="156"/>
                    <a:pt x="87" y="156"/>
                    <a:pt x="87" y="156"/>
                  </a:cubicBezTo>
                  <a:cubicBezTo>
                    <a:pt x="88" y="157"/>
                    <a:pt x="88" y="157"/>
                    <a:pt x="88" y="157"/>
                  </a:cubicBezTo>
                  <a:cubicBezTo>
                    <a:pt x="88" y="157"/>
                    <a:pt x="87" y="159"/>
                    <a:pt x="87" y="159"/>
                  </a:cubicBezTo>
                  <a:cubicBezTo>
                    <a:pt x="87" y="159"/>
                    <a:pt x="88" y="159"/>
                    <a:pt x="88" y="159"/>
                  </a:cubicBezTo>
                  <a:cubicBezTo>
                    <a:pt x="90" y="155"/>
                    <a:pt x="91" y="154"/>
                    <a:pt x="92" y="154"/>
                  </a:cubicBezTo>
                  <a:cubicBezTo>
                    <a:pt x="93" y="152"/>
                    <a:pt x="94" y="151"/>
                    <a:pt x="95" y="149"/>
                  </a:cubicBezTo>
                  <a:cubicBezTo>
                    <a:pt x="95" y="149"/>
                    <a:pt x="95" y="149"/>
                    <a:pt x="95" y="148"/>
                  </a:cubicBezTo>
                  <a:cubicBezTo>
                    <a:pt x="95" y="149"/>
                    <a:pt x="95" y="149"/>
                    <a:pt x="94" y="149"/>
                  </a:cubicBezTo>
                  <a:cubicBezTo>
                    <a:pt x="94" y="149"/>
                    <a:pt x="94" y="149"/>
                    <a:pt x="94" y="149"/>
                  </a:cubicBezTo>
                  <a:cubicBezTo>
                    <a:pt x="94" y="149"/>
                    <a:pt x="94" y="148"/>
                    <a:pt x="93" y="148"/>
                  </a:cubicBezTo>
                  <a:cubicBezTo>
                    <a:pt x="93" y="148"/>
                    <a:pt x="93" y="148"/>
                    <a:pt x="93" y="148"/>
                  </a:cubicBezTo>
                  <a:cubicBezTo>
                    <a:pt x="93" y="148"/>
                    <a:pt x="92" y="149"/>
                    <a:pt x="92" y="149"/>
                  </a:cubicBezTo>
                  <a:cubicBezTo>
                    <a:pt x="89" y="150"/>
                    <a:pt x="87" y="150"/>
                    <a:pt x="87" y="150"/>
                  </a:cubicBezTo>
                  <a:cubicBezTo>
                    <a:pt x="87" y="150"/>
                    <a:pt x="86" y="151"/>
                    <a:pt x="86" y="151"/>
                  </a:cubicBezTo>
                  <a:cubicBezTo>
                    <a:pt x="85" y="151"/>
                    <a:pt x="84" y="150"/>
                    <a:pt x="84" y="149"/>
                  </a:cubicBezTo>
                  <a:cubicBezTo>
                    <a:pt x="84" y="149"/>
                    <a:pt x="84" y="148"/>
                    <a:pt x="84" y="147"/>
                  </a:cubicBezTo>
                  <a:cubicBezTo>
                    <a:pt x="84" y="146"/>
                    <a:pt x="84" y="146"/>
                    <a:pt x="83" y="146"/>
                  </a:cubicBezTo>
                  <a:cubicBezTo>
                    <a:pt x="82" y="146"/>
                    <a:pt x="83" y="144"/>
                    <a:pt x="83" y="144"/>
                  </a:cubicBezTo>
                  <a:cubicBezTo>
                    <a:pt x="83" y="143"/>
                    <a:pt x="84" y="143"/>
                    <a:pt x="87" y="143"/>
                  </a:cubicBezTo>
                  <a:cubicBezTo>
                    <a:pt x="88" y="143"/>
                    <a:pt x="89" y="142"/>
                    <a:pt x="90" y="142"/>
                  </a:cubicBezTo>
                  <a:cubicBezTo>
                    <a:pt x="90" y="141"/>
                    <a:pt x="89" y="141"/>
                    <a:pt x="88" y="141"/>
                  </a:cubicBezTo>
                  <a:cubicBezTo>
                    <a:pt x="87" y="141"/>
                    <a:pt x="85" y="141"/>
                    <a:pt x="85" y="141"/>
                  </a:cubicBezTo>
                  <a:cubicBezTo>
                    <a:pt x="84" y="141"/>
                    <a:pt x="84" y="141"/>
                    <a:pt x="84" y="141"/>
                  </a:cubicBezTo>
                  <a:cubicBezTo>
                    <a:pt x="83" y="141"/>
                    <a:pt x="83" y="141"/>
                    <a:pt x="83" y="141"/>
                  </a:cubicBezTo>
                  <a:cubicBezTo>
                    <a:pt x="83" y="140"/>
                    <a:pt x="85" y="138"/>
                    <a:pt x="86" y="138"/>
                  </a:cubicBezTo>
                  <a:cubicBezTo>
                    <a:pt x="86" y="138"/>
                    <a:pt x="86" y="138"/>
                    <a:pt x="86" y="138"/>
                  </a:cubicBezTo>
                  <a:cubicBezTo>
                    <a:pt x="86" y="138"/>
                    <a:pt x="86" y="138"/>
                    <a:pt x="87" y="138"/>
                  </a:cubicBezTo>
                  <a:cubicBezTo>
                    <a:pt x="89" y="138"/>
                    <a:pt x="89" y="136"/>
                    <a:pt x="89" y="136"/>
                  </a:cubicBezTo>
                  <a:cubicBezTo>
                    <a:pt x="89" y="136"/>
                    <a:pt x="89" y="136"/>
                    <a:pt x="89" y="136"/>
                  </a:cubicBezTo>
                  <a:cubicBezTo>
                    <a:pt x="88" y="136"/>
                    <a:pt x="88" y="136"/>
                    <a:pt x="87" y="136"/>
                  </a:cubicBezTo>
                  <a:cubicBezTo>
                    <a:pt x="87" y="137"/>
                    <a:pt x="87" y="137"/>
                    <a:pt x="86" y="137"/>
                  </a:cubicBezTo>
                  <a:cubicBezTo>
                    <a:pt x="86" y="137"/>
                    <a:pt x="86" y="135"/>
                    <a:pt x="86" y="135"/>
                  </a:cubicBezTo>
                  <a:cubicBezTo>
                    <a:pt x="87" y="133"/>
                    <a:pt x="90" y="130"/>
                    <a:pt x="91" y="129"/>
                  </a:cubicBezTo>
                  <a:cubicBezTo>
                    <a:pt x="92" y="129"/>
                    <a:pt x="93" y="129"/>
                    <a:pt x="94" y="129"/>
                  </a:cubicBezTo>
                  <a:cubicBezTo>
                    <a:pt x="94" y="129"/>
                    <a:pt x="94" y="129"/>
                    <a:pt x="94" y="129"/>
                  </a:cubicBezTo>
                  <a:cubicBezTo>
                    <a:pt x="94" y="128"/>
                    <a:pt x="95" y="128"/>
                    <a:pt x="95" y="128"/>
                  </a:cubicBezTo>
                  <a:cubicBezTo>
                    <a:pt x="95" y="128"/>
                    <a:pt x="95" y="128"/>
                    <a:pt x="95" y="128"/>
                  </a:cubicBezTo>
                  <a:cubicBezTo>
                    <a:pt x="95" y="129"/>
                    <a:pt x="94" y="130"/>
                    <a:pt x="94" y="131"/>
                  </a:cubicBezTo>
                  <a:cubicBezTo>
                    <a:pt x="94" y="131"/>
                    <a:pt x="94" y="131"/>
                    <a:pt x="94" y="131"/>
                  </a:cubicBezTo>
                  <a:cubicBezTo>
                    <a:pt x="95" y="131"/>
                    <a:pt x="95" y="130"/>
                    <a:pt x="95" y="130"/>
                  </a:cubicBezTo>
                  <a:cubicBezTo>
                    <a:pt x="96" y="130"/>
                    <a:pt x="96" y="130"/>
                    <a:pt x="96" y="130"/>
                  </a:cubicBezTo>
                  <a:cubicBezTo>
                    <a:pt x="96" y="130"/>
                    <a:pt x="96" y="130"/>
                    <a:pt x="96" y="130"/>
                  </a:cubicBezTo>
                  <a:cubicBezTo>
                    <a:pt x="96" y="131"/>
                    <a:pt x="96" y="131"/>
                    <a:pt x="96" y="131"/>
                  </a:cubicBezTo>
                  <a:cubicBezTo>
                    <a:pt x="97" y="131"/>
                    <a:pt x="97" y="131"/>
                    <a:pt x="97" y="131"/>
                  </a:cubicBezTo>
                  <a:cubicBezTo>
                    <a:pt x="97" y="132"/>
                    <a:pt x="96" y="133"/>
                    <a:pt x="96" y="134"/>
                  </a:cubicBezTo>
                  <a:cubicBezTo>
                    <a:pt x="97" y="134"/>
                    <a:pt x="97" y="134"/>
                    <a:pt x="97" y="134"/>
                  </a:cubicBezTo>
                  <a:cubicBezTo>
                    <a:pt x="99" y="134"/>
                    <a:pt x="98" y="130"/>
                    <a:pt x="100" y="130"/>
                  </a:cubicBezTo>
                  <a:cubicBezTo>
                    <a:pt x="100" y="130"/>
                    <a:pt x="101" y="130"/>
                    <a:pt x="101" y="130"/>
                  </a:cubicBezTo>
                  <a:cubicBezTo>
                    <a:pt x="103" y="131"/>
                    <a:pt x="100" y="134"/>
                    <a:pt x="100" y="135"/>
                  </a:cubicBezTo>
                  <a:cubicBezTo>
                    <a:pt x="100" y="135"/>
                    <a:pt x="100" y="135"/>
                    <a:pt x="100" y="135"/>
                  </a:cubicBezTo>
                  <a:cubicBezTo>
                    <a:pt x="101" y="134"/>
                    <a:pt x="102" y="133"/>
                    <a:pt x="103" y="132"/>
                  </a:cubicBezTo>
                  <a:cubicBezTo>
                    <a:pt x="103" y="131"/>
                    <a:pt x="104" y="130"/>
                    <a:pt x="105" y="129"/>
                  </a:cubicBezTo>
                  <a:cubicBezTo>
                    <a:pt x="105" y="129"/>
                    <a:pt x="105" y="128"/>
                    <a:pt x="106" y="128"/>
                  </a:cubicBezTo>
                  <a:cubicBezTo>
                    <a:pt x="106" y="129"/>
                    <a:pt x="107" y="130"/>
                    <a:pt x="107" y="130"/>
                  </a:cubicBezTo>
                  <a:cubicBezTo>
                    <a:pt x="106" y="132"/>
                    <a:pt x="106" y="132"/>
                    <a:pt x="106" y="132"/>
                  </a:cubicBezTo>
                  <a:cubicBezTo>
                    <a:pt x="106" y="132"/>
                    <a:pt x="106" y="132"/>
                    <a:pt x="106" y="132"/>
                  </a:cubicBezTo>
                  <a:cubicBezTo>
                    <a:pt x="105" y="133"/>
                    <a:pt x="105" y="133"/>
                    <a:pt x="105" y="134"/>
                  </a:cubicBezTo>
                  <a:cubicBezTo>
                    <a:pt x="113" y="123"/>
                    <a:pt x="120" y="114"/>
                    <a:pt x="129" y="104"/>
                  </a:cubicBezTo>
                  <a:cubicBezTo>
                    <a:pt x="128" y="105"/>
                    <a:pt x="128" y="105"/>
                    <a:pt x="128" y="105"/>
                  </a:cubicBezTo>
                  <a:cubicBezTo>
                    <a:pt x="127" y="105"/>
                    <a:pt x="127" y="105"/>
                    <a:pt x="127" y="105"/>
                  </a:cubicBezTo>
                  <a:cubicBezTo>
                    <a:pt x="126" y="104"/>
                    <a:pt x="126" y="104"/>
                    <a:pt x="126" y="104"/>
                  </a:cubicBezTo>
                  <a:cubicBezTo>
                    <a:pt x="126" y="104"/>
                    <a:pt x="127" y="103"/>
                    <a:pt x="129" y="102"/>
                  </a:cubicBezTo>
                  <a:cubicBezTo>
                    <a:pt x="129" y="102"/>
                    <a:pt x="129" y="102"/>
                    <a:pt x="129" y="102"/>
                  </a:cubicBezTo>
                  <a:cubicBezTo>
                    <a:pt x="129" y="102"/>
                    <a:pt x="130" y="101"/>
                    <a:pt x="129" y="101"/>
                  </a:cubicBezTo>
                  <a:cubicBezTo>
                    <a:pt x="129" y="101"/>
                    <a:pt x="129" y="100"/>
                    <a:pt x="129" y="100"/>
                  </a:cubicBezTo>
                  <a:cubicBezTo>
                    <a:pt x="130" y="99"/>
                    <a:pt x="130" y="99"/>
                    <a:pt x="130" y="99"/>
                  </a:cubicBezTo>
                  <a:cubicBezTo>
                    <a:pt x="131" y="98"/>
                    <a:pt x="132" y="98"/>
                    <a:pt x="132" y="98"/>
                  </a:cubicBezTo>
                  <a:cubicBezTo>
                    <a:pt x="132" y="98"/>
                    <a:pt x="132" y="98"/>
                    <a:pt x="132" y="98"/>
                  </a:cubicBezTo>
                  <a:cubicBezTo>
                    <a:pt x="133" y="98"/>
                    <a:pt x="133" y="98"/>
                    <a:pt x="133" y="98"/>
                  </a:cubicBezTo>
                  <a:cubicBezTo>
                    <a:pt x="133" y="98"/>
                    <a:pt x="133" y="98"/>
                    <a:pt x="133" y="99"/>
                  </a:cubicBezTo>
                  <a:cubicBezTo>
                    <a:pt x="133" y="100"/>
                    <a:pt x="133" y="100"/>
                    <a:pt x="133" y="100"/>
                  </a:cubicBezTo>
                  <a:cubicBezTo>
                    <a:pt x="139" y="93"/>
                    <a:pt x="145" y="87"/>
                    <a:pt x="152" y="81"/>
                  </a:cubicBezTo>
                  <a:cubicBezTo>
                    <a:pt x="163" y="71"/>
                    <a:pt x="178" y="59"/>
                    <a:pt x="190" y="52"/>
                  </a:cubicBezTo>
                  <a:cubicBezTo>
                    <a:pt x="202" y="44"/>
                    <a:pt x="219" y="34"/>
                    <a:pt x="232" y="28"/>
                  </a:cubicBezTo>
                  <a:cubicBezTo>
                    <a:pt x="246" y="23"/>
                    <a:pt x="264" y="16"/>
                    <a:pt x="278" y="11"/>
                  </a:cubicBezTo>
                  <a:cubicBezTo>
                    <a:pt x="291" y="8"/>
                    <a:pt x="309" y="4"/>
                    <a:pt x="323" y="2"/>
                  </a:cubicBezTo>
                  <a:cubicBezTo>
                    <a:pt x="325" y="2"/>
                    <a:pt x="330" y="1"/>
                    <a:pt x="338" y="1"/>
                  </a:cubicBezTo>
                  <a:cubicBezTo>
                    <a:pt x="334" y="0"/>
                    <a:pt x="328" y="0"/>
                    <a:pt x="321" y="0"/>
                  </a:cubicBezTo>
                  <a:cubicBezTo>
                    <a:pt x="320" y="0"/>
                    <a:pt x="319" y="0"/>
                    <a:pt x="3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0" name="Freeform 95"/>
            <p:cNvSpPr/>
            <p:nvPr/>
          </p:nvSpPr>
          <p:spPr bwMode="auto">
            <a:xfrm>
              <a:off x="3336925" y="2238375"/>
              <a:ext cx="38100" cy="39687"/>
            </a:xfrm>
            <a:custGeom>
              <a:avLst/>
              <a:gdLst>
                <a:gd name="T0" fmla="*/ 6 w 7"/>
                <a:gd name="T1" fmla="*/ 0 h 7"/>
                <a:gd name="T2" fmla="*/ 4 w 7"/>
                <a:gd name="T3" fmla="*/ 1 h 7"/>
                <a:gd name="T4" fmla="*/ 3 w 7"/>
                <a:gd name="T5" fmla="*/ 2 h 7"/>
                <a:gd name="T6" fmla="*/ 3 w 7"/>
                <a:gd name="T7" fmla="*/ 3 h 7"/>
                <a:gd name="T8" fmla="*/ 3 w 7"/>
                <a:gd name="T9" fmla="*/ 4 h 7"/>
                <a:gd name="T10" fmla="*/ 3 w 7"/>
                <a:gd name="T11" fmla="*/ 4 h 7"/>
                <a:gd name="T12" fmla="*/ 0 w 7"/>
                <a:gd name="T13" fmla="*/ 6 h 7"/>
                <a:gd name="T14" fmla="*/ 1 w 7"/>
                <a:gd name="T15" fmla="*/ 7 h 7"/>
                <a:gd name="T16" fmla="*/ 2 w 7"/>
                <a:gd name="T17" fmla="*/ 7 h 7"/>
                <a:gd name="T18" fmla="*/ 3 w 7"/>
                <a:gd name="T19" fmla="*/ 6 h 7"/>
                <a:gd name="T20" fmla="*/ 7 w 7"/>
                <a:gd name="T21" fmla="*/ 2 h 7"/>
                <a:gd name="T22" fmla="*/ 7 w 7"/>
                <a:gd name="T23" fmla="*/ 1 h 7"/>
                <a:gd name="T24" fmla="*/ 7 w 7"/>
                <a:gd name="T25" fmla="*/ 0 h 7"/>
                <a:gd name="T26" fmla="*/ 6 w 7"/>
                <a:gd name="T27" fmla="*/ 0 h 7"/>
                <a:gd name="T28" fmla="*/ 6 w 7"/>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7">
                  <a:moveTo>
                    <a:pt x="6" y="0"/>
                  </a:moveTo>
                  <a:cubicBezTo>
                    <a:pt x="6" y="0"/>
                    <a:pt x="5" y="0"/>
                    <a:pt x="4" y="1"/>
                  </a:cubicBezTo>
                  <a:cubicBezTo>
                    <a:pt x="3" y="2"/>
                    <a:pt x="3" y="2"/>
                    <a:pt x="3" y="2"/>
                  </a:cubicBezTo>
                  <a:cubicBezTo>
                    <a:pt x="3" y="2"/>
                    <a:pt x="3" y="3"/>
                    <a:pt x="3" y="3"/>
                  </a:cubicBezTo>
                  <a:cubicBezTo>
                    <a:pt x="4" y="3"/>
                    <a:pt x="3" y="4"/>
                    <a:pt x="3" y="4"/>
                  </a:cubicBezTo>
                  <a:cubicBezTo>
                    <a:pt x="3" y="4"/>
                    <a:pt x="3" y="4"/>
                    <a:pt x="3" y="4"/>
                  </a:cubicBezTo>
                  <a:cubicBezTo>
                    <a:pt x="1" y="5"/>
                    <a:pt x="0" y="6"/>
                    <a:pt x="0" y="6"/>
                  </a:cubicBezTo>
                  <a:cubicBezTo>
                    <a:pt x="0" y="6"/>
                    <a:pt x="0" y="6"/>
                    <a:pt x="1" y="7"/>
                  </a:cubicBezTo>
                  <a:cubicBezTo>
                    <a:pt x="1" y="7"/>
                    <a:pt x="1" y="7"/>
                    <a:pt x="2" y="7"/>
                  </a:cubicBezTo>
                  <a:cubicBezTo>
                    <a:pt x="2" y="7"/>
                    <a:pt x="2" y="7"/>
                    <a:pt x="3" y="6"/>
                  </a:cubicBezTo>
                  <a:cubicBezTo>
                    <a:pt x="4" y="5"/>
                    <a:pt x="5" y="4"/>
                    <a:pt x="7" y="2"/>
                  </a:cubicBezTo>
                  <a:cubicBezTo>
                    <a:pt x="7" y="2"/>
                    <a:pt x="7" y="2"/>
                    <a:pt x="7" y="1"/>
                  </a:cubicBezTo>
                  <a:cubicBezTo>
                    <a:pt x="7" y="0"/>
                    <a:pt x="7" y="0"/>
                    <a:pt x="7" y="0"/>
                  </a:cubicBezTo>
                  <a:cubicBezTo>
                    <a:pt x="7" y="0"/>
                    <a:pt x="7"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1" name="Freeform 96"/>
            <p:cNvSpPr>
              <a:spLocks noEditPoints="1"/>
            </p:cNvSpPr>
            <p:nvPr/>
          </p:nvSpPr>
          <p:spPr bwMode="auto">
            <a:xfrm>
              <a:off x="3194050" y="2305050"/>
              <a:ext cx="98425" cy="71437"/>
            </a:xfrm>
            <a:custGeom>
              <a:avLst/>
              <a:gdLst>
                <a:gd name="T0" fmla="*/ 17 w 18"/>
                <a:gd name="T1" fmla="*/ 5 h 13"/>
                <a:gd name="T2" fmla="*/ 17 w 18"/>
                <a:gd name="T3" fmla="*/ 5 h 13"/>
                <a:gd name="T4" fmla="*/ 17 w 18"/>
                <a:gd name="T5" fmla="*/ 5 h 13"/>
                <a:gd name="T6" fmla="*/ 17 w 18"/>
                <a:gd name="T7" fmla="*/ 5 h 13"/>
                <a:gd name="T8" fmla="*/ 16 w 18"/>
                <a:gd name="T9" fmla="*/ 0 h 13"/>
                <a:gd name="T10" fmla="*/ 11 w 18"/>
                <a:gd name="T11" fmla="*/ 4 h 13"/>
                <a:gd name="T12" fmla="*/ 10 w 18"/>
                <a:gd name="T13" fmla="*/ 6 h 13"/>
                <a:gd name="T14" fmla="*/ 9 w 18"/>
                <a:gd name="T15" fmla="*/ 6 h 13"/>
                <a:gd name="T16" fmla="*/ 8 w 18"/>
                <a:gd name="T17" fmla="*/ 5 h 13"/>
                <a:gd name="T18" fmla="*/ 7 w 18"/>
                <a:gd name="T19" fmla="*/ 3 h 13"/>
                <a:gd name="T20" fmla="*/ 6 w 18"/>
                <a:gd name="T21" fmla="*/ 2 h 13"/>
                <a:gd name="T22" fmla="*/ 0 w 18"/>
                <a:gd name="T23" fmla="*/ 7 h 13"/>
                <a:gd name="T24" fmla="*/ 0 w 18"/>
                <a:gd name="T25" fmla="*/ 7 h 13"/>
                <a:gd name="T26" fmla="*/ 0 w 18"/>
                <a:gd name="T27" fmla="*/ 9 h 13"/>
                <a:gd name="T28" fmla="*/ 0 w 18"/>
                <a:gd name="T29" fmla="*/ 9 h 13"/>
                <a:gd name="T30" fmla="*/ 3 w 18"/>
                <a:gd name="T31" fmla="*/ 8 h 13"/>
                <a:gd name="T32" fmla="*/ 6 w 18"/>
                <a:gd name="T33" fmla="*/ 7 h 13"/>
                <a:gd name="T34" fmla="*/ 6 w 18"/>
                <a:gd name="T35" fmla="*/ 7 h 13"/>
                <a:gd name="T36" fmla="*/ 6 w 18"/>
                <a:gd name="T37" fmla="*/ 8 h 13"/>
                <a:gd name="T38" fmla="*/ 4 w 18"/>
                <a:gd name="T39" fmla="*/ 9 h 13"/>
                <a:gd name="T40" fmla="*/ 4 w 18"/>
                <a:gd name="T41" fmla="*/ 9 h 13"/>
                <a:gd name="T42" fmla="*/ 4 w 18"/>
                <a:gd name="T43" fmla="*/ 9 h 13"/>
                <a:gd name="T44" fmla="*/ 3 w 18"/>
                <a:gd name="T45" fmla="*/ 10 h 13"/>
                <a:gd name="T46" fmla="*/ 3 w 18"/>
                <a:gd name="T47" fmla="*/ 13 h 13"/>
                <a:gd name="T48" fmla="*/ 5 w 18"/>
                <a:gd name="T49" fmla="*/ 12 h 13"/>
                <a:gd name="T50" fmla="*/ 10 w 18"/>
                <a:gd name="T51" fmla="*/ 10 h 13"/>
                <a:gd name="T52" fmla="*/ 10 w 18"/>
                <a:gd name="T53" fmla="*/ 10 h 13"/>
                <a:gd name="T54" fmla="*/ 11 w 18"/>
                <a:gd name="T55" fmla="*/ 10 h 13"/>
                <a:gd name="T56" fmla="*/ 15 w 18"/>
                <a:gd name="T57" fmla="*/ 8 h 13"/>
                <a:gd name="T58" fmla="*/ 17 w 18"/>
                <a:gd name="T59" fmla="*/ 5 h 13"/>
                <a:gd name="T60" fmla="*/ 17 w 18"/>
                <a:gd name="T61" fmla="*/ 5 h 13"/>
                <a:gd name="T62" fmla="*/ 17 w 18"/>
                <a:gd name="T63" fmla="*/ 5 h 13"/>
                <a:gd name="T64" fmla="*/ 17 w 18"/>
                <a:gd name="T65" fmla="*/ 5 h 13"/>
                <a:gd name="T66" fmla="*/ 17 w 18"/>
                <a:gd name="T67" fmla="*/ 5 h 13"/>
                <a:gd name="T68" fmla="*/ 17 w 18"/>
                <a:gd name="T69" fmla="*/ 5 h 13"/>
                <a:gd name="T70" fmla="*/ 17 w 18"/>
                <a:gd name="T71" fmla="*/ 5 h 13"/>
                <a:gd name="T72" fmla="*/ 18 w 18"/>
                <a:gd name="T73" fmla="*/ 3 h 13"/>
                <a:gd name="T74" fmla="*/ 15 w 18"/>
                <a:gd name="T75" fmla="*/ 4 h 13"/>
                <a:gd name="T76" fmla="*/ 15 w 18"/>
                <a:gd name="T77" fmla="*/ 2 h 13"/>
                <a:gd name="T78" fmla="*/ 16 w 18"/>
                <a:gd name="T7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3">
                  <a:moveTo>
                    <a:pt x="17" y="5"/>
                  </a:moveTo>
                  <a:cubicBezTo>
                    <a:pt x="17" y="5"/>
                    <a:pt x="17" y="5"/>
                    <a:pt x="17" y="5"/>
                  </a:cubicBezTo>
                  <a:cubicBezTo>
                    <a:pt x="17" y="5"/>
                    <a:pt x="17" y="5"/>
                    <a:pt x="17" y="5"/>
                  </a:cubicBezTo>
                  <a:cubicBezTo>
                    <a:pt x="17" y="5"/>
                    <a:pt x="17" y="5"/>
                    <a:pt x="17" y="5"/>
                  </a:cubicBezTo>
                  <a:moveTo>
                    <a:pt x="16" y="0"/>
                  </a:moveTo>
                  <a:cubicBezTo>
                    <a:pt x="14" y="0"/>
                    <a:pt x="12" y="2"/>
                    <a:pt x="11" y="4"/>
                  </a:cubicBezTo>
                  <a:cubicBezTo>
                    <a:pt x="11" y="5"/>
                    <a:pt x="10" y="5"/>
                    <a:pt x="10" y="6"/>
                  </a:cubicBezTo>
                  <a:cubicBezTo>
                    <a:pt x="10" y="6"/>
                    <a:pt x="10" y="6"/>
                    <a:pt x="9" y="6"/>
                  </a:cubicBezTo>
                  <a:cubicBezTo>
                    <a:pt x="9" y="6"/>
                    <a:pt x="9" y="6"/>
                    <a:pt x="8" y="5"/>
                  </a:cubicBezTo>
                  <a:cubicBezTo>
                    <a:pt x="8" y="5"/>
                    <a:pt x="8" y="5"/>
                    <a:pt x="7" y="3"/>
                  </a:cubicBezTo>
                  <a:cubicBezTo>
                    <a:pt x="7" y="3"/>
                    <a:pt x="7" y="2"/>
                    <a:pt x="6" y="2"/>
                  </a:cubicBezTo>
                  <a:cubicBezTo>
                    <a:pt x="5" y="2"/>
                    <a:pt x="1" y="5"/>
                    <a:pt x="0" y="7"/>
                  </a:cubicBezTo>
                  <a:cubicBezTo>
                    <a:pt x="0" y="7"/>
                    <a:pt x="0" y="7"/>
                    <a:pt x="0" y="7"/>
                  </a:cubicBezTo>
                  <a:cubicBezTo>
                    <a:pt x="0" y="7"/>
                    <a:pt x="0" y="9"/>
                    <a:pt x="0" y="9"/>
                  </a:cubicBezTo>
                  <a:cubicBezTo>
                    <a:pt x="0" y="9"/>
                    <a:pt x="0" y="9"/>
                    <a:pt x="0" y="9"/>
                  </a:cubicBezTo>
                  <a:cubicBezTo>
                    <a:pt x="1" y="9"/>
                    <a:pt x="2" y="9"/>
                    <a:pt x="3" y="8"/>
                  </a:cubicBezTo>
                  <a:cubicBezTo>
                    <a:pt x="3" y="8"/>
                    <a:pt x="5" y="7"/>
                    <a:pt x="6" y="7"/>
                  </a:cubicBezTo>
                  <a:cubicBezTo>
                    <a:pt x="6" y="7"/>
                    <a:pt x="6" y="7"/>
                    <a:pt x="6" y="7"/>
                  </a:cubicBezTo>
                  <a:cubicBezTo>
                    <a:pt x="7" y="7"/>
                    <a:pt x="6" y="8"/>
                    <a:pt x="6" y="8"/>
                  </a:cubicBezTo>
                  <a:cubicBezTo>
                    <a:pt x="6" y="9"/>
                    <a:pt x="5" y="9"/>
                    <a:pt x="4" y="9"/>
                  </a:cubicBezTo>
                  <a:cubicBezTo>
                    <a:pt x="4" y="9"/>
                    <a:pt x="4" y="9"/>
                    <a:pt x="4" y="9"/>
                  </a:cubicBezTo>
                  <a:cubicBezTo>
                    <a:pt x="4" y="9"/>
                    <a:pt x="4" y="9"/>
                    <a:pt x="4" y="9"/>
                  </a:cubicBezTo>
                  <a:cubicBezTo>
                    <a:pt x="4" y="9"/>
                    <a:pt x="3" y="9"/>
                    <a:pt x="3" y="10"/>
                  </a:cubicBezTo>
                  <a:cubicBezTo>
                    <a:pt x="2" y="11"/>
                    <a:pt x="1" y="13"/>
                    <a:pt x="3" y="13"/>
                  </a:cubicBezTo>
                  <a:cubicBezTo>
                    <a:pt x="3" y="13"/>
                    <a:pt x="4" y="13"/>
                    <a:pt x="5" y="12"/>
                  </a:cubicBezTo>
                  <a:cubicBezTo>
                    <a:pt x="8" y="10"/>
                    <a:pt x="10" y="10"/>
                    <a:pt x="10" y="10"/>
                  </a:cubicBezTo>
                  <a:cubicBezTo>
                    <a:pt x="10" y="10"/>
                    <a:pt x="10" y="10"/>
                    <a:pt x="10" y="10"/>
                  </a:cubicBezTo>
                  <a:cubicBezTo>
                    <a:pt x="11" y="10"/>
                    <a:pt x="11" y="10"/>
                    <a:pt x="11" y="10"/>
                  </a:cubicBezTo>
                  <a:cubicBezTo>
                    <a:pt x="13" y="10"/>
                    <a:pt x="14" y="9"/>
                    <a:pt x="15" y="8"/>
                  </a:cubicBezTo>
                  <a:cubicBezTo>
                    <a:pt x="16" y="7"/>
                    <a:pt x="16" y="6"/>
                    <a:pt x="17" y="5"/>
                  </a:cubicBezTo>
                  <a:cubicBezTo>
                    <a:pt x="17" y="5"/>
                    <a:pt x="17" y="5"/>
                    <a:pt x="17" y="5"/>
                  </a:cubicBezTo>
                  <a:cubicBezTo>
                    <a:pt x="17" y="5"/>
                    <a:pt x="17" y="5"/>
                    <a:pt x="17" y="5"/>
                  </a:cubicBezTo>
                  <a:cubicBezTo>
                    <a:pt x="17" y="5"/>
                    <a:pt x="17" y="5"/>
                    <a:pt x="17" y="5"/>
                  </a:cubicBezTo>
                  <a:cubicBezTo>
                    <a:pt x="17" y="5"/>
                    <a:pt x="17" y="5"/>
                    <a:pt x="17" y="5"/>
                  </a:cubicBezTo>
                  <a:cubicBezTo>
                    <a:pt x="17" y="5"/>
                    <a:pt x="17" y="5"/>
                    <a:pt x="17" y="5"/>
                  </a:cubicBezTo>
                  <a:cubicBezTo>
                    <a:pt x="17" y="5"/>
                    <a:pt x="17" y="5"/>
                    <a:pt x="17" y="5"/>
                  </a:cubicBezTo>
                  <a:cubicBezTo>
                    <a:pt x="18" y="4"/>
                    <a:pt x="18" y="4"/>
                    <a:pt x="18" y="3"/>
                  </a:cubicBezTo>
                  <a:cubicBezTo>
                    <a:pt x="17" y="4"/>
                    <a:pt x="16" y="4"/>
                    <a:pt x="15" y="4"/>
                  </a:cubicBezTo>
                  <a:cubicBezTo>
                    <a:pt x="15" y="4"/>
                    <a:pt x="14" y="4"/>
                    <a:pt x="15" y="2"/>
                  </a:cubicBezTo>
                  <a:cubicBezTo>
                    <a:pt x="16" y="2"/>
                    <a:pt x="17"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2" name="Rectangle 97"/>
            <p:cNvSpPr>
              <a:spLocks noChangeArrowheads="1"/>
            </p:cNvSpPr>
            <p:nvPr/>
          </p:nvSpPr>
          <p:spPr bwMode="auto">
            <a:xfrm>
              <a:off x="3287713" y="2332038"/>
              <a:ext cx="1587"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3" name="Rectangle 98"/>
            <p:cNvSpPr>
              <a:spLocks noChangeArrowheads="1"/>
            </p:cNvSpPr>
            <p:nvPr/>
          </p:nvSpPr>
          <p:spPr bwMode="auto">
            <a:xfrm>
              <a:off x="3287713" y="2332038"/>
              <a:ext cx="1587"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4" name="Freeform 99"/>
            <p:cNvSpPr/>
            <p:nvPr/>
          </p:nvSpPr>
          <p:spPr bwMode="auto">
            <a:xfrm>
              <a:off x="3265488" y="2278063"/>
              <a:ext cx="26987" cy="15875"/>
            </a:xfrm>
            <a:custGeom>
              <a:avLst/>
              <a:gdLst>
                <a:gd name="T0" fmla="*/ 4 w 5"/>
                <a:gd name="T1" fmla="*/ 0 h 3"/>
                <a:gd name="T2" fmla="*/ 0 w 5"/>
                <a:gd name="T3" fmla="*/ 2 h 3"/>
                <a:gd name="T4" fmla="*/ 1 w 5"/>
                <a:gd name="T5" fmla="*/ 3 h 3"/>
                <a:gd name="T6" fmla="*/ 4 w 5"/>
                <a:gd name="T7" fmla="*/ 2 h 3"/>
                <a:gd name="T8" fmla="*/ 5 w 5"/>
                <a:gd name="T9" fmla="*/ 0 h 3"/>
                <a:gd name="T10" fmla="*/ 5 w 5"/>
                <a:gd name="T11" fmla="*/ 0 h 3"/>
                <a:gd name="T12" fmla="*/ 4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4" y="0"/>
                  </a:moveTo>
                  <a:cubicBezTo>
                    <a:pt x="0" y="0"/>
                    <a:pt x="0" y="2"/>
                    <a:pt x="0" y="2"/>
                  </a:cubicBezTo>
                  <a:cubicBezTo>
                    <a:pt x="0" y="3"/>
                    <a:pt x="0" y="3"/>
                    <a:pt x="1" y="3"/>
                  </a:cubicBezTo>
                  <a:cubicBezTo>
                    <a:pt x="2" y="3"/>
                    <a:pt x="3" y="3"/>
                    <a:pt x="4" y="2"/>
                  </a:cubicBezTo>
                  <a:cubicBezTo>
                    <a:pt x="5" y="1"/>
                    <a:pt x="5" y="1"/>
                    <a:pt x="5" y="0"/>
                  </a:cubicBezTo>
                  <a:cubicBezTo>
                    <a:pt x="5" y="0"/>
                    <a:pt x="5"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5" name="Freeform 100"/>
            <p:cNvSpPr/>
            <p:nvPr/>
          </p:nvSpPr>
          <p:spPr bwMode="auto">
            <a:xfrm>
              <a:off x="3176588" y="2282825"/>
              <a:ext cx="71437" cy="49212"/>
            </a:xfrm>
            <a:custGeom>
              <a:avLst/>
              <a:gdLst>
                <a:gd name="T0" fmla="*/ 12 w 13"/>
                <a:gd name="T1" fmla="*/ 0 h 9"/>
                <a:gd name="T2" fmla="*/ 11 w 13"/>
                <a:gd name="T3" fmla="*/ 1 h 9"/>
                <a:gd name="T4" fmla="*/ 9 w 13"/>
                <a:gd name="T5" fmla="*/ 2 h 9"/>
                <a:gd name="T6" fmla="*/ 7 w 13"/>
                <a:gd name="T7" fmla="*/ 2 h 9"/>
                <a:gd name="T8" fmla="*/ 4 w 13"/>
                <a:gd name="T9" fmla="*/ 5 h 9"/>
                <a:gd name="T10" fmla="*/ 1 w 13"/>
                <a:gd name="T11" fmla="*/ 6 h 9"/>
                <a:gd name="T12" fmla="*/ 0 w 13"/>
                <a:gd name="T13" fmla="*/ 8 h 9"/>
                <a:gd name="T14" fmla="*/ 1 w 13"/>
                <a:gd name="T15" fmla="*/ 8 h 9"/>
                <a:gd name="T16" fmla="*/ 0 w 13"/>
                <a:gd name="T17" fmla="*/ 9 h 9"/>
                <a:gd name="T18" fmla="*/ 1 w 13"/>
                <a:gd name="T19" fmla="*/ 9 h 9"/>
                <a:gd name="T20" fmla="*/ 4 w 13"/>
                <a:gd name="T21" fmla="*/ 6 h 9"/>
                <a:gd name="T22" fmla="*/ 6 w 13"/>
                <a:gd name="T23" fmla="*/ 5 h 9"/>
                <a:gd name="T24" fmla="*/ 6 w 13"/>
                <a:gd name="T25" fmla="*/ 5 h 9"/>
                <a:gd name="T26" fmla="*/ 6 w 13"/>
                <a:gd name="T27" fmla="*/ 7 h 9"/>
                <a:gd name="T28" fmla="*/ 6 w 13"/>
                <a:gd name="T29" fmla="*/ 7 h 9"/>
                <a:gd name="T30" fmla="*/ 6 w 13"/>
                <a:gd name="T31" fmla="*/ 7 h 9"/>
                <a:gd name="T32" fmla="*/ 11 w 13"/>
                <a:gd name="T33" fmla="*/ 2 h 9"/>
                <a:gd name="T34" fmla="*/ 12 w 13"/>
                <a:gd name="T3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9">
                  <a:moveTo>
                    <a:pt x="12" y="0"/>
                  </a:moveTo>
                  <a:cubicBezTo>
                    <a:pt x="12" y="0"/>
                    <a:pt x="11" y="0"/>
                    <a:pt x="11" y="1"/>
                  </a:cubicBezTo>
                  <a:cubicBezTo>
                    <a:pt x="11" y="1"/>
                    <a:pt x="11" y="1"/>
                    <a:pt x="9" y="2"/>
                  </a:cubicBezTo>
                  <a:cubicBezTo>
                    <a:pt x="9" y="2"/>
                    <a:pt x="8" y="2"/>
                    <a:pt x="7" y="2"/>
                  </a:cubicBezTo>
                  <a:cubicBezTo>
                    <a:pt x="6" y="3"/>
                    <a:pt x="5" y="4"/>
                    <a:pt x="4" y="5"/>
                  </a:cubicBezTo>
                  <a:cubicBezTo>
                    <a:pt x="3" y="5"/>
                    <a:pt x="2" y="5"/>
                    <a:pt x="1" y="6"/>
                  </a:cubicBezTo>
                  <a:cubicBezTo>
                    <a:pt x="1" y="6"/>
                    <a:pt x="0" y="7"/>
                    <a:pt x="0" y="8"/>
                  </a:cubicBezTo>
                  <a:cubicBezTo>
                    <a:pt x="0" y="8"/>
                    <a:pt x="0" y="8"/>
                    <a:pt x="1" y="8"/>
                  </a:cubicBezTo>
                  <a:cubicBezTo>
                    <a:pt x="0" y="9"/>
                    <a:pt x="0" y="9"/>
                    <a:pt x="0" y="9"/>
                  </a:cubicBezTo>
                  <a:cubicBezTo>
                    <a:pt x="1" y="9"/>
                    <a:pt x="1" y="9"/>
                    <a:pt x="1" y="9"/>
                  </a:cubicBezTo>
                  <a:cubicBezTo>
                    <a:pt x="2" y="8"/>
                    <a:pt x="3" y="7"/>
                    <a:pt x="4" y="6"/>
                  </a:cubicBezTo>
                  <a:cubicBezTo>
                    <a:pt x="5" y="5"/>
                    <a:pt x="6" y="5"/>
                    <a:pt x="6" y="5"/>
                  </a:cubicBezTo>
                  <a:cubicBezTo>
                    <a:pt x="6" y="5"/>
                    <a:pt x="6" y="5"/>
                    <a:pt x="6" y="5"/>
                  </a:cubicBezTo>
                  <a:cubicBezTo>
                    <a:pt x="6" y="6"/>
                    <a:pt x="6" y="6"/>
                    <a:pt x="6" y="7"/>
                  </a:cubicBezTo>
                  <a:cubicBezTo>
                    <a:pt x="6" y="7"/>
                    <a:pt x="6" y="7"/>
                    <a:pt x="6" y="7"/>
                  </a:cubicBezTo>
                  <a:cubicBezTo>
                    <a:pt x="6" y="7"/>
                    <a:pt x="6" y="7"/>
                    <a:pt x="6" y="7"/>
                  </a:cubicBezTo>
                  <a:cubicBezTo>
                    <a:pt x="11" y="2"/>
                    <a:pt x="11" y="2"/>
                    <a:pt x="11" y="2"/>
                  </a:cubicBezTo>
                  <a:cubicBezTo>
                    <a:pt x="12" y="1"/>
                    <a:pt x="13"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6" name="Freeform 101"/>
            <p:cNvSpPr/>
            <p:nvPr/>
          </p:nvSpPr>
          <p:spPr bwMode="auto">
            <a:xfrm>
              <a:off x="3078163" y="2371725"/>
              <a:ext cx="93662" cy="87312"/>
            </a:xfrm>
            <a:custGeom>
              <a:avLst/>
              <a:gdLst>
                <a:gd name="T0" fmla="*/ 13 w 17"/>
                <a:gd name="T1" fmla="*/ 0 h 16"/>
                <a:gd name="T2" fmla="*/ 11 w 17"/>
                <a:gd name="T3" fmla="*/ 0 h 16"/>
                <a:gd name="T4" fmla="*/ 11 w 17"/>
                <a:gd name="T5" fmla="*/ 0 h 16"/>
                <a:gd name="T6" fmla="*/ 10 w 17"/>
                <a:gd name="T7" fmla="*/ 0 h 16"/>
                <a:gd name="T8" fmla="*/ 10 w 17"/>
                <a:gd name="T9" fmla="*/ 0 h 16"/>
                <a:gd name="T10" fmla="*/ 10 w 17"/>
                <a:gd name="T11" fmla="*/ 0 h 16"/>
                <a:gd name="T12" fmla="*/ 10 w 17"/>
                <a:gd name="T13" fmla="*/ 0 h 16"/>
                <a:gd name="T14" fmla="*/ 8 w 17"/>
                <a:gd name="T15" fmla="*/ 1 h 16"/>
                <a:gd name="T16" fmla="*/ 5 w 17"/>
                <a:gd name="T17" fmla="*/ 5 h 16"/>
                <a:gd name="T18" fmla="*/ 0 w 17"/>
                <a:gd name="T19" fmla="*/ 11 h 16"/>
                <a:gd name="T20" fmla="*/ 0 w 17"/>
                <a:gd name="T21" fmla="*/ 13 h 16"/>
                <a:gd name="T22" fmla="*/ 0 w 17"/>
                <a:gd name="T23" fmla="*/ 15 h 16"/>
                <a:gd name="T24" fmla="*/ 0 w 17"/>
                <a:gd name="T25" fmla="*/ 16 h 16"/>
                <a:gd name="T26" fmla="*/ 0 w 17"/>
                <a:gd name="T27" fmla="*/ 16 h 16"/>
                <a:gd name="T28" fmla="*/ 5 w 17"/>
                <a:gd name="T29" fmla="*/ 12 h 16"/>
                <a:gd name="T30" fmla="*/ 7 w 17"/>
                <a:gd name="T31" fmla="*/ 10 h 16"/>
                <a:gd name="T32" fmla="*/ 13 w 17"/>
                <a:gd name="T33" fmla="*/ 5 h 16"/>
                <a:gd name="T34" fmla="*/ 16 w 17"/>
                <a:gd name="T35" fmla="*/ 4 h 16"/>
                <a:gd name="T36" fmla="*/ 16 w 17"/>
                <a:gd name="T37" fmla="*/ 3 h 16"/>
                <a:gd name="T38" fmla="*/ 16 w 17"/>
                <a:gd name="T39" fmla="*/ 1 h 16"/>
                <a:gd name="T40" fmla="*/ 14 w 17"/>
                <a:gd name="T41" fmla="*/ 1 h 16"/>
                <a:gd name="T42" fmla="*/ 14 w 17"/>
                <a:gd name="T43" fmla="*/ 1 h 16"/>
                <a:gd name="T44" fmla="*/ 13 w 17"/>
                <a:gd name="T45" fmla="*/ 0 h 16"/>
                <a:gd name="T46" fmla="*/ 13 w 17"/>
                <a:gd name="T47" fmla="*/ 0 h 16"/>
                <a:gd name="T48" fmla="*/ 13 w 17"/>
                <a:gd name="T4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6">
                  <a:moveTo>
                    <a:pt x="13" y="0"/>
                  </a:moveTo>
                  <a:cubicBezTo>
                    <a:pt x="12" y="0"/>
                    <a:pt x="12" y="0"/>
                    <a:pt x="11" y="0"/>
                  </a:cubicBezTo>
                  <a:cubicBezTo>
                    <a:pt x="11" y="0"/>
                    <a:pt x="11" y="0"/>
                    <a:pt x="11" y="0"/>
                  </a:cubicBezTo>
                  <a:cubicBezTo>
                    <a:pt x="11" y="0"/>
                    <a:pt x="10" y="0"/>
                    <a:pt x="10" y="0"/>
                  </a:cubicBezTo>
                  <a:cubicBezTo>
                    <a:pt x="10" y="0"/>
                    <a:pt x="10" y="0"/>
                    <a:pt x="10" y="0"/>
                  </a:cubicBezTo>
                  <a:cubicBezTo>
                    <a:pt x="10" y="0"/>
                    <a:pt x="10" y="0"/>
                    <a:pt x="10" y="0"/>
                  </a:cubicBezTo>
                  <a:cubicBezTo>
                    <a:pt x="10" y="0"/>
                    <a:pt x="10" y="0"/>
                    <a:pt x="10" y="0"/>
                  </a:cubicBezTo>
                  <a:cubicBezTo>
                    <a:pt x="9" y="0"/>
                    <a:pt x="8" y="1"/>
                    <a:pt x="8" y="1"/>
                  </a:cubicBezTo>
                  <a:cubicBezTo>
                    <a:pt x="7" y="2"/>
                    <a:pt x="6" y="4"/>
                    <a:pt x="5" y="5"/>
                  </a:cubicBezTo>
                  <a:cubicBezTo>
                    <a:pt x="2" y="9"/>
                    <a:pt x="0" y="11"/>
                    <a:pt x="0" y="11"/>
                  </a:cubicBezTo>
                  <a:cubicBezTo>
                    <a:pt x="0" y="12"/>
                    <a:pt x="0" y="12"/>
                    <a:pt x="0" y="13"/>
                  </a:cubicBezTo>
                  <a:cubicBezTo>
                    <a:pt x="0" y="14"/>
                    <a:pt x="0" y="15"/>
                    <a:pt x="0" y="15"/>
                  </a:cubicBezTo>
                  <a:cubicBezTo>
                    <a:pt x="0" y="16"/>
                    <a:pt x="0" y="16"/>
                    <a:pt x="0" y="16"/>
                  </a:cubicBezTo>
                  <a:cubicBezTo>
                    <a:pt x="0" y="16"/>
                    <a:pt x="0" y="16"/>
                    <a:pt x="0" y="16"/>
                  </a:cubicBezTo>
                  <a:cubicBezTo>
                    <a:pt x="1" y="16"/>
                    <a:pt x="4" y="14"/>
                    <a:pt x="5" y="12"/>
                  </a:cubicBezTo>
                  <a:cubicBezTo>
                    <a:pt x="5" y="12"/>
                    <a:pt x="5" y="12"/>
                    <a:pt x="7" y="10"/>
                  </a:cubicBezTo>
                  <a:cubicBezTo>
                    <a:pt x="9" y="8"/>
                    <a:pt x="11" y="6"/>
                    <a:pt x="13" y="5"/>
                  </a:cubicBezTo>
                  <a:cubicBezTo>
                    <a:pt x="14" y="4"/>
                    <a:pt x="15" y="4"/>
                    <a:pt x="16" y="4"/>
                  </a:cubicBezTo>
                  <a:cubicBezTo>
                    <a:pt x="16" y="3"/>
                    <a:pt x="16" y="3"/>
                    <a:pt x="16" y="3"/>
                  </a:cubicBezTo>
                  <a:cubicBezTo>
                    <a:pt x="17" y="2"/>
                    <a:pt x="17" y="1"/>
                    <a:pt x="16" y="1"/>
                  </a:cubicBezTo>
                  <a:cubicBezTo>
                    <a:pt x="15" y="1"/>
                    <a:pt x="15" y="1"/>
                    <a:pt x="14" y="1"/>
                  </a:cubicBezTo>
                  <a:cubicBezTo>
                    <a:pt x="14" y="1"/>
                    <a:pt x="14" y="1"/>
                    <a:pt x="14" y="1"/>
                  </a:cubicBezTo>
                  <a:cubicBezTo>
                    <a:pt x="13" y="1"/>
                    <a:pt x="13" y="1"/>
                    <a:pt x="13"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7" name="Freeform 102"/>
            <p:cNvSpPr/>
            <p:nvPr/>
          </p:nvSpPr>
          <p:spPr bwMode="auto">
            <a:xfrm>
              <a:off x="3160713" y="2403475"/>
              <a:ext cx="0" cy="6350"/>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8" name="Freeform 103"/>
            <p:cNvSpPr/>
            <p:nvPr/>
          </p:nvSpPr>
          <p:spPr bwMode="auto">
            <a:xfrm>
              <a:off x="3160713" y="2403475"/>
              <a:ext cx="0" cy="6350"/>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09" name="Freeform 104"/>
            <p:cNvSpPr/>
            <p:nvPr/>
          </p:nvSpPr>
          <p:spPr bwMode="auto">
            <a:xfrm>
              <a:off x="3095625" y="2403475"/>
              <a:ext cx="136525" cy="127000"/>
            </a:xfrm>
            <a:custGeom>
              <a:avLst/>
              <a:gdLst>
                <a:gd name="T0" fmla="*/ 13 w 25"/>
                <a:gd name="T1" fmla="*/ 0 h 23"/>
                <a:gd name="T2" fmla="*/ 12 w 25"/>
                <a:gd name="T3" fmla="*/ 1 h 23"/>
                <a:gd name="T4" fmla="*/ 12 w 25"/>
                <a:gd name="T5" fmla="*/ 1 h 23"/>
                <a:gd name="T6" fmla="*/ 9 w 25"/>
                <a:gd name="T7" fmla="*/ 1 h 23"/>
                <a:gd name="T8" fmla="*/ 4 w 25"/>
                <a:gd name="T9" fmla="*/ 7 h 23"/>
                <a:gd name="T10" fmla="*/ 4 w 25"/>
                <a:gd name="T11" fmla="*/ 9 h 23"/>
                <a:gd name="T12" fmla="*/ 5 w 25"/>
                <a:gd name="T13" fmla="*/ 8 h 23"/>
                <a:gd name="T14" fmla="*/ 7 w 25"/>
                <a:gd name="T15" fmla="*/ 8 h 23"/>
                <a:gd name="T16" fmla="*/ 7 w 25"/>
                <a:gd name="T17" fmla="*/ 8 h 23"/>
                <a:gd name="T18" fmla="*/ 5 w 25"/>
                <a:gd name="T19" fmla="*/ 10 h 23"/>
                <a:gd name="T20" fmla="*/ 4 w 25"/>
                <a:gd name="T21" fmla="*/ 10 h 23"/>
                <a:gd name="T22" fmla="*/ 4 w 25"/>
                <a:gd name="T23" fmla="*/ 10 h 23"/>
                <a:gd name="T24" fmla="*/ 1 w 25"/>
                <a:gd name="T25" fmla="*/ 13 h 23"/>
                <a:gd name="T26" fmla="*/ 2 w 25"/>
                <a:gd name="T27" fmla="*/ 13 h 23"/>
                <a:gd name="T28" fmla="*/ 3 w 25"/>
                <a:gd name="T29" fmla="*/ 13 h 23"/>
                <a:gd name="T30" fmla="*/ 6 w 25"/>
                <a:gd name="T31" fmla="*/ 13 h 23"/>
                <a:gd name="T32" fmla="*/ 8 w 25"/>
                <a:gd name="T33" fmla="*/ 14 h 23"/>
                <a:gd name="T34" fmla="*/ 5 w 25"/>
                <a:gd name="T35" fmla="*/ 15 h 23"/>
                <a:gd name="T36" fmla="*/ 1 w 25"/>
                <a:gd name="T37" fmla="*/ 16 h 23"/>
                <a:gd name="T38" fmla="*/ 1 w 25"/>
                <a:gd name="T39" fmla="*/ 18 h 23"/>
                <a:gd name="T40" fmla="*/ 2 w 25"/>
                <a:gd name="T41" fmla="*/ 19 h 23"/>
                <a:gd name="T42" fmla="*/ 2 w 25"/>
                <a:gd name="T43" fmla="*/ 21 h 23"/>
                <a:gd name="T44" fmla="*/ 4 w 25"/>
                <a:gd name="T45" fmla="*/ 23 h 23"/>
                <a:gd name="T46" fmla="*/ 5 w 25"/>
                <a:gd name="T47" fmla="*/ 22 h 23"/>
                <a:gd name="T48" fmla="*/ 10 w 25"/>
                <a:gd name="T49" fmla="*/ 21 h 23"/>
                <a:gd name="T50" fmla="*/ 11 w 25"/>
                <a:gd name="T51" fmla="*/ 20 h 23"/>
                <a:gd name="T52" fmla="*/ 11 w 25"/>
                <a:gd name="T53" fmla="*/ 20 h 23"/>
                <a:gd name="T54" fmla="*/ 12 w 25"/>
                <a:gd name="T55" fmla="*/ 21 h 23"/>
                <a:gd name="T56" fmla="*/ 12 w 25"/>
                <a:gd name="T57" fmla="*/ 21 h 23"/>
                <a:gd name="T58" fmla="*/ 13 w 25"/>
                <a:gd name="T59" fmla="*/ 20 h 23"/>
                <a:gd name="T60" fmla="*/ 23 w 25"/>
                <a:gd name="T61" fmla="*/ 6 h 23"/>
                <a:gd name="T62" fmla="*/ 24 w 25"/>
                <a:gd name="T63" fmla="*/ 4 h 23"/>
                <a:gd name="T64" fmla="*/ 24 w 25"/>
                <a:gd name="T65" fmla="*/ 4 h 23"/>
                <a:gd name="T66" fmla="*/ 25 w 25"/>
                <a:gd name="T67" fmla="*/ 2 h 23"/>
                <a:gd name="T68" fmla="*/ 24 w 25"/>
                <a:gd name="T69" fmla="*/ 0 h 23"/>
                <a:gd name="T70" fmla="*/ 23 w 25"/>
                <a:gd name="T71" fmla="*/ 1 h 23"/>
                <a:gd name="T72" fmla="*/ 21 w 25"/>
                <a:gd name="T73" fmla="*/ 4 h 23"/>
                <a:gd name="T74" fmla="*/ 18 w 25"/>
                <a:gd name="T75" fmla="*/ 7 h 23"/>
                <a:gd name="T76" fmla="*/ 18 w 25"/>
                <a:gd name="T77" fmla="*/ 7 h 23"/>
                <a:gd name="T78" fmla="*/ 19 w 25"/>
                <a:gd name="T79" fmla="*/ 2 h 23"/>
                <a:gd name="T80" fmla="*/ 18 w 25"/>
                <a:gd name="T81" fmla="*/ 2 h 23"/>
                <a:gd name="T82" fmla="*/ 15 w 25"/>
                <a:gd name="T83" fmla="*/ 6 h 23"/>
                <a:gd name="T84" fmla="*/ 14 w 25"/>
                <a:gd name="T85" fmla="*/ 6 h 23"/>
                <a:gd name="T86" fmla="*/ 15 w 25"/>
                <a:gd name="T87" fmla="*/ 3 h 23"/>
                <a:gd name="T88" fmla="*/ 14 w 25"/>
                <a:gd name="T89" fmla="*/ 3 h 23"/>
                <a:gd name="T90" fmla="*/ 14 w 25"/>
                <a:gd name="T91" fmla="*/ 2 h 23"/>
                <a:gd name="T92" fmla="*/ 14 w 25"/>
                <a:gd name="T93" fmla="*/ 2 h 23"/>
                <a:gd name="T94" fmla="*/ 13 w 25"/>
                <a:gd name="T95" fmla="*/ 2 h 23"/>
                <a:gd name="T96" fmla="*/ 12 w 25"/>
                <a:gd name="T97" fmla="*/ 3 h 23"/>
                <a:gd name="T98" fmla="*/ 12 w 25"/>
                <a:gd name="T99" fmla="*/ 3 h 23"/>
                <a:gd name="T100" fmla="*/ 13 w 25"/>
                <a:gd name="T101" fmla="*/ 0 h 23"/>
                <a:gd name="T102" fmla="*/ 13 w 25"/>
                <a:gd name="T10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 h="23">
                  <a:moveTo>
                    <a:pt x="13" y="0"/>
                  </a:moveTo>
                  <a:cubicBezTo>
                    <a:pt x="13" y="0"/>
                    <a:pt x="12" y="0"/>
                    <a:pt x="12" y="1"/>
                  </a:cubicBezTo>
                  <a:cubicBezTo>
                    <a:pt x="12" y="1"/>
                    <a:pt x="12" y="1"/>
                    <a:pt x="12" y="1"/>
                  </a:cubicBezTo>
                  <a:cubicBezTo>
                    <a:pt x="11" y="1"/>
                    <a:pt x="10" y="1"/>
                    <a:pt x="9" y="1"/>
                  </a:cubicBezTo>
                  <a:cubicBezTo>
                    <a:pt x="8" y="2"/>
                    <a:pt x="5" y="5"/>
                    <a:pt x="4" y="7"/>
                  </a:cubicBezTo>
                  <a:cubicBezTo>
                    <a:pt x="4" y="7"/>
                    <a:pt x="4" y="9"/>
                    <a:pt x="4" y="9"/>
                  </a:cubicBezTo>
                  <a:cubicBezTo>
                    <a:pt x="5" y="9"/>
                    <a:pt x="5" y="9"/>
                    <a:pt x="5" y="8"/>
                  </a:cubicBezTo>
                  <a:cubicBezTo>
                    <a:pt x="6" y="8"/>
                    <a:pt x="6" y="8"/>
                    <a:pt x="7" y="8"/>
                  </a:cubicBezTo>
                  <a:cubicBezTo>
                    <a:pt x="7" y="8"/>
                    <a:pt x="7" y="8"/>
                    <a:pt x="7" y="8"/>
                  </a:cubicBezTo>
                  <a:cubicBezTo>
                    <a:pt x="7" y="8"/>
                    <a:pt x="7" y="10"/>
                    <a:pt x="5" y="10"/>
                  </a:cubicBezTo>
                  <a:cubicBezTo>
                    <a:pt x="4" y="10"/>
                    <a:pt x="4" y="10"/>
                    <a:pt x="4" y="10"/>
                  </a:cubicBezTo>
                  <a:cubicBezTo>
                    <a:pt x="4" y="10"/>
                    <a:pt x="4" y="10"/>
                    <a:pt x="4" y="10"/>
                  </a:cubicBezTo>
                  <a:cubicBezTo>
                    <a:pt x="3" y="10"/>
                    <a:pt x="1" y="12"/>
                    <a:pt x="1" y="13"/>
                  </a:cubicBezTo>
                  <a:cubicBezTo>
                    <a:pt x="1" y="13"/>
                    <a:pt x="1" y="13"/>
                    <a:pt x="2" y="13"/>
                  </a:cubicBezTo>
                  <a:cubicBezTo>
                    <a:pt x="2" y="13"/>
                    <a:pt x="2" y="13"/>
                    <a:pt x="3" y="13"/>
                  </a:cubicBezTo>
                  <a:cubicBezTo>
                    <a:pt x="3" y="13"/>
                    <a:pt x="5" y="13"/>
                    <a:pt x="6" y="13"/>
                  </a:cubicBezTo>
                  <a:cubicBezTo>
                    <a:pt x="7" y="13"/>
                    <a:pt x="8" y="13"/>
                    <a:pt x="8" y="14"/>
                  </a:cubicBezTo>
                  <a:cubicBezTo>
                    <a:pt x="7" y="14"/>
                    <a:pt x="6" y="15"/>
                    <a:pt x="5" y="15"/>
                  </a:cubicBezTo>
                  <a:cubicBezTo>
                    <a:pt x="2" y="15"/>
                    <a:pt x="1" y="15"/>
                    <a:pt x="1" y="16"/>
                  </a:cubicBezTo>
                  <a:cubicBezTo>
                    <a:pt x="1" y="16"/>
                    <a:pt x="0" y="18"/>
                    <a:pt x="1" y="18"/>
                  </a:cubicBezTo>
                  <a:cubicBezTo>
                    <a:pt x="2" y="18"/>
                    <a:pt x="2" y="18"/>
                    <a:pt x="2" y="19"/>
                  </a:cubicBezTo>
                  <a:cubicBezTo>
                    <a:pt x="2" y="20"/>
                    <a:pt x="2" y="21"/>
                    <a:pt x="2" y="21"/>
                  </a:cubicBezTo>
                  <a:cubicBezTo>
                    <a:pt x="2" y="22"/>
                    <a:pt x="3" y="23"/>
                    <a:pt x="4" y="23"/>
                  </a:cubicBezTo>
                  <a:cubicBezTo>
                    <a:pt x="4" y="23"/>
                    <a:pt x="5" y="22"/>
                    <a:pt x="5" y="22"/>
                  </a:cubicBezTo>
                  <a:cubicBezTo>
                    <a:pt x="5" y="22"/>
                    <a:pt x="7" y="22"/>
                    <a:pt x="10" y="21"/>
                  </a:cubicBezTo>
                  <a:cubicBezTo>
                    <a:pt x="10" y="21"/>
                    <a:pt x="11" y="20"/>
                    <a:pt x="11" y="20"/>
                  </a:cubicBezTo>
                  <a:cubicBezTo>
                    <a:pt x="11" y="20"/>
                    <a:pt x="11" y="20"/>
                    <a:pt x="11" y="20"/>
                  </a:cubicBezTo>
                  <a:cubicBezTo>
                    <a:pt x="12" y="20"/>
                    <a:pt x="12" y="21"/>
                    <a:pt x="12" y="21"/>
                  </a:cubicBezTo>
                  <a:cubicBezTo>
                    <a:pt x="12" y="21"/>
                    <a:pt x="12" y="21"/>
                    <a:pt x="12" y="21"/>
                  </a:cubicBezTo>
                  <a:cubicBezTo>
                    <a:pt x="13" y="21"/>
                    <a:pt x="13" y="21"/>
                    <a:pt x="13" y="20"/>
                  </a:cubicBezTo>
                  <a:cubicBezTo>
                    <a:pt x="17" y="15"/>
                    <a:pt x="20" y="10"/>
                    <a:pt x="23" y="6"/>
                  </a:cubicBezTo>
                  <a:cubicBezTo>
                    <a:pt x="23" y="5"/>
                    <a:pt x="23" y="5"/>
                    <a:pt x="24" y="4"/>
                  </a:cubicBezTo>
                  <a:cubicBezTo>
                    <a:pt x="24" y="4"/>
                    <a:pt x="24" y="4"/>
                    <a:pt x="24" y="4"/>
                  </a:cubicBezTo>
                  <a:cubicBezTo>
                    <a:pt x="25" y="2"/>
                    <a:pt x="25" y="2"/>
                    <a:pt x="25" y="2"/>
                  </a:cubicBezTo>
                  <a:cubicBezTo>
                    <a:pt x="25" y="2"/>
                    <a:pt x="24" y="1"/>
                    <a:pt x="24" y="0"/>
                  </a:cubicBezTo>
                  <a:cubicBezTo>
                    <a:pt x="23" y="0"/>
                    <a:pt x="23" y="1"/>
                    <a:pt x="23" y="1"/>
                  </a:cubicBezTo>
                  <a:cubicBezTo>
                    <a:pt x="22" y="2"/>
                    <a:pt x="21" y="3"/>
                    <a:pt x="21" y="4"/>
                  </a:cubicBezTo>
                  <a:cubicBezTo>
                    <a:pt x="20" y="5"/>
                    <a:pt x="19" y="6"/>
                    <a:pt x="18" y="7"/>
                  </a:cubicBezTo>
                  <a:cubicBezTo>
                    <a:pt x="18" y="7"/>
                    <a:pt x="18" y="7"/>
                    <a:pt x="18" y="7"/>
                  </a:cubicBezTo>
                  <a:cubicBezTo>
                    <a:pt x="18" y="6"/>
                    <a:pt x="21" y="3"/>
                    <a:pt x="19" y="2"/>
                  </a:cubicBezTo>
                  <a:cubicBezTo>
                    <a:pt x="19" y="2"/>
                    <a:pt x="18" y="2"/>
                    <a:pt x="18" y="2"/>
                  </a:cubicBezTo>
                  <a:cubicBezTo>
                    <a:pt x="16" y="2"/>
                    <a:pt x="17" y="6"/>
                    <a:pt x="15" y="6"/>
                  </a:cubicBezTo>
                  <a:cubicBezTo>
                    <a:pt x="14" y="6"/>
                    <a:pt x="14" y="6"/>
                    <a:pt x="14" y="6"/>
                  </a:cubicBezTo>
                  <a:cubicBezTo>
                    <a:pt x="14" y="5"/>
                    <a:pt x="15" y="4"/>
                    <a:pt x="15" y="3"/>
                  </a:cubicBezTo>
                  <a:cubicBezTo>
                    <a:pt x="14" y="3"/>
                    <a:pt x="14" y="3"/>
                    <a:pt x="14" y="3"/>
                  </a:cubicBezTo>
                  <a:cubicBezTo>
                    <a:pt x="14" y="2"/>
                    <a:pt x="14" y="2"/>
                    <a:pt x="14" y="2"/>
                  </a:cubicBezTo>
                  <a:cubicBezTo>
                    <a:pt x="14" y="2"/>
                    <a:pt x="14" y="2"/>
                    <a:pt x="14" y="2"/>
                  </a:cubicBezTo>
                  <a:cubicBezTo>
                    <a:pt x="13" y="2"/>
                    <a:pt x="13" y="2"/>
                    <a:pt x="13" y="2"/>
                  </a:cubicBezTo>
                  <a:cubicBezTo>
                    <a:pt x="13" y="2"/>
                    <a:pt x="13" y="3"/>
                    <a:pt x="12" y="3"/>
                  </a:cubicBezTo>
                  <a:cubicBezTo>
                    <a:pt x="12" y="3"/>
                    <a:pt x="12" y="3"/>
                    <a:pt x="12" y="3"/>
                  </a:cubicBezTo>
                  <a:cubicBezTo>
                    <a:pt x="12" y="2"/>
                    <a:pt x="13" y="1"/>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0" name="Rectangle 105"/>
            <p:cNvSpPr>
              <a:spLocks noChangeArrowheads="1"/>
            </p:cNvSpPr>
            <p:nvPr/>
          </p:nvSpPr>
          <p:spPr bwMode="auto">
            <a:xfrm>
              <a:off x="2782888" y="2778125"/>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1" name="Freeform 106"/>
            <p:cNvSpPr/>
            <p:nvPr/>
          </p:nvSpPr>
          <p:spPr bwMode="auto">
            <a:xfrm>
              <a:off x="2782888" y="277812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2" name="Freeform 107"/>
            <p:cNvSpPr/>
            <p:nvPr/>
          </p:nvSpPr>
          <p:spPr bwMode="auto">
            <a:xfrm>
              <a:off x="2771775" y="2778125"/>
              <a:ext cx="11112" cy="22225"/>
            </a:xfrm>
            <a:custGeom>
              <a:avLst/>
              <a:gdLst>
                <a:gd name="T0" fmla="*/ 2 w 2"/>
                <a:gd name="T1" fmla="*/ 0 h 4"/>
                <a:gd name="T2" fmla="*/ 2 w 2"/>
                <a:gd name="T3" fmla="*/ 0 h 4"/>
                <a:gd name="T4" fmla="*/ 2 w 2"/>
                <a:gd name="T5" fmla="*/ 1 h 4"/>
                <a:gd name="T6" fmla="*/ 1 w 2"/>
                <a:gd name="T7" fmla="*/ 1 h 4"/>
                <a:gd name="T8" fmla="*/ 0 w 2"/>
                <a:gd name="T9" fmla="*/ 4 h 4"/>
                <a:gd name="T10" fmla="*/ 0 w 2"/>
                <a:gd name="T11" fmla="*/ 4 h 4"/>
                <a:gd name="T12" fmla="*/ 1 w 2"/>
                <a:gd name="T13" fmla="*/ 3 h 4"/>
                <a:gd name="T14" fmla="*/ 1 w 2"/>
                <a:gd name="T15" fmla="*/ 3 h 4"/>
                <a:gd name="T16" fmla="*/ 1 w 2"/>
                <a:gd name="T17" fmla="*/ 2 h 4"/>
                <a:gd name="T18" fmla="*/ 2 w 2"/>
                <a:gd name="T19" fmla="*/ 2 h 4"/>
                <a:gd name="T20" fmla="*/ 2 w 2"/>
                <a:gd name="T21" fmla="*/ 0 h 4"/>
                <a:gd name="T22" fmla="*/ 2 w 2"/>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4">
                  <a:moveTo>
                    <a:pt x="2" y="0"/>
                  </a:moveTo>
                  <a:cubicBezTo>
                    <a:pt x="2" y="0"/>
                    <a:pt x="2" y="0"/>
                    <a:pt x="2" y="0"/>
                  </a:cubicBezTo>
                  <a:cubicBezTo>
                    <a:pt x="2" y="1"/>
                    <a:pt x="2" y="1"/>
                    <a:pt x="2" y="1"/>
                  </a:cubicBezTo>
                  <a:cubicBezTo>
                    <a:pt x="1" y="1"/>
                    <a:pt x="1" y="1"/>
                    <a:pt x="1" y="1"/>
                  </a:cubicBezTo>
                  <a:cubicBezTo>
                    <a:pt x="1" y="2"/>
                    <a:pt x="0" y="4"/>
                    <a:pt x="0" y="4"/>
                  </a:cubicBezTo>
                  <a:cubicBezTo>
                    <a:pt x="0" y="4"/>
                    <a:pt x="0" y="4"/>
                    <a:pt x="0" y="4"/>
                  </a:cubicBezTo>
                  <a:cubicBezTo>
                    <a:pt x="0" y="4"/>
                    <a:pt x="0" y="3"/>
                    <a:pt x="1" y="3"/>
                  </a:cubicBezTo>
                  <a:cubicBezTo>
                    <a:pt x="1" y="3"/>
                    <a:pt x="1" y="3"/>
                    <a:pt x="1" y="3"/>
                  </a:cubicBezTo>
                  <a:cubicBezTo>
                    <a:pt x="1" y="2"/>
                    <a:pt x="1" y="2"/>
                    <a:pt x="1" y="2"/>
                  </a:cubicBezTo>
                  <a:cubicBezTo>
                    <a:pt x="1" y="2"/>
                    <a:pt x="1" y="2"/>
                    <a:pt x="2" y="2"/>
                  </a:cubicBezTo>
                  <a:cubicBezTo>
                    <a:pt x="2" y="1"/>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3" name="Rectangle 108"/>
            <p:cNvSpPr>
              <a:spLocks noChangeArrowheads="1"/>
            </p:cNvSpPr>
            <p:nvPr/>
          </p:nvSpPr>
          <p:spPr bwMode="auto">
            <a:xfrm>
              <a:off x="2782888" y="2771775"/>
              <a:ext cx="1587"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4" name="Freeform 109"/>
            <p:cNvSpPr/>
            <p:nvPr/>
          </p:nvSpPr>
          <p:spPr bwMode="auto">
            <a:xfrm>
              <a:off x="2782888" y="2771775"/>
              <a:ext cx="0" cy="6350"/>
            </a:xfrm>
            <a:custGeom>
              <a:avLst/>
              <a:gdLst>
                <a:gd name="T0" fmla="*/ 0 h 4"/>
                <a:gd name="T1" fmla="*/ 4 h 4"/>
                <a:gd name="T2" fmla="*/ 4 h 4"/>
                <a:gd name="T3" fmla="*/ 0 h 4"/>
              </a:gdLst>
              <a:ahLst/>
              <a:cxnLst>
                <a:cxn ang="0">
                  <a:pos x="0" y="T0"/>
                </a:cxn>
                <a:cxn ang="0">
                  <a:pos x="0" y="T1"/>
                </a:cxn>
                <a:cxn ang="0">
                  <a:pos x="0" y="T2"/>
                </a:cxn>
                <a:cxn ang="0">
                  <a:pos x="0" y="T3"/>
                </a:cxn>
              </a:cxnLst>
              <a:rect l="0" t="0" r="r" b="b"/>
              <a:pathLst>
                <a:path h="4">
                  <a:moveTo>
                    <a:pt x="0" y="0"/>
                  </a:moveTo>
                  <a:lnTo>
                    <a:pt x="0" y="4"/>
                  </a:lnTo>
                  <a:lnTo>
                    <a:pt x="0" y="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5" name="Freeform 110"/>
            <p:cNvSpPr/>
            <p:nvPr/>
          </p:nvSpPr>
          <p:spPr bwMode="auto">
            <a:xfrm>
              <a:off x="2825750" y="2778125"/>
              <a:ext cx="11112" cy="33337"/>
            </a:xfrm>
            <a:custGeom>
              <a:avLst/>
              <a:gdLst>
                <a:gd name="T0" fmla="*/ 2 w 2"/>
                <a:gd name="T1" fmla="*/ 0 h 6"/>
                <a:gd name="T2" fmla="*/ 2 w 2"/>
                <a:gd name="T3" fmla="*/ 1 h 6"/>
                <a:gd name="T4" fmla="*/ 2 w 2"/>
                <a:gd name="T5" fmla="*/ 0 h 6"/>
                <a:gd name="T6" fmla="*/ 1 w 2"/>
                <a:gd name="T7" fmla="*/ 3 h 6"/>
                <a:gd name="T8" fmla="*/ 1 w 2"/>
                <a:gd name="T9" fmla="*/ 5 h 6"/>
                <a:gd name="T10" fmla="*/ 1 w 2"/>
                <a:gd name="T11" fmla="*/ 5 h 6"/>
                <a:gd name="T12" fmla="*/ 0 w 2"/>
                <a:gd name="T13" fmla="*/ 6 h 6"/>
                <a:gd name="T14" fmla="*/ 1 w 2"/>
                <a:gd name="T15" fmla="*/ 6 h 6"/>
                <a:gd name="T16" fmla="*/ 1 w 2"/>
                <a:gd name="T17" fmla="*/ 5 h 6"/>
                <a:gd name="T18" fmla="*/ 2 w 2"/>
                <a:gd name="T19" fmla="*/ 4 h 6"/>
                <a:gd name="T20" fmla="*/ 2 w 2"/>
                <a:gd name="T21" fmla="*/ 2 h 6"/>
                <a:gd name="T22" fmla="*/ 2 w 2"/>
                <a:gd name="T23" fmla="*/ 1 h 6"/>
                <a:gd name="T24" fmla="*/ 2 w 2"/>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6">
                  <a:moveTo>
                    <a:pt x="2" y="0"/>
                  </a:moveTo>
                  <a:cubicBezTo>
                    <a:pt x="2" y="0"/>
                    <a:pt x="2" y="0"/>
                    <a:pt x="2" y="1"/>
                  </a:cubicBezTo>
                  <a:cubicBezTo>
                    <a:pt x="2" y="0"/>
                    <a:pt x="2" y="0"/>
                    <a:pt x="2" y="0"/>
                  </a:cubicBezTo>
                  <a:cubicBezTo>
                    <a:pt x="2" y="1"/>
                    <a:pt x="1" y="2"/>
                    <a:pt x="1" y="3"/>
                  </a:cubicBezTo>
                  <a:cubicBezTo>
                    <a:pt x="1" y="3"/>
                    <a:pt x="1" y="4"/>
                    <a:pt x="1" y="5"/>
                  </a:cubicBezTo>
                  <a:cubicBezTo>
                    <a:pt x="1" y="5"/>
                    <a:pt x="1" y="5"/>
                    <a:pt x="1" y="5"/>
                  </a:cubicBezTo>
                  <a:cubicBezTo>
                    <a:pt x="0" y="6"/>
                    <a:pt x="0" y="6"/>
                    <a:pt x="0" y="6"/>
                  </a:cubicBezTo>
                  <a:cubicBezTo>
                    <a:pt x="0" y="6"/>
                    <a:pt x="1" y="6"/>
                    <a:pt x="1" y="6"/>
                  </a:cubicBezTo>
                  <a:cubicBezTo>
                    <a:pt x="1" y="6"/>
                    <a:pt x="1" y="6"/>
                    <a:pt x="1" y="5"/>
                  </a:cubicBezTo>
                  <a:cubicBezTo>
                    <a:pt x="2" y="5"/>
                    <a:pt x="2" y="4"/>
                    <a:pt x="2" y="4"/>
                  </a:cubicBezTo>
                  <a:cubicBezTo>
                    <a:pt x="2" y="4"/>
                    <a:pt x="2" y="3"/>
                    <a:pt x="2" y="2"/>
                  </a:cubicBezTo>
                  <a:cubicBezTo>
                    <a:pt x="2" y="2"/>
                    <a:pt x="2" y="2"/>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6" name="Freeform 111"/>
            <p:cNvSpPr/>
            <p:nvPr/>
          </p:nvSpPr>
          <p:spPr bwMode="auto">
            <a:xfrm>
              <a:off x="2825750" y="2822575"/>
              <a:ext cx="11112" cy="31750"/>
            </a:xfrm>
            <a:custGeom>
              <a:avLst/>
              <a:gdLst>
                <a:gd name="T0" fmla="*/ 2 w 2"/>
                <a:gd name="T1" fmla="*/ 0 h 6"/>
                <a:gd name="T2" fmla="*/ 1 w 2"/>
                <a:gd name="T3" fmla="*/ 1 h 6"/>
                <a:gd name="T4" fmla="*/ 1 w 2"/>
                <a:gd name="T5" fmla="*/ 1 h 6"/>
                <a:gd name="T6" fmla="*/ 1 w 2"/>
                <a:gd name="T7" fmla="*/ 3 h 6"/>
                <a:gd name="T8" fmla="*/ 0 w 2"/>
                <a:gd name="T9" fmla="*/ 6 h 6"/>
                <a:gd name="T10" fmla="*/ 0 w 2"/>
                <a:gd name="T11" fmla="*/ 6 h 6"/>
                <a:gd name="T12" fmla="*/ 1 w 2"/>
                <a:gd name="T13" fmla="*/ 5 h 6"/>
                <a:gd name="T14" fmla="*/ 1 w 2"/>
                <a:gd name="T15" fmla="*/ 4 h 6"/>
                <a:gd name="T16" fmla="*/ 1 w 2"/>
                <a:gd name="T17" fmla="*/ 4 h 6"/>
                <a:gd name="T18" fmla="*/ 2 w 2"/>
                <a:gd name="T19" fmla="*/ 2 h 6"/>
                <a:gd name="T20" fmla="*/ 2 w 2"/>
                <a:gd name="T21" fmla="*/ 0 h 6"/>
                <a:gd name="T22" fmla="*/ 2 w 2"/>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6">
                  <a:moveTo>
                    <a:pt x="2" y="0"/>
                  </a:moveTo>
                  <a:cubicBezTo>
                    <a:pt x="1" y="1"/>
                    <a:pt x="1" y="1"/>
                    <a:pt x="1" y="1"/>
                  </a:cubicBezTo>
                  <a:cubicBezTo>
                    <a:pt x="1" y="1"/>
                    <a:pt x="1" y="1"/>
                    <a:pt x="1" y="1"/>
                  </a:cubicBezTo>
                  <a:cubicBezTo>
                    <a:pt x="1" y="2"/>
                    <a:pt x="1" y="3"/>
                    <a:pt x="1" y="3"/>
                  </a:cubicBezTo>
                  <a:cubicBezTo>
                    <a:pt x="0" y="5"/>
                    <a:pt x="0" y="6"/>
                    <a:pt x="0" y="6"/>
                  </a:cubicBezTo>
                  <a:cubicBezTo>
                    <a:pt x="0" y="6"/>
                    <a:pt x="0" y="6"/>
                    <a:pt x="0" y="6"/>
                  </a:cubicBezTo>
                  <a:cubicBezTo>
                    <a:pt x="0" y="6"/>
                    <a:pt x="1" y="6"/>
                    <a:pt x="1" y="5"/>
                  </a:cubicBezTo>
                  <a:cubicBezTo>
                    <a:pt x="1" y="5"/>
                    <a:pt x="1" y="5"/>
                    <a:pt x="1" y="4"/>
                  </a:cubicBezTo>
                  <a:cubicBezTo>
                    <a:pt x="1" y="4"/>
                    <a:pt x="1" y="4"/>
                    <a:pt x="1" y="4"/>
                  </a:cubicBezTo>
                  <a:cubicBezTo>
                    <a:pt x="1" y="3"/>
                    <a:pt x="1" y="3"/>
                    <a:pt x="2" y="2"/>
                  </a:cubicBezTo>
                  <a:cubicBezTo>
                    <a:pt x="2" y="2"/>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7" name="Freeform 112"/>
            <p:cNvSpPr/>
            <p:nvPr/>
          </p:nvSpPr>
          <p:spPr bwMode="auto">
            <a:xfrm>
              <a:off x="2814638" y="2871788"/>
              <a:ext cx="11112" cy="22225"/>
            </a:xfrm>
            <a:custGeom>
              <a:avLst/>
              <a:gdLst>
                <a:gd name="T0" fmla="*/ 1 w 2"/>
                <a:gd name="T1" fmla="*/ 0 h 4"/>
                <a:gd name="T2" fmla="*/ 1 w 2"/>
                <a:gd name="T3" fmla="*/ 0 h 4"/>
                <a:gd name="T4" fmla="*/ 0 w 2"/>
                <a:gd name="T5" fmla="*/ 4 h 4"/>
                <a:gd name="T6" fmla="*/ 0 w 2"/>
                <a:gd name="T7" fmla="*/ 4 h 4"/>
                <a:gd name="T8" fmla="*/ 1 w 2"/>
                <a:gd name="T9" fmla="*/ 3 h 4"/>
                <a:gd name="T10" fmla="*/ 1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1" y="0"/>
                  </a:moveTo>
                  <a:cubicBezTo>
                    <a:pt x="1" y="0"/>
                    <a:pt x="1" y="0"/>
                    <a:pt x="1" y="0"/>
                  </a:cubicBezTo>
                  <a:cubicBezTo>
                    <a:pt x="0" y="1"/>
                    <a:pt x="0" y="4"/>
                    <a:pt x="0" y="4"/>
                  </a:cubicBezTo>
                  <a:cubicBezTo>
                    <a:pt x="0" y="4"/>
                    <a:pt x="0" y="4"/>
                    <a:pt x="0" y="4"/>
                  </a:cubicBezTo>
                  <a:cubicBezTo>
                    <a:pt x="1" y="4"/>
                    <a:pt x="1" y="3"/>
                    <a:pt x="1" y="3"/>
                  </a:cubicBezTo>
                  <a:cubicBezTo>
                    <a:pt x="2" y="2"/>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8" name="Rectangle 113"/>
            <p:cNvSpPr>
              <a:spLocks noChangeArrowheads="1"/>
            </p:cNvSpPr>
            <p:nvPr/>
          </p:nvSpPr>
          <p:spPr bwMode="auto">
            <a:xfrm>
              <a:off x="2820988" y="2871788"/>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19" name="Freeform 114"/>
            <p:cNvSpPr/>
            <p:nvPr/>
          </p:nvSpPr>
          <p:spPr bwMode="auto">
            <a:xfrm>
              <a:off x="2820988" y="28717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20" name="Rectangle 115"/>
            <p:cNvSpPr>
              <a:spLocks noChangeArrowheads="1"/>
            </p:cNvSpPr>
            <p:nvPr/>
          </p:nvSpPr>
          <p:spPr bwMode="auto">
            <a:xfrm>
              <a:off x="2820988" y="2871788"/>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21" name="Freeform 116"/>
            <p:cNvSpPr/>
            <p:nvPr/>
          </p:nvSpPr>
          <p:spPr bwMode="auto">
            <a:xfrm>
              <a:off x="2820988" y="28717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22" name="Rectangle 117"/>
            <p:cNvSpPr>
              <a:spLocks noChangeArrowheads="1"/>
            </p:cNvSpPr>
            <p:nvPr/>
          </p:nvSpPr>
          <p:spPr bwMode="auto">
            <a:xfrm>
              <a:off x="2820988" y="2871788"/>
              <a:ext cx="1587"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23" name="Freeform 118"/>
            <p:cNvSpPr/>
            <p:nvPr/>
          </p:nvSpPr>
          <p:spPr bwMode="auto">
            <a:xfrm>
              <a:off x="2820988" y="28717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24" name="Freeform 119"/>
            <p:cNvSpPr/>
            <p:nvPr/>
          </p:nvSpPr>
          <p:spPr bwMode="auto">
            <a:xfrm>
              <a:off x="2760663" y="2436813"/>
              <a:ext cx="388937" cy="1100137"/>
            </a:xfrm>
            <a:custGeom>
              <a:avLst/>
              <a:gdLst>
                <a:gd name="T0" fmla="*/ 37 w 71"/>
                <a:gd name="T1" fmla="*/ 0 h 200"/>
                <a:gd name="T2" fmla="*/ 33 w 71"/>
                <a:gd name="T3" fmla="*/ 6 h 200"/>
                <a:gd name="T4" fmla="*/ 33 w 71"/>
                <a:gd name="T5" fmla="*/ 6 h 200"/>
                <a:gd name="T6" fmla="*/ 24 w 71"/>
                <a:gd name="T7" fmla="*/ 19 h 200"/>
                <a:gd name="T8" fmla="*/ 13 w 71"/>
                <a:gd name="T9" fmla="*/ 40 h 200"/>
                <a:gd name="T10" fmla="*/ 8 w 71"/>
                <a:gd name="T11" fmla="*/ 50 h 200"/>
                <a:gd name="T12" fmla="*/ 0 w 71"/>
                <a:gd name="T13" fmla="*/ 69 h 200"/>
                <a:gd name="T14" fmla="*/ 10 w 71"/>
                <a:gd name="T15" fmla="*/ 49 h 200"/>
                <a:gd name="T16" fmla="*/ 8 w 71"/>
                <a:gd name="T17" fmla="*/ 55 h 200"/>
                <a:gd name="T18" fmla="*/ 12 w 71"/>
                <a:gd name="T19" fmla="*/ 49 h 200"/>
                <a:gd name="T20" fmla="*/ 11 w 71"/>
                <a:gd name="T21" fmla="*/ 52 h 200"/>
                <a:gd name="T22" fmla="*/ 12 w 71"/>
                <a:gd name="T23" fmla="*/ 53 h 200"/>
                <a:gd name="T24" fmla="*/ 12 w 71"/>
                <a:gd name="T25" fmla="*/ 53 h 200"/>
                <a:gd name="T26" fmla="*/ 13 w 71"/>
                <a:gd name="T27" fmla="*/ 54 h 200"/>
                <a:gd name="T28" fmla="*/ 14 w 71"/>
                <a:gd name="T29" fmla="*/ 61 h 200"/>
                <a:gd name="T30" fmla="*/ 14 w 71"/>
                <a:gd name="T31" fmla="*/ 61 h 200"/>
                <a:gd name="T32" fmla="*/ 15 w 71"/>
                <a:gd name="T33" fmla="*/ 60 h 200"/>
                <a:gd name="T34" fmla="*/ 17 w 71"/>
                <a:gd name="T35" fmla="*/ 59 h 200"/>
                <a:gd name="T36" fmla="*/ 14 w 71"/>
                <a:gd name="T37" fmla="*/ 83 h 200"/>
                <a:gd name="T38" fmla="*/ 16 w 71"/>
                <a:gd name="T39" fmla="*/ 106 h 200"/>
                <a:gd name="T40" fmla="*/ 11 w 71"/>
                <a:gd name="T41" fmla="*/ 95 h 200"/>
                <a:gd name="T42" fmla="*/ 7 w 71"/>
                <a:gd name="T43" fmla="*/ 144 h 200"/>
                <a:gd name="T44" fmla="*/ 13 w 71"/>
                <a:gd name="T45" fmla="*/ 164 h 200"/>
                <a:gd name="T46" fmla="*/ 24 w 71"/>
                <a:gd name="T47" fmla="*/ 200 h 200"/>
                <a:gd name="T48" fmla="*/ 24 w 71"/>
                <a:gd name="T49" fmla="*/ 200 h 200"/>
                <a:gd name="T50" fmla="*/ 17 w 71"/>
                <a:gd name="T51" fmla="*/ 169 h 200"/>
                <a:gd name="T52" fmla="*/ 26 w 71"/>
                <a:gd name="T53" fmla="*/ 190 h 200"/>
                <a:gd name="T54" fmla="*/ 26 w 71"/>
                <a:gd name="T55" fmla="*/ 183 h 200"/>
                <a:gd name="T56" fmla="*/ 27 w 71"/>
                <a:gd name="T57" fmla="*/ 157 h 200"/>
                <a:gd name="T58" fmla="*/ 30 w 71"/>
                <a:gd name="T59" fmla="*/ 131 h 200"/>
                <a:gd name="T60" fmla="*/ 35 w 71"/>
                <a:gd name="T61" fmla="*/ 106 h 200"/>
                <a:gd name="T62" fmla="*/ 71 w 71"/>
                <a:gd name="T63" fmla="*/ 20 h 200"/>
                <a:gd name="T64" fmla="*/ 67 w 71"/>
                <a:gd name="T65" fmla="*/ 25 h 200"/>
                <a:gd name="T66" fmla="*/ 66 w 71"/>
                <a:gd name="T67" fmla="*/ 25 h 200"/>
                <a:gd name="T68" fmla="*/ 67 w 71"/>
                <a:gd name="T69" fmla="*/ 23 h 200"/>
                <a:gd name="T70" fmla="*/ 66 w 71"/>
                <a:gd name="T71" fmla="*/ 22 h 200"/>
                <a:gd name="T72" fmla="*/ 66 w 71"/>
                <a:gd name="T73" fmla="*/ 22 h 200"/>
                <a:gd name="T74" fmla="*/ 66 w 71"/>
                <a:gd name="T75" fmla="*/ 22 h 200"/>
                <a:gd name="T76" fmla="*/ 65 w 71"/>
                <a:gd name="T77" fmla="*/ 21 h 200"/>
                <a:gd name="T78" fmla="*/ 64 w 71"/>
                <a:gd name="T79" fmla="*/ 21 h 200"/>
                <a:gd name="T80" fmla="*/ 59 w 71"/>
                <a:gd name="T81" fmla="*/ 21 h 200"/>
                <a:gd name="T82" fmla="*/ 59 w 71"/>
                <a:gd name="T83" fmla="*/ 21 h 200"/>
                <a:gd name="T84" fmla="*/ 58 w 71"/>
                <a:gd name="T85" fmla="*/ 21 h 200"/>
                <a:gd name="T86" fmla="*/ 61 w 71"/>
                <a:gd name="T87" fmla="*/ 16 h 200"/>
                <a:gd name="T88" fmla="*/ 57 w 71"/>
                <a:gd name="T89" fmla="*/ 15 h 200"/>
                <a:gd name="T90" fmla="*/ 55 w 71"/>
                <a:gd name="T91" fmla="*/ 10 h 200"/>
                <a:gd name="T92" fmla="*/ 51 w 71"/>
                <a:gd name="T93" fmla="*/ 13 h 200"/>
                <a:gd name="T94" fmla="*/ 50 w 71"/>
                <a:gd name="T95" fmla="*/ 11 h 200"/>
                <a:gd name="T96" fmla="*/ 49 w 71"/>
                <a:gd name="T97" fmla="*/ 12 h 200"/>
                <a:gd name="T98" fmla="*/ 50 w 71"/>
                <a:gd name="T99" fmla="*/ 6 h 200"/>
                <a:gd name="T100" fmla="*/ 41 w 71"/>
                <a:gd name="T101" fmla="*/ 14 h 200"/>
                <a:gd name="T102" fmla="*/ 41 w 71"/>
                <a:gd name="T103" fmla="*/ 12 h 200"/>
                <a:gd name="T104" fmla="*/ 40 w 71"/>
                <a:gd name="T105" fmla="*/ 12 h 200"/>
                <a:gd name="T106" fmla="*/ 38 w 71"/>
                <a:gd name="T107" fmla="*/ 13 h 200"/>
                <a:gd name="T108" fmla="*/ 38 w 71"/>
                <a:gd name="T109" fmla="*/ 8 h 200"/>
                <a:gd name="T110" fmla="*/ 36 w 71"/>
                <a:gd name="T111" fmla="*/ 5 h 200"/>
                <a:gd name="T112" fmla="*/ 37 w 71"/>
                <a:gd name="T113" fmla="*/ 2 h 200"/>
                <a:gd name="T114" fmla="*/ 35 w 71"/>
                <a:gd name="T115" fmla="*/ 4 h 200"/>
                <a:gd name="T116" fmla="*/ 37 w 71"/>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 h="200">
                  <a:moveTo>
                    <a:pt x="37" y="0"/>
                  </a:moveTo>
                  <a:cubicBezTo>
                    <a:pt x="36" y="2"/>
                    <a:pt x="34" y="4"/>
                    <a:pt x="33" y="6"/>
                  </a:cubicBezTo>
                  <a:cubicBezTo>
                    <a:pt x="33" y="6"/>
                    <a:pt x="33" y="6"/>
                    <a:pt x="33" y="6"/>
                  </a:cubicBezTo>
                  <a:cubicBezTo>
                    <a:pt x="24" y="19"/>
                    <a:pt x="24" y="19"/>
                    <a:pt x="24" y="19"/>
                  </a:cubicBezTo>
                  <a:cubicBezTo>
                    <a:pt x="21" y="25"/>
                    <a:pt x="17" y="32"/>
                    <a:pt x="13" y="40"/>
                  </a:cubicBezTo>
                  <a:cubicBezTo>
                    <a:pt x="8" y="50"/>
                    <a:pt x="8" y="50"/>
                    <a:pt x="8" y="50"/>
                  </a:cubicBezTo>
                  <a:cubicBezTo>
                    <a:pt x="5" y="56"/>
                    <a:pt x="3" y="62"/>
                    <a:pt x="0" y="69"/>
                  </a:cubicBezTo>
                  <a:cubicBezTo>
                    <a:pt x="3" y="62"/>
                    <a:pt x="9" y="51"/>
                    <a:pt x="10" y="49"/>
                  </a:cubicBezTo>
                  <a:cubicBezTo>
                    <a:pt x="8" y="54"/>
                    <a:pt x="8" y="54"/>
                    <a:pt x="8" y="55"/>
                  </a:cubicBezTo>
                  <a:cubicBezTo>
                    <a:pt x="9" y="53"/>
                    <a:pt x="11" y="51"/>
                    <a:pt x="12" y="49"/>
                  </a:cubicBezTo>
                  <a:cubicBezTo>
                    <a:pt x="11" y="52"/>
                    <a:pt x="11" y="52"/>
                    <a:pt x="11" y="52"/>
                  </a:cubicBezTo>
                  <a:cubicBezTo>
                    <a:pt x="12" y="53"/>
                    <a:pt x="12" y="53"/>
                    <a:pt x="12" y="53"/>
                  </a:cubicBezTo>
                  <a:cubicBezTo>
                    <a:pt x="12" y="53"/>
                    <a:pt x="12" y="53"/>
                    <a:pt x="12" y="53"/>
                  </a:cubicBezTo>
                  <a:cubicBezTo>
                    <a:pt x="12" y="53"/>
                    <a:pt x="12" y="53"/>
                    <a:pt x="13" y="54"/>
                  </a:cubicBezTo>
                  <a:cubicBezTo>
                    <a:pt x="13" y="54"/>
                    <a:pt x="13" y="54"/>
                    <a:pt x="14" y="61"/>
                  </a:cubicBezTo>
                  <a:cubicBezTo>
                    <a:pt x="14" y="61"/>
                    <a:pt x="14" y="61"/>
                    <a:pt x="14" y="61"/>
                  </a:cubicBezTo>
                  <a:cubicBezTo>
                    <a:pt x="14" y="61"/>
                    <a:pt x="14" y="61"/>
                    <a:pt x="15" y="60"/>
                  </a:cubicBezTo>
                  <a:cubicBezTo>
                    <a:pt x="15" y="60"/>
                    <a:pt x="16" y="59"/>
                    <a:pt x="17" y="59"/>
                  </a:cubicBezTo>
                  <a:cubicBezTo>
                    <a:pt x="14" y="76"/>
                    <a:pt x="14" y="81"/>
                    <a:pt x="14" y="83"/>
                  </a:cubicBezTo>
                  <a:cubicBezTo>
                    <a:pt x="16" y="106"/>
                    <a:pt x="16" y="106"/>
                    <a:pt x="16" y="106"/>
                  </a:cubicBezTo>
                  <a:cubicBezTo>
                    <a:pt x="12" y="103"/>
                    <a:pt x="14" y="98"/>
                    <a:pt x="11" y="95"/>
                  </a:cubicBezTo>
                  <a:cubicBezTo>
                    <a:pt x="7" y="144"/>
                    <a:pt x="7" y="144"/>
                    <a:pt x="7" y="144"/>
                  </a:cubicBezTo>
                  <a:cubicBezTo>
                    <a:pt x="8" y="144"/>
                    <a:pt x="9" y="161"/>
                    <a:pt x="13" y="164"/>
                  </a:cubicBezTo>
                  <a:cubicBezTo>
                    <a:pt x="16" y="176"/>
                    <a:pt x="21" y="188"/>
                    <a:pt x="24" y="200"/>
                  </a:cubicBezTo>
                  <a:cubicBezTo>
                    <a:pt x="24" y="200"/>
                    <a:pt x="24" y="200"/>
                    <a:pt x="24" y="200"/>
                  </a:cubicBezTo>
                  <a:cubicBezTo>
                    <a:pt x="26" y="189"/>
                    <a:pt x="15" y="180"/>
                    <a:pt x="17" y="169"/>
                  </a:cubicBezTo>
                  <a:cubicBezTo>
                    <a:pt x="28" y="169"/>
                    <a:pt x="21" y="183"/>
                    <a:pt x="26" y="190"/>
                  </a:cubicBezTo>
                  <a:cubicBezTo>
                    <a:pt x="26" y="187"/>
                    <a:pt x="26" y="185"/>
                    <a:pt x="26" y="183"/>
                  </a:cubicBezTo>
                  <a:cubicBezTo>
                    <a:pt x="26" y="175"/>
                    <a:pt x="26" y="164"/>
                    <a:pt x="27" y="157"/>
                  </a:cubicBezTo>
                  <a:cubicBezTo>
                    <a:pt x="28" y="149"/>
                    <a:pt x="29" y="139"/>
                    <a:pt x="30" y="131"/>
                  </a:cubicBezTo>
                  <a:cubicBezTo>
                    <a:pt x="31" y="124"/>
                    <a:pt x="33" y="114"/>
                    <a:pt x="35" y="106"/>
                  </a:cubicBezTo>
                  <a:cubicBezTo>
                    <a:pt x="45" y="68"/>
                    <a:pt x="60" y="38"/>
                    <a:pt x="71" y="20"/>
                  </a:cubicBezTo>
                  <a:cubicBezTo>
                    <a:pt x="70" y="20"/>
                    <a:pt x="69" y="21"/>
                    <a:pt x="67" y="25"/>
                  </a:cubicBezTo>
                  <a:cubicBezTo>
                    <a:pt x="67" y="25"/>
                    <a:pt x="66" y="25"/>
                    <a:pt x="66" y="25"/>
                  </a:cubicBezTo>
                  <a:cubicBezTo>
                    <a:pt x="66" y="25"/>
                    <a:pt x="67" y="23"/>
                    <a:pt x="67" y="23"/>
                  </a:cubicBezTo>
                  <a:cubicBezTo>
                    <a:pt x="66" y="22"/>
                    <a:pt x="66" y="22"/>
                    <a:pt x="66" y="22"/>
                  </a:cubicBezTo>
                  <a:cubicBezTo>
                    <a:pt x="66" y="22"/>
                    <a:pt x="66" y="22"/>
                    <a:pt x="66" y="22"/>
                  </a:cubicBezTo>
                  <a:cubicBezTo>
                    <a:pt x="66" y="22"/>
                    <a:pt x="66" y="22"/>
                    <a:pt x="66" y="22"/>
                  </a:cubicBezTo>
                  <a:cubicBezTo>
                    <a:pt x="66" y="22"/>
                    <a:pt x="66" y="22"/>
                    <a:pt x="65" y="21"/>
                  </a:cubicBezTo>
                  <a:cubicBezTo>
                    <a:pt x="64" y="21"/>
                    <a:pt x="64" y="21"/>
                    <a:pt x="64" y="21"/>
                  </a:cubicBezTo>
                  <a:cubicBezTo>
                    <a:pt x="62" y="21"/>
                    <a:pt x="60" y="21"/>
                    <a:pt x="59" y="21"/>
                  </a:cubicBezTo>
                  <a:cubicBezTo>
                    <a:pt x="59" y="21"/>
                    <a:pt x="59" y="21"/>
                    <a:pt x="59" y="21"/>
                  </a:cubicBezTo>
                  <a:cubicBezTo>
                    <a:pt x="59" y="21"/>
                    <a:pt x="59" y="21"/>
                    <a:pt x="58" y="21"/>
                  </a:cubicBezTo>
                  <a:cubicBezTo>
                    <a:pt x="59" y="19"/>
                    <a:pt x="60" y="18"/>
                    <a:pt x="61" y="16"/>
                  </a:cubicBezTo>
                  <a:cubicBezTo>
                    <a:pt x="61" y="16"/>
                    <a:pt x="61" y="16"/>
                    <a:pt x="57" y="15"/>
                  </a:cubicBezTo>
                  <a:cubicBezTo>
                    <a:pt x="55" y="10"/>
                    <a:pt x="55" y="10"/>
                    <a:pt x="55" y="10"/>
                  </a:cubicBezTo>
                  <a:cubicBezTo>
                    <a:pt x="52" y="12"/>
                    <a:pt x="52" y="12"/>
                    <a:pt x="51" y="13"/>
                  </a:cubicBezTo>
                  <a:cubicBezTo>
                    <a:pt x="51" y="12"/>
                    <a:pt x="50" y="12"/>
                    <a:pt x="50" y="11"/>
                  </a:cubicBezTo>
                  <a:cubicBezTo>
                    <a:pt x="49" y="12"/>
                    <a:pt x="49" y="12"/>
                    <a:pt x="49" y="12"/>
                  </a:cubicBezTo>
                  <a:cubicBezTo>
                    <a:pt x="51" y="7"/>
                    <a:pt x="51" y="7"/>
                    <a:pt x="50" y="6"/>
                  </a:cubicBezTo>
                  <a:cubicBezTo>
                    <a:pt x="48" y="10"/>
                    <a:pt x="41" y="14"/>
                    <a:pt x="41" y="14"/>
                  </a:cubicBezTo>
                  <a:cubicBezTo>
                    <a:pt x="41" y="13"/>
                    <a:pt x="41" y="13"/>
                    <a:pt x="41" y="12"/>
                  </a:cubicBezTo>
                  <a:cubicBezTo>
                    <a:pt x="40" y="12"/>
                    <a:pt x="40" y="12"/>
                    <a:pt x="40" y="12"/>
                  </a:cubicBezTo>
                  <a:cubicBezTo>
                    <a:pt x="40" y="12"/>
                    <a:pt x="39" y="13"/>
                    <a:pt x="38" y="13"/>
                  </a:cubicBezTo>
                  <a:cubicBezTo>
                    <a:pt x="37" y="11"/>
                    <a:pt x="37" y="11"/>
                    <a:pt x="38" y="8"/>
                  </a:cubicBezTo>
                  <a:cubicBezTo>
                    <a:pt x="37" y="7"/>
                    <a:pt x="37" y="7"/>
                    <a:pt x="36" y="5"/>
                  </a:cubicBezTo>
                  <a:cubicBezTo>
                    <a:pt x="36" y="4"/>
                    <a:pt x="36" y="3"/>
                    <a:pt x="37" y="2"/>
                  </a:cubicBezTo>
                  <a:cubicBezTo>
                    <a:pt x="36" y="3"/>
                    <a:pt x="35" y="3"/>
                    <a:pt x="35" y="4"/>
                  </a:cubicBezTo>
                  <a:cubicBezTo>
                    <a:pt x="37" y="1"/>
                    <a:pt x="37" y="1"/>
                    <a:pt x="3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grpSp>
      <p:sp>
        <p:nvSpPr>
          <p:cNvPr id="125" name="Freeform 200"/>
          <p:cNvSpPr>
            <a:spLocks noEditPoints="1"/>
          </p:cNvSpPr>
          <p:nvPr/>
        </p:nvSpPr>
        <p:spPr bwMode="auto">
          <a:xfrm>
            <a:off x="4270931" y="1885855"/>
            <a:ext cx="422275" cy="384175"/>
          </a:xfrm>
          <a:custGeom>
            <a:avLst/>
            <a:gdLst>
              <a:gd name="T0" fmla="*/ 68 w 77"/>
              <a:gd name="T1" fmla="*/ 26 h 70"/>
              <a:gd name="T2" fmla="*/ 63 w 77"/>
              <a:gd name="T3" fmla="*/ 0 h 70"/>
              <a:gd name="T4" fmla="*/ 0 w 77"/>
              <a:gd name="T5" fmla="*/ 5 h 70"/>
              <a:gd name="T6" fmla="*/ 0 w 77"/>
              <a:gd name="T7" fmla="*/ 40 h 70"/>
              <a:gd name="T8" fmla="*/ 4 w 77"/>
              <a:gd name="T9" fmla="*/ 52 h 70"/>
              <a:gd name="T10" fmla="*/ 25 w 77"/>
              <a:gd name="T11" fmla="*/ 67 h 70"/>
              <a:gd name="T12" fmla="*/ 21 w 77"/>
              <a:gd name="T13" fmla="*/ 68 h 70"/>
              <a:gd name="T14" fmla="*/ 46 w 77"/>
              <a:gd name="T15" fmla="*/ 69 h 70"/>
              <a:gd name="T16" fmla="*/ 46 w 77"/>
              <a:gd name="T17" fmla="*/ 67 h 70"/>
              <a:gd name="T18" fmla="*/ 43 w 77"/>
              <a:gd name="T19" fmla="*/ 52 h 70"/>
              <a:gd name="T20" fmla="*/ 51 w 77"/>
              <a:gd name="T21" fmla="*/ 59 h 70"/>
              <a:gd name="T22" fmla="*/ 51 w 77"/>
              <a:gd name="T23" fmla="*/ 66 h 70"/>
              <a:gd name="T24" fmla="*/ 74 w 77"/>
              <a:gd name="T25" fmla="*/ 70 h 70"/>
              <a:gd name="T26" fmla="*/ 77 w 77"/>
              <a:gd name="T27" fmla="*/ 61 h 70"/>
              <a:gd name="T28" fmla="*/ 77 w 77"/>
              <a:gd name="T29" fmla="*/ 36 h 70"/>
              <a:gd name="T30" fmla="*/ 77 w 77"/>
              <a:gd name="T31" fmla="*/ 30 h 70"/>
              <a:gd name="T32" fmla="*/ 41 w 77"/>
              <a:gd name="T33" fmla="*/ 67 h 70"/>
              <a:gd name="T34" fmla="*/ 27 w 77"/>
              <a:gd name="T35" fmla="*/ 52 h 70"/>
              <a:gd name="T36" fmla="*/ 41 w 77"/>
              <a:gd name="T37" fmla="*/ 67 h 70"/>
              <a:gd name="T38" fmla="*/ 42 w 77"/>
              <a:gd name="T39" fmla="*/ 50 h 70"/>
              <a:gd name="T40" fmla="*/ 4 w 77"/>
              <a:gd name="T41" fmla="*/ 50 h 70"/>
              <a:gd name="T42" fmla="*/ 2 w 77"/>
              <a:gd name="T43" fmla="*/ 40 h 70"/>
              <a:gd name="T44" fmla="*/ 51 w 77"/>
              <a:gd name="T45" fmla="*/ 50 h 70"/>
              <a:gd name="T46" fmla="*/ 51 w 77"/>
              <a:gd name="T47" fmla="*/ 34 h 70"/>
              <a:gd name="T48" fmla="*/ 51 w 77"/>
              <a:gd name="T49" fmla="*/ 38 h 70"/>
              <a:gd name="T50" fmla="*/ 2 w 77"/>
              <a:gd name="T51" fmla="*/ 5 h 70"/>
              <a:gd name="T52" fmla="*/ 63 w 77"/>
              <a:gd name="T53" fmla="*/ 2 h 70"/>
              <a:gd name="T54" fmla="*/ 66 w 77"/>
              <a:gd name="T55" fmla="*/ 26 h 70"/>
              <a:gd name="T56" fmla="*/ 51 w 77"/>
              <a:gd name="T57" fmla="*/ 30 h 70"/>
              <a:gd name="T58" fmla="*/ 74 w 77"/>
              <a:gd name="T59" fmla="*/ 68 h 70"/>
              <a:gd name="T60" fmla="*/ 53 w 77"/>
              <a:gd name="T61" fmla="*/ 66 h 70"/>
              <a:gd name="T62" fmla="*/ 75 w 77"/>
              <a:gd name="T63" fmla="*/ 61 h 70"/>
              <a:gd name="T64" fmla="*/ 75 w 77"/>
              <a:gd name="T65" fmla="*/ 59 h 70"/>
              <a:gd name="T66" fmla="*/ 53 w 77"/>
              <a:gd name="T67" fmla="*/ 52 h 70"/>
              <a:gd name="T68" fmla="*/ 53 w 77"/>
              <a:gd name="T69" fmla="*/ 38 h 70"/>
              <a:gd name="T70" fmla="*/ 75 w 77"/>
              <a:gd name="T71" fmla="*/ 36 h 70"/>
              <a:gd name="T72" fmla="*/ 75 w 77"/>
              <a:gd name="T73" fmla="*/ 34 h 70"/>
              <a:gd name="T74" fmla="*/ 53 w 77"/>
              <a:gd name="T75" fmla="*/ 30 h 70"/>
              <a:gd name="T76" fmla="*/ 68 w 77"/>
              <a:gd name="T77" fmla="*/ 29 h 70"/>
              <a:gd name="T78" fmla="*/ 75 w 77"/>
              <a:gd name="T7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70">
                <a:moveTo>
                  <a:pt x="74" y="26"/>
                </a:moveTo>
                <a:cubicBezTo>
                  <a:pt x="68" y="26"/>
                  <a:pt x="68" y="26"/>
                  <a:pt x="68" y="26"/>
                </a:cubicBezTo>
                <a:cubicBezTo>
                  <a:pt x="68" y="5"/>
                  <a:pt x="68" y="5"/>
                  <a:pt x="68" y="5"/>
                </a:cubicBezTo>
                <a:cubicBezTo>
                  <a:pt x="68" y="3"/>
                  <a:pt x="66" y="0"/>
                  <a:pt x="63" y="0"/>
                </a:cubicBezTo>
                <a:cubicBezTo>
                  <a:pt x="4" y="0"/>
                  <a:pt x="4" y="0"/>
                  <a:pt x="4" y="0"/>
                </a:cubicBezTo>
                <a:cubicBezTo>
                  <a:pt x="2" y="0"/>
                  <a:pt x="0" y="3"/>
                  <a:pt x="0" y="5"/>
                </a:cubicBezTo>
                <a:cubicBezTo>
                  <a:pt x="0" y="38"/>
                  <a:pt x="0" y="38"/>
                  <a:pt x="0" y="38"/>
                </a:cubicBezTo>
                <a:cubicBezTo>
                  <a:pt x="0" y="40"/>
                  <a:pt x="0" y="40"/>
                  <a:pt x="0" y="40"/>
                </a:cubicBezTo>
                <a:cubicBezTo>
                  <a:pt x="0" y="47"/>
                  <a:pt x="0" y="47"/>
                  <a:pt x="0" y="47"/>
                </a:cubicBezTo>
                <a:cubicBezTo>
                  <a:pt x="0" y="50"/>
                  <a:pt x="2" y="52"/>
                  <a:pt x="4" y="52"/>
                </a:cubicBezTo>
                <a:cubicBezTo>
                  <a:pt x="25" y="52"/>
                  <a:pt x="25" y="52"/>
                  <a:pt x="25" y="52"/>
                </a:cubicBezTo>
                <a:cubicBezTo>
                  <a:pt x="25" y="67"/>
                  <a:pt x="25" y="67"/>
                  <a:pt x="25" y="67"/>
                </a:cubicBezTo>
                <a:cubicBezTo>
                  <a:pt x="22" y="67"/>
                  <a:pt x="22" y="67"/>
                  <a:pt x="22" y="67"/>
                </a:cubicBezTo>
                <a:cubicBezTo>
                  <a:pt x="21" y="67"/>
                  <a:pt x="21" y="67"/>
                  <a:pt x="21" y="68"/>
                </a:cubicBezTo>
                <a:cubicBezTo>
                  <a:pt x="21" y="68"/>
                  <a:pt x="21" y="69"/>
                  <a:pt x="22" y="69"/>
                </a:cubicBezTo>
                <a:cubicBezTo>
                  <a:pt x="46" y="69"/>
                  <a:pt x="46" y="69"/>
                  <a:pt x="46" y="69"/>
                </a:cubicBezTo>
                <a:cubicBezTo>
                  <a:pt x="47" y="69"/>
                  <a:pt x="47" y="68"/>
                  <a:pt x="47" y="68"/>
                </a:cubicBezTo>
                <a:cubicBezTo>
                  <a:pt x="47" y="67"/>
                  <a:pt x="47" y="67"/>
                  <a:pt x="46" y="67"/>
                </a:cubicBezTo>
                <a:cubicBezTo>
                  <a:pt x="43" y="67"/>
                  <a:pt x="43" y="67"/>
                  <a:pt x="43" y="67"/>
                </a:cubicBezTo>
                <a:cubicBezTo>
                  <a:pt x="43" y="52"/>
                  <a:pt x="43" y="52"/>
                  <a:pt x="43" y="52"/>
                </a:cubicBezTo>
                <a:cubicBezTo>
                  <a:pt x="51" y="52"/>
                  <a:pt x="51" y="52"/>
                  <a:pt x="51" y="52"/>
                </a:cubicBezTo>
                <a:cubicBezTo>
                  <a:pt x="51" y="59"/>
                  <a:pt x="51" y="59"/>
                  <a:pt x="51" y="59"/>
                </a:cubicBezTo>
                <a:cubicBezTo>
                  <a:pt x="51" y="61"/>
                  <a:pt x="51" y="61"/>
                  <a:pt x="51" y="61"/>
                </a:cubicBezTo>
                <a:cubicBezTo>
                  <a:pt x="51" y="66"/>
                  <a:pt x="51" y="66"/>
                  <a:pt x="51" y="66"/>
                </a:cubicBezTo>
                <a:cubicBezTo>
                  <a:pt x="51" y="68"/>
                  <a:pt x="53" y="70"/>
                  <a:pt x="55" y="70"/>
                </a:cubicBezTo>
                <a:cubicBezTo>
                  <a:pt x="74" y="70"/>
                  <a:pt x="74" y="70"/>
                  <a:pt x="74" y="70"/>
                </a:cubicBezTo>
                <a:cubicBezTo>
                  <a:pt x="76" y="70"/>
                  <a:pt x="77" y="68"/>
                  <a:pt x="77" y="66"/>
                </a:cubicBezTo>
                <a:cubicBezTo>
                  <a:pt x="77" y="61"/>
                  <a:pt x="77" y="61"/>
                  <a:pt x="77" y="61"/>
                </a:cubicBezTo>
                <a:cubicBezTo>
                  <a:pt x="77" y="59"/>
                  <a:pt x="77" y="59"/>
                  <a:pt x="77" y="59"/>
                </a:cubicBezTo>
                <a:cubicBezTo>
                  <a:pt x="77" y="36"/>
                  <a:pt x="77" y="36"/>
                  <a:pt x="77" y="36"/>
                </a:cubicBezTo>
                <a:cubicBezTo>
                  <a:pt x="77" y="34"/>
                  <a:pt x="77" y="34"/>
                  <a:pt x="77" y="34"/>
                </a:cubicBezTo>
                <a:cubicBezTo>
                  <a:pt x="77" y="30"/>
                  <a:pt x="77" y="30"/>
                  <a:pt x="77" y="30"/>
                </a:cubicBezTo>
                <a:cubicBezTo>
                  <a:pt x="77" y="28"/>
                  <a:pt x="76" y="26"/>
                  <a:pt x="74" y="26"/>
                </a:cubicBezTo>
                <a:close/>
                <a:moveTo>
                  <a:pt x="41" y="67"/>
                </a:moveTo>
                <a:cubicBezTo>
                  <a:pt x="27" y="67"/>
                  <a:pt x="27" y="67"/>
                  <a:pt x="27" y="67"/>
                </a:cubicBezTo>
                <a:cubicBezTo>
                  <a:pt x="27" y="52"/>
                  <a:pt x="27" y="52"/>
                  <a:pt x="27" y="52"/>
                </a:cubicBezTo>
                <a:cubicBezTo>
                  <a:pt x="41" y="52"/>
                  <a:pt x="41" y="52"/>
                  <a:pt x="41" y="52"/>
                </a:cubicBezTo>
                <a:lnTo>
                  <a:pt x="41" y="67"/>
                </a:lnTo>
                <a:close/>
                <a:moveTo>
                  <a:pt x="51" y="50"/>
                </a:moveTo>
                <a:cubicBezTo>
                  <a:pt x="42" y="50"/>
                  <a:pt x="42" y="50"/>
                  <a:pt x="42" y="50"/>
                </a:cubicBezTo>
                <a:cubicBezTo>
                  <a:pt x="26" y="50"/>
                  <a:pt x="26" y="50"/>
                  <a:pt x="26" y="50"/>
                </a:cubicBezTo>
                <a:cubicBezTo>
                  <a:pt x="4" y="50"/>
                  <a:pt x="4" y="50"/>
                  <a:pt x="4" y="50"/>
                </a:cubicBezTo>
                <a:cubicBezTo>
                  <a:pt x="3" y="50"/>
                  <a:pt x="2" y="49"/>
                  <a:pt x="2" y="47"/>
                </a:cubicBezTo>
                <a:cubicBezTo>
                  <a:pt x="2" y="40"/>
                  <a:pt x="2" y="40"/>
                  <a:pt x="2" y="40"/>
                </a:cubicBezTo>
                <a:cubicBezTo>
                  <a:pt x="51" y="40"/>
                  <a:pt x="51" y="40"/>
                  <a:pt x="51" y="40"/>
                </a:cubicBezTo>
                <a:lnTo>
                  <a:pt x="51" y="50"/>
                </a:lnTo>
                <a:close/>
                <a:moveTo>
                  <a:pt x="51" y="30"/>
                </a:moveTo>
                <a:cubicBezTo>
                  <a:pt x="51" y="34"/>
                  <a:pt x="51" y="34"/>
                  <a:pt x="51" y="34"/>
                </a:cubicBezTo>
                <a:cubicBezTo>
                  <a:pt x="51" y="36"/>
                  <a:pt x="51" y="36"/>
                  <a:pt x="51" y="36"/>
                </a:cubicBezTo>
                <a:cubicBezTo>
                  <a:pt x="51" y="38"/>
                  <a:pt x="51" y="38"/>
                  <a:pt x="51" y="38"/>
                </a:cubicBezTo>
                <a:cubicBezTo>
                  <a:pt x="2" y="38"/>
                  <a:pt x="2" y="38"/>
                  <a:pt x="2" y="38"/>
                </a:cubicBezTo>
                <a:cubicBezTo>
                  <a:pt x="2" y="5"/>
                  <a:pt x="2" y="5"/>
                  <a:pt x="2" y="5"/>
                </a:cubicBezTo>
                <a:cubicBezTo>
                  <a:pt x="2" y="4"/>
                  <a:pt x="3" y="2"/>
                  <a:pt x="4" y="2"/>
                </a:cubicBezTo>
                <a:cubicBezTo>
                  <a:pt x="63" y="2"/>
                  <a:pt x="63" y="2"/>
                  <a:pt x="63" y="2"/>
                </a:cubicBezTo>
                <a:cubicBezTo>
                  <a:pt x="65" y="2"/>
                  <a:pt x="66" y="4"/>
                  <a:pt x="66" y="5"/>
                </a:cubicBezTo>
                <a:cubicBezTo>
                  <a:pt x="66" y="26"/>
                  <a:pt x="66" y="26"/>
                  <a:pt x="66" y="26"/>
                </a:cubicBezTo>
                <a:cubicBezTo>
                  <a:pt x="55" y="26"/>
                  <a:pt x="55" y="26"/>
                  <a:pt x="55" y="26"/>
                </a:cubicBezTo>
                <a:cubicBezTo>
                  <a:pt x="53" y="26"/>
                  <a:pt x="51" y="28"/>
                  <a:pt x="51" y="30"/>
                </a:cubicBezTo>
                <a:close/>
                <a:moveTo>
                  <a:pt x="75" y="66"/>
                </a:moveTo>
                <a:cubicBezTo>
                  <a:pt x="75" y="67"/>
                  <a:pt x="75" y="68"/>
                  <a:pt x="74" y="68"/>
                </a:cubicBezTo>
                <a:cubicBezTo>
                  <a:pt x="55" y="68"/>
                  <a:pt x="55" y="68"/>
                  <a:pt x="55" y="68"/>
                </a:cubicBezTo>
                <a:cubicBezTo>
                  <a:pt x="54" y="68"/>
                  <a:pt x="53" y="67"/>
                  <a:pt x="53" y="66"/>
                </a:cubicBezTo>
                <a:cubicBezTo>
                  <a:pt x="53" y="61"/>
                  <a:pt x="53" y="61"/>
                  <a:pt x="53" y="61"/>
                </a:cubicBezTo>
                <a:cubicBezTo>
                  <a:pt x="75" y="61"/>
                  <a:pt x="75" y="61"/>
                  <a:pt x="75" y="61"/>
                </a:cubicBezTo>
                <a:lnTo>
                  <a:pt x="75" y="66"/>
                </a:lnTo>
                <a:close/>
                <a:moveTo>
                  <a:pt x="75" y="59"/>
                </a:moveTo>
                <a:cubicBezTo>
                  <a:pt x="53" y="59"/>
                  <a:pt x="53" y="59"/>
                  <a:pt x="53" y="59"/>
                </a:cubicBezTo>
                <a:cubicBezTo>
                  <a:pt x="53" y="52"/>
                  <a:pt x="53" y="52"/>
                  <a:pt x="53" y="52"/>
                </a:cubicBezTo>
                <a:cubicBezTo>
                  <a:pt x="53" y="40"/>
                  <a:pt x="53" y="40"/>
                  <a:pt x="53" y="40"/>
                </a:cubicBezTo>
                <a:cubicBezTo>
                  <a:pt x="53" y="38"/>
                  <a:pt x="53" y="38"/>
                  <a:pt x="53" y="38"/>
                </a:cubicBezTo>
                <a:cubicBezTo>
                  <a:pt x="53" y="36"/>
                  <a:pt x="53" y="36"/>
                  <a:pt x="53" y="36"/>
                </a:cubicBezTo>
                <a:cubicBezTo>
                  <a:pt x="75" y="36"/>
                  <a:pt x="75" y="36"/>
                  <a:pt x="75" y="36"/>
                </a:cubicBezTo>
                <a:lnTo>
                  <a:pt x="75" y="59"/>
                </a:lnTo>
                <a:close/>
                <a:moveTo>
                  <a:pt x="75" y="34"/>
                </a:moveTo>
                <a:cubicBezTo>
                  <a:pt x="53" y="34"/>
                  <a:pt x="53" y="34"/>
                  <a:pt x="53" y="34"/>
                </a:cubicBezTo>
                <a:cubicBezTo>
                  <a:pt x="53" y="30"/>
                  <a:pt x="53" y="30"/>
                  <a:pt x="53" y="30"/>
                </a:cubicBezTo>
                <a:cubicBezTo>
                  <a:pt x="53" y="29"/>
                  <a:pt x="54" y="29"/>
                  <a:pt x="55" y="29"/>
                </a:cubicBezTo>
                <a:cubicBezTo>
                  <a:pt x="68" y="29"/>
                  <a:pt x="68" y="29"/>
                  <a:pt x="68" y="29"/>
                </a:cubicBezTo>
                <a:cubicBezTo>
                  <a:pt x="74" y="29"/>
                  <a:pt x="74" y="29"/>
                  <a:pt x="74" y="29"/>
                </a:cubicBezTo>
                <a:cubicBezTo>
                  <a:pt x="75" y="29"/>
                  <a:pt x="75" y="29"/>
                  <a:pt x="75" y="30"/>
                </a:cubicBezTo>
                <a:lnTo>
                  <a:pt x="75" y="34"/>
                </a:lnTo>
                <a:close/>
              </a:path>
            </a:pathLst>
          </a:custGeom>
          <a:solidFill>
            <a:schemeClr val="bg1"/>
          </a:solidFill>
          <a:ln>
            <a:noFill/>
          </a:ln>
        </p:spPr>
        <p:txBody>
          <a:bodyPr vert="horz" wrap="square" lIns="91440" tIns="45720" rIns="91440" bIns="45720" numCol="1" anchor="t" anchorCtr="0" compatLnSpc="1"/>
          <a:lstStyle/>
          <a:p>
            <a:endParaRPr lang="zh-CN" altLang="en-US" sz="2400" dirty="0">
              <a:cs typeface="+mn-ea"/>
              <a:sym typeface="+mn-lt"/>
            </a:endParaRPr>
          </a:p>
        </p:txBody>
      </p:sp>
      <p:sp>
        <p:nvSpPr>
          <p:cNvPr id="126" name="Freeform 201"/>
          <p:cNvSpPr>
            <a:spLocks noEditPoints="1"/>
          </p:cNvSpPr>
          <p:nvPr/>
        </p:nvSpPr>
        <p:spPr bwMode="auto">
          <a:xfrm>
            <a:off x="4589181" y="2578005"/>
            <a:ext cx="388937" cy="390525"/>
          </a:xfrm>
          <a:custGeom>
            <a:avLst/>
            <a:gdLst>
              <a:gd name="T0" fmla="*/ 69 w 71"/>
              <a:gd name="T1" fmla="*/ 34 h 71"/>
              <a:gd name="T2" fmla="*/ 64 w 71"/>
              <a:gd name="T3" fmla="*/ 28 h 71"/>
              <a:gd name="T4" fmla="*/ 64 w 71"/>
              <a:gd name="T5" fmla="*/ 27 h 71"/>
              <a:gd name="T6" fmla="*/ 64 w 71"/>
              <a:gd name="T7" fmla="*/ 7 h 71"/>
              <a:gd name="T8" fmla="*/ 54 w 71"/>
              <a:gd name="T9" fmla="*/ 3 h 71"/>
              <a:gd name="T10" fmla="*/ 44 w 71"/>
              <a:gd name="T11" fmla="*/ 7 h 71"/>
              <a:gd name="T12" fmla="*/ 44 w 71"/>
              <a:gd name="T13" fmla="*/ 8 h 71"/>
              <a:gd name="T14" fmla="*/ 37 w 71"/>
              <a:gd name="T15" fmla="*/ 2 h 71"/>
              <a:gd name="T16" fmla="*/ 32 w 71"/>
              <a:gd name="T17" fmla="*/ 2 h 71"/>
              <a:gd name="T18" fmla="*/ 25 w 71"/>
              <a:gd name="T19" fmla="*/ 8 h 71"/>
              <a:gd name="T20" fmla="*/ 26 w 71"/>
              <a:gd name="T21" fmla="*/ 9 h 71"/>
              <a:gd name="T22" fmla="*/ 30 w 71"/>
              <a:gd name="T23" fmla="*/ 18 h 71"/>
              <a:gd name="T24" fmla="*/ 26 w 71"/>
              <a:gd name="T25" fmla="*/ 26 h 71"/>
              <a:gd name="T26" fmla="*/ 17 w 71"/>
              <a:gd name="T27" fmla="*/ 30 h 71"/>
              <a:gd name="T28" fmla="*/ 9 w 71"/>
              <a:gd name="T29" fmla="*/ 26 h 71"/>
              <a:gd name="T30" fmla="*/ 8 w 71"/>
              <a:gd name="T31" fmla="*/ 25 h 71"/>
              <a:gd name="T32" fmla="*/ 1 w 71"/>
              <a:gd name="T33" fmla="*/ 32 h 71"/>
              <a:gd name="T34" fmla="*/ 1 w 71"/>
              <a:gd name="T35" fmla="*/ 38 h 71"/>
              <a:gd name="T36" fmla="*/ 33 w 71"/>
              <a:gd name="T37" fmla="*/ 70 h 71"/>
              <a:gd name="T38" fmla="*/ 36 w 71"/>
              <a:gd name="T39" fmla="*/ 71 h 71"/>
              <a:gd name="T40" fmla="*/ 39 w 71"/>
              <a:gd name="T41" fmla="*/ 70 h 71"/>
              <a:gd name="T42" fmla="*/ 46 w 71"/>
              <a:gd name="T43" fmla="*/ 63 h 71"/>
              <a:gd name="T44" fmla="*/ 55 w 71"/>
              <a:gd name="T45" fmla="*/ 66 h 71"/>
              <a:gd name="T46" fmla="*/ 64 w 71"/>
              <a:gd name="T47" fmla="*/ 62 h 71"/>
              <a:gd name="T48" fmla="*/ 68 w 71"/>
              <a:gd name="T49" fmla="*/ 53 h 71"/>
              <a:gd name="T50" fmla="*/ 64 w 71"/>
              <a:gd name="T51" fmla="*/ 44 h 71"/>
              <a:gd name="T52" fmla="*/ 69 w 71"/>
              <a:gd name="T53" fmla="*/ 39 h 71"/>
              <a:gd name="T54" fmla="*/ 69 w 71"/>
              <a:gd name="T55" fmla="*/ 34 h 71"/>
              <a:gd name="T56" fmla="*/ 68 w 71"/>
              <a:gd name="T57" fmla="*/ 37 h 71"/>
              <a:gd name="T58" fmla="*/ 62 w 71"/>
              <a:gd name="T59" fmla="*/ 43 h 71"/>
              <a:gd name="T60" fmla="*/ 62 w 71"/>
              <a:gd name="T61" fmla="*/ 44 h 71"/>
              <a:gd name="T62" fmla="*/ 63 w 71"/>
              <a:gd name="T63" fmla="*/ 45 h 71"/>
              <a:gd name="T64" fmla="*/ 66 w 71"/>
              <a:gd name="T65" fmla="*/ 53 h 71"/>
              <a:gd name="T66" fmla="*/ 63 w 71"/>
              <a:gd name="T67" fmla="*/ 61 h 71"/>
              <a:gd name="T68" fmla="*/ 55 w 71"/>
              <a:gd name="T69" fmla="*/ 64 h 71"/>
              <a:gd name="T70" fmla="*/ 47 w 71"/>
              <a:gd name="T71" fmla="*/ 61 h 71"/>
              <a:gd name="T72" fmla="*/ 46 w 71"/>
              <a:gd name="T73" fmla="*/ 60 h 71"/>
              <a:gd name="T74" fmla="*/ 37 w 71"/>
              <a:gd name="T75" fmla="*/ 68 h 71"/>
              <a:gd name="T76" fmla="*/ 35 w 71"/>
              <a:gd name="T77" fmla="*/ 68 h 71"/>
              <a:gd name="T78" fmla="*/ 3 w 71"/>
              <a:gd name="T79" fmla="*/ 36 h 71"/>
              <a:gd name="T80" fmla="*/ 3 w 71"/>
              <a:gd name="T81" fmla="*/ 34 h 71"/>
              <a:gd name="T82" fmla="*/ 8 w 71"/>
              <a:gd name="T83" fmla="*/ 28 h 71"/>
              <a:gd name="T84" fmla="*/ 17 w 71"/>
              <a:gd name="T85" fmla="*/ 32 h 71"/>
              <a:gd name="T86" fmla="*/ 27 w 71"/>
              <a:gd name="T87" fmla="*/ 28 h 71"/>
              <a:gd name="T88" fmla="*/ 32 w 71"/>
              <a:gd name="T89" fmla="*/ 18 h 71"/>
              <a:gd name="T90" fmla="*/ 28 w 71"/>
              <a:gd name="T91" fmla="*/ 8 h 71"/>
              <a:gd name="T92" fmla="*/ 33 w 71"/>
              <a:gd name="T93" fmla="*/ 3 h 71"/>
              <a:gd name="T94" fmla="*/ 36 w 71"/>
              <a:gd name="T95" fmla="*/ 3 h 71"/>
              <a:gd name="T96" fmla="*/ 44 w 71"/>
              <a:gd name="T97" fmla="*/ 11 h 71"/>
              <a:gd name="T98" fmla="*/ 45 w 71"/>
              <a:gd name="T99" fmla="*/ 10 h 71"/>
              <a:gd name="T100" fmla="*/ 45 w 71"/>
              <a:gd name="T101" fmla="*/ 9 h 71"/>
              <a:gd name="T102" fmla="*/ 54 w 71"/>
              <a:gd name="T103" fmla="*/ 5 h 71"/>
              <a:gd name="T104" fmla="*/ 63 w 71"/>
              <a:gd name="T105" fmla="*/ 9 h 71"/>
              <a:gd name="T106" fmla="*/ 63 w 71"/>
              <a:gd name="T107" fmla="*/ 26 h 71"/>
              <a:gd name="T108" fmla="*/ 62 w 71"/>
              <a:gd name="T109" fmla="*/ 27 h 71"/>
              <a:gd name="T110" fmla="*/ 61 w 71"/>
              <a:gd name="T111" fmla="*/ 28 h 71"/>
              <a:gd name="T112" fmla="*/ 68 w 71"/>
              <a:gd name="T113" fmla="*/ 35 h 71"/>
              <a:gd name="T114" fmla="*/ 68 w 71"/>
              <a:gd name="T115"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1" h="71">
                <a:moveTo>
                  <a:pt x="69" y="34"/>
                </a:moveTo>
                <a:cubicBezTo>
                  <a:pt x="64" y="28"/>
                  <a:pt x="64" y="28"/>
                  <a:pt x="64" y="28"/>
                </a:cubicBezTo>
                <a:cubicBezTo>
                  <a:pt x="64" y="27"/>
                  <a:pt x="64" y="27"/>
                  <a:pt x="64" y="27"/>
                </a:cubicBezTo>
                <a:cubicBezTo>
                  <a:pt x="70" y="22"/>
                  <a:pt x="70" y="13"/>
                  <a:pt x="64" y="7"/>
                </a:cubicBezTo>
                <a:cubicBezTo>
                  <a:pt x="61" y="5"/>
                  <a:pt x="58" y="3"/>
                  <a:pt x="54" y="3"/>
                </a:cubicBezTo>
                <a:cubicBezTo>
                  <a:pt x="50" y="3"/>
                  <a:pt x="47" y="5"/>
                  <a:pt x="44" y="7"/>
                </a:cubicBezTo>
                <a:cubicBezTo>
                  <a:pt x="44" y="8"/>
                  <a:pt x="44" y="8"/>
                  <a:pt x="44" y="8"/>
                </a:cubicBezTo>
                <a:cubicBezTo>
                  <a:pt x="37" y="2"/>
                  <a:pt x="37" y="2"/>
                  <a:pt x="37" y="2"/>
                </a:cubicBezTo>
                <a:cubicBezTo>
                  <a:pt x="36" y="0"/>
                  <a:pt x="33" y="0"/>
                  <a:pt x="32" y="2"/>
                </a:cubicBezTo>
                <a:cubicBezTo>
                  <a:pt x="25" y="8"/>
                  <a:pt x="25" y="8"/>
                  <a:pt x="25" y="8"/>
                </a:cubicBezTo>
                <a:cubicBezTo>
                  <a:pt x="26" y="9"/>
                  <a:pt x="26" y="9"/>
                  <a:pt x="26" y="9"/>
                </a:cubicBezTo>
                <a:cubicBezTo>
                  <a:pt x="28" y="11"/>
                  <a:pt x="30" y="14"/>
                  <a:pt x="30" y="18"/>
                </a:cubicBezTo>
                <a:cubicBezTo>
                  <a:pt x="30" y="21"/>
                  <a:pt x="28" y="24"/>
                  <a:pt x="26" y="26"/>
                </a:cubicBezTo>
                <a:cubicBezTo>
                  <a:pt x="24" y="28"/>
                  <a:pt x="21" y="30"/>
                  <a:pt x="17" y="30"/>
                </a:cubicBezTo>
                <a:cubicBezTo>
                  <a:pt x="14" y="30"/>
                  <a:pt x="11" y="28"/>
                  <a:pt x="9" y="26"/>
                </a:cubicBezTo>
                <a:cubicBezTo>
                  <a:pt x="8" y="25"/>
                  <a:pt x="8" y="25"/>
                  <a:pt x="8" y="25"/>
                </a:cubicBezTo>
                <a:cubicBezTo>
                  <a:pt x="1" y="32"/>
                  <a:pt x="1" y="32"/>
                  <a:pt x="1" y="32"/>
                </a:cubicBezTo>
                <a:cubicBezTo>
                  <a:pt x="0" y="34"/>
                  <a:pt x="0" y="36"/>
                  <a:pt x="1" y="38"/>
                </a:cubicBezTo>
                <a:cubicBezTo>
                  <a:pt x="33" y="70"/>
                  <a:pt x="33" y="70"/>
                  <a:pt x="33" y="70"/>
                </a:cubicBezTo>
                <a:cubicBezTo>
                  <a:pt x="34" y="70"/>
                  <a:pt x="35" y="71"/>
                  <a:pt x="36" y="71"/>
                </a:cubicBezTo>
                <a:cubicBezTo>
                  <a:pt x="37" y="71"/>
                  <a:pt x="38" y="70"/>
                  <a:pt x="39" y="70"/>
                </a:cubicBezTo>
                <a:cubicBezTo>
                  <a:pt x="46" y="63"/>
                  <a:pt x="46" y="63"/>
                  <a:pt x="46" y="63"/>
                </a:cubicBezTo>
                <a:cubicBezTo>
                  <a:pt x="48" y="65"/>
                  <a:pt x="51" y="66"/>
                  <a:pt x="55" y="66"/>
                </a:cubicBezTo>
                <a:cubicBezTo>
                  <a:pt x="58" y="66"/>
                  <a:pt x="62" y="65"/>
                  <a:pt x="64" y="62"/>
                </a:cubicBezTo>
                <a:cubicBezTo>
                  <a:pt x="67" y="60"/>
                  <a:pt x="68" y="56"/>
                  <a:pt x="68" y="53"/>
                </a:cubicBezTo>
                <a:cubicBezTo>
                  <a:pt x="68" y="49"/>
                  <a:pt x="67" y="46"/>
                  <a:pt x="64" y="44"/>
                </a:cubicBezTo>
                <a:cubicBezTo>
                  <a:pt x="69" y="39"/>
                  <a:pt x="69" y="39"/>
                  <a:pt x="69" y="39"/>
                </a:cubicBezTo>
                <a:cubicBezTo>
                  <a:pt x="71" y="37"/>
                  <a:pt x="71" y="35"/>
                  <a:pt x="69" y="34"/>
                </a:cubicBezTo>
                <a:close/>
                <a:moveTo>
                  <a:pt x="68" y="37"/>
                </a:moveTo>
                <a:cubicBezTo>
                  <a:pt x="62" y="43"/>
                  <a:pt x="62" y="43"/>
                  <a:pt x="62" y="43"/>
                </a:cubicBezTo>
                <a:cubicBezTo>
                  <a:pt x="62" y="44"/>
                  <a:pt x="62" y="44"/>
                  <a:pt x="62" y="44"/>
                </a:cubicBezTo>
                <a:cubicBezTo>
                  <a:pt x="63" y="45"/>
                  <a:pt x="63" y="45"/>
                  <a:pt x="63" y="45"/>
                </a:cubicBezTo>
                <a:cubicBezTo>
                  <a:pt x="65" y="47"/>
                  <a:pt x="66" y="50"/>
                  <a:pt x="66" y="53"/>
                </a:cubicBezTo>
                <a:cubicBezTo>
                  <a:pt x="66" y="56"/>
                  <a:pt x="65" y="59"/>
                  <a:pt x="63" y="61"/>
                </a:cubicBezTo>
                <a:cubicBezTo>
                  <a:pt x="61" y="63"/>
                  <a:pt x="58" y="64"/>
                  <a:pt x="55" y="64"/>
                </a:cubicBezTo>
                <a:cubicBezTo>
                  <a:pt x="52" y="64"/>
                  <a:pt x="49" y="63"/>
                  <a:pt x="47" y="61"/>
                </a:cubicBezTo>
                <a:cubicBezTo>
                  <a:pt x="46" y="60"/>
                  <a:pt x="46" y="60"/>
                  <a:pt x="46" y="60"/>
                </a:cubicBezTo>
                <a:cubicBezTo>
                  <a:pt x="37" y="68"/>
                  <a:pt x="37" y="68"/>
                  <a:pt x="37" y="68"/>
                </a:cubicBezTo>
                <a:cubicBezTo>
                  <a:pt x="37" y="69"/>
                  <a:pt x="35" y="69"/>
                  <a:pt x="35" y="68"/>
                </a:cubicBezTo>
                <a:cubicBezTo>
                  <a:pt x="3" y="36"/>
                  <a:pt x="3" y="36"/>
                  <a:pt x="3" y="36"/>
                </a:cubicBezTo>
                <a:cubicBezTo>
                  <a:pt x="2" y="35"/>
                  <a:pt x="2" y="34"/>
                  <a:pt x="3" y="34"/>
                </a:cubicBezTo>
                <a:cubicBezTo>
                  <a:pt x="8" y="28"/>
                  <a:pt x="8" y="28"/>
                  <a:pt x="8" y="28"/>
                </a:cubicBezTo>
                <a:cubicBezTo>
                  <a:pt x="11" y="31"/>
                  <a:pt x="14" y="32"/>
                  <a:pt x="17" y="32"/>
                </a:cubicBezTo>
                <a:cubicBezTo>
                  <a:pt x="21" y="32"/>
                  <a:pt x="25" y="30"/>
                  <a:pt x="27" y="28"/>
                </a:cubicBezTo>
                <a:cubicBezTo>
                  <a:pt x="30" y="25"/>
                  <a:pt x="32" y="21"/>
                  <a:pt x="32" y="18"/>
                </a:cubicBezTo>
                <a:cubicBezTo>
                  <a:pt x="32" y="14"/>
                  <a:pt x="30" y="11"/>
                  <a:pt x="28" y="8"/>
                </a:cubicBezTo>
                <a:cubicBezTo>
                  <a:pt x="33" y="3"/>
                  <a:pt x="33" y="3"/>
                  <a:pt x="33" y="3"/>
                </a:cubicBezTo>
                <a:cubicBezTo>
                  <a:pt x="34" y="2"/>
                  <a:pt x="35" y="2"/>
                  <a:pt x="36" y="3"/>
                </a:cubicBezTo>
                <a:cubicBezTo>
                  <a:pt x="44" y="11"/>
                  <a:pt x="44" y="11"/>
                  <a:pt x="44" y="11"/>
                </a:cubicBezTo>
                <a:cubicBezTo>
                  <a:pt x="45" y="10"/>
                  <a:pt x="45" y="10"/>
                  <a:pt x="45" y="10"/>
                </a:cubicBezTo>
                <a:cubicBezTo>
                  <a:pt x="45" y="10"/>
                  <a:pt x="45" y="9"/>
                  <a:pt x="45" y="9"/>
                </a:cubicBezTo>
                <a:cubicBezTo>
                  <a:pt x="48" y="7"/>
                  <a:pt x="51" y="5"/>
                  <a:pt x="54" y="5"/>
                </a:cubicBezTo>
                <a:cubicBezTo>
                  <a:pt x="57" y="5"/>
                  <a:pt x="60" y="7"/>
                  <a:pt x="63" y="9"/>
                </a:cubicBezTo>
                <a:cubicBezTo>
                  <a:pt x="67" y="14"/>
                  <a:pt x="67" y="21"/>
                  <a:pt x="63" y="26"/>
                </a:cubicBezTo>
                <a:cubicBezTo>
                  <a:pt x="62" y="26"/>
                  <a:pt x="62" y="27"/>
                  <a:pt x="62" y="27"/>
                </a:cubicBezTo>
                <a:cubicBezTo>
                  <a:pt x="61" y="28"/>
                  <a:pt x="61" y="28"/>
                  <a:pt x="61" y="28"/>
                </a:cubicBezTo>
                <a:cubicBezTo>
                  <a:pt x="68" y="35"/>
                  <a:pt x="68" y="35"/>
                  <a:pt x="68" y="35"/>
                </a:cubicBezTo>
                <a:cubicBezTo>
                  <a:pt x="69" y="36"/>
                  <a:pt x="69" y="37"/>
                  <a:pt x="68" y="37"/>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cs typeface="+mn-ea"/>
              <a:sym typeface="+mn-lt"/>
            </a:endParaRPr>
          </a:p>
        </p:txBody>
      </p:sp>
      <p:grpSp>
        <p:nvGrpSpPr>
          <p:cNvPr id="127" name="组合 126"/>
          <p:cNvGrpSpPr/>
          <p:nvPr/>
        </p:nvGrpSpPr>
        <p:grpSpPr>
          <a:xfrm>
            <a:off x="4597648" y="3271743"/>
            <a:ext cx="384175" cy="346075"/>
            <a:chOff x="7065962" y="3559175"/>
            <a:chExt cx="384175" cy="346075"/>
          </a:xfrm>
          <a:solidFill>
            <a:schemeClr val="bg1"/>
          </a:solidFill>
        </p:grpSpPr>
        <p:sp>
          <p:nvSpPr>
            <p:cNvPr id="128" name="Freeform 202"/>
            <p:cNvSpPr>
              <a:spLocks noEditPoints="1"/>
            </p:cNvSpPr>
            <p:nvPr/>
          </p:nvSpPr>
          <p:spPr bwMode="auto">
            <a:xfrm>
              <a:off x="7065962" y="3559175"/>
              <a:ext cx="384175" cy="346075"/>
            </a:xfrm>
            <a:custGeom>
              <a:avLst/>
              <a:gdLst>
                <a:gd name="T0" fmla="*/ 70 w 70"/>
                <a:gd name="T1" fmla="*/ 34 h 63"/>
                <a:gd name="T2" fmla="*/ 64 w 70"/>
                <a:gd name="T3" fmla="*/ 28 h 63"/>
                <a:gd name="T4" fmla="*/ 64 w 70"/>
                <a:gd name="T5" fmla="*/ 28 h 63"/>
                <a:gd name="T6" fmla="*/ 64 w 70"/>
                <a:gd name="T7" fmla="*/ 28 h 63"/>
                <a:gd name="T8" fmla="*/ 63 w 70"/>
                <a:gd name="T9" fmla="*/ 28 h 63"/>
                <a:gd name="T10" fmla="*/ 58 w 70"/>
                <a:gd name="T11" fmla="*/ 28 h 63"/>
                <a:gd name="T12" fmla="*/ 58 w 70"/>
                <a:gd name="T13" fmla="*/ 19 h 63"/>
                <a:gd name="T14" fmla="*/ 58 w 70"/>
                <a:gd name="T15" fmla="*/ 10 h 63"/>
                <a:gd name="T16" fmla="*/ 57 w 70"/>
                <a:gd name="T17" fmla="*/ 9 h 63"/>
                <a:gd name="T18" fmla="*/ 20 w 70"/>
                <a:gd name="T19" fmla="*/ 9 h 63"/>
                <a:gd name="T20" fmla="*/ 20 w 70"/>
                <a:gd name="T21" fmla="*/ 0 h 63"/>
                <a:gd name="T22" fmla="*/ 19 w 70"/>
                <a:gd name="T23" fmla="*/ 0 h 63"/>
                <a:gd name="T24" fmla="*/ 0 w 70"/>
                <a:gd name="T25" fmla="*/ 0 h 63"/>
                <a:gd name="T26" fmla="*/ 0 w 70"/>
                <a:gd name="T27" fmla="*/ 0 h 63"/>
                <a:gd name="T28" fmla="*/ 0 w 70"/>
                <a:gd name="T29" fmla="*/ 19 h 63"/>
                <a:gd name="T30" fmla="*/ 0 w 70"/>
                <a:gd name="T31" fmla="*/ 57 h 63"/>
                <a:gd name="T32" fmla="*/ 0 w 70"/>
                <a:gd name="T33" fmla="*/ 58 h 63"/>
                <a:gd name="T34" fmla="*/ 44 w 70"/>
                <a:gd name="T35" fmla="*/ 58 h 63"/>
                <a:gd name="T36" fmla="*/ 44 w 70"/>
                <a:gd name="T37" fmla="*/ 62 h 63"/>
                <a:gd name="T38" fmla="*/ 45 w 70"/>
                <a:gd name="T39" fmla="*/ 63 h 63"/>
                <a:gd name="T40" fmla="*/ 69 w 70"/>
                <a:gd name="T41" fmla="*/ 63 h 63"/>
                <a:gd name="T42" fmla="*/ 70 w 70"/>
                <a:gd name="T43" fmla="*/ 62 h 63"/>
                <a:gd name="T44" fmla="*/ 70 w 70"/>
                <a:gd name="T45" fmla="*/ 35 h 63"/>
                <a:gd name="T46" fmla="*/ 70 w 70"/>
                <a:gd name="T47" fmla="*/ 35 h 63"/>
                <a:gd name="T48" fmla="*/ 70 w 70"/>
                <a:gd name="T49" fmla="*/ 34 h 63"/>
                <a:gd name="T50" fmla="*/ 68 w 70"/>
                <a:gd name="T51" fmla="*/ 34 h 63"/>
                <a:gd name="T52" fmla="*/ 64 w 70"/>
                <a:gd name="T53" fmla="*/ 34 h 63"/>
                <a:gd name="T54" fmla="*/ 64 w 70"/>
                <a:gd name="T55" fmla="*/ 31 h 63"/>
                <a:gd name="T56" fmla="*/ 68 w 70"/>
                <a:gd name="T57" fmla="*/ 34 h 63"/>
                <a:gd name="T58" fmla="*/ 1 w 70"/>
                <a:gd name="T59" fmla="*/ 1 h 63"/>
                <a:gd name="T60" fmla="*/ 19 w 70"/>
                <a:gd name="T61" fmla="*/ 1 h 63"/>
                <a:gd name="T62" fmla="*/ 19 w 70"/>
                <a:gd name="T63" fmla="*/ 10 h 63"/>
                <a:gd name="T64" fmla="*/ 19 w 70"/>
                <a:gd name="T65" fmla="*/ 10 h 63"/>
                <a:gd name="T66" fmla="*/ 57 w 70"/>
                <a:gd name="T67" fmla="*/ 10 h 63"/>
                <a:gd name="T68" fmla="*/ 57 w 70"/>
                <a:gd name="T69" fmla="*/ 18 h 63"/>
                <a:gd name="T70" fmla="*/ 1 w 70"/>
                <a:gd name="T71" fmla="*/ 18 h 63"/>
                <a:gd name="T72" fmla="*/ 1 w 70"/>
                <a:gd name="T73" fmla="*/ 1 h 63"/>
                <a:gd name="T74" fmla="*/ 1 w 70"/>
                <a:gd name="T75" fmla="*/ 56 h 63"/>
                <a:gd name="T76" fmla="*/ 1 w 70"/>
                <a:gd name="T77" fmla="*/ 20 h 63"/>
                <a:gd name="T78" fmla="*/ 57 w 70"/>
                <a:gd name="T79" fmla="*/ 20 h 63"/>
                <a:gd name="T80" fmla="*/ 57 w 70"/>
                <a:gd name="T81" fmla="*/ 28 h 63"/>
                <a:gd name="T82" fmla="*/ 45 w 70"/>
                <a:gd name="T83" fmla="*/ 28 h 63"/>
                <a:gd name="T84" fmla="*/ 44 w 70"/>
                <a:gd name="T85" fmla="*/ 29 h 63"/>
                <a:gd name="T86" fmla="*/ 44 w 70"/>
                <a:gd name="T87" fmla="*/ 56 h 63"/>
                <a:gd name="T88" fmla="*/ 1 w 70"/>
                <a:gd name="T89" fmla="*/ 56 h 63"/>
                <a:gd name="T90" fmla="*/ 69 w 70"/>
                <a:gd name="T91" fmla="*/ 61 h 63"/>
                <a:gd name="T92" fmla="*/ 46 w 70"/>
                <a:gd name="T93" fmla="*/ 61 h 63"/>
                <a:gd name="T94" fmla="*/ 46 w 70"/>
                <a:gd name="T95" fmla="*/ 57 h 63"/>
                <a:gd name="T96" fmla="*/ 46 w 70"/>
                <a:gd name="T97" fmla="*/ 30 h 63"/>
                <a:gd name="T98" fmla="*/ 57 w 70"/>
                <a:gd name="T99" fmla="*/ 30 h 63"/>
                <a:gd name="T100" fmla="*/ 63 w 70"/>
                <a:gd name="T101" fmla="*/ 30 h 63"/>
                <a:gd name="T102" fmla="*/ 63 w 70"/>
                <a:gd name="T103" fmla="*/ 35 h 63"/>
                <a:gd name="T104" fmla="*/ 63 w 70"/>
                <a:gd name="T105" fmla="*/ 36 h 63"/>
                <a:gd name="T106" fmla="*/ 69 w 70"/>
                <a:gd name="T107" fmla="*/ 36 h 63"/>
                <a:gd name="T108" fmla="*/ 69 w 70"/>
                <a:gd name="T10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63">
                  <a:moveTo>
                    <a:pt x="70" y="34"/>
                  </a:moveTo>
                  <a:cubicBezTo>
                    <a:pt x="64" y="28"/>
                    <a:pt x="64" y="28"/>
                    <a:pt x="64" y="28"/>
                  </a:cubicBezTo>
                  <a:cubicBezTo>
                    <a:pt x="64" y="28"/>
                    <a:pt x="64" y="28"/>
                    <a:pt x="64" y="28"/>
                  </a:cubicBezTo>
                  <a:cubicBezTo>
                    <a:pt x="64" y="28"/>
                    <a:pt x="64" y="28"/>
                    <a:pt x="64" y="28"/>
                  </a:cubicBezTo>
                  <a:cubicBezTo>
                    <a:pt x="63" y="28"/>
                    <a:pt x="63" y="28"/>
                    <a:pt x="63" y="28"/>
                  </a:cubicBezTo>
                  <a:cubicBezTo>
                    <a:pt x="58" y="28"/>
                    <a:pt x="58" y="28"/>
                    <a:pt x="58" y="28"/>
                  </a:cubicBezTo>
                  <a:cubicBezTo>
                    <a:pt x="58" y="19"/>
                    <a:pt x="58" y="19"/>
                    <a:pt x="58" y="19"/>
                  </a:cubicBezTo>
                  <a:cubicBezTo>
                    <a:pt x="58" y="10"/>
                    <a:pt x="58" y="10"/>
                    <a:pt x="58" y="10"/>
                  </a:cubicBezTo>
                  <a:cubicBezTo>
                    <a:pt x="58" y="9"/>
                    <a:pt x="58" y="9"/>
                    <a:pt x="57" y="9"/>
                  </a:cubicBezTo>
                  <a:cubicBezTo>
                    <a:pt x="20" y="9"/>
                    <a:pt x="20" y="9"/>
                    <a:pt x="20" y="9"/>
                  </a:cubicBezTo>
                  <a:cubicBezTo>
                    <a:pt x="20" y="0"/>
                    <a:pt x="20" y="0"/>
                    <a:pt x="20" y="0"/>
                  </a:cubicBezTo>
                  <a:cubicBezTo>
                    <a:pt x="20" y="0"/>
                    <a:pt x="20" y="0"/>
                    <a:pt x="19" y="0"/>
                  </a:cubicBezTo>
                  <a:cubicBezTo>
                    <a:pt x="0" y="0"/>
                    <a:pt x="0" y="0"/>
                    <a:pt x="0" y="0"/>
                  </a:cubicBezTo>
                  <a:cubicBezTo>
                    <a:pt x="0" y="0"/>
                    <a:pt x="0" y="0"/>
                    <a:pt x="0" y="0"/>
                  </a:cubicBezTo>
                  <a:cubicBezTo>
                    <a:pt x="0" y="19"/>
                    <a:pt x="0" y="19"/>
                    <a:pt x="0" y="19"/>
                  </a:cubicBezTo>
                  <a:cubicBezTo>
                    <a:pt x="0" y="57"/>
                    <a:pt x="0" y="57"/>
                    <a:pt x="0" y="57"/>
                  </a:cubicBezTo>
                  <a:cubicBezTo>
                    <a:pt x="0" y="58"/>
                    <a:pt x="0" y="58"/>
                    <a:pt x="0" y="58"/>
                  </a:cubicBezTo>
                  <a:cubicBezTo>
                    <a:pt x="44" y="58"/>
                    <a:pt x="44" y="58"/>
                    <a:pt x="44" y="58"/>
                  </a:cubicBezTo>
                  <a:cubicBezTo>
                    <a:pt x="44" y="62"/>
                    <a:pt x="44" y="62"/>
                    <a:pt x="44" y="62"/>
                  </a:cubicBezTo>
                  <a:cubicBezTo>
                    <a:pt x="44" y="63"/>
                    <a:pt x="45" y="63"/>
                    <a:pt x="45" y="63"/>
                  </a:cubicBezTo>
                  <a:cubicBezTo>
                    <a:pt x="69" y="63"/>
                    <a:pt x="69" y="63"/>
                    <a:pt x="69" y="63"/>
                  </a:cubicBezTo>
                  <a:cubicBezTo>
                    <a:pt x="70" y="63"/>
                    <a:pt x="70" y="63"/>
                    <a:pt x="70" y="62"/>
                  </a:cubicBezTo>
                  <a:cubicBezTo>
                    <a:pt x="70" y="35"/>
                    <a:pt x="70" y="35"/>
                    <a:pt x="70" y="35"/>
                  </a:cubicBezTo>
                  <a:cubicBezTo>
                    <a:pt x="70" y="35"/>
                    <a:pt x="70" y="35"/>
                    <a:pt x="70" y="35"/>
                  </a:cubicBezTo>
                  <a:lnTo>
                    <a:pt x="70" y="34"/>
                  </a:lnTo>
                  <a:close/>
                  <a:moveTo>
                    <a:pt x="68" y="34"/>
                  </a:moveTo>
                  <a:cubicBezTo>
                    <a:pt x="64" y="34"/>
                    <a:pt x="64" y="34"/>
                    <a:pt x="64" y="34"/>
                  </a:cubicBezTo>
                  <a:cubicBezTo>
                    <a:pt x="64" y="31"/>
                    <a:pt x="64" y="31"/>
                    <a:pt x="64" y="31"/>
                  </a:cubicBezTo>
                  <a:lnTo>
                    <a:pt x="68" y="34"/>
                  </a:lnTo>
                  <a:close/>
                  <a:moveTo>
                    <a:pt x="1" y="1"/>
                  </a:moveTo>
                  <a:cubicBezTo>
                    <a:pt x="19" y="1"/>
                    <a:pt x="19" y="1"/>
                    <a:pt x="19" y="1"/>
                  </a:cubicBezTo>
                  <a:cubicBezTo>
                    <a:pt x="19" y="10"/>
                    <a:pt x="19" y="10"/>
                    <a:pt x="19" y="10"/>
                  </a:cubicBezTo>
                  <a:cubicBezTo>
                    <a:pt x="19" y="10"/>
                    <a:pt x="19" y="10"/>
                    <a:pt x="19" y="10"/>
                  </a:cubicBezTo>
                  <a:cubicBezTo>
                    <a:pt x="57" y="10"/>
                    <a:pt x="57" y="10"/>
                    <a:pt x="57" y="10"/>
                  </a:cubicBezTo>
                  <a:cubicBezTo>
                    <a:pt x="57" y="18"/>
                    <a:pt x="57" y="18"/>
                    <a:pt x="57" y="18"/>
                  </a:cubicBezTo>
                  <a:cubicBezTo>
                    <a:pt x="1" y="18"/>
                    <a:pt x="1" y="18"/>
                    <a:pt x="1" y="18"/>
                  </a:cubicBezTo>
                  <a:lnTo>
                    <a:pt x="1" y="1"/>
                  </a:lnTo>
                  <a:close/>
                  <a:moveTo>
                    <a:pt x="1" y="56"/>
                  </a:moveTo>
                  <a:cubicBezTo>
                    <a:pt x="1" y="20"/>
                    <a:pt x="1" y="20"/>
                    <a:pt x="1" y="20"/>
                  </a:cubicBezTo>
                  <a:cubicBezTo>
                    <a:pt x="57" y="20"/>
                    <a:pt x="57" y="20"/>
                    <a:pt x="57" y="20"/>
                  </a:cubicBezTo>
                  <a:cubicBezTo>
                    <a:pt x="57" y="28"/>
                    <a:pt x="57" y="28"/>
                    <a:pt x="57" y="28"/>
                  </a:cubicBezTo>
                  <a:cubicBezTo>
                    <a:pt x="45" y="28"/>
                    <a:pt x="45" y="28"/>
                    <a:pt x="45" y="28"/>
                  </a:cubicBezTo>
                  <a:cubicBezTo>
                    <a:pt x="45" y="28"/>
                    <a:pt x="44" y="28"/>
                    <a:pt x="44" y="29"/>
                  </a:cubicBezTo>
                  <a:cubicBezTo>
                    <a:pt x="44" y="56"/>
                    <a:pt x="44" y="56"/>
                    <a:pt x="44" y="56"/>
                  </a:cubicBezTo>
                  <a:lnTo>
                    <a:pt x="1" y="56"/>
                  </a:lnTo>
                  <a:close/>
                  <a:moveTo>
                    <a:pt x="69" y="61"/>
                  </a:moveTo>
                  <a:cubicBezTo>
                    <a:pt x="46" y="61"/>
                    <a:pt x="46" y="61"/>
                    <a:pt x="46" y="61"/>
                  </a:cubicBezTo>
                  <a:cubicBezTo>
                    <a:pt x="46" y="57"/>
                    <a:pt x="46" y="57"/>
                    <a:pt x="46" y="57"/>
                  </a:cubicBezTo>
                  <a:cubicBezTo>
                    <a:pt x="46" y="30"/>
                    <a:pt x="46" y="30"/>
                    <a:pt x="46" y="30"/>
                  </a:cubicBezTo>
                  <a:cubicBezTo>
                    <a:pt x="57" y="30"/>
                    <a:pt x="57" y="30"/>
                    <a:pt x="57" y="30"/>
                  </a:cubicBezTo>
                  <a:cubicBezTo>
                    <a:pt x="63" y="30"/>
                    <a:pt x="63" y="30"/>
                    <a:pt x="63" y="30"/>
                  </a:cubicBezTo>
                  <a:cubicBezTo>
                    <a:pt x="63" y="35"/>
                    <a:pt x="63" y="35"/>
                    <a:pt x="63" y="35"/>
                  </a:cubicBezTo>
                  <a:cubicBezTo>
                    <a:pt x="63" y="36"/>
                    <a:pt x="63" y="36"/>
                    <a:pt x="63" y="36"/>
                  </a:cubicBezTo>
                  <a:cubicBezTo>
                    <a:pt x="69" y="36"/>
                    <a:pt x="69" y="36"/>
                    <a:pt x="69" y="36"/>
                  </a:cubicBezTo>
                  <a:lnTo>
                    <a:pt x="69"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29" name="Freeform 203"/>
            <p:cNvSpPr/>
            <p:nvPr/>
          </p:nvSpPr>
          <p:spPr bwMode="auto">
            <a:xfrm>
              <a:off x="7334250" y="3778250"/>
              <a:ext cx="93662" cy="6350"/>
            </a:xfrm>
            <a:custGeom>
              <a:avLst/>
              <a:gdLst>
                <a:gd name="T0" fmla="*/ 0 w 17"/>
                <a:gd name="T1" fmla="*/ 1 h 1"/>
                <a:gd name="T2" fmla="*/ 1 w 17"/>
                <a:gd name="T3" fmla="*/ 1 h 1"/>
                <a:gd name="T4" fmla="*/ 16 w 17"/>
                <a:gd name="T5" fmla="*/ 1 h 1"/>
                <a:gd name="T6" fmla="*/ 17 w 17"/>
                <a:gd name="T7" fmla="*/ 1 h 1"/>
                <a:gd name="T8" fmla="*/ 16 w 17"/>
                <a:gd name="T9" fmla="*/ 0 h 1"/>
                <a:gd name="T10" fmla="*/ 1 w 17"/>
                <a:gd name="T11" fmla="*/ 0 h 1"/>
                <a:gd name="T12" fmla="*/ 0 w 17"/>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7" h="1">
                  <a:moveTo>
                    <a:pt x="0" y="1"/>
                  </a:moveTo>
                  <a:cubicBezTo>
                    <a:pt x="0" y="1"/>
                    <a:pt x="0" y="1"/>
                    <a:pt x="1" y="1"/>
                  </a:cubicBezTo>
                  <a:cubicBezTo>
                    <a:pt x="16" y="1"/>
                    <a:pt x="16" y="1"/>
                    <a:pt x="16" y="1"/>
                  </a:cubicBezTo>
                  <a:cubicBezTo>
                    <a:pt x="16" y="1"/>
                    <a:pt x="17" y="1"/>
                    <a:pt x="17" y="1"/>
                  </a:cubicBezTo>
                  <a:cubicBezTo>
                    <a:pt x="17" y="0"/>
                    <a:pt x="16" y="0"/>
                    <a:pt x="16" y="0"/>
                  </a:cubicBezTo>
                  <a:cubicBezTo>
                    <a:pt x="1"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30" name="Freeform 204"/>
            <p:cNvSpPr/>
            <p:nvPr/>
          </p:nvSpPr>
          <p:spPr bwMode="auto">
            <a:xfrm>
              <a:off x="7334250" y="3822700"/>
              <a:ext cx="93662" cy="11112"/>
            </a:xfrm>
            <a:custGeom>
              <a:avLst/>
              <a:gdLst>
                <a:gd name="T0" fmla="*/ 16 w 17"/>
                <a:gd name="T1" fmla="*/ 0 h 2"/>
                <a:gd name="T2" fmla="*/ 1 w 17"/>
                <a:gd name="T3" fmla="*/ 0 h 2"/>
                <a:gd name="T4" fmla="*/ 0 w 17"/>
                <a:gd name="T5" fmla="*/ 1 h 2"/>
                <a:gd name="T6" fmla="*/ 1 w 17"/>
                <a:gd name="T7" fmla="*/ 2 h 2"/>
                <a:gd name="T8" fmla="*/ 16 w 17"/>
                <a:gd name="T9" fmla="*/ 2 h 2"/>
                <a:gd name="T10" fmla="*/ 17 w 17"/>
                <a:gd name="T11" fmla="*/ 1 h 2"/>
                <a:gd name="T12" fmla="*/ 16 w 1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7" h="2">
                  <a:moveTo>
                    <a:pt x="16" y="0"/>
                  </a:moveTo>
                  <a:cubicBezTo>
                    <a:pt x="1" y="0"/>
                    <a:pt x="1" y="0"/>
                    <a:pt x="1" y="0"/>
                  </a:cubicBezTo>
                  <a:cubicBezTo>
                    <a:pt x="0" y="0"/>
                    <a:pt x="0" y="0"/>
                    <a:pt x="0" y="1"/>
                  </a:cubicBezTo>
                  <a:cubicBezTo>
                    <a:pt x="0" y="1"/>
                    <a:pt x="0" y="2"/>
                    <a:pt x="1" y="2"/>
                  </a:cubicBezTo>
                  <a:cubicBezTo>
                    <a:pt x="16" y="2"/>
                    <a:pt x="16" y="2"/>
                    <a:pt x="16" y="2"/>
                  </a:cubicBezTo>
                  <a:cubicBezTo>
                    <a:pt x="16" y="2"/>
                    <a:pt x="17" y="1"/>
                    <a:pt x="17" y="1"/>
                  </a:cubicBezTo>
                  <a:cubicBezTo>
                    <a:pt x="17" y="0"/>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31" name="Freeform 206"/>
            <p:cNvSpPr/>
            <p:nvPr/>
          </p:nvSpPr>
          <p:spPr bwMode="auto">
            <a:xfrm>
              <a:off x="7334250" y="3867150"/>
              <a:ext cx="93662" cy="4762"/>
            </a:xfrm>
            <a:custGeom>
              <a:avLst/>
              <a:gdLst>
                <a:gd name="T0" fmla="*/ 16 w 17"/>
                <a:gd name="T1" fmla="*/ 0 h 1"/>
                <a:gd name="T2" fmla="*/ 1 w 17"/>
                <a:gd name="T3" fmla="*/ 0 h 1"/>
                <a:gd name="T4" fmla="*/ 0 w 17"/>
                <a:gd name="T5" fmla="*/ 1 h 1"/>
                <a:gd name="T6" fmla="*/ 1 w 17"/>
                <a:gd name="T7" fmla="*/ 1 h 1"/>
                <a:gd name="T8" fmla="*/ 16 w 17"/>
                <a:gd name="T9" fmla="*/ 1 h 1"/>
                <a:gd name="T10" fmla="*/ 17 w 17"/>
                <a:gd name="T11" fmla="*/ 1 h 1"/>
                <a:gd name="T12" fmla="*/ 16 w 17"/>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7" h="1">
                  <a:moveTo>
                    <a:pt x="16" y="0"/>
                  </a:moveTo>
                  <a:cubicBezTo>
                    <a:pt x="1" y="0"/>
                    <a:pt x="1" y="0"/>
                    <a:pt x="1" y="0"/>
                  </a:cubicBezTo>
                  <a:cubicBezTo>
                    <a:pt x="0" y="0"/>
                    <a:pt x="0" y="0"/>
                    <a:pt x="0" y="1"/>
                  </a:cubicBezTo>
                  <a:cubicBezTo>
                    <a:pt x="0" y="1"/>
                    <a:pt x="0" y="1"/>
                    <a:pt x="1" y="1"/>
                  </a:cubicBezTo>
                  <a:cubicBezTo>
                    <a:pt x="16" y="1"/>
                    <a:pt x="16" y="1"/>
                    <a:pt x="16" y="1"/>
                  </a:cubicBezTo>
                  <a:cubicBezTo>
                    <a:pt x="16" y="1"/>
                    <a:pt x="17" y="1"/>
                    <a:pt x="17" y="1"/>
                  </a:cubicBezTo>
                  <a:cubicBezTo>
                    <a:pt x="17" y="0"/>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grpSp>
      <p:grpSp>
        <p:nvGrpSpPr>
          <p:cNvPr id="132" name="组合 131"/>
          <p:cNvGrpSpPr/>
          <p:nvPr/>
        </p:nvGrpSpPr>
        <p:grpSpPr>
          <a:xfrm>
            <a:off x="4309616" y="3963892"/>
            <a:ext cx="285751" cy="352425"/>
            <a:chOff x="6226175" y="4251325"/>
            <a:chExt cx="285750" cy="352425"/>
          </a:xfrm>
          <a:solidFill>
            <a:schemeClr val="bg1"/>
          </a:solidFill>
        </p:grpSpPr>
        <p:sp>
          <p:nvSpPr>
            <p:cNvPr id="133" name="Freeform 207"/>
            <p:cNvSpPr/>
            <p:nvPr/>
          </p:nvSpPr>
          <p:spPr bwMode="auto">
            <a:xfrm>
              <a:off x="6396038" y="4311650"/>
              <a:ext cx="55562" cy="60325"/>
            </a:xfrm>
            <a:custGeom>
              <a:avLst/>
              <a:gdLst>
                <a:gd name="T0" fmla="*/ 11 w 35"/>
                <a:gd name="T1" fmla="*/ 28 h 38"/>
                <a:gd name="T2" fmla="*/ 4 w 35"/>
                <a:gd name="T3" fmla="*/ 24 h 38"/>
                <a:gd name="T4" fmla="*/ 0 w 35"/>
                <a:gd name="T5" fmla="*/ 28 h 38"/>
                <a:gd name="T6" fmla="*/ 14 w 35"/>
                <a:gd name="T7" fmla="*/ 38 h 38"/>
                <a:gd name="T8" fmla="*/ 35 w 35"/>
                <a:gd name="T9" fmla="*/ 4 h 38"/>
                <a:gd name="T10" fmla="*/ 28 w 35"/>
                <a:gd name="T11" fmla="*/ 0 h 38"/>
                <a:gd name="T12" fmla="*/ 11 w 35"/>
                <a:gd name="T13" fmla="*/ 28 h 38"/>
              </a:gdLst>
              <a:ahLst/>
              <a:cxnLst>
                <a:cxn ang="0">
                  <a:pos x="T0" y="T1"/>
                </a:cxn>
                <a:cxn ang="0">
                  <a:pos x="T2" y="T3"/>
                </a:cxn>
                <a:cxn ang="0">
                  <a:pos x="T4" y="T5"/>
                </a:cxn>
                <a:cxn ang="0">
                  <a:pos x="T6" y="T7"/>
                </a:cxn>
                <a:cxn ang="0">
                  <a:pos x="T8" y="T9"/>
                </a:cxn>
                <a:cxn ang="0">
                  <a:pos x="T10" y="T11"/>
                </a:cxn>
                <a:cxn ang="0">
                  <a:pos x="T12" y="T13"/>
                </a:cxn>
              </a:cxnLst>
              <a:rect l="0" t="0" r="r" b="b"/>
              <a:pathLst>
                <a:path w="35" h="38">
                  <a:moveTo>
                    <a:pt x="11" y="28"/>
                  </a:moveTo>
                  <a:lnTo>
                    <a:pt x="4" y="24"/>
                  </a:lnTo>
                  <a:lnTo>
                    <a:pt x="0" y="28"/>
                  </a:lnTo>
                  <a:lnTo>
                    <a:pt x="14" y="38"/>
                  </a:lnTo>
                  <a:lnTo>
                    <a:pt x="35" y="4"/>
                  </a:lnTo>
                  <a:lnTo>
                    <a:pt x="28" y="0"/>
                  </a:lnTo>
                  <a:lnTo>
                    <a:pt x="11"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34" name="Rectangle 208"/>
            <p:cNvSpPr>
              <a:spLocks noChangeArrowheads="1"/>
            </p:cNvSpPr>
            <p:nvPr/>
          </p:nvSpPr>
          <p:spPr bwMode="auto">
            <a:xfrm>
              <a:off x="6270625" y="4460875"/>
              <a:ext cx="136525" cy="11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35" name="Rectangle 209"/>
            <p:cNvSpPr>
              <a:spLocks noChangeArrowheads="1"/>
            </p:cNvSpPr>
            <p:nvPr/>
          </p:nvSpPr>
          <p:spPr bwMode="auto">
            <a:xfrm>
              <a:off x="6270625" y="4532313"/>
              <a:ext cx="136525" cy="11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36" name="Freeform 210"/>
            <p:cNvSpPr>
              <a:spLocks noEditPoints="1"/>
            </p:cNvSpPr>
            <p:nvPr/>
          </p:nvSpPr>
          <p:spPr bwMode="auto">
            <a:xfrm>
              <a:off x="6226175" y="4251325"/>
              <a:ext cx="285750" cy="352425"/>
            </a:xfrm>
            <a:custGeom>
              <a:avLst/>
              <a:gdLst>
                <a:gd name="T0" fmla="*/ 52 w 52"/>
                <a:gd name="T1" fmla="*/ 16 h 64"/>
                <a:gd name="T2" fmla="*/ 36 w 52"/>
                <a:gd name="T3" fmla="*/ 0 h 64"/>
                <a:gd name="T4" fmla="*/ 20 w 52"/>
                <a:gd name="T5" fmla="*/ 14 h 64"/>
                <a:gd name="T6" fmla="*/ 3 w 52"/>
                <a:gd name="T7" fmla="*/ 14 h 64"/>
                <a:gd name="T8" fmla="*/ 0 w 52"/>
                <a:gd name="T9" fmla="*/ 18 h 64"/>
                <a:gd name="T10" fmla="*/ 0 w 52"/>
                <a:gd name="T11" fmla="*/ 60 h 64"/>
                <a:gd name="T12" fmla="*/ 3 w 52"/>
                <a:gd name="T13" fmla="*/ 64 h 64"/>
                <a:gd name="T14" fmla="*/ 38 w 52"/>
                <a:gd name="T15" fmla="*/ 64 h 64"/>
                <a:gd name="T16" fmla="*/ 41 w 52"/>
                <a:gd name="T17" fmla="*/ 60 h 64"/>
                <a:gd name="T18" fmla="*/ 41 w 52"/>
                <a:gd name="T19" fmla="*/ 31 h 64"/>
                <a:gd name="T20" fmla="*/ 52 w 52"/>
                <a:gd name="T21" fmla="*/ 16 h 64"/>
                <a:gd name="T22" fmla="*/ 39 w 52"/>
                <a:gd name="T23" fmla="*/ 60 h 64"/>
                <a:gd name="T24" fmla="*/ 38 w 52"/>
                <a:gd name="T25" fmla="*/ 62 h 64"/>
                <a:gd name="T26" fmla="*/ 3 w 52"/>
                <a:gd name="T27" fmla="*/ 62 h 64"/>
                <a:gd name="T28" fmla="*/ 2 w 52"/>
                <a:gd name="T29" fmla="*/ 60 h 64"/>
                <a:gd name="T30" fmla="*/ 2 w 52"/>
                <a:gd name="T31" fmla="*/ 18 h 64"/>
                <a:gd name="T32" fmla="*/ 3 w 52"/>
                <a:gd name="T33" fmla="*/ 16 h 64"/>
                <a:gd name="T34" fmla="*/ 19 w 52"/>
                <a:gd name="T35" fmla="*/ 16 h 64"/>
                <a:gd name="T36" fmla="*/ 19 w 52"/>
                <a:gd name="T37" fmla="*/ 16 h 64"/>
                <a:gd name="T38" fmla="*/ 36 w 52"/>
                <a:gd name="T39" fmla="*/ 32 h 64"/>
                <a:gd name="T40" fmla="*/ 38 w 52"/>
                <a:gd name="T41" fmla="*/ 32 h 64"/>
                <a:gd name="T42" fmla="*/ 39 w 52"/>
                <a:gd name="T43" fmla="*/ 32 h 64"/>
                <a:gd name="T44" fmla="*/ 39 w 52"/>
                <a:gd name="T45" fmla="*/ 32 h 64"/>
                <a:gd name="T46" fmla="*/ 39 w 52"/>
                <a:gd name="T47" fmla="*/ 60 h 64"/>
                <a:gd name="T48" fmla="*/ 40 w 52"/>
                <a:gd name="T49" fmla="*/ 30 h 64"/>
                <a:gd name="T50" fmla="*/ 36 w 52"/>
                <a:gd name="T51" fmla="*/ 30 h 64"/>
                <a:gd name="T52" fmla="*/ 21 w 52"/>
                <a:gd name="T53" fmla="*/ 16 h 64"/>
                <a:gd name="T54" fmla="*/ 21 w 52"/>
                <a:gd name="T55" fmla="*/ 15 h 64"/>
                <a:gd name="T56" fmla="*/ 36 w 52"/>
                <a:gd name="T57" fmla="*/ 2 h 64"/>
                <a:gd name="T58" fmla="*/ 50 w 52"/>
                <a:gd name="T59" fmla="*/ 16 h 64"/>
                <a:gd name="T60" fmla="*/ 40 w 52"/>
                <a:gd name="T61"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64">
                  <a:moveTo>
                    <a:pt x="52" y="16"/>
                  </a:moveTo>
                  <a:cubicBezTo>
                    <a:pt x="52" y="7"/>
                    <a:pt x="45" y="0"/>
                    <a:pt x="36" y="0"/>
                  </a:cubicBezTo>
                  <a:cubicBezTo>
                    <a:pt x="28" y="0"/>
                    <a:pt x="21" y="6"/>
                    <a:pt x="20" y="14"/>
                  </a:cubicBezTo>
                  <a:cubicBezTo>
                    <a:pt x="3" y="14"/>
                    <a:pt x="3" y="14"/>
                    <a:pt x="3" y="14"/>
                  </a:cubicBezTo>
                  <a:cubicBezTo>
                    <a:pt x="1" y="14"/>
                    <a:pt x="0" y="16"/>
                    <a:pt x="0" y="18"/>
                  </a:cubicBezTo>
                  <a:cubicBezTo>
                    <a:pt x="0" y="60"/>
                    <a:pt x="0" y="60"/>
                    <a:pt x="0" y="60"/>
                  </a:cubicBezTo>
                  <a:cubicBezTo>
                    <a:pt x="0" y="62"/>
                    <a:pt x="1" y="64"/>
                    <a:pt x="3" y="64"/>
                  </a:cubicBezTo>
                  <a:cubicBezTo>
                    <a:pt x="38" y="64"/>
                    <a:pt x="38" y="64"/>
                    <a:pt x="38" y="64"/>
                  </a:cubicBezTo>
                  <a:cubicBezTo>
                    <a:pt x="40" y="64"/>
                    <a:pt x="41" y="62"/>
                    <a:pt x="41" y="60"/>
                  </a:cubicBezTo>
                  <a:cubicBezTo>
                    <a:pt x="41" y="31"/>
                    <a:pt x="41" y="31"/>
                    <a:pt x="41" y="31"/>
                  </a:cubicBezTo>
                  <a:cubicBezTo>
                    <a:pt x="48" y="29"/>
                    <a:pt x="52" y="23"/>
                    <a:pt x="52" y="16"/>
                  </a:cubicBezTo>
                  <a:close/>
                  <a:moveTo>
                    <a:pt x="39" y="60"/>
                  </a:moveTo>
                  <a:cubicBezTo>
                    <a:pt x="39" y="61"/>
                    <a:pt x="39" y="62"/>
                    <a:pt x="38" y="62"/>
                  </a:cubicBezTo>
                  <a:cubicBezTo>
                    <a:pt x="3" y="62"/>
                    <a:pt x="3" y="62"/>
                    <a:pt x="3" y="62"/>
                  </a:cubicBezTo>
                  <a:cubicBezTo>
                    <a:pt x="3" y="62"/>
                    <a:pt x="2" y="61"/>
                    <a:pt x="2" y="60"/>
                  </a:cubicBezTo>
                  <a:cubicBezTo>
                    <a:pt x="2" y="18"/>
                    <a:pt x="2" y="18"/>
                    <a:pt x="2" y="18"/>
                  </a:cubicBezTo>
                  <a:cubicBezTo>
                    <a:pt x="2" y="17"/>
                    <a:pt x="3" y="16"/>
                    <a:pt x="3" y="16"/>
                  </a:cubicBezTo>
                  <a:cubicBezTo>
                    <a:pt x="19" y="16"/>
                    <a:pt x="19" y="16"/>
                    <a:pt x="19" y="16"/>
                  </a:cubicBezTo>
                  <a:cubicBezTo>
                    <a:pt x="19" y="16"/>
                    <a:pt x="19" y="16"/>
                    <a:pt x="19" y="16"/>
                  </a:cubicBezTo>
                  <a:cubicBezTo>
                    <a:pt x="19" y="25"/>
                    <a:pt x="27" y="32"/>
                    <a:pt x="36" y="32"/>
                  </a:cubicBezTo>
                  <a:cubicBezTo>
                    <a:pt x="36" y="32"/>
                    <a:pt x="37" y="32"/>
                    <a:pt x="38" y="32"/>
                  </a:cubicBezTo>
                  <a:cubicBezTo>
                    <a:pt x="39" y="32"/>
                    <a:pt x="39" y="32"/>
                    <a:pt x="39" y="32"/>
                  </a:cubicBezTo>
                  <a:cubicBezTo>
                    <a:pt x="39" y="32"/>
                    <a:pt x="39" y="32"/>
                    <a:pt x="39" y="32"/>
                  </a:cubicBezTo>
                  <a:lnTo>
                    <a:pt x="39" y="60"/>
                  </a:lnTo>
                  <a:close/>
                  <a:moveTo>
                    <a:pt x="40" y="30"/>
                  </a:moveTo>
                  <a:cubicBezTo>
                    <a:pt x="39" y="30"/>
                    <a:pt x="37" y="30"/>
                    <a:pt x="36" y="30"/>
                  </a:cubicBezTo>
                  <a:cubicBezTo>
                    <a:pt x="28" y="30"/>
                    <a:pt x="21" y="24"/>
                    <a:pt x="21" y="16"/>
                  </a:cubicBezTo>
                  <a:cubicBezTo>
                    <a:pt x="21" y="16"/>
                    <a:pt x="21" y="16"/>
                    <a:pt x="21" y="15"/>
                  </a:cubicBezTo>
                  <a:cubicBezTo>
                    <a:pt x="22" y="8"/>
                    <a:pt x="28" y="2"/>
                    <a:pt x="36" y="2"/>
                  </a:cubicBezTo>
                  <a:cubicBezTo>
                    <a:pt x="43" y="2"/>
                    <a:pt x="50" y="8"/>
                    <a:pt x="50" y="16"/>
                  </a:cubicBezTo>
                  <a:cubicBezTo>
                    <a:pt x="50" y="22"/>
                    <a:pt x="46" y="28"/>
                    <a:pt x="4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cs typeface="+mn-ea"/>
                <a:sym typeface="+mn-lt"/>
              </a:endParaRPr>
            </a:p>
          </p:txBody>
        </p:sp>
        <p:sp>
          <p:nvSpPr>
            <p:cNvPr id="137" name="Rectangle 211"/>
            <p:cNvSpPr>
              <a:spLocks noChangeArrowheads="1"/>
            </p:cNvSpPr>
            <p:nvPr/>
          </p:nvSpPr>
          <p:spPr bwMode="auto">
            <a:xfrm>
              <a:off x="6270625" y="4394200"/>
              <a:ext cx="55562" cy="11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2400" dirty="0">
                <a:cs typeface="+mn-ea"/>
                <a:sym typeface="+mn-lt"/>
              </a:endParaRPr>
            </a:p>
          </p:txBody>
        </p:sp>
      </p:grpSp>
      <p:sp>
        <p:nvSpPr>
          <p:cNvPr id="138" name="矩形 324"/>
          <p:cNvSpPr>
            <a:spLocks noChangeArrowheads="1"/>
          </p:cNvSpPr>
          <p:nvPr/>
        </p:nvSpPr>
        <p:spPr bwMode="auto">
          <a:xfrm>
            <a:off x="4810835" y="1885375"/>
            <a:ext cx="6115051"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eaLnBrk="1" hangingPunct="1">
              <a:lnSpc>
                <a:spcPct val="100000"/>
              </a:lnSpc>
              <a:spcBef>
                <a:spcPct val="0"/>
              </a:spcBef>
              <a:buFont typeface="Arial" panose="020B0604020202020204" pitchFamily="34" charset="0"/>
              <a:buNone/>
            </a:pPr>
            <a:r>
              <a:rPr lang="en-US" altLang="zh-CN" sz="1600" dirty="0">
                <a:latin typeface="+mn-lt"/>
                <a:ea typeface="+mn-ea"/>
                <a:cs typeface="+mn-ea"/>
                <a:sym typeface="+mn-lt"/>
              </a:rPr>
              <a:t>标题数字等都可以通过点击和重新输入进行更改</a:t>
            </a:r>
            <a:endParaRPr lang="zh-CN" altLang="en-US" sz="1600" dirty="0">
              <a:latin typeface="+mn-lt"/>
              <a:ea typeface="+mn-ea"/>
              <a:cs typeface="+mn-ea"/>
              <a:sym typeface="+mn-lt"/>
            </a:endParaRPr>
          </a:p>
        </p:txBody>
      </p:sp>
      <p:sp>
        <p:nvSpPr>
          <p:cNvPr id="139" name="矩形 324"/>
          <p:cNvSpPr>
            <a:spLocks noChangeArrowheads="1"/>
          </p:cNvSpPr>
          <p:nvPr/>
        </p:nvSpPr>
        <p:spPr bwMode="auto">
          <a:xfrm>
            <a:off x="5035327" y="2587512"/>
            <a:ext cx="6115051"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eaLnBrk="1" hangingPunct="1">
              <a:lnSpc>
                <a:spcPct val="100000"/>
              </a:lnSpc>
              <a:spcBef>
                <a:spcPct val="0"/>
              </a:spcBef>
              <a:buFont typeface="Arial" panose="020B0604020202020204" pitchFamily="34" charset="0"/>
              <a:buNone/>
            </a:pPr>
            <a:r>
              <a:rPr lang="en-US" altLang="zh-CN" sz="1600" dirty="0">
                <a:latin typeface="+mn-lt"/>
                <a:ea typeface="+mn-ea"/>
                <a:cs typeface="+mn-ea"/>
                <a:sym typeface="+mn-lt"/>
              </a:rPr>
              <a:t>标题数字等都可以通过点击和重新输入进行更改</a:t>
            </a:r>
            <a:endParaRPr lang="zh-CN" altLang="en-US" sz="1600" dirty="0">
              <a:latin typeface="+mn-lt"/>
              <a:ea typeface="+mn-ea"/>
              <a:cs typeface="+mn-ea"/>
              <a:sym typeface="+mn-lt"/>
            </a:endParaRPr>
          </a:p>
        </p:txBody>
      </p:sp>
      <p:sp>
        <p:nvSpPr>
          <p:cNvPr id="140" name="矩形 324"/>
          <p:cNvSpPr>
            <a:spLocks noChangeArrowheads="1"/>
          </p:cNvSpPr>
          <p:nvPr/>
        </p:nvSpPr>
        <p:spPr bwMode="auto">
          <a:xfrm>
            <a:off x="5035327" y="3299043"/>
            <a:ext cx="6115051"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eaLnBrk="1" hangingPunct="1">
              <a:lnSpc>
                <a:spcPct val="100000"/>
              </a:lnSpc>
              <a:spcBef>
                <a:spcPct val="0"/>
              </a:spcBef>
              <a:buFont typeface="Arial" panose="020B0604020202020204" pitchFamily="34" charset="0"/>
              <a:buNone/>
            </a:pPr>
            <a:r>
              <a:rPr lang="en-US" altLang="zh-CN" sz="1600" dirty="0">
                <a:latin typeface="+mn-lt"/>
                <a:ea typeface="+mn-ea"/>
                <a:cs typeface="+mn-ea"/>
                <a:sym typeface="+mn-lt"/>
              </a:rPr>
              <a:t>标题数字等都可以通过点击和重新输入进行更改</a:t>
            </a:r>
            <a:endParaRPr lang="zh-CN" altLang="en-US" sz="1600" dirty="0">
              <a:latin typeface="+mn-lt"/>
              <a:ea typeface="+mn-ea"/>
              <a:cs typeface="+mn-ea"/>
              <a:sym typeface="+mn-lt"/>
            </a:endParaRPr>
          </a:p>
        </p:txBody>
      </p:sp>
      <p:sp>
        <p:nvSpPr>
          <p:cNvPr id="141" name="矩形 324"/>
          <p:cNvSpPr>
            <a:spLocks noChangeArrowheads="1"/>
          </p:cNvSpPr>
          <p:nvPr/>
        </p:nvSpPr>
        <p:spPr bwMode="auto">
          <a:xfrm>
            <a:off x="4655840" y="4001511"/>
            <a:ext cx="6115051"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eaLnBrk="1" hangingPunct="1">
              <a:lnSpc>
                <a:spcPct val="100000"/>
              </a:lnSpc>
              <a:spcBef>
                <a:spcPct val="0"/>
              </a:spcBef>
              <a:buFont typeface="Arial" panose="020B0604020202020204" pitchFamily="34" charset="0"/>
              <a:buNone/>
            </a:pPr>
            <a:r>
              <a:rPr lang="en-US" altLang="zh-CN" sz="1600" dirty="0">
                <a:latin typeface="+mn-lt"/>
                <a:ea typeface="+mn-ea"/>
                <a:cs typeface="+mn-ea"/>
                <a:sym typeface="+mn-lt"/>
              </a:rPr>
              <a:t>标题数字等都可以通过点击和重新输入进行更改</a:t>
            </a:r>
            <a:endParaRPr lang="zh-CN" altLang="en-US" sz="1600" dirty="0">
              <a:latin typeface="+mn-lt"/>
              <a:ea typeface="+mn-ea"/>
              <a:cs typeface="+mn-ea"/>
              <a:sym typeface="+mn-lt"/>
            </a:endParaRPr>
          </a:p>
        </p:txBody>
      </p:sp>
      <p:sp>
        <p:nvSpPr>
          <p:cNvPr id="142" name="矩形 124"/>
          <p:cNvSpPr>
            <a:spLocks noChangeArrowheads="1"/>
          </p:cNvSpPr>
          <p:nvPr/>
        </p:nvSpPr>
        <p:spPr bwMode="auto">
          <a:xfrm>
            <a:off x="1659967" y="5250015"/>
            <a:ext cx="8878371" cy="583565"/>
          </a:xfrm>
          <a:prstGeom prst="rect">
            <a:avLst/>
          </a:prstGeom>
          <a:noFill/>
          <a:ln>
            <a:noFill/>
          </a:ln>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1600" dirty="0">
                <a:solidFill>
                  <a:srgbClr val="262423"/>
                </a:solidFill>
                <a:latin typeface="+mn-lt"/>
                <a:ea typeface="+mn-ea"/>
                <a:cs typeface="+mn-ea"/>
                <a:sym typeface="+mn-lt"/>
              </a:rPr>
              <a:t>标题数字等都可以通过点击和重新输入进行更改标题数字等都可以通过点击和重新输入进行更改标题数字等都可以通过点击和重新输入进行更改</a:t>
            </a:r>
            <a:endParaRPr lang="zh-CN" altLang="en-US" sz="1600" dirty="0">
              <a:solidFill>
                <a:srgbClr val="262423"/>
              </a:solidFill>
              <a:latin typeface="+mn-lt"/>
              <a:ea typeface="+mn-ea"/>
              <a:cs typeface="+mn-ea"/>
              <a:sym typeface="+mn-lt"/>
            </a:endParaRPr>
          </a:p>
        </p:txBody>
      </p:sp>
      <p:cxnSp>
        <p:nvCxnSpPr>
          <p:cNvPr id="143" name="直接连接符 142"/>
          <p:cNvCxnSpPr/>
          <p:nvPr/>
        </p:nvCxnSpPr>
        <p:spPr>
          <a:xfrm>
            <a:off x="1709395" y="5212943"/>
            <a:ext cx="8828943"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4"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45"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22" presetClass="entr" presetSubtype="8" fill="hold" grpId="0" nodeType="withEffect">
                                  <p:stCondLst>
                                    <p:cond delay="800"/>
                                  </p:stCondLst>
                                  <p:childTnLst>
                                    <p:set>
                                      <p:cBhvr>
                                        <p:cTn id="11" dur="1" fill="hold">
                                          <p:stCondLst>
                                            <p:cond delay="0"/>
                                          </p:stCondLst>
                                        </p:cTn>
                                        <p:tgtEl>
                                          <p:spTgt spid="139"/>
                                        </p:tgtEl>
                                        <p:attrNameLst>
                                          <p:attrName>style.visibility</p:attrName>
                                        </p:attrNameLst>
                                      </p:cBhvr>
                                      <p:to>
                                        <p:strVal val="visible"/>
                                      </p:to>
                                    </p:set>
                                    <p:animEffect transition="in" filter="wipe(left)">
                                      <p:cBhvr>
                                        <p:cTn id="12" dur="500"/>
                                        <p:tgtEl>
                                          <p:spTgt spid="139"/>
                                        </p:tgtEl>
                                      </p:cBhvr>
                                    </p:animEffect>
                                  </p:childTnLst>
                                </p:cTn>
                              </p:par>
                              <p:par>
                                <p:cTn id="13" presetID="22" presetClass="entr" presetSubtype="8" fill="hold" grpId="0" nodeType="withEffect">
                                  <p:stCondLst>
                                    <p:cond delay="800"/>
                                  </p:stCondLst>
                                  <p:childTnLst>
                                    <p:set>
                                      <p:cBhvr>
                                        <p:cTn id="14" dur="1" fill="hold">
                                          <p:stCondLst>
                                            <p:cond delay="0"/>
                                          </p:stCondLst>
                                        </p:cTn>
                                        <p:tgtEl>
                                          <p:spTgt spid="140"/>
                                        </p:tgtEl>
                                        <p:attrNameLst>
                                          <p:attrName>style.visibility</p:attrName>
                                        </p:attrNameLst>
                                      </p:cBhvr>
                                      <p:to>
                                        <p:strVal val="visible"/>
                                      </p:to>
                                    </p:set>
                                    <p:animEffect transition="in" filter="wipe(left)">
                                      <p:cBhvr>
                                        <p:cTn id="15" dur="500"/>
                                        <p:tgtEl>
                                          <p:spTgt spid="140"/>
                                        </p:tgtEl>
                                      </p:cBhvr>
                                    </p:animEffect>
                                  </p:childTnLst>
                                </p:cTn>
                              </p:par>
                              <p:par>
                                <p:cTn id="16" presetID="22" presetClass="entr" presetSubtype="8" fill="hold" grpId="0" nodeType="withEffect">
                                  <p:stCondLst>
                                    <p:cond delay="800"/>
                                  </p:stCondLst>
                                  <p:childTnLst>
                                    <p:set>
                                      <p:cBhvr>
                                        <p:cTn id="17" dur="1" fill="hold">
                                          <p:stCondLst>
                                            <p:cond delay="0"/>
                                          </p:stCondLst>
                                        </p:cTn>
                                        <p:tgtEl>
                                          <p:spTgt spid="141"/>
                                        </p:tgtEl>
                                        <p:attrNameLst>
                                          <p:attrName>style.visibility</p:attrName>
                                        </p:attrNameLst>
                                      </p:cBhvr>
                                      <p:to>
                                        <p:strVal val="visible"/>
                                      </p:to>
                                    </p:set>
                                    <p:animEffect transition="in" filter="wipe(left)">
                                      <p:cBhvr>
                                        <p:cTn id="18" dur="500"/>
                                        <p:tgtEl>
                                          <p:spTgt spid="141"/>
                                        </p:tgtEl>
                                      </p:cBhvr>
                                    </p:animEffect>
                                  </p:childTnLst>
                                </p:cTn>
                              </p:par>
                              <p:par>
                                <p:cTn id="19" presetID="22" presetClass="entr" presetSubtype="8" fill="hold" grpId="0" nodeType="withEffect">
                                  <p:stCondLst>
                                    <p:cond delay="800"/>
                                  </p:stCondLst>
                                  <p:childTnLst>
                                    <p:set>
                                      <p:cBhvr>
                                        <p:cTn id="20" dur="1" fill="hold">
                                          <p:stCondLst>
                                            <p:cond delay="0"/>
                                          </p:stCondLst>
                                        </p:cTn>
                                        <p:tgtEl>
                                          <p:spTgt spid="138"/>
                                        </p:tgtEl>
                                        <p:attrNameLst>
                                          <p:attrName>style.visibility</p:attrName>
                                        </p:attrNameLst>
                                      </p:cBhvr>
                                      <p:to>
                                        <p:strVal val="visible"/>
                                      </p:to>
                                    </p:set>
                                    <p:animEffect transition="in" filter="wipe(left)">
                                      <p:cBhvr>
                                        <p:cTn id="21" dur="500"/>
                                        <p:tgtEl>
                                          <p:spTgt spid="138"/>
                                        </p:tgtEl>
                                      </p:cBhvr>
                                    </p:animEffect>
                                  </p:childTnLst>
                                </p:cTn>
                              </p:par>
                              <p:par>
                                <p:cTn id="22" presetID="22" presetClass="entr" presetSubtype="8" fill="hold" nodeType="withEffect">
                                  <p:stCondLst>
                                    <p:cond delay="1400"/>
                                  </p:stCondLst>
                                  <p:childTnLst>
                                    <p:set>
                                      <p:cBhvr>
                                        <p:cTn id="23" dur="1" fill="hold">
                                          <p:stCondLst>
                                            <p:cond delay="0"/>
                                          </p:stCondLst>
                                        </p:cTn>
                                        <p:tgtEl>
                                          <p:spTgt spid="143"/>
                                        </p:tgtEl>
                                        <p:attrNameLst>
                                          <p:attrName>style.visibility</p:attrName>
                                        </p:attrNameLst>
                                      </p:cBhvr>
                                      <p:to>
                                        <p:strVal val="visible"/>
                                      </p:to>
                                    </p:set>
                                    <p:animEffect transition="in" filter="wipe(left)">
                                      <p:cBhvr>
                                        <p:cTn id="24" dur="500"/>
                                        <p:tgtEl>
                                          <p:spTgt spid="143"/>
                                        </p:tgtEl>
                                      </p:cBhvr>
                                    </p:animEffect>
                                  </p:childTnLst>
                                </p:cTn>
                              </p:par>
                              <p:par>
                                <p:cTn id="25" presetID="10" presetClass="entr" presetSubtype="0" fill="hold" grpId="0" nodeType="withEffect">
                                  <p:stCondLst>
                                    <p:cond delay="1600"/>
                                  </p:stCondLst>
                                  <p:iterate type="wd">
                                    <p:tmPct val="10000"/>
                                  </p:iterate>
                                  <p:childTnLst>
                                    <p:set>
                                      <p:cBhvr>
                                        <p:cTn id="26" dur="1" fill="hold">
                                          <p:stCondLst>
                                            <p:cond delay="0"/>
                                          </p:stCondLst>
                                        </p:cTn>
                                        <p:tgtEl>
                                          <p:spTgt spid="142"/>
                                        </p:tgtEl>
                                        <p:attrNameLst>
                                          <p:attrName>style.visibility</p:attrName>
                                        </p:attrNameLst>
                                      </p:cBhvr>
                                      <p:to>
                                        <p:strVal val="visible"/>
                                      </p:to>
                                    </p:set>
                                    <p:animEffect transition="in" filter="fade">
                                      <p:cBhvr>
                                        <p:cTn id="27"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P spid="1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2"/>
          <p:cNvSpPr/>
          <p:nvPr/>
        </p:nvSpPr>
        <p:spPr>
          <a:xfrm>
            <a:off x="459167" y="1981460"/>
            <a:ext cx="1535493" cy="15359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原创设计师QQ：598969553              _3"/>
          <p:cNvSpPr/>
          <p:nvPr/>
        </p:nvSpPr>
        <p:spPr>
          <a:xfrm>
            <a:off x="2021780" y="1981460"/>
            <a:ext cx="4075296"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原创设计师QQ：598969553              _4"/>
          <p:cNvSpPr/>
          <p:nvPr/>
        </p:nvSpPr>
        <p:spPr>
          <a:xfrm>
            <a:off x="459167" y="3728446"/>
            <a:ext cx="1535493" cy="15359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原创设计师QQ：598969553              _5"/>
          <p:cNvSpPr/>
          <p:nvPr/>
        </p:nvSpPr>
        <p:spPr>
          <a:xfrm>
            <a:off x="2021780" y="3728446"/>
            <a:ext cx="4075296"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原创设计师QQ：598969553              _6"/>
          <p:cNvSpPr/>
          <p:nvPr/>
        </p:nvSpPr>
        <p:spPr>
          <a:xfrm>
            <a:off x="6302089" y="1981460"/>
            <a:ext cx="5430744" cy="3282953"/>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原创设计师QQ：598969553              _7"/>
          <p:cNvSpPr>
            <a:spLocks noEditPoints="1"/>
          </p:cNvSpPr>
          <p:nvPr/>
        </p:nvSpPr>
        <p:spPr bwMode="auto">
          <a:xfrm>
            <a:off x="1069488" y="2559212"/>
            <a:ext cx="314849" cy="38046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2" name="原创设计师QQ：598969553              _8"/>
          <p:cNvSpPr>
            <a:spLocks noEditPoints="1"/>
          </p:cNvSpPr>
          <p:nvPr/>
        </p:nvSpPr>
        <p:spPr bwMode="auto">
          <a:xfrm>
            <a:off x="1037316" y="4304472"/>
            <a:ext cx="380347" cy="38391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原创设计师QQ：598969553              _9"/>
          <p:cNvSpPr/>
          <p:nvPr/>
        </p:nvSpPr>
        <p:spPr>
          <a:xfrm>
            <a:off x="2152651" y="4010141"/>
            <a:ext cx="3572443" cy="1190625"/>
          </a:xfrm>
          <a:prstGeom prst="rect">
            <a:avLst/>
          </a:prstGeom>
        </p:spPr>
        <p:txBody>
          <a:bodyPr wrap="square">
            <a:spAutoFit/>
          </a:bodyPr>
          <a:lstStyle/>
          <a:p>
            <a:pP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r>
              <a:rPr lang="en-US" altLang="zh-CN" sz="1100" dirty="0">
                <a:solidFill>
                  <a:schemeClr val="tx1">
                    <a:lumMod val="75000"/>
                    <a:lumOff val="25000"/>
                  </a:schemeClr>
                </a:solidFill>
                <a:cs typeface="+mn-ea"/>
                <a:sym typeface="+mn-lt"/>
              </a:rPr>
              <a:t>,</a:t>
            </a: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14" name="原创设计师QQ：598969553              _10"/>
          <p:cNvSpPr/>
          <p:nvPr/>
        </p:nvSpPr>
        <p:spPr>
          <a:xfrm>
            <a:off x="2152651" y="2263156"/>
            <a:ext cx="3572443" cy="1190625"/>
          </a:xfrm>
          <a:prstGeom prst="rect">
            <a:avLst/>
          </a:prstGeom>
        </p:spPr>
        <p:txBody>
          <a:bodyPr wrap="square">
            <a:spAutoFit/>
          </a:bodyPr>
          <a:lstStyle/>
          <a:p>
            <a:pP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r>
              <a:rPr lang="en-US" altLang="zh-CN" sz="1100" dirty="0">
                <a:solidFill>
                  <a:schemeClr val="tx1">
                    <a:lumMod val="75000"/>
                    <a:lumOff val="25000"/>
                  </a:schemeClr>
                </a:solidFill>
                <a:cs typeface="+mn-ea"/>
                <a:sym typeface="+mn-lt"/>
              </a:rPr>
              <a:t>,</a:t>
            </a: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15"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s_1"/>
          <p:cNvCxnSpPr/>
          <p:nvPr>
            <p:custDataLst>
              <p:tags r:id="rId1"/>
            </p:custDataLst>
          </p:nvPr>
        </p:nvCxnSpPr>
        <p:spPr>
          <a:xfrm>
            <a:off x="2997308" y="479651"/>
            <a:ext cx="0" cy="5002304"/>
          </a:xfrm>
          <a:prstGeom prst="line">
            <a:avLst/>
          </a:prstGeom>
          <a:ln w="22225">
            <a:gradFill>
              <a:gsLst>
                <a:gs pos="0">
                  <a:schemeClr val="accent1">
                    <a:lumMod val="5000"/>
                    <a:lumOff val="95000"/>
                    <a:alpha val="0"/>
                  </a:schemeClr>
                </a:gs>
                <a:gs pos="50000">
                  <a:schemeClr val="accent1"/>
                </a:gs>
                <a:gs pos="100000">
                  <a:srgbClr val="FFFFFF">
                    <a:alpha val="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3077" name="MH_Others_2"/>
          <p:cNvSpPr txBox="1">
            <a:spLocks noChangeArrowheads="1"/>
          </p:cNvSpPr>
          <p:nvPr>
            <p:custDataLst>
              <p:tags r:id="rId2"/>
            </p:custDataLst>
          </p:nvPr>
        </p:nvSpPr>
        <p:spPr bwMode="auto">
          <a:xfrm>
            <a:off x="1911444" y="1773990"/>
            <a:ext cx="845760" cy="203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dirty="0">
                <a:solidFill>
                  <a:schemeClr val="accent1"/>
                </a:solidFill>
                <a:latin typeface="+mn-lt"/>
                <a:ea typeface="+mn-ea"/>
                <a:cs typeface="+mn-ea"/>
                <a:sym typeface="+mn-lt"/>
              </a:rPr>
              <a:t>第</a:t>
            </a:r>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r>
              <a:rPr lang="zh-CN" altLang="en-US" sz="2800" dirty="0">
                <a:solidFill>
                  <a:schemeClr val="accent1"/>
                </a:solidFill>
                <a:latin typeface="+mn-lt"/>
                <a:ea typeface="+mn-ea"/>
                <a:cs typeface="+mn-ea"/>
                <a:sym typeface="+mn-lt"/>
              </a:rPr>
              <a:t>章</a:t>
            </a:r>
            <a:endParaRPr lang="zh-CN" altLang="en-US" sz="2800" dirty="0">
              <a:solidFill>
                <a:schemeClr val="accent1"/>
              </a:solidFill>
              <a:latin typeface="+mn-lt"/>
              <a:ea typeface="+mn-ea"/>
              <a:cs typeface="+mn-ea"/>
              <a:sym typeface="+mn-lt"/>
            </a:endParaRPr>
          </a:p>
        </p:txBody>
      </p:sp>
      <p:sp>
        <p:nvSpPr>
          <p:cNvPr id="9" name="MH_Number"/>
          <p:cNvSpPr txBox="1">
            <a:spLocks noChangeArrowheads="1"/>
          </p:cNvSpPr>
          <p:nvPr>
            <p:custDataLst>
              <p:tags r:id="rId3"/>
            </p:custDataLst>
          </p:nvPr>
        </p:nvSpPr>
        <p:spPr bwMode="auto">
          <a:xfrm>
            <a:off x="1624072" y="2376768"/>
            <a:ext cx="1133132" cy="56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accent1"/>
                </a:solidFill>
                <a:latin typeface="+mn-lt"/>
                <a:ea typeface="+mn-ea"/>
                <a:cs typeface="+mn-ea"/>
                <a:sym typeface="+mn-lt"/>
              </a:rPr>
              <a:t>4</a:t>
            </a:r>
            <a:endParaRPr lang="zh-CN" altLang="en-US" sz="3200" dirty="0">
              <a:solidFill>
                <a:schemeClr val="accent1"/>
              </a:solidFill>
              <a:latin typeface="+mn-lt"/>
              <a:ea typeface="+mn-ea"/>
              <a:cs typeface="+mn-ea"/>
              <a:sym typeface="+mn-lt"/>
            </a:endParaRPr>
          </a:p>
        </p:txBody>
      </p:sp>
      <p:sp>
        <p:nvSpPr>
          <p:cNvPr id="6" name="MH_Title"/>
          <p:cNvSpPr/>
          <p:nvPr>
            <p:custDataLst>
              <p:tags r:id="rId4"/>
            </p:custDataLst>
          </p:nvPr>
        </p:nvSpPr>
        <p:spPr>
          <a:xfrm>
            <a:off x="2993176" y="2066034"/>
            <a:ext cx="5448242" cy="1184531"/>
          </a:xfrm>
          <a:prstGeom prst="rect">
            <a:avLst/>
          </a:prstGeom>
          <a:solidFill>
            <a:schemeClr val="accent1"/>
          </a:solidFill>
          <a:ln w="38100" cap="flat" cmpd="sng" algn="ctr">
            <a:noFill/>
            <a:prstDash val="solid"/>
            <a:miter lim="800000"/>
          </a:ln>
          <a:effectLst/>
        </p:spPr>
        <p:txBody>
          <a:bodyPr wrap="square" lIns="144000" rIns="144000" anchor="ctr">
            <a:normAutofit lnSpcReduction="10000"/>
          </a:bodyPr>
          <a:lstStyle/>
          <a:p>
            <a:pPr lvl="0">
              <a:lnSpc>
                <a:spcPct val="130000"/>
              </a:lnSpc>
              <a:defRPr/>
            </a:pPr>
            <a:r>
              <a:rPr lang="zh-CN" altLang="en-US" sz="2800" kern="0" dirty="0">
                <a:solidFill>
                  <a:prstClr val="white"/>
                </a:solidFill>
                <a:cs typeface="+mn-ea"/>
                <a:sym typeface="+mn-lt"/>
              </a:rPr>
              <a:t>您的内容请写在这里您的内容请写在这里您的内容请写在这里</a:t>
            </a:r>
            <a:endParaRPr lang="zh-CN" altLang="en-US" sz="2800" kern="0"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randombar(horizontal)">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4577485" y="2393164"/>
            <a:ext cx="1470841" cy="1461472"/>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2400" dirty="0">
              <a:cs typeface="+mn-ea"/>
              <a:sym typeface="+mn-lt"/>
            </a:endParaRPr>
          </a:p>
        </p:txBody>
      </p:sp>
      <p:sp>
        <p:nvSpPr>
          <p:cNvPr id="5" name="Freeform 7"/>
          <p:cNvSpPr/>
          <p:nvPr/>
        </p:nvSpPr>
        <p:spPr bwMode="auto">
          <a:xfrm>
            <a:off x="5064643" y="2870954"/>
            <a:ext cx="983684" cy="983683"/>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chemeClr val="accent1"/>
          </a:solidFill>
          <a:ln w="4" cap="flat">
            <a:noFill/>
            <a:prstDash val="solid"/>
            <a:miter lim="800000"/>
          </a:ln>
        </p:spPr>
        <p:txBody>
          <a:bodyPr vert="horz" wrap="square" lIns="91440" tIns="45720" rIns="91440" bIns="45720" numCol="1" anchor="ctr" anchorCtr="0" compatLnSpc="1"/>
          <a:lstStyle/>
          <a:p>
            <a:pPr algn="ctr"/>
            <a:r>
              <a:rPr lang="en-US" altLang="zh-CN" sz="2400" dirty="0">
                <a:solidFill>
                  <a:schemeClr val="bg1"/>
                </a:solidFill>
                <a:cs typeface="+mn-ea"/>
                <a:sym typeface="+mn-lt"/>
              </a:rPr>
              <a:t>30%</a:t>
            </a:r>
            <a:endParaRPr lang="zh-CN" altLang="en-US" sz="2400" dirty="0">
              <a:solidFill>
                <a:schemeClr val="bg1"/>
              </a:solidFill>
              <a:cs typeface="+mn-ea"/>
              <a:sym typeface="+mn-lt"/>
            </a:endParaRPr>
          </a:p>
        </p:txBody>
      </p:sp>
      <p:sp>
        <p:nvSpPr>
          <p:cNvPr id="6" name="Freeform 8"/>
          <p:cNvSpPr/>
          <p:nvPr/>
        </p:nvSpPr>
        <p:spPr bwMode="auto">
          <a:xfrm>
            <a:off x="6151379" y="2393164"/>
            <a:ext cx="1456791" cy="1461472"/>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chemeClr val="accent2"/>
          </a:solidFill>
          <a:ln w="4" cap="flat">
            <a:noFill/>
            <a:prstDash val="solid"/>
            <a:miter lim="800000"/>
          </a:ln>
        </p:spPr>
        <p:txBody>
          <a:bodyPr vert="horz" wrap="square" lIns="91440" tIns="45720" rIns="91440" bIns="45720" numCol="1" anchor="ctr" anchorCtr="0" compatLnSpc="1"/>
          <a:lstStyle/>
          <a:p>
            <a:pPr algn="ctr"/>
            <a:r>
              <a:rPr lang="en-US" altLang="zh-CN" sz="2800" dirty="0">
                <a:solidFill>
                  <a:schemeClr val="bg1"/>
                </a:solidFill>
                <a:cs typeface="+mn-ea"/>
                <a:sym typeface="+mn-lt"/>
              </a:rPr>
              <a:t>50%</a:t>
            </a:r>
            <a:endParaRPr lang="zh-CN" altLang="en-US" sz="2800" dirty="0">
              <a:solidFill>
                <a:schemeClr val="bg1"/>
              </a:solidFill>
              <a:cs typeface="+mn-ea"/>
              <a:sym typeface="+mn-lt"/>
            </a:endParaRPr>
          </a:p>
        </p:txBody>
      </p:sp>
      <p:sp>
        <p:nvSpPr>
          <p:cNvPr id="7" name="Freeform 9"/>
          <p:cNvSpPr/>
          <p:nvPr/>
        </p:nvSpPr>
        <p:spPr bwMode="auto">
          <a:xfrm>
            <a:off x="6160747" y="3967058"/>
            <a:ext cx="861895" cy="861893"/>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chemeClr val="accent3"/>
          </a:solidFill>
          <a:ln w="4" cap="flat">
            <a:noFill/>
            <a:prstDash val="solid"/>
            <a:miter lim="800000"/>
          </a:ln>
        </p:spPr>
        <p:txBody>
          <a:bodyPr vert="horz" wrap="square" lIns="91440" tIns="45720" rIns="91440" bIns="45720" numCol="1" anchor="ctr" anchorCtr="0" compatLnSpc="1"/>
          <a:lstStyle/>
          <a:p>
            <a:pPr algn="ctr"/>
            <a:r>
              <a:rPr lang="en-US" altLang="zh-CN" sz="2400" dirty="0">
                <a:solidFill>
                  <a:schemeClr val="bg1"/>
                </a:solidFill>
                <a:cs typeface="+mn-ea"/>
                <a:sym typeface="+mn-lt"/>
              </a:rPr>
              <a:t>25%</a:t>
            </a:r>
            <a:endParaRPr lang="zh-CN" altLang="en-US" sz="2400" dirty="0">
              <a:solidFill>
                <a:schemeClr val="bg1"/>
              </a:solidFill>
              <a:cs typeface="+mn-ea"/>
              <a:sym typeface="+mn-lt"/>
            </a:endParaRPr>
          </a:p>
        </p:txBody>
      </p:sp>
      <p:sp>
        <p:nvSpPr>
          <p:cNvPr id="8" name="Freeform 10"/>
          <p:cNvSpPr/>
          <p:nvPr/>
        </p:nvSpPr>
        <p:spPr bwMode="auto">
          <a:xfrm>
            <a:off x="4511825" y="3967056"/>
            <a:ext cx="1559924" cy="1549988"/>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chemeClr val="accent4"/>
          </a:solidFill>
          <a:ln w="4" cap="flat">
            <a:noFill/>
            <a:prstDash val="solid"/>
            <a:miter lim="800000"/>
          </a:ln>
        </p:spPr>
        <p:txBody>
          <a:bodyPr vert="horz" wrap="square" lIns="91440" tIns="45720" rIns="91440" bIns="45720" numCol="1" anchor="ctr" anchorCtr="0" compatLnSpc="1"/>
          <a:lstStyle/>
          <a:p>
            <a:pPr algn="ctr"/>
            <a:r>
              <a:rPr lang="en-US" altLang="zh-CN" sz="2400" dirty="0">
                <a:solidFill>
                  <a:schemeClr val="bg1"/>
                </a:solidFill>
                <a:cs typeface="+mn-ea"/>
                <a:sym typeface="+mn-lt"/>
              </a:rPr>
              <a:t>60%</a:t>
            </a:r>
            <a:endParaRPr lang="zh-CN" altLang="en-US" sz="2400" dirty="0">
              <a:solidFill>
                <a:schemeClr val="bg1"/>
              </a:solidFill>
              <a:cs typeface="+mn-ea"/>
              <a:sym typeface="+mn-lt"/>
            </a:endParaRPr>
          </a:p>
        </p:txBody>
      </p:sp>
      <p:sp>
        <p:nvSpPr>
          <p:cNvPr id="11" name="TextBox 10"/>
          <p:cNvSpPr txBox="1"/>
          <p:nvPr/>
        </p:nvSpPr>
        <p:spPr>
          <a:xfrm>
            <a:off x="7320136" y="3977410"/>
            <a:ext cx="2961067" cy="2929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12" name="TextBox 11"/>
          <p:cNvSpPr txBox="1"/>
          <p:nvPr/>
        </p:nvSpPr>
        <p:spPr>
          <a:xfrm>
            <a:off x="7320136" y="4272842"/>
            <a:ext cx="3312368" cy="278474"/>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cs typeface="+mn-ea"/>
                <a:sym typeface="+mn-lt"/>
              </a:rPr>
              <a:t>标题数字等都可以通过点击和重新输入进行更改</a:t>
            </a:r>
            <a:endParaRPr lang="zh-CN" altLang="en-US" sz="1000" dirty="0">
              <a:solidFill>
                <a:schemeClr val="tx1">
                  <a:lumMod val="65000"/>
                  <a:lumOff val="35000"/>
                </a:schemeClr>
              </a:solidFill>
              <a:cs typeface="+mn-ea"/>
              <a:sym typeface="+mn-lt"/>
            </a:endParaRPr>
          </a:p>
        </p:txBody>
      </p:sp>
      <p:sp>
        <p:nvSpPr>
          <p:cNvPr id="13" name="TextBox 12"/>
          <p:cNvSpPr txBox="1"/>
          <p:nvPr/>
        </p:nvSpPr>
        <p:spPr>
          <a:xfrm>
            <a:off x="1406741" y="2772832"/>
            <a:ext cx="2961067" cy="2929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14" name="TextBox 13"/>
          <p:cNvSpPr txBox="1"/>
          <p:nvPr/>
        </p:nvSpPr>
        <p:spPr>
          <a:xfrm>
            <a:off x="1262725" y="3068263"/>
            <a:ext cx="3105083" cy="278474"/>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cs typeface="+mn-ea"/>
                <a:sym typeface="+mn-lt"/>
              </a:rPr>
              <a:t>标题数字等都可以通过点击和重新输入进行更改</a:t>
            </a:r>
            <a:endParaRPr lang="zh-CN" altLang="en-US" sz="1000" dirty="0">
              <a:solidFill>
                <a:schemeClr val="tx1">
                  <a:lumMod val="65000"/>
                  <a:lumOff val="35000"/>
                </a:schemeClr>
              </a:solidFill>
              <a:cs typeface="+mn-ea"/>
              <a:sym typeface="+mn-lt"/>
            </a:endParaRPr>
          </a:p>
        </p:txBody>
      </p:sp>
      <p:sp>
        <p:nvSpPr>
          <p:cNvPr id="15" name="TextBox 14"/>
          <p:cNvSpPr txBox="1"/>
          <p:nvPr/>
        </p:nvSpPr>
        <p:spPr>
          <a:xfrm>
            <a:off x="7896200" y="2585876"/>
            <a:ext cx="2961067" cy="2929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16" name="TextBox 15"/>
          <p:cNvSpPr txBox="1"/>
          <p:nvPr/>
        </p:nvSpPr>
        <p:spPr>
          <a:xfrm>
            <a:off x="7896200" y="2909588"/>
            <a:ext cx="3312368" cy="278474"/>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cs typeface="+mn-ea"/>
                <a:sym typeface="+mn-lt"/>
              </a:rPr>
              <a:t>标题数字等都可以通过点击和重新输入进行更改</a:t>
            </a:r>
            <a:endParaRPr lang="zh-CN" altLang="en-US" sz="1000" dirty="0">
              <a:solidFill>
                <a:schemeClr val="tx1">
                  <a:lumMod val="65000"/>
                  <a:lumOff val="35000"/>
                </a:schemeClr>
              </a:solidFill>
              <a:cs typeface="+mn-ea"/>
              <a:sym typeface="+mn-lt"/>
            </a:endParaRPr>
          </a:p>
        </p:txBody>
      </p:sp>
      <p:sp>
        <p:nvSpPr>
          <p:cNvPr id="17" name="TextBox 16"/>
          <p:cNvSpPr txBox="1"/>
          <p:nvPr/>
        </p:nvSpPr>
        <p:spPr>
          <a:xfrm>
            <a:off x="1406741" y="4291282"/>
            <a:ext cx="2961067" cy="2929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cs typeface="+mn-ea"/>
                <a:sym typeface="+mn-lt"/>
              </a:rPr>
              <a:t>点击添加标题</a:t>
            </a:r>
            <a:endParaRPr lang="zh-CN" altLang="en-US" sz="1400" dirty="0">
              <a:solidFill>
                <a:schemeClr val="tx1">
                  <a:lumMod val="65000"/>
                  <a:lumOff val="35000"/>
                </a:schemeClr>
              </a:solidFill>
              <a:cs typeface="+mn-ea"/>
              <a:sym typeface="+mn-lt"/>
            </a:endParaRPr>
          </a:p>
        </p:txBody>
      </p:sp>
      <p:sp>
        <p:nvSpPr>
          <p:cNvPr id="18" name="TextBox 17"/>
          <p:cNvSpPr txBox="1"/>
          <p:nvPr/>
        </p:nvSpPr>
        <p:spPr>
          <a:xfrm>
            <a:off x="1262725" y="4586712"/>
            <a:ext cx="3105083" cy="278474"/>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cs typeface="+mn-ea"/>
                <a:sym typeface="+mn-lt"/>
              </a:rPr>
              <a:t>标题数字等都可以通过点击和重新输入进行更改</a:t>
            </a:r>
            <a:endParaRPr lang="zh-CN" altLang="en-US" sz="1000" dirty="0">
              <a:solidFill>
                <a:schemeClr val="tx1">
                  <a:lumMod val="65000"/>
                  <a:lumOff val="35000"/>
                </a:schemeClr>
              </a:solidFill>
              <a:cs typeface="+mn-ea"/>
              <a:sym typeface="+mn-lt"/>
            </a:endParaRPr>
          </a:p>
        </p:txBody>
      </p:sp>
      <p:sp>
        <p:nvSpPr>
          <p:cNvPr id="19" name="Freeform 16"/>
          <p:cNvSpPr/>
          <p:nvPr/>
        </p:nvSpPr>
        <p:spPr bwMode="auto">
          <a:xfrm>
            <a:off x="5215535" y="2032567"/>
            <a:ext cx="1168499" cy="371115"/>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6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2400" dirty="0">
              <a:cs typeface="+mn-ea"/>
              <a:sym typeface="+mn-lt"/>
            </a:endParaRPr>
          </a:p>
        </p:txBody>
      </p:sp>
      <p:sp>
        <p:nvSpPr>
          <p:cNvPr id="20" name="TextBox 19"/>
          <p:cNvSpPr txBox="1"/>
          <p:nvPr/>
        </p:nvSpPr>
        <p:spPr>
          <a:xfrm>
            <a:off x="6443039" y="1725682"/>
            <a:ext cx="2272621" cy="491490"/>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cs typeface="+mn-ea"/>
                <a:sym typeface="+mn-lt"/>
              </a:rPr>
              <a:t>在此添加说明文字在此添加说明文字</a:t>
            </a:r>
            <a:endParaRPr lang="en-US" altLang="zh-CN" sz="1000" dirty="0">
              <a:solidFill>
                <a:schemeClr val="tx1">
                  <a:lumMod val="65000"/>
                  <a:lumOff val="35000"/>
                </a:schemeClr>
              </a:solidFill>
              <a:cs typeface="+mn-ea"/>
              <a:sym typeface="+mn-lt"/>
            </a:endParaRPr>
          </a:p>
          <a:p>
            <a:pPr>
              <a:lnSpc>
                <a:spcPct val="130000"/>
              </a:lnSpc>
            </a:pPr>
            <a:r>
              <a:rPr lang="zh-CN" altLang="en-US" sz="1000" dirty="0">
                <a:solidFill>
                  <a:schemeClr val="tx1">
                    <a:lumMod val="65000"/>
                    <a:lumOff val="35000"/>
                  </a:schemeClr>
                </a:solidFill>
                <a:cs typeface="+mn-ea"/>
                <a:sym typeface="+mn-lt"/>
              </a:rPr>
              <a:t>在此添加说明文字</a:t>
            </a:r>
            <a:endParaRPr lang="zh-CN" altLang="en-US" sz="1000" dirty="0">
              <a:solidFill>
                <a:schemeClr val="tx1">
                  <a:lumMod val="65000"/>
                  <a:lumOff val="35000"/>
                </a:schemeClr>
              </a:solidFill>
              <a:cs typeface="+mn-ea"/>
              <a:sym typeface="+mn-lt"/>
            </a:endParaRPr>
          </a:p>
        </p:txBody>
      </p:sp>
      <p:sp>
        <p:nvSpPr>
          <p:cNvPr id="21"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2"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right)">
                                      <p:cBhvr>
                                        <p:cTn id="52" dur="500"/>
                                        <p:tgtEl>
                                          <p:spTgt spid="4"/>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11" grpId="0"/>
      <p:bldP spid="12" grpId="0"/>
      <p:bldP spid="13" grpId="0"/>
      <p:bldP spid="14" grpId="0"/>
      <p:bldP spid="15" grpId="0"/>
      <p:bldP spid="16" grpId="0"/>
      <p:bldP spid="17" grpId="0"/>
      <p:bldP spid="18" grpId="0"/>
      <p:bldP spid="19" grpId="0" bldLvl="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s_1"/>
          <p:cNvCxnSpPr/>
          <p:nvPr>
            <p:custDataLst>
              <p:tags r:id="rId1"/>
            </p:custDataLst>
          </p:nvPr>
        </p:nvCxnSpPr>
        <p:spPr>
          <a:xfrm>
            <a:off x="2997308" y="479651"/>
            <a:ext cx="0" cy="5002304"/>
          </a:xfrm>
          <a:prstGeom prst="line">
            <a:avLst/>
          </a:prstGeom>
          <a:ln w="22225">
            <a:gradFill>
              <a:gsLst>
                <a:gs pos="0">
                  <a:schemeClr val="accent1">
                    <a:lumMod val="5000"/>
                    <a:lumOff val="95000"/>
                    <a:alpha val="0"/>
                  </a:schemeClr>
                </a:gs>
                <a:gs pos="50000">
                  <a:schemeClr val="accent1"/>
                </a:gs>
                <a:gs pos="100000">
                  <a:srgbClr val="FFFFFF">
                    <a:alpha val="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3077" name="MH_Others_2"/>
          <p:cNvSpPr txBox="1">
            <a:spLocks noChangeArrowheads="1"/>
          </p:cNvSpPr>
          <p:nvPr>
            <p:custDataLst>
              <p:tags r:id="rId2"/>
            </p:custDataLst>
          </p:nvPr>
        </p:nvSpPr>
        <p:spPr bwMode="auto">
          <a:xfrm>
            <a:off x="1911444" y="1773990"/>
            <a:ext cx="845760" cy="203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dirty="0">
                <a:solidFill>
                  <a:schemeClr val="accent1"/>
                </a:solidFill>
                <a:latin typeface="+mn-lt"/>
                <a:ea typeface="+mn-ea"/>
                <a:cs typeface="+mn-ea"/>
                <a:sym typeface="+mn-lt"/>
              </a:rPr>
              <a:t>第</a:t>
            </a:r>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r>
              <a:rPr lang="zh-CN" altLang="en-US" sz="2800" dirty="0">
                <a:solidFill>
                  <a:schemeClr val="accent1"/>
                </a:solidFill>
                <a:latin typeface="+mn-lt"/>
                <a:ea typeface="+mn-ea"/>
                <a:cs typeface="+mn-ea"/>
                <a:sym typeface="+mn-lt"/>
              </a:rPr>
              <a:t>章</a:t>
            </a:r>
            <a:endParaRPr lang="zh-CN" altLang="en-US" sz="2800" dirty="0">
              <a:solidFill>
                <a:schemeClr val="accent1"/>
              </a:solidFill>
              <a:latin typeface="+mn-lt"/>
              <a:ea typeface="+mn-ea"/>
              <a:cs typeface="+mn-ea"/>
              <a:sym typeface="+mn-lt"/>
            </a:endParaRPr>
          </a:p>
        </p:txBody>
      </p:sp>
      <p:sp>
        <p:nvSpPr>
          <p:cNvPr id="9" name="MH_Number"/>
          <p:cNvSpPr txBox="1">
            <a:spLocks noChangeArrowheads="1"/>
          </p:cNvSpPr>
          <p:nvPr>
            <p:custDataLst>
              <p:tags r:id="rId3"/>
            </p:custDataLst>
          </p:nvPr>
        </p:nvSpPr>
        <p:spPr bwMode="auto">
          <a:xfrm>
            <a:off x="1624072" y="2376768"/>
            <a:ext cx="1133132" cy="56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accent1"/>
                </a:solidFill>
                <a:latin typeface="+mn-lt"/>
                <a:ea typeface="+mn-ea"/>
                <a:cs typeface="+mn-ea"/>
                <a:sym typeface="+mn-lt"/>
              </a:rPr>
              <a:t>5</a:t>
            </a:r>
            <a:endParaRPr lang="zh-CN" altLang="en-US" sz="3200" dirty="0">
              <a:solidFill>
                <a:schemeClr val="accent1"/>
              </a:solidFill>
              <a:latin typeface="+mn-lt"/>
              <a:ea typeface="+mn-ea"/>
              <a:cs typeface="+mn-ea"/>
              <a:sym typeface="+mn-lt"/>
            </a:endParaRPr>
          </a:p>
        </p:txBody>
      </p:sp>
      <p:sp>
        <p:nvSpPr>
          <p:cNvPr id="6" name="MH_Title"/>
          <p:cNvSpPr/>
          <p:nvPr>
            <p:custDataLst>
              <p:tags r:id="rId4"/>
            </p:custDataLst>
          </p:nvPr>
        </p:nvSpPr>
        <p:spPr>
          <a:xfrm>
            <a:off x="2993176" y="2066034"/>
            <a:ext cx="5448242" cy="1184531"/>
          </a:xfrm>
          <a:prstGeom prst="rect">
            <a:avLst/>
          </a:prstGeom>
          <a:solidFill>
            <a:schemeClr val="accent1"/>
          </a:solidFill>
          <a:ln w="38100" cap="flat" cmpd="sng" algn="ctr">
            <a:noFill/>
            <a:prstDash val="solid"/>
            <a:miter lim="800000"/>
          </a:ln>
          <a:effectLst/>
        </p:spPr>
        <p:txBody>
          <a:bodyPr wrap="square" lIns="144000" rIns="144000" anchor="ctr">
            <a:normAutofit lnSpcReduction="10000"/>
          </a:bodyPr>
          <a:lstStyle/>
          <a:p>
            <a:pPr lvl="0">
              <a:lnSpc>
                <a:spcPct val="130000"/>
              </a:lnSpc>
              <a:defRPr/>
            </a:pPr>
            <a:r>
              <a:rPr lang="zh-CN" altLang="en-US" sz="2800" kern="0" dirty="0">
                <a:solidFill>
                  <a:prstClr val="white"/>
                </a:solidFill>
                <a:cs typeface="+mn-ea"/>
                <a:sym typeface="+mn-lt"/>
              </a:rPr>
              <a:t>您的内容请写在这里您的内容请写在这里您的内容请写在这里</a:t>
            </a:r>
            <a:endParaRPr lang="zh-CN" altLang="en-US" sz="2800" kern="0"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randombar(horizontal)">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49"/>
          <p:cNvGrpSpPr/>
          <p:nvPr/>
        </p:nvGrpSpPr>
        <p:grpSpPr bwMode="auto">
          <a:xfrm>
            <a:off x="1191684" y="1605303"/>
            <a:ext cx="2971800" cy="2969683"/>
            <a:chOff x="953424" y="1486519"/>
            <a:chExt cx="2228412" cy="2228408"/>
          </a:xfrm>
        </p:grpSpPr>
        <p:sp>
          <p:nvSpPr>
            <p:cNvPr id="36"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75308" tIns="731520" rIns="475308" bIns="582340" spcCol="1270" anchor="ctr"/>
            <a:lstStyle/>
            <a:p>
              <a:pPr algn="ctr" defTabSz="1777365" fontAlgn="auto">
                <a:lnSpc>
                  <a:spcPct val="90000"/>
                </a:lnSpc>
                <a:spcAft>
                  <a:spcPct val="35000"/>
                </a:spcAft>
                <a:defRPr/>
              </a:pPr>
              <a:endParaRPr lang="en-US" sz="4000" dirty="0">
                <a:cs typeface="+mn-ea"/>
                <a:sym typeface="+mn-lt"/>
              </a:endParaRPr>
            </a:p>
          </p:txBody>
        </p:sp>
        <p:sp>
          <p:nvSpPr>
            <p:cNvPr id="37" name="Oval 48"/>
            <p:cNvSpPr/>
            <p:nvPr/>
          </p:nvSpPr>
          <p:spPr>
            <a:xfrm>
              <a:off x="1375616" y="1909011"/>
              <a:ext cx="1384028" cy="1383423"/>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fontAlgn="auto">
                <a:spcBef>
                  <a:spcPts val="0"/>
                </a:spcBef>
                <a:spcAft>
                  <a:spcPts val="0"/>
                </a:spcAft>
                <a:defRPr/>
              </a:pPr>
              <a:r>
                <a:rPr lang="zh-CN" altLang="en-US" sz="2800" dirty="0">
                  <a:solidFill>
                    <a:schemeClr val="bg1"/>
                  </a:solidFill>
                  <a:cs typeface="+mn-ea"/>
                  <a:sym typeface="+mn-lt"/>
                </a:rPr>
                <a:t>添加</a:t>
              </a:r>
              <a:endParaRPr lang="en-US" altLang="zh-CN" sz="2800" dirty="0">
                <a:solidFill>
                  <a:schemeClr val="bg1"/>
                </a:solidFill>
                <a:cs typeface="+mn-ea"/>
                <a:sym typeface="+mn-lt"/>
              </a:endParaRPr>
            </a:p>
            <a:p>
              <a:pPr algn="ctr" defTabSz="1375410" fontAlgn="auto">
                <a:spcBef>
                  <a:spcPts val="0"/>
                </a:spcBef>
                <a:spcAft>
                  <a:spcPts val="0"/>
                </a:spcAft>
                <a:defRPr/>
              </a:pPr>
              <a:r>
                <a:rPr lang="zh-CN" altLang="en-US" sz="2800" dirty="0">
                  <a:solidFill>
                    <a:schemeClr val="bg1"/>
                  </a:solidFill>
                  <a:cs typeface="+mn-ea"/>
                  <a:sym typeface="+mn-lt"/>
                </a:rPr>
                <a:t>内容</a:t>
              </a:r>
              <a:endParaRPr lang="en-US" sz="2800" dirty="0">
                <a:solidFill>
                  <a:schemeClr val="bg1"/>
                </a:solidFill>
                <a:cs typeface="+mn-ea"/>
                <a:sym typeface="+mn-lt"/>
              </a:endParaRPr>
            </a:p>
          </p:txBody>
        </p:sp>
      </p:grpSp>
      <p:grpSp>
        <p:nvGrpSpPr>
          <p:cNvPr id="38" name="Group 50"/>
          <p:cNvGrpSpPr/>
          <p:nvPr/>
        </p:nvGrpSpPr>
        <p:grpSpPr bwMode="auto">
          <a:xfrm>
            <a:off x="4135968" y="1668805"/>
            <a:ext cx="2061633" cy="2061633"/>
            <a:chOff x="953424" y="1486519"/>
            <a:chExt cx="2228412" cy="2228408"/>
          </a:xfrm>
        </p:grpSpPr>
        <p:sp>
          <p:nvSpPr>
            <p:cNvPr id="45"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75308" tIns="731520" rIns="475308" bIns="582340" spcCol="1270" anchor="ctr"/>
            <a:lstStyle/>
            <a:p>
              <a:pPr algn="ctr" defTabSz="1777365" fontAlgn="auto">
                <a:lnSpc>
                  <a:spcPct val="90000"/>
                </a:lnSpc>
                <a:spcAft>
                  <a:spcPct val="35000"/>
                </a:spcAft>
                <a:defRPr/>
              </a:pPr>
              <a:endParaRPr lang="en-US" sz="2100" dirty="0">
                <a:cs typeface="+mn-ea"/>
                <a:sym typeface="+mn-lt"/>
              </a:endParaRPr>
            </a:p>
          </p:txBody>
        </p:sp>
        <p:sp>
          <p:nvSpPr>
            <p:cNvPr id="46" name="Oval 52"/>
            <p:cNvSpPr/>
            <p:nvPr/>
          </p:nvSpPr>
          <p:spPr>
            <a:xfrm>
              <a:off x="1376686" y="1909779"/>
              <a:ext cx="1381890" cy="1381888"/>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fontAlgn="auto">
                <a:spcBef>
                  <a:spcPts val="0"/>
                </a:spcBef>
                <a:spcAft>
                  <a:spcPts val="0"/>
                </a:spcAft>
                <a:defRPr/>
              </a:pPr>
              <a:r>
                <a:rPr lang="zh-CN" altLang="en-US" sz="2100" dirty="0">
                  <a:solidFill>
                    <a:schemeClr val="bg1"/>
                  </a:solidFill>
                  <a:cs typeface="+mn-ea"/>
                  <a:sym typeface="+mn-lt"/>
                </a:rPr>
                <a:t>添加</a:t>
              </a:r>
              <a:endParaRPr lang="en-US" altLang="zh-CN" sz="2100" dirty="0">
                <a:solidFill>
                  <a:schemeClr val="bg1"/>
                </a:solidFill>
                <a:cs typeface="+mn-ea"/>
                <a:sym typeface="+mn-lt"/>
              </a:endParaRPr>
            </a:p>
            <a:p>
              <a:pPr algn="ctr" defTabSz="1375410" fontAlgn="auto">
                <a:spcBef>
                  <a:spcPts val="0"/>
                </a:spcBef>
                <a:spcAft>
                  <a:spcPts val="0"/>
                </a:spcAft>
                <a:defRPr/>
              </a:pPr>
              <a:r>
                <a:rPr lang="zh-CN" altLang="en-US" sz="2100" dirty="0">
                  <a:solidFill>
                    <a:schemeClr val="bg1"/>
                  </a:solidFill>
                  <a:cs typeface="+mn-ea"/>
                  <a:sym typeface="+mn-lt"/>
                </a:rPr>
                <a:t>内容</a:t>
              </a:r>
              <a:endParaRPr lang="en-US" altLang="zh-CN" sz="2100" dirty="0">
                <a:solidFill>
                  <a:schemeClr val="bg1"/>
                </a:solidFill>
                <a:cs typeface="+mn-ea"/>
                <a:sym typeface="+mn-lt"/>
              </a:endParaRPr>
            </a:p>
          </p:txBody>
        </p:sp>
      </p:grpSp>
      <p:grpSp>
        <p:nvGrpSpPr>
          <p:cNvPr id="48" name="Group 53"/>
          <p:cNvGrpSpPr/>
          <p:nvPr/>
        </p:nvGrpSpPr>
        <p:grpSpPr>
          <a:xfrm>
            <a:off x="6096000" y="1604465"/>
            <a:ext cx="2971216" cy="2971211"/>
            <a:chOff x="953424" y="1486519"/>
            <a:chExt cx="2228412" cy="2228408"/>
          </a:xfrm>
          <a:solidFill>
            <a:srgbClr val="FF3F3F"/>
          </a:solidFill>
        </p:grpSpPr>
        <p:sp>
          <p:nvSpPr>
            <p:cNvPr id="49"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75308" tIns="731520" rIns="475308" bIns="582340" spcCol="1270" anchor="ctr"/>
            <a:lstStyle/>
            <a:p>
              <a:pPr algn="ctr" defTabSz="1777365" fontAlgn="auto">
                <a:lnSpc>
                  <a:spcPct val="90000"/>
                </a:lnSpc>
                <a:spcAft>
                  <a:spcPct val="35000"/>
                </a:spcAft>
                <a:defRPr/>
              </a:pPr>
              <a:endParaRPr lang="en-US" sz="2800" dirty="0">
                <a:cs typeface="+mn-ea"/>
                <a:sym typeface="+mn-lt"/>
              </a:endParaRPr>
            </a:p>
          </p:txBody>
        </p:sp>
        <p:sp>
          <p:nvSpPr>
            <p:cNvPr id="50" name="Oval 55"/>
            <p:cNvSpPr/>
            <p:nvPr/>
          </p:nvSpPr>
          <p:spPr>
            <a:xfrm>
              <a:off x="1376346" y="1909439"/>
              <a:ext cx="1382568" cy="1382568"/>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fontAlgn="auto">
                <a:spcBef>
                  <a:spcPts val="0"/>
                </a:spcBef>
                <a:spcAft>
                  <a:spcPts val="0"/>
                </a:spcAft>
                <a:defRPr/>
              </a:pPr>
              <a:r>
                <a:rPr lang="zh-CN" altLang="en-US" sz="2800" dirty="0">
                  <a:solidFill>
                    <a:schemeClr val="bg1"/>
                  </a:solidFill>
                  <a:cs typeface="+mn-ea"/>
                  <a:sym typeface="+mn-lt"/>
                </a:rPr>
                <a:t>添加</a:t>
              </a:r>
              <a:endParaRPr lang="en-US" altLang="zh-CN" sz="2800" dirty="0">
                <a:solidFill>
                  <a:schemeClr val="bg1"/>
                </a:solidFill>
                <a:cs typeface="+mn-ea"/>
                <a:sym typeface="+mn-lt"/>
              </a:endParaRPr>
            </a:p>
            <a:p>
              <a:pPr algn="ctr" defTabSz="1375410" fontAlgn="auto">
                <a:spcBef>
                  <a:spcPts val="0"/>
                </a:spcBef>
                <a:spcAft>
                  <a:spcPts val="0"/>
                </a:spcAft>
                <a:defRPr/>
              </a:pPr>
              <a:r>
                <a:rPr lang="zh-CN" altLang="en-US" sz="2800" dirty="0">
                  <a:solidFill>
                    <a:schemeClr val="bg1"/>
                  </a:solidFill>
                  <a:cs typeface="+mn-ea"/>
                  <a:sym typeface="+mn-lt"/>
                </a:rPr>
                <a:t>内容</a:t>
              </a:r>
              <a:endParaRPr lang="en-US" altLang="zh-CN" sz="2800" dirty="0">
                <a:solidFill>
                  <a:schemeClr val="bg1"/>
                </a:solidFill>
                <a:cs typeface="+mn-ea"/>
                <a:sym typeface="+mn-lt"/>
              </a:endParaRPr>
            </a:p>
          </p:txBody>
        </p:sp>
      </p:grpSp>
      <p:grpSp>
        <p:nvGrpSpPr>
          <p:cNvPr id="51" name="Group 56"/>
          <p:cNvGrpSpPr/>
          <p:nvPr/>
        </p:nvGrpSpPr>
        <p:grpSpPr>
          <a:xfrm>
            <a:off x="8949893" y="1668122"/>
            <a:ext cx="2061905" cy="2061901"/>
            <a:chOff x="953424" y="1486519"/>
            <a:chExt cx="2228412" cy="2228408"/>
          </a:xfrm>
          <a:solidFill>
            <a:srgbClr val="FFC000"/>
          </a:solidFill>
        </p:grpSpPr>
        <p:sp>
          <p:nvSpPr>
            <p:cNvPr id="52"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75308" tIns="731520" rIns="475308" bIns="582340" spcCol="1270" anchor="ctr"/>
            <a:lstStyle/>
            <a:p>
              <a:pPr algn="ctr" defTabSz="1777365" fontAlgn="auto">
                <a:lnSpc>
                  <a:spcPct val="90000"/>
                </a:lnSpc>
                <a:spcAft>
                  <a:spcPct val="35000"/>
                </a:spcAft>
                <a:defRPr/>
              </a:pPr>
              <a:endParaRPr lang="en-US" sz="2100" dirty="0">
                <a:cs typeface="+mn-ea"/>
                <a:sym typeface="+mn-lt"/>
              </a:endParaRPr>
            </a:p>
          </p:txBody>
        </p:sp>
        <p:sp>
          <p:nvSpPr>
            <p:cNvPr id="53" name="Oval 58"/>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fontAlgn="auto">
                <a:spcBef>
                  <a:spcPts val="0"/>
                </a:spcBef>
                <a:spcAft>
                  <a:spcPts val="0"/>
                </a:spcAft>
                <a:defRPr/>
              </a:pPr>
              <a:r>
                <a:rPr lang="zh-CN" altLang="en-US" sz="2100" dirty="0">
                  <a:solidFill>
                    <a:schemeClr val="bg1"/>
                  </a:solidFill>
                  <a:cs typeface="+mn-ea"/>
                  <a:sym typeface="+mn-lt"/>
                </a:rPr>
                <a:t>添加</a:t>
              </a:r>
              <a:endParaRPr lang="en-US" altLang="zh-CN" sz="2100" dirty="0">
                <a:solidFill>
                  <a:schemeClr val="bg1"/>
                </a:solidFill>
                <a:cs typeface="+mn-ea"/>
                <a:sym typeface="+mn-lt"/>
              </a:endParaRPr>
            </a:p>
            <a:p>
              <a:pPr algn="ctr" defTabSz="1375410" fontAlgn="auto">
                <a:spcBef>
                  <a:spcPts val="0"/>
                </a:spcBef>
                <a:spcAft>
                  <a:spcPts val="0"/>
                </a:spcAft>
                <a:defRPr/>
              </a:pPr>
              <a:r>
                <a:rPr lang="zh-CN" altLang="en-US" sz="2100" dirty="0">
                  <a:solidFill>
                    <a:schemeClr val="bg1"/>
                  </a:solidFill>
                  <a:cs typeface="+mn-ea"/>
                  <a:sym typeface="+mn-lt"/>
                </a:rPr>
                <a:t>内容</a:t>
              </a:r>
              <a:endParaRPr lang="en-US" altLang="zh-CN" sz="2100" dirty="0">
                <a:solidFill>
                  <a:schemeClr val="bg1"/>
                </a:solidFill>
                <a:cs typeface="+mn-ea"/>
                <a:sym typeface="+mn-lt"/>
              </a:endParaRPr>
            </a:p>
          </p:txBody>
        </p:sp>
      </p:grpSp>
      <p:sp>
        <p:nvSpPr>
          <p:cNvPr id="54" name="TextBox 59"/>
          <p:cNvSpPr txBox="1"/>
          <p:nvPr/>
        </p:nvSpPr>
        <p:spPr>
          <a:xfrm>
            <a:off x="1051984" y="4803943"/>
            <a:ext cx="10121900" cy="740410"/>
          </a:xfrm>
          <a:prstGeom prst="rect">
            <a:avLst/>
          </a:prstGeom>
          <a:noFill/>
        </p:spPr>
        <p:txBody>
          <a:bodyPr lIns="0" tIns="0" rIns="0" bIns="0">
            <a:spAutoFit/>
          </a:bodyPr>
          <a:lstStyle/>
          <a:p>
            <a:pPr algn="ctr" defTabSz="1375410" fontAlgn="auto">
              <a:lnSpc>
                <a:spcPct val="120000"/>
              </a:lnSpc>
              <a:spcBef>
                <a:spcPts val="0"/>
              </a:spcBef>
              <a:spcAft>
                <a:spcPts val="0"/>
              </a:spcAft>
              <a:defRPr/>
            </a:pPr>
            <a:r>
              <a:rPr lang="zh-CN" altLang="en-US" sz="1335" b="1" dirty="0">
                <a:solidFill>
                  <a:schemeClr val="tx1">
                    <a:lumMod val="50000"/>
                    <a:lumOff val="50000"/>
                  </a:schemeClr>
                </a:solidFill>
                <a:cs typeface="+mn-ea"/>
                <a:sym typeface="+mn-lt"/>
              </a:rPr>
              <a:t>标题数字等都可以通过点击和重新输入进行更改，顶部</a:t>
            </a:r>
            <a:r>
              <a:rPr lang="en-US" altLang="zh-CN" sz="1335" b="1" dirty="0">
                <a:solidFill>
                  <a:schemeClr val="tx1">
                    <a:lumMod val="50000"/>
                    <a:lumOff val="50000"/>
                  </a:schemeClr>
                </a:solidFill>
                <a:cs typeface="+mn-ea"/>
                <a:sym typeface="+mn-lt"/>
              </a:rPr>
              <a:t>“</a:t>
            </a:r>
            <a:r>
              <a:rPr lang="zh-CN" altLang="en-US" sz="1335" b="1" dirty="0">
                <a:solidFill>
                  <a:schemeClr val="tx1">
                    <a:lumMod val="50000"/>
                    <a:lumOff val="50000"/>
                  </a:schemeClr>
                </a:solidFill>
                <a:cs typeface="+mn-ea"/>
                <a:sym typeface="+mn-lt"/>
              </a:rPr>
              <a:t>开始</a:t>
            </a:r>
            <a:r>
              <a:rPr lang="en-US" altLang="zh-CN" sz="1335" b="1" dirty="0">
                <a:solidFill>
                  <a:schemeClr val="tx1">
                    <a:lumMod val="50000"/>
                    <a:lumOff val="50000"/>
                  </a:schemeClr>
                </a:solidFill>
                <a:cs typeface="+mn-ea"/>
                <a:sym typeface="+mn-lt"/>
              </a:rPr>
              <a:t>”</a:t>
            </a:r>
            <a:r>
              <a:rPr lang="zh-CN" altLang="en-US" sz="1335" b="1" dirty="0">
                <a:solidFill>
                  <a:schemeClr val="tx1">
                    <a:lumMod val="50000"/>
                    <a:lumOff val="50000"/>
                  </a:schemeClr>
                </a:solidFill>
                <a:cs typeface="+mn-ea"/>
                <a:sym typeface="+mn-lt"/>
              </a:rPr>
              <a:t>面板中可以对字体、字号、颜色、行距等进行修改。标题数字等都可以通过点击和重新输入进行更改，顶部</a:t>
            </a:r>
            <a:r>
              <a:rPr lang="en-US" altLang="zh-CN" sz="1335" b="1" dirty="0">
                <a:solidFill>
                  <a:schemeClr val="tx1">
                    <a:lumMod val="50000"/>
                    <a:lumOff val="50000"/>
                  </a:schemeClr>
                </a:solidFill>
                <a:cs typeface="+mn-ea"/>
                <a:sym typeface="+mn-lt"/>
              </a:rPr>
              <a:t>“</a:t>
            </a:r>
            <a:r>
              <a:rPr lang="zh-CN" altLang="en-US" sz="1335" b="1" dirty="0">
                <a:solidFill>
                  <a:schemeClr val="tx1">
                    <a:lumMod val="50000"/>
                    <a:lumOff val="50000"/>
                  </a:schemeClr>
                </a:solidFill>
                <a:cs typeface="+mn-ea"/>
                <a:sym typeface="+mn-lt"/>
              </a:rPr>
              <a:t>开始</a:t>
            </a:r>
            <a:r>
              <a:rPr lang="en-US" altLang="zh-CN" sz="1335" b="1" dirty="0">
                <a:solidFill>
                  <a:schemeClr val="tx1">
                    <a:lumMod val="50000"/>
                    <a:lumOff val="50000"/>
                  </a:schemeClr>
                </a:solidFill>
                <a:cs typeface="+mn-ea"/>
                <a:sym typeface="+mn-lt"/>
              </a:rPr>
              <a:t>”</a:t>
            </a:r>
            <a:r>
              <a:rPr lang="zh-CN" altLang="en-US" sz="1335" b="1" dirty="0">
                <a:solidFill>
                  <a:schemeClr val="tx1">
                    <a:lumMod val="50000"/>
                    <a:lumOff val="50000"/>
                  </a:schemeClr>
                </a:solidFill>
                <a:cs typeface="+mn-ea"/>
                <a:sym typeface="+mn-lt"/>
              </a:rPr>
              <a:t>面板中可以对字体、字号、颜色、行距等进行修改。标题数字等都可以通过点击和重新输入进行更改，顶部</a:t>
            </a:r>
            <a:r>
              <a:rPr lang="en-US" altLang="zh-CN" sz="1335" b="1" dirty="0">
                <a:solidFill>
                  <a:schemeClr val="tx1">
                    <a:lumMod val="50000"/>
                    <a:lumOff val="50000"/>
                  </a:schemeClr>
                </a:solidFill>
                <a:cs typeface="+mn-ea"/>
                <a:sym typeface="+mn-lt"/>
              </a:rPr>
              <a:t>“</a:t>
            </a:r>
            <a:r>
              <a:rPr lang="zh-CN" altLang="en-US" sz="1335" b="1" dirty="0">
                <a:solidFill>
                  <a:schemeClr val="tx1">
                    <a:lumMod val="50000"/>
                    <a:lumOff val="50000"/>
                  </a:schemeClr>
                </a:solidFill>
                <a:cs typeface="+mn-ea"/>
                <a:sym typeface="+mn-lt"/>
              </a:rPr>
              <a:t>开始</a:t>
            </a:r>
            <a:r>
              <a:rPr lang="en-US" altLang="zh-CN" sz="1335" b="1" dirty="0">
                <a:solidFill>
                  <a:schemeClr val="tx1">
                    <a:lumMod val="50000"/>
                    <a:lumOff val="50000"/>
                  </a:schemeClr>
                </a:solidFill>
                <a:cs typeface="+mn-ea"/>
                <a:sym typeface="+mn-lt"/>
              </a:rPr>
              <a:t>”</a:t>
            </a:r>
            <a:r>
              <a:rPr lang="zh-CN" altLang="en-US" sz="1335" b="1" dirty="0">
                <a:solidFill>
                  <a:schemeClr val="tx1">
                    <a:lumMod val="50000"/>
                    <a:lumOff val="50000"/>
                  </a:schemeClr>
                </a:solidFill>
                <a:cs typeface="+mn-ea"/>
                <a:sym typeface="+mn-lt"/>
              </a:rPr>
              <a:t>面板中可以对字体、字号、颜色、行距等进行修改。</a:t>
            </a:r>
            <a:endParaRPr lang="zh-CN" altLang="en-US" sz="1335" b="1" dirty="0">
              <a:solidFill>
                <a:schemeClr val="tx1">
                  <a:lumMod val="50000"/>
                  <a:lumOff val="50000"/>
                </a:schemeClr>
              </a:solidFill>
              <a:cs typeface="+mn-ea"/>
              <a:sym typeface="+mn-lt"/>
            </a:endParaRPr>
          </a:p>
        </p:txBody>
      </p:sp>
      <p:cxnSp>
        <p:nvCxnSpPr>
          <p:cNvPr id="55" name="Straight Connector 60"/>
          <p:cNvCxnSpPr/>
          <p:nvPr/>
        </p:nvCxnSpPr>
        <p:spPr>
          <a:xfrm>
            <a:off x="1051984" y="4718765"/>
            <a:ext cx="10104967"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6"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360"/>
                                          </p:val>
                                        </p:tav>
                                        <p:tav tm="100000">
                                          <p:val>
                                            <p:fltVal val="0"/>
                                          </p:val>
                                        </p:tav>
                                      </p:tavLst>
                                    </p:anim>
                                    <p:animEffect transition="in" filter="fade">
                                      <p:cBhvr>
                                        <p:cTn id="10" dur="500"/>
                                        <p:tgtEl>
                                          <p:spTgt spid="29"/>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 calcmode="lin" valueType="num">
                                      <p:cBhvr>
                                        <p:cTn id="16" dur="500" fill="hold"/>
                                        <p:tgtEl>
                                          <p:spTgt spid="38"/>
                                        </p:tgtEl>
                                        <p:attrNameLst>
                                          <p:attrName>style.rotation</p:attrName>
                                        </p:attrNameLst>
                                      </p:cBhvr>
                                      <p:tavLst>
                                        <p:tav tm="0">
                                          <p:val>
                                            <p:fltVal val="360"/>
                                          </p:val>
                                        </p:tav>
                                        <p:tav tm="100000">
                                          <p:val>
                                            <p:fltVal val="0"/>
                                          </p:val>
                                        </p:tav>
                                      </p:tavLst>
                                    </p:anim>
                                    <p:animEffect transition="in" filter="fade">
                                      <p:cBhvr>
                                        <p:cTn id="17" dur="500"/>
                                        <p:tgtEl>
                                          <p:spTgt spid="38"/>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ppt_w</p:attrName>
                                        </p:attrNameLst>
                                      </p:cBhvr>
                                      <p:tavLst>
                                        <p:tav tm="0">
                                          <p:val>
                                            <p:fltVal val="0"/>
                                          </p:val>
                                        </p:tav>
                                        <p:tav tm="100000">
                                          <p:val>
                                            <p:strVal val="#ppt_w"/>
                                          </p:val>
                                        </p:tav>
                                      </p:tavLst>
                                    </p:anim>
                                    <p:anim calcmode="lin" valueType="num">
                                      <p:cBhvr>
                                        <p:cTn id="22" dur="500" fill="hold"/>
                                        <p:tgtEl>
                                          <p:spTgt spid="48"/>
                                        </p:tgtEl>
                                        <p:attrNameLst>
                                          <p:attrName>ppt_h</p:attrName>
                                        </p:attrNameLst>
                                      </p:cBhvr>
                                      <p:tavLst>
                                        <p:tav tm="0">
                                          <p:val>
                                            <p:fltVal val="0"/>
                                          </p:val>
                                        </p:tav>
                                        <p:tav tm="100000">
                                          <p:val>
                                            <p:strVal val="#ppt_h"/>
                                          </p:val>
                                        </p:tav>
                                      </p:tavLst>
                                    </p:anim>
                                    <p:anim calcmode="lin" valueType="num">
                                      <p:cBhvr>
                                        <p:cTn id="23" dur="500" fill="hold"/>
                                        <p:tgtEl>
                                          <p:spTgt spid="48"/>
                                        </p:tgtEl>
                                        <p:attrNameLst>
                                          <p:attrName>style.rotation</p:attrName>
                                        </p:attrNameLst>
                                      </p:cBhvr>
                                      <p:tavLst>
                                        <p:tav tm="0">
                                          <p:val>
                                            <p:fltVal val="360"/>
                                          </p:val>
                                        </p:tav>
                                        <p:tav tm="100000">
                                          <p:val>
                                            <p:fltVal val="0"/>
                                          </p:val>
                                        </p:tav>
                                      </p:tavLst>
                                    </p:anim>
                                    <p:animEffect transition="in" filter="fade">
                                      <p:cBhvr>
                                        <p:cTn id="24" dur="500"/>
                                        <p:tgtEl>
                                          <p:spTgt spid="48"/>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 calcmode="lin" valueType="num">
                                      <p:cBhvr>
                                        <p:cTn id="30" dur="500" fill="hold"/>
                                        <p:tgtEl>
                                          <p:spTgt spid="51"/>
                                        </p:tgtEl>
                                        <p:attrNameLst>
                                          <p:attrName>style.rotation</p:attrName>
                                        </p:attrNameLst>
                                      </p:cBhvr>
                                      <p:tavLst>
                                        <p:tav tm="0">
                                          <p:val>
                                            <p:fltVal val="360"/>
                                          </p:val>
                                        </p:tav>
                                        <p:tav tm="100000">
                                          <p:val>
                                            <p:fltVal val="0"/>
                                          </p:val>
                                        </p:tav>
                                      </p:tavLst>
                                    </p:anim>
                                    <p:animEffect transition="in" filter="fade">
                                      <p:cBhvr>
                                        <p:cTn id="31" dur="500"/>
                                        <p:tgtEl>
                                          <p:spTgt spid="51"/>
                                        </p:tgtEl>
                                      </p:cBhvr>
                                    </p:animEffect>
                                  </p:childTnLst>
                                </p:cTn>
                              </p:par>
                            </p:childTnLst>
                          </p:cTn>
                        </p:par>
                        <p:par>
                          <p:cTn id="32" fill="hold">
                            <p:stCondLst>
                              <p:cond delay="2000"/>
                            </p:stCondLst>
                            <p:childTnLst>
                              <p:par>
                                <p:cTn id="33" presetID="18" presetClass="entr" presetSubtype="3"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strips(upRight)">
                                      <p:cBhvr>
                                        <p:cTn id="35" dur="500"/>
                                        <p:tgtEl>
                                          <p:spTgt spid="5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0254" y="1454812"/>
            <a:ext cx="9213905" cy="4043339"/>
            <a:chOff x="1410254" y="1756470"/>
            <a:chExt cx="9213905" cy="4043339"/>
          </a:xfrm>
        </p:grpSpPr>
        <p:pic>
          <p:nvPicPr>
            <p:cNvPr id="14" name="图片 13"/>
            <p:cNvPicPr>
              <a:picLocks noChangeAspect="1"/>
            </p:cNvPicPr>
            <p:nvPr/>
          </p:nvPicPr>
          <p:blipFill>
            <a:blip r:embed="rId1" cstate="screen"/>
            <a:stretch>
              <a:fillRect/>
            </a:stretch>
          </p:blipFill>
          <p:spPr>
            <a:xfrm>
              <a:off x="1410254" y="1756470"/>
              <a:ext cx="3305819" cy="2209045"/>
            </a:xfrm>
            <a:prstGeom prst="rect">
              <a:avLst/>
            </a:prstGeom>
          </p:spPr>
        </p:pic>
        <p:pic>
          <p:nvPicPr>
            <p:cNvPr id="15" name="图片 14"/>
            <p:cNvPicPr>
              <a:picLocks noChangeAspect="1"/>
            </p:cNvPicPr>
            <p:nvPr/>
          </p:nvPicPr>
          <p:blipFill>
            <a:blip r:embed="rId2" cstate="screen"/>
            <a:stretch>
              <a:fillRect/>
            </a:stretch>
          </p:blipFill>
          <p:spPr>
            <a:xfrm>
              <a:off x="7049582" y="3687559"/>
              <a:ext cx="3574577" cy="2112250"/>
            </a:xfrm>
            <a:prstGeom prst="rect">
              <a:avLst/>
            </a:prstGeom>
          </p:spPr>
        </p:pic>
      </p:grpSp>
      <p:grpSp>
        <p:nvGrpSpPr>
          <p:cNvPr id="26" name="Group 3"/>
          <p:cNvGrpSpPr/>
          <p:nvPr/>
        </p:nvGrpSpPr>
        <p:grpSpPr>
          <a:xfrm>
            <a:off x="6120033" y="2050626"/>
            <a:ext cx="4878527" cy="1141025"/>
            <a:chOff x="-31078" y="4439263"/>
            <a:chExt cx="11358105" cy="1280239"/>
          </a:xfrm>
        </p:grpSpPr>
        <p:sp>
          <p:nvSpPr>
            <p:cNvPr id="27" name="TextBox 16"/>
            <p:cNvSpPr txBox="1"/>
            <p:nvPr/>
          </p:nvSpPr>
          <p:spPr>
            <a:xfrm>
              <a:off x="-31078" y="4439263"/>
              <a:ext cx="3539281" cy="294965"/>
            </a:xfrm>
            <a:prstGeom prst="rect">
              <a:avLst/>
            </a:prstGeom>
            <a:noFill/>
          </p:spPr>
          <p:txBody>
            <a:bodyPr wrap="none" lIns="0" tIns="0" rIns="0" bIns="0" rtlCol="0">
              <a:spAutoFit/>
            </a:bodyPr>
            <a:lstStyle/>
            <a:p>
              <a:pPr algn="ctr"/>
              <a:r>
                <a:rPr lang="zh-CN" altLang="en-US" sz="1705" dirty="0">
                  <a:cs typeface="+mn-ea"/>
                  <a:sym typeface="+mn-lt"/>
                </a:rPr>
                <a:t>请输入您的标题</a:t>
              </a:r>
              <a:endParaRPr lang="en-GB" sz="1705" dirty="0">
                <a:cs typeface="+mn-ea"/>
                <a:sym typeface="+mn-lt"/>
              </a:endParaRPr>
            </a:p>
          </p:txBody>
        </p:sp>
        <p:sp>
          <p:nvSpPr>
            <p:cNvPr id="28" name="TextBox 20"/>
            <p:cNvSpPr txBox="1"/>
            <p:nvPr/>
          </p:nvSpPr>
          <p:spPr>
            <a:xfrm>
              <a:off x="-31078" y="4892010"/>
              <a:ext cx="11358105" cy="827492"/>
            </a:xfrm>
            <a:prstGeom prst="rect">
              <a:avLst/>
            </a:prstGeom>
            <a:noFill/>
          </p:spPr>
          <p:txBody>
            <a:bodyPr wrap="square" lIns="0" tIns="0" rIns="0" bIns="0" rtlCol="0">
              <a:spAutoFit/>
            </a:bodyPr>
            <a:lstStyle/>
            <a:p>
              <a:pPr algn="just">
                <a:lnSpc>
                  <a:spcPct val="150000"/>
                </a:lnSpc>
              </a:pPr>
              <a:r>
                <a:rPr lang="zh-CN" altLang="en-US" sz="1065" dirty="0">
                  <a:cs typeface="+mn-ea"/>
                  <a:sym typeface="+mn-lt"/>
                </a:rPr>
                <a:t>标题数字等都可以通过点击和重新输入进行更改，顶部“开始”面板中可以对字体请输入您的标题，修改文字内容，也可以直接复制你的内容到此。请输入您的标题，修改文字</a:t>
              </a:r>
              <a:endParaRPr lang="en-GB" altLang="zh-CN" sz="1065" dirty="0">
                <a:cs typeface="+mn-ea"/>
                <a:sym typeface="+mn-lt"/>
              </a:endParaRPr>
            </a:p>
          </p:txBody>
        </p:sp>
      </p:grpSp>
      <p:grpSp>
        <p:nvGrpSpPr>
          <p:cNvPr id="11" name="Group 3"/>
          <p:cNvGrpSpPr/>
          <p:nvPr/>
        </p:nvGrpSpPr>
        <p:grpSpPr>
          <a:xfrm>
            <a:off x="1313825" y="4386366"/>
            <a:ext cx="4782175" cy="1141025"/>
            <a:chOff x="-50030" y="4439263"/>
            <a:chExt cx="11377057" cy="1280239"/>
          </a:xfrm>
        </p:grpSpPr>
        <p:sp>
          <p:nvSpPr>
            <p:cNvPr id="12" name="TextBox 16"/>
            <p:cNvSpPr txBox="1"/>
            <p:nvPr/>
          </p:nvSpPr>
          <p:spPr>
            <a:xfrm>
              <a:off x="-50030" y="4439263"/>
              <a:ext cx="3577187" cy="294393"/>
            </a:xfrm>
            <a:prstGeom prst="rect">
              <a:avLst/>
            </a:prstGeom>
            <a:noFill/>
          </p:spPr>
          <p:txBody>
            <a:bodyPr wrap="none" lIns="0" tIns="0" rIns="0" bIns="0" rtlCol="0">
              <a:spAutoFit/>
            </a:bodyPr>
            <a:lstStyle/>
            <a:p>
              <a:pPr algn="ctr"/>
              <a:r>
                <a:rPr lang="zh-CN" altLang="en-US" sz="1705" dirty="0">
                  <a:cs typeface="+mn-ea"/>
                  <a:sym typeface="+mn-lt"/>
                </a:rPr>
                <a:t>请输入您的标题</a:t>
              </a:r>
              <a:endParaRPr lang="en-GB" sz="1705" dirty="0">
                <a:cs typeface="+mn-ea"/>
                <a:sym typeface="+mn-lt"/>
              </a:endParaRPr>
            </a:p>
          </p:txBody>
        </p:sp>
        <p:sp>
          <p:nvSpPr>
            <p:cNvPr id="13" name="TextBox 20"/>
            <p:cNvSpPr txBox="1"/>
            <p:nvPr/>
          </p:nvSpPr>
          <p:spPr>
            <a:xfrm>
              <a:off x="-31078" y="4892010"/>
              <a:ext cx="11358105" cy="827492"/>
            </a:xfrm>
            <a:prstGeom prst="rect">
              <a:avLst/>
            </a:prstGeom>
            <a:noFill/>
          </p:spPr>
          <p:txBody>
            <a:bodyPr wrap="square" lIns="0" tIns="0" rIns="0" bIns="0" rtlCol="0">
              <a:spAutoFit/>
            </a:bodyPr>
            <a:lstStyle/>
            <a:p>
              <a:pPr algn="just">
                <a:lnSpc>
                  <a:spcPct val="150000"/>
                </a:lnSpc>
              </a:pPr>
              <a:r>
                <a:rPr lang="zh-CN" altLang="en-US" sz="1065" dirty="0">
                  <a:cs typeface="+mn-ea"/>
                  <a:sym typeface="+mn-lt"/>
                </a:rPr>
                <a:t>标题数字等都可以通过点击和重新输入进行更改，顶部“开始”面板中可以对字体请输入您的标题，修改文字内容，也可以直接复制你的内容到此。请输入您的标题，修改文字</a:t>
              </a:r>
              <a:endParaRPr lang="en-GB" altLang="zh-CN" sz="1065" dirty="0">
                <a:cs typeface="+mn-ea"/>
                <a:sym typeface="+mn-lt"/>
              </a:endParaRPr>
            </a:p>
          </p:txBody>
        </p:sp>
      </p:grpSp>
      <p:sp>
        <p:nvSpPr>
          <p:cNvPr id="16"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1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p:tgtEl>
                                          <p:spTgt spid="26"/>
                                        </p:tgtEl>
                                        <p:attrNameLst>
                                          <p:attrName>ppt_y</p:attrName>
                                        </p:attrNameLst>
                                      </p:cBhvr>
                                      <p:tavLst>
                                        <p:tav tm="0">
                                          <p:val>
                                            <p:strVal val="#ppt_y-#ppt_h*1.125000"/>
                                          </p:val>
                                        </p:tav>
                                        <p:tav tm="100000">
                                          <p:val>
                                            <p:strVal val="#ppt_y"/>
                                          </p:val>
                                        </p:tav>
                                      </p:tavLst>
                                    </p:anim>
                                    <p:animEffect transition="in" filter="wipe(down)">
                                      <p:cBhvr>
                                        <p:cTn id="12" dur="500"/>
                                        <p:tgtEl>
                                          <p:spTgt spid="26"/>
                                        </p:tgtEl>
                                      </p:cBhvr>
                                    </p:animEffect>
                                  </p:childTnLst>
                                </p:cTn>
                              </p:par>
                            </p:childTnLst>
                          </p:cTn>
                        </p:par>
                        <p:par>
                          <p:cTn id="13" fill="hold">
                            <p:stCondLst>
                              <p:cond delay="2500"/>
                            </p:stCondLst>
                            <p:childTnLst>
                              <p:par>
                                <p:cTn id="14" presetID="12" presetClass="entr" presetSubtype="1"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166797" y="932816"/>
            <a:ext cx="5078064" cy="3179533"/>
            <a:chOff x="2466445" y="1007745"/>
            <a:chExt cx="5559955" cy="4130629"/>
          </a:xfrm>
        </p:grpSpPr>
        <p:grpSp>
          <p:nvGrpSpPr>
            <p:cNvPr id="7" name="组合 6"/>
            <p:cNvGrpSpPr/>
            <p:nvPr/>
          </p:nvGrpSpPr>
          <p:grpSpPr>
            <a:xfrm>
              <a:off x="2466445" y="1007745"/>
              <a:ext cx="898972" cy="4130629"/>
              <a:chOff x="3294182" y="1253899"/>
              <a:chExt cx="1127801" cy="5364000"/>
            </a:xfrm>
          </p:grpSpPr>
          <p:cxnSp>
            <p:nvCxnSpPr>
              <p:cNvPr id="26" name="MH_Others_1"/>
              <p:cNvCxnSpPr/>
              <p:nvPr>
                <p:custDataLst>
                  <p:tags r:id="rId1"/>
                </p:custDataLst>
              </p:nvPr>
            </p:nvCxnSpPr>
            <p:spPr>
              <a:xfrm>
                <a:off x="4421983" y="1253899"/>
                <a:ext cx="0" cy="536400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MH_Others_3"/>
              <p:cNvSpPr txBox="1"/>
              <p:nvPr>
                <p:custDataLst>
                  <p:tags r:id="rId2"/>
                </p:custDataLst>
              </p:nvPr>
            </p:nvSpPr>
            <p:spPr>
              <a:xfrm>
                <a:off x="3294182" y="1520711"/>
                <a:ext cx="693894" cy="1498465"/>
              </a:xfrm>
              <a:prstGeom prst="rect">
                <a:avLst/>
              </a:prstGeom>
              <a:noFill/>
            </p:spPr>
            <p:txBody>
              <a:bodyPr vert="horz" wrap="square" rtlCol="0" anchor="ctr" anchorCtr="0">
                <a:noAutofit/>
              </a:bodyPr>
              <a:lstStyle/>
              <a:p>
                <a:pPr algn="ctr"/>
                <a:r>
                  <a:rPr lang="zh-CN" altLang="en-US" sz="4800" b="1" dirty="0">
                    <a:solidFill>
                      <a:schemeClr val="accent1"/>
                    </a:solidFill>
                    <a:cs typeface="+mn-ea"/>
                    <a:sym typeface="+mn-lt"/>
                  </a:rPr>
                  <a:t>目</a:t>
                </a:r>
                <a:endParaRPr lang="en-US" altLang="zh-CN" sz="4800" b="1" dirty="0">
                  <a:solidFill>
                    <a:schemeClr val="accent1"/>
                  </a:solidFill>
                  <a:cs typeface="+mn-ea"/>
                  <a:sym typeface="+mn-lt"/>
                </a:endParaRPr>
              </a:p>
              <a:p>
                <a:pPr algn="ctr"/>
                <a:r>
                  <a:rPr lang="zh-CN" altLang="en-US" sz="4800" b="1" dirty="0">
                    <a:solidFill>
                      <a:schemeClr val="accent1"/>
                    </a:solidFill>
                    <a:cs typeface="+mn-ea"/>
                    <a:sym typeface="+mn-lt"/>
                  </a:rPr>
                  <a:t>录</a:t>
                </a:r>
                <a:endParaRPr lang="zh-CN" altLang="en-US" sz="4800" b="1" dirty="0">
                  <a:solidFill>
                    <a:schemeClr val="accent1"/>
                  </a:solidFill>
                  <a:cs typeface="+mn-ea"/>
                  <a:sym typeface="+mn-lt"/>
                </a:endParaRPr>
              </a:p>
            </p:txBody>
          </p:sp>
        </p:grpSp>
        <p:grpSp>
          <p:nvGrpSpPr>
            <p:cNvPr id="14" name="组合 13"/>
            <p:cNvGrpSpPr/>
            <p:nvPr/>
          </p:nvGrpSpPr>
          <p:grpSpPr>
            <a:xfrm>
              <a:off x="3900170" y="1007745"/>
              <a:ext cx="4126230" cy="4076700"/>
              <a:chOff x="6142" y="1587"/>
              <a:chExt cx="6498" cy="6420"/>
            </a:xfrm>
          </p:grpSpPr>
          <p:sp>
            <p:nvSpPr>
              <p:cNvPr id="5" name="MH_Number_1">
                <a:hlinkClick r:id="rId3" action="ppaction://hlinksldjump"/>
              </p:cNvPr>
              <p:cNvSpPr/>
              <p:nvPr>
                <p:custDataLst>
                  <p:tags r:id="rId4"/>
                </p:custDataLst>
              </p:nvPr>
            </p:nvSpPr>
            <p:spPr>
              <a:xfrm>
                <a:off x="6142" y="1587"/>
                <a:ext cx="856" cy="82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a:solidFill>
                      <a:schemeClr val="accent1"/>
                    </a:solidFill>
                    <a:cs typeface="+mn-ea"/>
                    <a:sym typeface="+mn-lt"/>
                  </a:rPr>
                  <a:t>01</a:t>
                </a:r>
                <a:endParaRPr lang="zh-CN" altLang="en-US" sz="2800" b="1" dirty="0">
                  <a:solidFill>
                    <a:schemeClr val="accent1"/>
                  </a:solidFill>
                  <a:cs typeface="+mn-ea"/>
                  <a:sym typeface="+mn-lt"/>
                </a:endParaRPr>
              </a:p>
            </p:txBody>
          </p:sp>
          <p:sp>
            <p:nvSpPr>
              <p:cNvPr id="6" name="MH_Entry_1">
                <a:hlinkClick r:id="rId3" action="ppaction://hlinksldjump"/>
              </p:cNvPr>
              <p:cNvSpPr/>
              <p:nvPr>
                <p:custDataLst>
                  <p:tags r:id="rId5"/>
                </p:custDataLst>
              </p:nvPr>
            </p:nvSpPr>
            <p:spPr>
              <a:xfrm>
                <a:off x="7186" y="1587"/>
                <a:ext cx="5455" cy="82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rgbClr val="FFFFFF"/>
                    </a:solidFill>
                    <a:cs typeface="+mn-ea"/>
                    <a:sym typeface="+mn-lt"/>
                  </a:rPr>
                  <a:t>请在此处输入您的标题</a:t>
                </a:r>
                <a:endParaRPr lang="zh-CN" altLang="en-US" sz="2000" dirty="0">
                  <a:solidFill>
                    <a:srgbClr val="FFFFFF"/>
                  </a:solidFill>
                  <a:cs typeface="+mn-ea"/>
                  <a:sym typeface="+mn-lt"/>
                </a:endParaRPr>
              </a:p>
            </p:txBody>
          </p:sp>
          <p:sp>
            <p:nvSpPr>
              <p:cNvPr id="9" name="MH_Number_3">
                <a:hlinkClick r:id="rId6" action="ppaction://hlinksldjump"/>
              </p:cNvPr>
              <p:cNvSpPr/>
              <p:nvPr>
                <p:custDataLst>
                  <p:tags r:id="rId7"/>
                </p:custDataLst>
              </p:nvPr>
            </p:nvSpPr>
            <p:spPr>
              <a:xfrm>
                <a:off x="6142" y="4432"/>
                <a:ext cx="856" cy="82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a:solidFill>
                      <a:schemeClr val="accent1"/>
                    </a:solidFill>
                    <a:cs typeface="+mn-ea"/>
                    <a:sym typeface="+mn-lt"/>
                  </a:rPr>
                  <a:t>03</a:t>
                </a:r>
                <a:endParaRPr lang="zh-CN" altLang="en-US" sz="2800" b="1" dirty="0">
                  <a:solidFill>
                    <a:schemeClr val="accent1"/>
                  </a:solidFill>
                  <a:cs typeface="+mn-ea"/>
                  <a:sym typeface="+mn-lt"/>
                </a:endParaRPr>
              </a:p>
            </p:txBody>
          </p:sp>
          <p:sp>
            <p:nvSpPr>
              <p:cNvPr id="4" name="MH_Entry_3">
                <a:hlinkClick r:id="rId6" action="ppaction://hlinksldjump"/>
              </p:cNvPr>
              <p:cNvSpPr/>
              <p:nvPr>
                <p:custDataLst>
                  <p:tags r:id="rId8"/>
                </p:custDataLst>
              </p:nvPr>
            </p:nvSpPr>
            <p:spPr>
              <a:xfrm>
                <a:off x="7186" y="4432"/>
                <a:ext cx="5455" cy="82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rgbClr val="FFFFFF"/>
                    </a:solidFill>
                    <a:cs typeface="+mn-ea"/>
                    <a:sym typeface="+mn-lt"/>
                  </a:rPr>
                  <a:t>请在此处输入您的标题</a:t>
                </a:r>
                <a:endParaRPr lang="zh-CN" altLang="en-US" sz="2000" dirty="0">
                  <a:solidFill>
                    <a:srgbClr val="FFFFFF"/>
                  </a:solidFill>
                  <a:cs typeface="+mn-ea"/>
                  <a:sym typeface="+mn-lt"/>
                </a:endParaRPr>
              </a:p>
            </p:txBody>
          </p:sp>
          <p:sp>
            <p:nvSpPr>
              <p:cNvPr id="21" name="MH_Number_2">
                <a:hlinkClick r:id="" action="ppaction://noaction"/>
              </p:cNvPr>
              <p:cNvSpPr/>
              <p:nvPr>
                <p:custDataLst>
                  <p:tags r:id="rId9"/>
                </p:custDataLst>
              </p:nvPr>
            </p:nvSpPr>
            <p:spPr>
              <a:xfrm>
                <a:off x="6142" y="3010"/>
                <a:ext cx="856" cy="82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a:solidFill>
                      <a:schemeClr val="accent1"/>
                    </a:solidFill>
                    <a:cs typeface="+mn-ea"/>
                    <a:sym typeface="+mn-lt"/>
                  </a:rPr>
                  <a:t>02</a:t>
                </a:r>
                <a:endParaRPr lang="zh-CN" altLang="en-US" sz="2800" b="1" dirty="0">
                  <a:solidFill>
                    <a:schemeClr val="accent1"/>
                  </a:solidFill>
                  <a:cs typeface="+mn-ea"/>
                  <a:sym typeface="+mn-lt"/>
                </a:endParaRPr>
              </a:p>
            </p:txBody>
          </p:sp>
          <p:sp>
            <p:nvSpPr>
              <p:cNvPr id="22" name="MH_Entry_2">
                <a:hlinkClick r:id="" action="ppaction://noaction"/>
              </p:cNvPr>
              <p:cNvSpPr/>
              <p:nvPr>
                <p:custDataLst>
                  <p:tags r:id="rId10"/>
                </p:custDataLst>
              </p:nvPr>
            </p:nvSpPr>
            <p:spPr>
              <a:xfrm>
                <a:off x="7186" y="3010"/>
                <a:ext cx="5455" cy="82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rgbClr val="FFFFFF"/>
                    </a:solidFill>
                    <a:cs typeface="+mn-ea"/>
                    <a:sym typeface="+mn-lt"/>
                  </a:rPr>
                  <a:t>请在此处输入您的标题</a:t>
                </a:r>
                <a:endParaRPr lang="zh-CN" altLang="en-US" sz="2000" dirty="0">
                  <a:solidFill>
                    <a:srgbClr val="FFFFFF"/>
                  </a:solidFill>
                  <a:cs typeface="+mn-ea"/>
                  <a:sym typeface="+mn-lt"/>
                </a:endParaRPr>
              </a:p>
            </p:txBody>
          </p:sp>
          <p:sp>
            <p:nvSpPr>
              <p:cNvPr id="24" name="MH_Number_4">
                <a:hlinkClick r:id="rId11" action="ppaction://hlinksldjump"/>
              </p:cNvPr>
              <p:cNvSpPr/>
              <p:nvPr>
                <p:custDataLst>
                  <p:tags r:id="rId12"/>
                </p:custDataLst>
              </p:nvPr>
            </p:nvSpPr>
            <p:spPr>
              <a:xfrm>
                <a:off x="6142" y="5855"/>
                <a:ext cx="856" cy="82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a:solidFill>
                      <a:schemeClr val="accent1"/>
                    </a:solidFill>
                    <a:cs typeface="+mn-ea"/>
                    <a:sym typeface="+mn-lt"/>
                  </a:rPr>
                  <a:t>04</a:t>
                </a:r>
                <a:endParaRPr lang="zh-CN" altLang="en-US" sz="2800" b="1" dirty="0">
                  <a:solidFill>
                    <a:schemeClr val="accent1"/>
                  </a:solidFill>
                  <a:cs typeface="+mn-ea"/>
                  <a:sym typeface="+mn-lt"/>
                </a:endParaRPr>
              </a:p>
            </p:txBody>
          </p:sp>
          <p:sp>
            <p:nvSpPr>
              <p:cNvPr id="25" name="MH_Entry_4">
                <a:hlinkClick r:id="rId11" action="ppaction://hlinksldjump"/>
              </p:cNvPr>
              <p:cNvSpPr/>
              <p:nvPr>
                <p:custDataLst>
                  <p:tags r:id="rId13"/>
                </p:custDataLst>
              </p:nvPr>
            </p:nvSpPr>
            <p:spPr>
              <a:xfrm>
                <a:off x="7186" y="5855"/>
                <a:ext cx="5455" cy="82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rgbClr val="FFFFFF"/>
                    </a:solidFill>
                    <a:cs typeface="+mn-ea"/>
                    <a:sym typeface="+mn-lt"/>
                  </a:rPr>
                  <a:t>请在此处输入您的标题</a:t>
                </a:r>
                <a:endParaRPr lang="zh-CN" altLang="en-US" sz="2000" dirty="0">
                  <a:solidFill>
                    <a:srgbClr val="FFFFFF"/>
                  </a:solidFill>
                  <a:cs typeface="+mn-ea"/>
                  <a:sym typeface="+mn-lt"/>
                </a:endParaRPr>
              </a:p>
            </p:txBody>
          </p:sp>
          <p:sp>
            <p:nvSpPr>
              <p:cNvPr id="12" name="MH_Number_4">
                <a:hlinkClick r:id="rId11" action="ppaction://hlinksldjump"/>
              </p:cNvPr>
              <p:cNvSpPr/>
              <p:nvPr>
                <p:custDataLst>
                  <p:tags r:id="rId14"/>
                </p:custDataLst>
              </p:nvPr>
            </p:nvSpPr>
            <p:spPr>
              <a:xfrm>
                <a:off x="6142" y="7181"/>
                <a:ext cx="856" cy="82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a:solidFill>
                      <a:schemeClr val="accent1"/>
                    </a:solidFill>
                    <a:cs typeface="+mn-ea"/>
                    <a:sym typeface="+mn-lt"/>
                  </a:rPr>
                  <a:t>05</a:t>
                </a:r>
                <a:endParaRPr lang="en-US" sz="2800" b="1" dirty="0">
                  <a:solidFill>
                    <a:schemeClr val="accent1"/>
                  </a:solidFill>
                  <a:cs typeface="+mn-ea"/>
                  <a:sym typeface="+mn-lt"/>
                </a:endParaRPr>
              </a:p>
            </p:txBody>
          </p:sp>
          <p:sp>
            <p:nvSpPr>
              <p:cNvPr id="13" name="MH_Entry_4">
                <a:hlinkClick r:id="rId11" action="ppaction://hlinksldjump"/>
              </p:cNvPr>
              <p:cNvSpPr/>
              <p:nvPr>
                <p:custDataLst>
                  <p:tags r:id="rId15"/>
                </p:custDataLst>
              </p:nvPr>
            </p:nvSpPr>
            <p:spPr>
              <a:xfrm>
                <a:off x="7186" y="7181"/>
                <a:ext cx="5455" cy="82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rgbClr val="FFFFFF"/>
                    </a:solidFill>
                    <a:cs typeface="+mn-ea"/>
                    <a:sym typeface="+mn-lt"/>
                  </a:rPr>
                  <a:t>请在此处输入您的标题</a:t>
                </a:r>
                <a:endParaRPr lang="zh-CN" altLang="en-US" sz="2000" dirty="0">
                  <a:solidFill>
                    <a:srgbClr val="FFFFFF"/>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768427" y="1766568"/>
            <a:ext cx="1311017" cy="2072640"/>
            <a:chOff x="5029200" y="2032000"/>
            <a:chExt cx="1382713" cy="2185988"/>
          </a:xfrm>
          <a:solidFill>
            <a:schemeClr val="accent2"/>
          </a:solidFill>
        </p:grpSpPr>
        <p:sp>
          <p:nvSpPr>
            <p:cNvPr id="10" name="Freeform 9"/>
            <p:cNvSpPr/>
            <p:nvPr/>
          </p:nvSpPr>
          <p:spPr bwMode="auto">
            <a:xfrm>
              <a:off x="5056188" y="2032000"/>
              <a:ext cx="1355725" cy="1122363"/>
            </a:xfrm>
            <a:custGeom>
              <a:avLst/>
              <a:gdLst>
                <a:gd name="T0" fmla="*/ 1708 w 1708"/>
                <a:gd name="T1" fmla="*/ 0 h 1413"/>
                <a:gd name="T2" fmla="*/ 1708 w 1708"/>
                <a:gd name="T3" fmla="*/ 897 h 1413"/>
                <a:gd name="T4" fmla="*/ 1073 w 1708"/>
                <a:gd name="T5" fmla="*/ 1413 h 1413"/>
                <a:gd name="T6" fmla="*/ 0 w 1708"/>
                <a:gd name="T7" fmla="*/ 1390 h 1413"/>
                <a:gd name="T8" fmla="*/ 636 w 1708"/>
                <a:gd name="T9" fmla="*/ 871 h 1413"/>
                <a:gd name="T10" fmla="*/ 1708 w 1708"/>
                <a:gd name="T11" fmla="*/ 0 h 1413"/>
              </a:gdLst>
              <a:ahLst/>
              <a:cxnLst>
                <a:cxn ang="0">
                  <a:pos x="T0" y="T1"/>
                </a:cxn>
                <a:cxn ang="0">
                  <a:pos x="T2" y="T3"/>
                </a:cxn>
                <a:cxn ang="0">
                  <a:pos x="T4" y="T5"/>
                </a:cxn>
                <a:cxn ang="0">
                  <a:pos x="T6" y="T7"/>
                </a:cxn>
                <a:cxn ang="0">
                  <a:pos x="T8" y="T9"/>
                </a:cxn>
                <a:cxn ang="0">
                  <a:pos x="T10" y="T11"/>
                </a:cxn>
              </a:cxnLst>
              <a:rect l="0" t="0" r="r" b="b"/>
              <a:pathLst>
                <a:path w="1708" h="1413">
                  <a:moveTo>
                    <a:pt x="1708" y="0"/>
                  </a:moveTo>
                  <a:lnTo>
                    <a:pt x="1708" y="897"/>
                  </a:lnTo>
                  <a:lnTo>
                    <a:pt x="1073" y="1413"/>
                  </a:lnTo>
                  <a:lnTo>
                    <a:pt x="0" y="1390"/>
                  </a:lnTo>
                  <a:lnTo>
                    <a:pt x="636" y="871"/>
                  </a:lnTo>
                  <a:lnTo>
                    <a:pt x="170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11" name="Freeform 10"/>
            <p:cNvSpPr/>
            <p:nvPr/>
          </p:nvSpPr>
          <p:spPr bwMode="auto">
            <a:xfrm>
              <a:off x="5056188" y="3095625"/>
              <a:ext cx="1355725" cy="1122363"/>
            </a:xfrm>
            <a:custGeom>
              <a:avLst/>
              <a:gdLst>
                <a:gd name="T0" fmla="*/ 1073 w 1708"/>
                <a:gd name="T1" fmla="*/ 0 h 1413"/>
                <a:gd name="T2" fmla="*/ 1708 w 1708"/>
                <a:gd name="T3" fmla="*/ 517 h 1413"/>
                <a:gd name="T4" fmla="*/ 1708 w 1708"/>
                <a:gd name="T5" fmla="*/ 1413 h 1413"/>
                <a:gd name="T6" fmla="*/ 636 w 1708"/>
                <a:gd name="T7" fmla="*/ 542 h 1413"/>
                <a:gd name="T8" fmla="*/ 0 w 1708"/>
                <a:gd name="T9" fmla="*/ 51 h 1413"/>
                <a:gd name="T10" fmla="*/ 1073 w 1708"/>
                <a:gd name="T11" fmla="*/ 0 h 1413"/>
              </a:gdLst>
              <a:ahLst/>
              <a:cxnLst>
                <a:cxn ang="0">
                  <a:pos x="T0" y="T1"/>
                </a:cxn>
                <a:cxn ang="0">
                  <a:pos x="T2" y="T3"/>
                </a:cxn>
                <a:cxn ang="0">
                  <a:pos x="T4" y="T5"/>
                </a:cxn>
                <a:cxn ang="0">
                  <a:pos x="T6" y="T7"/>
                </a:cxn>
                <a:cxn ang="0">
                  <a:pos x="T8" y="T9"/>
                </a:cxn>
                <a:cxn ang="0">
                  <a:pos x="T10" y="T11"/>
                </a:cxn>
              </a:cxnLst>
              <a:rect l="0" t="0" r="r" b="b"/>
              <a:pathLst>
                <a:path w="1708" h="1413">
                  <a:moveTo>
                    <a:pt x="1073" y="0"/>
                  </a:moveTo>
                  <a:lnTo>
                    <a:pt x="1708" y="517"/>
                  </a:lnTo>
                  <a:lnTo>
                    <a:pt x="1708" y="1413"/>
                  </a:lnTo>
                  <a:lnTo>
                    <a:pt x="636" y="542"/>
                  </a:lnTo>
                  <a:lnTo>
                    <a:pt x="0" y="51"/>
                  </a:lnTo>
                  <a:lnTo>
                    <a:pt x="1073"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nvGrpSpPr>
            <p:cNvPr id="41" name="组合 40"/>
            <p:cNvGrpSpPr/>
            <p:nvPr/>
          </p:nvGrpSpPr>
          <p:grpSpPr>
            <a:xfrm>
              <a:off x="5849938" y="3390900"/>
              <a:ext cx="214312" cy="198438"/>
              <a:chOff x="5849938" y="3390900"/>
              <a:chExt cx="214312" cy="198438"/>
            </a:xfrm>
            <a:grpFill/>
          </p:grpSpPr>
          <p:sp>
            <p:nvSpPr>
              <p:cNvPr id="12" name="Freeform 11"/>
              <p:cNvSpPr/>
              <p:nvPr/>
            </p:nvSpPr>
            <p:spPr bwMode="auto">
              <a:xfrm>
                <a:off x="5849938" y="3390900"/>
                <a:ext cx="15875" cy="185738"/>
              </a:xfrm>
              <a:custGeom>
                <a:avLst/>
                <a:gdLst>
                  <a:gd name="T0" fmla="*/ 10 w 20"/>
                  <a:gd name="T1" fmla="*/ 0 h 233"/>
                  <a:gd name="T2" fmla="*/ 16 w 20"/>
                  <a:gd name="T3" fmla="*/ 2 h 233"/>
                  <a:gd name="T4" fmla="*/ 20 w 20"/>
                  <a:gd name="T5" fmla="*/ 6 h 233"/>
                  <a:gd name="T6" fmla="*/ 20 w 20"/>
                  <a:gd name="T7" fmla="*/ 10 h 233"/>
                  <a:gd name="T8" fmla="*/ 20 w 20"/>
                  <a:gd name="T9" fmla="*/ 223 h 233"/>
                  <a:gd name="T10" fmla="*/ 20 w 20"/>
                  <a:gd name="T11" fmla="*/ 229 h 233"/>
                  <a:gd name="T12" fmla="*/ 16 w 20"/>
                  <a:gd name="T13" fmla="*/ 233 h 233"/>
                  <a:gd name="T14" fmla="*/ 10 w 20"/>
                  <a:gd name="T15" fmla="*/ 233 h 233"/>
                  <a:gd name="T16" fmla="*/ 6 w 20"/>
                  <a:gd name="T17" fmla="*/ 233 h 233"/>
                  <a:gd name="T18" fmla="*/ 2 w 20"/>
                  <a:gd name="T19" fmla="*/ 229 h 233"/>
                  <a:gd name="T20" fmla="*/ 0 w 20"/>
                  <a:gd name="T21" fmla="*/ 223 h 233"/>
                  <a:gd name="T22" fmla="*/ 0 w 20"/>
                  <a:gd name="T23" fmla="*/ 10 h 233"/>
                  <a:gd name="T24" fmla="*/ 2 w 20"/>
                  <a:gd name="T25" fmla="*/ 6 h 233"/>
                  <a:gd name="T26" fmla="*/ 6 w 20"/>
                  <a:gd name="T27" fmla="*/ 2 h 233"/>
                  <a:gd name="T28" fmla="*/ 10 w 20"/>
                  <a:gd name="T29"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33">
                    <a:moveTo>
                      <a:pt x="10" y="0"/>
                    </a:moveTo>
                    <a:lnTo>
                      <a:pt x="16" y="2"/>
                    </a:lnTo>
                    <a:lnTo>
                      <a:pt x="20" y="6"/>
                    </a:lnTo>
                    <a:lnTo>
                      <a:pt x="20" y="10"/>
                    </a:lnTo>
                    <a:lnTo>
                      <a:pt x="20" y="223"/>
                    </a:lnTo>
                    <a:lnTo>
                      <a:pt x="20" y="229"/>
                    </a:lnTo>
                    <a:lnTo>
                      <a:pt x="16" y="233"/>
                    </a:lnTo>
                    <a:lnTo>
                      <a:pt x="10" y="233"/>
                    </a:lnTo>
                    <a:lnTo>
                      <a:pt x="6" y="233"/>
                    </a:lnTo>
                    <a:lnTo>
                      <a:pt x="2" y="229"/>
                    </a:lnTo>
                    <a:lnTo>
                      <a:pt x="0" y="223"/>
                    </a:lnTo>
                    <a:lnTo>
                      <a:pt x="0" y="10"/>
                    </a:lnTo>
                    <a:lnTo>
                      <a:pt x="2" y="6"/>
                    </a:lnTo>
                    <a:lnTo>
                      <a:pt x="6" y="2"/>
                    </a:lnTo>
                    <a:lnTo>
                      <a:pt x="1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13" name="Freeform 12"/>
              <p:cNvSpPr/>
              <p:nvPr/>
            </p:nvSpPr>
            <p:spPr bwMode="auto">
              <a:xfrm>
                <a:off x="5926138" y="3486150"/>
                <a:ext cx="39688" cy="76200"/>
              </a:xfrm>
              <a:custGeom>
                <a:avLst/>
                <a:gdLst>
                  <a:gd name="T0" fmla="*/ 14 w 51"/>
                  <a:gd name="T1" fmla="*/ 0 h 97"/>
                  <a:gd name="T2" fmla="*/ 37 w 51"/>
                  <a:gd name="T3" fmla="*/ 0 h 97"/>
                  <a:gd name="T4" fmla="*/ 41 w 51"/>
                  <a:gd name="T5" fmla="*/ 0 h 97"/>
                  <a:gd name="T6" fmla="*/ 47 w 51"/>
                  <a:gd name="T7" fmla="*/ 4 h 97"/>
                  <a:gd name="T8" fmla="*/ 49 w 51"/>
                  <a:gd name="T9" fmla="*/ 8 h 97"/>
                  <a:gd name="T10" fmla="*/ 51 w 51"/>
                  <a:gd name="T11" fmla="*/ 12 h 97"/>
                  <a:gd name="T12" fmla="*/ 51 w 51"/>
                  <a:gd name="T13" fmla="*/ 84 h 97"/>
                  <a:gd name="T14" fmla="*/ 49 w 51"/>
                  <a:gd name="T15" fmla="*/ 90 h 97"/>
                  <a:gd name="T16" fmla="*/ 47 w 51"/>
                  <a:gd name="T17" fmla="*/ 93 h 97"/>
                  <a:gd name="T18" fmla="*/ 41 w 51"/>
                  <a:gd name="T19" fmla="*/ 97 h 97"/>
                  <a:gd name="T20" fmla="*/ 37 w 51"/>
                  <a:gd name="T21" fmla="*/ 97 h 97"/>
                  <a:gd name="T22" fmla="*/ 14 w 51"/>
                  <a:gd name="T23" fmla="*/ 97 h 97"/>
                  <a:gd name="T24" fmla="*/ 10 w 51"/>
                  <a:gd name="T25" fmla="*/ 97 h 97"/>
                  <a:gd name="T26" fmla="*/ 4 w 51"/>
                  <a:gd name="T27" fmla="*/ 93 h 97"/>
                  <a:gd name="T28" fmla="*/ 2 w 51"/>
                  <a:gd name="T29" fmla="*/ 90 h 97"/>
                  <a:gd name="T30" fmla="*/ 0 w 51"/>
                  <a:gd name="T31" fmla="*/ 84 h 97"/>
                  <a:gd name="T32" fmla="*/ 0 w 51"/>
                  <a:gd name="T33" fmla="*/ 12 h 97"/>
                  <a:gd name="T34" fmla="*/ 2 w 51"/>
                  <a:gd name="T35" fmla="*/ 8 h 97"/>
                  <a:gd name="T36" fmla="*/ 4 w 51"/>
                  <a:gd name="T37" fmla="*/ 4 h 97"/>
                  <a:gd name="T38" fmla="*/ 10 w 51"/>
                  <a:gd name="T39" fmla="*/ 0 h 97"/>
                  <a:gd name="T40" fmla="*/ 14 w 51"/>
                  <a:gd name="T41"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7">
                    <a:moveTo>
                      <a:pt x="14" y="0"/>
                    </a:moveTo>
                    <a:lnTo>
                      <a:pt x="37" y="0"/>
                    </a:lnTo>
                    <a:lnTo>
                      <a:pt x="41" y="0"/>
                    </a:lnTo>
                    <a:lnTo>
                      <a:pt x="47" y="4"/>
                    </a:lnTo>
                    <a:lnTo>
                      <a:pt x="49" y="8"/>
                    </a:lnTo>
                    <a:lnTo>
                      <a:pt x="51" y="12"/>
                    </a:lnTo>
                    <a:lnTo>
                      <a:pt x="51" y="84"/>
                    </a:lnTo>
                    <a:lnTo>
                      <a:pt x="49" y="90"/>
                    </a:lnTo>
                    <a:lnTo>
                      <a:pt x="47" y="93"/>
                    </a:lnTo>
                    <a:lnTo>
                      <a:pt x="41" y="97"/>
                    </a:lnTo>
                    <a:lnTo>
                      <a:pt x="37" y="97"/>
                    </a:lnTo>
                    <a:lnTo>
                      <a:pt x="14" y="97"/>
                    </a:lnTo>
                    <a:lnTo>
                      <a:pt x="10" y="97"/>
                    </a:lnTo>
                    <a:lnTo>
                      <a:pt x="4" y="93"/>
                    </a:lnTo>
                    <a:lnTo>
                      <a:pt x="2" y="90"/>
                    </a:lnTo>
                    <a:lnTo>
                      <a:pt x="0" y="84"/>
                    </a:lnTo>
                    <a:lnTo>
                      <a:pt x="0" y="12"/>
                    </a:lnTo>
                    <a:lnTo>
                      <a:pt x="2" y="8"/>
                    </a:lnTo>
                    <a:lnTo>
                      <a:pt x="4" y="4"/>
                    </a:lnTo>
                    <a:lnTo>
                      <a:pt x="10" y="0"/>
                    </a:lnTo>
                    <a:lnTo>
                      <a:pt x="1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14" name="Freeform 13"/>
              <p:cNvSpPr/>
              <p:nvPr/>
            </p:nvSpPr>
            <p:spPr bwMode="auto">
              <a:xfrm>
                <a:off x="5976938" y="3471863"/>
                <a:ext cx="38100" cy="90488"/>
              </a:xfrm>
              <a:custGeom>
                <a:avLst/>
                <a:gdLst>
                  <a:gd name="T0" fmla="*/ 14 w 49"/>
                  <a:gd name="T1" fmla="*/ 0 h 114"/>
                  <a:gd name="T2" fmla="*/ 35 w 49"/>
                  <a:gd name="T3" fmla="*/ 0 h 114"/>
                  <a:gd name="T4" fmla="*/ 41 w 49"/>
                  <a:gd name="T5" fmla="*/ 0 h 114"/>
                  <a:gd name="T6" fmla="*/ 45 w 49"/>
                  <a:gd name="T7" fmla="*/ 4 h 114"/>
                  <a:gd name="T8" fmla="*/ 47 w 49"/>
                  <a:gd name="T9" fmla="*/ 8 h 114"/>
                  <a:gd name="T10" fmla="*/ 49 w 49"/>
                  <a:gd name="T11" fmla="*/ 11 h 114"/>
                  <a:gd name="T12" fmla="*/ 49 w 49"/>
                  <a:gd name="T13" fmla="*/ 101 h 114"/>
                  <a:gd name="T14" fmla="*/ 47 w 49"/>
                  <a:gd name="T15" fmla="*/ 107 h 114"/>
                  <a:gd name="T16" fmla="*/ 45 w 49"/>
                  <a:gd name="T17" fmla="*/ 110 h 114"/>
                  <a:gd name="T18" fmla="*/ 41 w 49"/>
                  <a:gd name="T19" fmla="*/ 114 h 114"/>
                  <a:gd name="T20" fmla="*/ 35 w 49"/>
                  <a:gd name="T21" fmla="*/ 114 h 114"/>
                  <a:gd name="T22" fmla="*/ 14 w 49"/>
                  <a:gd name="T23" fmla="*/ 114 h 114"/>
                  <a:gd name="T24" fmla="*/ 8 w 49"/>
                  <a:gd name="T25" fmla="*/ 114 h 114"/>
                  <a:gd name="T26" fmla="*/ 4 w 49"/>
                  <a:gd name="T27" fmla="*/ 110 h 114"/>
                  <a:gd name="T28" fmla="*/ 0 w 49"/>
                  <a:gd name="T29" fmla="*/ 107 h 114"/>
                  <a:gd name="T30" fmla="*/ 0 w 49"/>
                  <a:gd name="T31" fmla="*/ 101 h 114"/>
                  <a:gd name="T32" fmla="*/ 0 w 49"/>
                  <a:gd name="T33" fmla="*/ 11 h 114"/>
                  <a:gd name="T34" fmla="*/ 0 w 49"/>
                  <a:gd name="T35" fmla="*/ 8 h 114"/>
                  <a:gd name="T36" fmla="*/ 4 w 49"/>
                  <a:gd name="T37" fmla="*/ 4 h 114"/>
                  <a:gd name="T38" fmla="*/ 8 w 49"/>
                  <a:gd name="T39" fmla="*/ 0 h 114"/>
                  <a:gd name="T40" fmla="*/ 14 w 49"/>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14">
                    <a:moveTo>
                      <a:pt x="14" y="0"/>
                    </a:moveTo>
                    <a:lnTo>
                      <a:pt x="35" y="0"/>
                    </a:lnTo>
                    <a:lnTo>
                      <a:pt x="41" y="0"/>
                    </a:lnTo>
                    <a:lnTo>
                      <a:pt x="45" y="4"/>
                    </a:lnTo>
                    <a:lnTo>
                      <a:pt x="47" y="8"/>
                    </a:lnTo>
                    <a:lnTo>
                      <a:pt x="49" y="11"/>
                    </a:lnTo>
                    <a:lnTo>
                      <a:pt x="49" y="101"/>
                    </a:lnTo>
                    <a:lnTo>
                      <a:pt x="47" y="107"/>
                    </a:lnTo>
                    <a:lnTo>
                      <a:pt x="45" y="110"/>
                    </a:lnTo>
                    <a:lnTo>
                      <a:pt x="41" y="114"/>
                    </a:lnTo>
                    <a:lnTo>
                      <a:pt x="35" y="114"/>
                    </a:lnTo>
                    <a:lnTo>
                      <a:pt x="14" y="114"/>
                    </a:lnTo>
                    <a:lnTo>
                      <a:pt x="8" y="114"/>
                    </a:lnTo>
                    <a:lnTo>
                      <a:pt x="4" y="110"/>
                    </a:lnTo>
                    <a:lnTo>
                      <a:pt x="0" y="107"/>
                    </a:lnTo>
                    <a:lnTo>
                      <a:pt x="0" y="101"/>
                    </a:lnTo>
                    <a:lnTo>
                      <a:pt x="0" y="11"/>
                    </a:lnTo>
                    <a:lnTo>
                      <a:pt x="0" y="8"/>
                    </a:lnTo>
                    <a:lnTo>
                      <a:pt x="4" y="4"/>
                    </a:lnTo>
                    <a:lnTo>
                      <a:pt x="8" y="0"/>
                    </a:lnTo>
                    <a:lnTo>
                      <a:pt x="1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15" name="Freeform 14"/>
              <p:cNvSpPr/>
              <p:nvPr/>
            </p:nvSpPr>
            <p:spPr bwMode="auto">
              <a:xfrm>
                <a:off x="5876925" y="3498850"/>
                <a:ext cx="38100" cy="63500"/>
              </a:xfrm>
              <a:custGeom>
                <a:avLst/>
                <a:gdLst>
                  <a:gd name="T0" fmla="*/ 14 w 49"/>
                  <a:gd name="T1" fmla="*/ 0 h 79"/>
                  <a:gd name="T2" fmla="*/ 35 w 49"/>
                  <a:gd name="T3" fmla="*/ 0 h 79"/>
                  <a:gd name="T4" fmla="*/ 41 w 49"/>
                  <a:gd name="T5" fmla="*/ 0 h 79"/>
                  <a:gd name="T6" fmla="*/ 45 w 49"/>
                  <a:gd name="T7" fmla="*/ 4 h 79"/>
                  <a:gd name="T8" fmla="*/ 49 w 49"/>
                  <a:gd name="T9" fmla="*/ 8 h 79"/>
                  <a:gd name="T10" fmla="*/ 49 w 49"/>
                  <a:gd name="T11" fmla="*/ 11 h 79"/>
                  <a:gd name="T12" fmla="*/ 49 w 49"/>
                  <a:gd name="T13" fmla="*/ 66 h 79"/>
                  <a:gd name="T14" fmla="*/ 49 w 49"/>
                  <a:gd name="T15" fmla="*/ 72 h 79"/>
                  <a:gd name="T16" fmla="*/ 45 w 49"/>
                  <a:gd name="T17" fmla="*/ 75 h 79"/>
                  <a:gd name="T18" fmla="*/ 41 w 49"/>
                  <a:gd name="T19" fmla="*/ 79 h 79"/>
                  <a:gd name="T20" fmla="*/ 35 w 49"/>
                  <a:gd name="T21" fmla="*/ 79 h 79"/>
                  <a:gd name="T22" fmla="*/ 14 w 49"/>
                  <a:gd name="T23" fmla="*/ 79 h 79"/>
                  <a:gd name="T24" fmla="*/ 8 w 49"/>
                  <a:gd name="T25" fmla="*/ 79 h 79"/>
                  <a:gd name="T26" fmla="*/ 4 w 49"/>
                  <a:gd name="T27" fmla="*/ 75 h 79"/>
                  <a:gd name="T28" fmla="*/ 2 w 49"/>
                  <a:gd name="T29" fmla="*/ 72 h 79"/>
                  <a:gd name="T30" fmla="*/ 0 w 49"/>
                  <a:gd name="T31" fmla="*/ 66 h 79"/>
                  <a:gd name="T32" fmla="*/ 0 w 49"/>
                  <a:gd name="T33" fmla="*/ 11 h 79"/>
                  <a:gd name="T34" fmla="*/ 2 w 49"/>
                  <a:gd name="T35" fmla="*/ 8 h 79"/>
                  <a:gd name="T36" fmla="*/ 4 w 49"/>
                  <a:gd name="T37" fmla="*/ 4 h 79"/>
                  <a:gd name="T38" fmla="*/ 8 w 49"/>
                  <a:gd name="T39" fmla="*/ 0 h 79"/>
                  <a:gd name="T40" fmla="*/ 14 w 49"/>
                  <a:gd name="T4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79">
                    <a:moveTo>
                      <a:pt x="14" y="0"/>
                    </a:moveTo>
                    <a:lnTo>
                      <a:pt x="35" y="0"/>
                    </a:lnTo>
                    <a:lnTo>
                      <a:pt x="41" y="0"/>
                    </a:lnTo>
                    <a:lnTo>
                      <a:pt x="45" y="4"/>
                    </a:lnTo>
                    <a:lnTo>
                      <a:pt x="49" y="8"/>
                    </a:lnTo>
                    <a:lnTo>
                      <a:pt x="49" y="11"/>
                    </a:lnTo>
                    <a:lnTo>
                      <a:pt x="49" y="66"/>
                    </a:lnTo>
                    <a:lnTo>
                      <a:pt x="49" y="72"/>
                    </a:lnTo>
                    <a:lnTo>
                      <a:pt x="45" y="75"/>
                    </a:lnTo>
                    <a:lnTo>
                      <a:pt x="41" y="79"/>
                    </a:lnTo>
                    <a:lnTo>
                      <a:pt x="35" y="79"/>
                    </a:lnTo>
                    <a:lnTo>
                      <a:pt x="14" y="79"/>
                    </a:lnTo>
                    <a:lnTo>
                      <a:pt x="8" y="79"/>
                    </a:lnTo>
                    <a:lnTo>
                      <a:pt x="4" y="75"/>
                    </a:lnTo>
                    <a:lnTo>
                      <a:pt x="2" y="72"/>
                    </a:lnTo>
                    <a:lnTo>
                      <a:pt x="0" y="66"/>
                    </a:lnTo>
                    <a:lnTo>
                      <a:pt x="0" y="11"/>
                    </a:lnTo>
                    <a:lnTo>
                      <a:pt x="2" y="8"/>
                    </a:lnTo>
                    <a:lnTo>
                      <a:pt x="4" y="4"/>
                    </a:lnTo>
                    <a:lnTo>
                      <a:pt x="8" y="0"/>
                    </a:lnTo>
                    <a:lnTo>
                      <a:pt x="1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16" name="Freeform 15"/>
              <p:cNvSpPr/>
              <p:nvPr/>
            </p:nvSpPr>
            <p:spPr bwMode="auto">
              <a:xfrm>
                <a:off x="5880100" y="3573463"/>
                <a:ext cx="184150" cy="15875"/>
              </a:xfrm>
              <a:custGeom>
                <a:avLst/>
                <a:gdLst>
                  <a:gd name="T0" fmla="*/ 10 w 233"/>
                  <a:gd name="T1" fmla="*/ 0 h 19"/>
                  <a:gd name="T2" fmla="*/ 223 w 233"/>
                  <a:gd name="T3" fmla="*/ 0 h 19"/>
                  <a:gd name="T4" fmla="*/ 227 w 233"/>
                  <a:gd name="T5" fmla="*/ 2 h 19"/>
                  <a:gd name="T6" fmla="*/ 231 w 233"/>
                  <a:gd name="T7" fmla="*/ 6 h 19"/>
                  <a:gd name="T8" fmla="*/ 233 w 233"/>
                  <a:gd name="T9" fmla="*/ 10 h 19"/>
                  <a:gd name="T10" fmla="*/ 231 w 233"/>
                  <a:gd name="T11" fmla="*/ 15 h 19"/>
                  <a:gd name="T12" fmla="*/ 227 w 233"/>
                  <a:gd name="T13" fmla="*/ 19 h 19"/>
                  <a:gd name="T14" fmla="*/ 223 w 233"/>
                  <a:gd name="T15" fmla="*/ 19 h 19"/>
                  <a:gd name="T16" fmla="*/ 10 w 233"/>
                  <a:gd name="T17" fmla="*/ 19 h 19"/>
                  <a:gd name="T18" fmla="*/ 4 w 233"/>
                  <a:gd name="T19" fmla="*/ 19 h 19"/>
                  <a:gd name="T20" fmla="*/ 0 w 233"/>
                  <a:gd name="T21" fmla="*/ 15 h 19"/>
                  <a:gd name="T22" fmla="*/ 0 w 233"/>
                  <a:gd name="T23" fmla="*/ 10 h 19"/>
                  <a:gd name="T24" fmla="*/ 0 w 233"/>
                  <a:gd name="T25" fmla="*/ 6 h 19"/>
                  <a:gd name="T26" fmla="*/ 4 w 233"/>
                  <a:gd name="T27" fmla="*/ 2 h 19"/>
                  <a:gd name="T28" fmla="*/ 10 w 233"/>
                  <a:gd name="T2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9">
                    <a:moveTo>
                      <a:pt x="10" y="0"/>
                    </a:moveTo>
                    <a:lnTo>
                      <a:pt x="223" y="0"/>
                    </a:lnTo>
                    <a:lnTo>
                      <a:pt x="227" y="2"/>
                    </a:lnTo>
                    <a:lnTo>
                      <a:pt x="231" y="6"/>
                    </a:lnTo>
                    <a:lnTo>
                      <a:pt x="233" y="10"/>
                    </a:lnTo>
                    <a:lnTo>
                      <a:pt x="231" y="15"/>
                    </a:lnTo>
                    <a:lnTo>
                      <a:pt x="227" y="19"/>
                    </a:lnTo>
                    <a:lnTo>
                      <a:pt x="223" y="19"/>
                    </a:lnTo>
                    <a:lnTo>
                      <a:pt x="10" y="19"/>
                    </a:lnTo>
                    <a:lnTo>
                      <a:pt x="4" y="19"/>
                    </a:lnTo>
                    <a:lnTo>
                      <a:pt x="0" y="15"/>
                    </a:lnTo>
                    <a:lnTo>
                      <a:pt x="0" y="10"/>
                    </a:lnTo>
                    <a:lnTo>
                      <a:pt x="0" y="6"/>
                    </a:lnTo>
                    <a:lnTo>
                      <a:pt x="4" y="2"/>
                    </a:lnTo>
                    <a:lnTo>
                      <a:pt x="1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17" name="Freeform 16"/>
              <p:cNvSpPr/>
              <p:nvPr/>
            </p:nvSpPr>
            <p:spPr bwMode="auto">
              <a:xfrm>
                <a:off x="6026150" y="3457575"/>
                <a:ext cx="38100" cy="104775"/>
              </a:xfrm>
              <a:custGeom>
                <a:avLst/>
                <a:gdLst>
                  <a:gd name="T0" fmla="*/ 13 w 48"/>
                  <a:gd name="T1" fmla="*/ 0 h 132"/>
                  <a:gd name="T2" fmla="*/ 36 w 48"/>
                  <a:gd name="T3" fmla="*/ 0 h 132"/>
                  <a:gd name="T4" fmla="*/ 40 w 48"/>
                  <a:gd name="T5" fmla="*/ 0 h 132"/>
                  <a:gd name="T6" fmla="*/ 44 w 48"/>
                  <a:gd name="T7" fmla="*/ 4 h 132"/>
                  <a:gd name="T8" fmla="*/ 48 w 48"/>
                  <a:gd name="T9" fmla="*/ 8 h 132"/>
                  <a:gd name="T10" fmla="*/ 48 w 48"/>
                  <a:gd name="T11" fmla="*/ 12 h 132"/>
                  <a:gd name="T12" fmla="*/ 48 w 48"/>
                  <a:gd name="T13" fmla="*/ 119 h 132"/>
                  <a:gd name="T14" fmla="*/ 48 w 48"/>
                  <a:gd name="T15" fmla="*/ 125 h 132"/>
                  <a:gd name="T16" fmla="*/ 44 w 48"/>
                  <a:gd name="T17" fmla="*/ 128 h 132"/>
                  <a:gd name="T18" fmla="*/ 40 w 48"/>
                  <a:gd name="T19" fmla="*/ 132 h 132"/>
                  <a:gd name="T20" fmla="*/ 36 w 48"/>
                  <a:gd name="T21" fmla="*/ 132 h 132"/>
                  <a:gd name="T22" fmla="*/ 13 w 48"/>
                  <a:gd name="T23" fmla="*/ 132 h 132"/>
                  <a:gd name="T24" fmla="*/ 7 w 48"/>
                  <a:gd name="T25" fmla="*/ 132 h 132"/>
                  <a:gd name="T26" fmla="*/ 3 w 48"/>
                  <a:gd name="T27" fmla="*/ 128 h 132"/>
                  <a:gd name="T28" fmla="*/ 2 w 48"/>
                  <a:gd name="T29" fmla="*/ 125 h 132"/>
                  <a:gd name="T30" fmla="*/ 0 w 48"/>
                  <a:gd name="T31" fmla="*/ 119 h 132"/>
                  <a:gd name="T32" fmla="*/ 0 w 48"/>
                  <a:gd name="T33" fmla="*/ 12 h 132"/>
                  <a:gd name="T34" fmla="*/ 2 w 48"/>
                  <a:gd name="T35" fmla="*/ 8 h 132"/>
                  <a:gd name="T36" fmla="*/ 3 w 48"/>
                  <a:gd name="T37" fmla="*/ 4 h 132"/>
                  <a:gd name="T38" fmla="*/ 7 w 48"/>
                  <a:gd name="T39" fmla="*/ 0 h 132"/>
                  <a:gd name="T40" fmla="*/ 13 w 48"/>
                  <a:gd name="T4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132">
                    <a:moveTo>
                      <a:pt x="13" y="0"/>
                    </a:moveTo>
                    <a:lnTo>
                      <a:pt x="36" y="0"/>
                    </a:lnTo>
                    <a:lnTo>
                      <a:pt x="40" y="0"/>
                    </a:lnTo>
                    <a:lnTo>
                      <a:pt x="44" y="4"/>
                    </a:lnTo>
                    <a:lnTo>
                      <a:pt x="48" y="8"/>
                    </a:lnTo>
                    <a:lnTo>
                      <a:pt x="48" y="12"/>
                    </a:lnTo>
                    <a:lnTo>
                      <a:pt x="48" y="119"/>
                    </a:lnTo>
                    <a:lnTo>
                      <a:pt x="48" y="125"/>
                    </a:lnTo>
                    <a:lnTo>
                      <a:pt x="44" y="128"/>
                    </a:lnTo>
                    <a:lnTo>
                      <a:pt x="40" y="132"/>
                    </a:lnTo>
                    <a:lnTo>
                      <a:pt x="36" y="132"/>
                    </a:lnTo>
                    <a:lnTo>
                      <a:pt x="13" y="132"/>
                    </a:lnTo>
                    <a:lnTo>
                      <a:pt x="7" y="132"/>
                    </a:lnTo>
                    <a:lnTo>
                      <a:pt x="3" y="128"/>
                    </a:lnTo>
                    <a:lnTo>
                      <a:pt x="2" y="125"/>
                    </a:lnTo>
                    <a:lnTo>
                      <a:pt x="0" y="119"/>
                    </a:lnTo>
                    <a:lnTo>
                      <a:pt x="0" y="12"/>
                    </a:lnTo>
                    <a:lnTo>
                      <a:pt x="2" y="8"/>
                    </a:lnTo>
                    <a:lnTo>
                      <a:pt x="3" y="4"/>
                    </a:lnTo>
                    <a:lnTo>
                      <a:pt x="7" y="0"/>
                    </a:lnTo>
                    <a:lnTo>
                      <a:pt x="13"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sp>
          <p:nvSpPr>
            <p:cNvPr id="29" name="Freeform 28"/>
            <p:cNvSpPr/>
            <p:nvPr/>
          </p:nvSpPr>
          <p:spPr bwMode="auto">
            <a:xfrm>
              <a:off x="5029200" y="2684463"/>
              <a:ext cx="882650" cy="881063"/>
            </a:xfrm>
            <a:custGeom>
              <a:avLst/>
              <a:gdLst>
                <a:gd name="T0" fmla="*/ 650 w 1112"/>
                <a:gd name="T1" fmla="*/ 10 h 1110"/>
                <a:gd name="T2" fmla="*/ 704 w 1112"/>
                <a:gd name="T3" fmla="*/ 124 h 1110"/>
                <a:gd name="T4" fmla="*/ 776 w 1112"/>
                <a:gd name="T5" fmla="*/ 45 h 1110"/>
                <a:gd name="T6" fmla="*/ 831 w 1112"/>
                <a:gd name="T7" fmla="*/ 79 h 1110"/>
                <a:gd name="T8" fmla="*/ 924 w 1112"/>
                <a:gd name="T9" fmla="*/ 151 h 1110"/>
                <a:gd name="T10" fmla="*/ 937 w 1112"/>
                <a:gd name="T11" fmla="*/ 151 h 1110"/>
                <a:gd name="T12" fmla="*/ 978 w 1112"/>
                <a:gd name="T13" fmla="*/ 202 h 1110"/>
                <a:gd name="T14" fmla="*/ 1040 w 1112"/>
                <a:gd name="T15" fmla="*/ 301 h 1110"/>
                <a:gd name="T16" fmla="*/ 1054 w 1112"/>
                <a:gd name="T17" fmla="*/ 307 h 1110"/>
                <a:gd name="T18" fmla="*/ 1069 w 1112"/>
                <a:gd name="T19" fmla="*/ 371 h 1110"/>
                <a:gd name="T20" fmla="*/ 1100 w 1112"/>
                <a:gd name="T21" fmla="*/ 483 h 1110"/>
                <a:gd name="T22" fmla="*/ 1112 w 1112"/>
                <a:gd name="T23" fmla="*/ 547 h 1110"/>
                <a:gd name="T24" fmla="*/ 1102 w 1112"/>
                <a:gd name="T25" fmla="*/ 557 h 1110"/>
                <a:gd name="T26" fmla="*/ 1093 w 1112"/>
                <a:gd name="T27" fmla="*/ 673 h 1110"/>
                <a:gd name="T28" fmla="*/ 1081 w 1112"/>
                <a:gd name="T29" fmla="*/ 738 h 1110"/>
                <a:gd name="T30" fmla="*/ 1067 w 1112"/>
                <a:gd name="T31" fmla="*/ 745 h 1110"/>
                <a:gd name="T32" fmla="*/ 1021 w 1112"/>
                <a:gd name="T33" fmla="*/ 850 h 1110"/>
                <a:gd name="T34" fmla="*/ 988 w 1112"/>
                <a:gd name="T35" fmla="*/ 906 h 1110"/>
                <a:gd name="T36" fmla="*/ 972 w 1112"/>
                <a:gd name="T37" fmla="*/ 908 h 1110"/>
                <a:gd name="T38" fmla="*/ 891 w 1112"/>
                <a:gd name="T39" fmla="*/ 992 h 1110"/>
                <a:gd name="T40" fmla="*/ 840 w 1112"/>
                <a:gd name="T41" fmla="*/ 1033 h 1110"/>
                <a:gd name="T42" fmla="*/ 827 w 1112"/>
                <a:gd name="T43" fmla="*/ 1031 h 1110"/>
                <a:gd name="T44" fmla="*/ 722 w 1112"/>
                <a:gd name="T45" fmla="*/ 1075 h 1110"/>
                <a:gd name="T46" fmla="*/ 714 w 1112"/>
                <a:gd name="T47" fmla="*/ 1089 h 1110"/>
                <a:gd name="T48" fmla="*/ 650 w 1112"/>
                <a:gd name="T49" fmla="*/ 1097 h 1110"/>
                <a:gd name="T50" fmla="*/ 563 w 1112"/>
                <a:gd name="T51" fmla="*/ 1011 h 1110"/>
                <a:gd name="T52" fmla="*/ 526 w 1112"/>
                <a:gd name="T53" fmla="*/ 1110 h 1110"/>
                <a:gd name="T54" fmla="*/ 460 w 1112"/>
                <a:gd name="T55" fmla="*/ 1101 h 1110"/>
                <a:gd name="T56" fmla="*/ 406 w 1112"/>
                <a:gd name="T57" fmla="*/ 986 h 1110"/>
                <a:gd name="T58" fmla="*/ 334 w 1112"/>
                <a:gd name="T59" fmla="*/ 1066 h 1110"/>
                <a:gd name="T60" fmla="*/ 279 w 1112"/>
                <a:gd name="T61" fmla="*/ 1031 h 1110"/>
                <a:gd name="T62" fmla="*/ 188 w 1112"/>
                <a:gd name="T63" fmla="*/ 959 h 1110"/>
                <a:gd name="T64" fmla="*/ 173 w 1112"/>
                <a:gd name="T65" fmla="*/ 959 h 1110"/>
                <a:gd name="T66" fmla="*/ 134 w 1112"/>
                <a:gd name="T67" fmla="*/ 908 h 1110"/>
                <a:gd name="T68" fmla="*/ 72 w 1112"/>
                <a:gd name="T69" fmla="*/ 809 h 1110"/>
                <a:gd name="T70" fmla="*/ 58 w 1112"/>
                <a:gd name="T71" fmla="*/ 804 h 1110"/>
                <a:gd name="T72" fmla="*/ 41 w 1112"/>
                <a:gd name="T73" fmla="*/ 739 h 1110"/>
                <a:gd name="T74" fmla="*/ 10 w 1112"/>
                <a:gd name="T75" fmla="*/ 627 h 1110"/>
                <a:gd name="T76" fmla="*/ 0 w 1112"/>
                <a:gd name="T77" fmla="*/ 563 h 1110"/>
                <a:gd name="T78" fmla="*/ 10 w 1112"/>
                <a:gd name="T79" fmla="*/ 553 h 1110"/>
                <a:gd name="T80" fmla="*/ 17 w 1112"/>
                <a:gd name="T81" fmla="*/ 437 h 1110"/>
                <a:gd name="T82" fmla="*/ 31 w 1112"/>
                <a:gd name="T83" fmla="*/ 373 h 1110"/>
                <a:gd name="T84" fmla="*/ 43 w 1112"/>
                <a:gd name="T85" fmla="*/ 365 h 1110"/>
                <a:gd name="T86" fmla="*/ 91 w 1112"/>
                <a:gd name="T87" fmla="*/ 260 h 1110"/>
                <a:gd name="T88" fmla="*/ 124 w 1112"/>
                <a:gd name="T89" fmla="*/ 204 h 1110"/>
                <a:gd name="T90" fmla="*/ 140 w 1112"/>
                <a:gd name="T91" fmla="*/ 202 h 1110"/>
                <a:gd name="T92" fmla="*/ 221 w 1112"/>
                <a:gd name="T93" fmla="*/ 118 h 1110"/>
                <a:gd name="T94" fmla="*/ 270 w 1112"/>
                <a:gd name="T95" fmla="*/ 78 h 1110"/>
                <a:gd name="T96" fmla="*/ 285 w 1112"/>
                <a:gd name="T97" fmla="*/ 81 h 1110"/>
                <a:gd name="T98" fmla="*/ 390 w 1112"/>
                <a:gd name="T99" fmla="*/ 31 h 1110"/>
                <a:gd name="T100" fmla="*/ 450 w 1112"/>
                <a:gd name="T101" fmla="*/ 10 h 1110"/>
                <a:gd name="T102" fmla="*/ 464 w 1112"/>
                <a:gd name="T103" fmla="*/ 17 h 1110"/>
                <a:gd name="T104" fmla="*/ 578 w 1112"/>
                <a:gd name="T105" fmla="*/ 6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0">
                  <a:moveTo>
                    <a:pt x="588" y="0"/>
                  </a:moveTo>
                  <a:lnTo>
                    <a:pt x="644" y="6"/>
                  </a:lnTo>
                  <a:lnTo>
                    <a:pt x="648" y="8"/>
                  </a:lnTo>
                  <a:lnTo>
                    <a:pt x="650" y="10"/>
                  </a:lnTo>
                  <a:lnTo>
                    <a:pt x="652" y="13"/>
                  </a:lnTo>
                  <a:lnTo>
                    <a:pt x="652" y="17"/>
                  </a:lnTo>
                  <a:lnTo>
                    <a:pt x="662" y="112"/>
                  </a:lnTo>
                  <a:lnTo>
                    <a:pt x="704" y="124"/>
                  </a:lnTo>
                  <a:lnTo>
                    <a:pt x="763" y="50"/>
                  </a:lnTo>
                  <a:lnTo>
                    <a:pt x="767" y="46"/>
                  </a:lnTo>
                  <a:lnTo>
                    <a:pt x="772" y="45"/>
                  </a:lnTo>
                  <a:lnTo>
                    <a:pt x="776" y="45"/>
                  </a:lnTo>
                  <a:lnTo>
                    <a:pt x="827" y="70"/>
                  </a:lnTo>
                  <a:lnTo>
                    <a:pt x="829" y="72"/>
                  </a:lnTo>
                  <a:lnTo>
                    <a:pt x="831" y="76"/>
                  </a:lnTo>
                  <a:lnTo>
                    <a:pt x="831" y="79"/>
                  </a:lnTo>
                  <a:lnTo>
                    <a:pt x="831" y="83"/>
                  </a:lnTo>
                  <a:lnTo>
                    <a:pt x="807" y="175"/>
                  </a:lnTo>
                  <a:lnTo>
                    <a:pt x="842" y="202"/>
                  </a:lnTo>
                  <a:lnTo>
                    <a:pt x="924" y="151"/>
                  </a:lnTo>
                  <a:lnTo>
                    <a:pt x="928" y="149"/>
                  </a:lnTo>
                  <a:lnTo>
                    <a:pt x="931" y="147"/>
                  </a:lnTo>
                  <a:lnTo>
                    <a:pt x="935" y="149"/>
                  </a:lnTo>
                  <a:lnTo>
                    <a:pt x="937" y="151"/>
                  </a:lnTo>
                  <a:lnTo>
                    <a:pt x="976" y="192"/>
                  </a:lnTo>
                  <a:lnTo>
                    <a:pt x="978" y="194"/>
                  </a:lnTo>
                  <a:lnTo>
                    <a:pt x="978" y="198"/>
                  </a:lnTo>
                  <a:lnTo>
                    <a:pt x="978" y="202"/>
                  </a:lnTo>
                  <a:lnTo>
                    <a:pt x="976" y="206"/>
                  </a:lnTo>
                  <a:lnTo>
                    <a:pt x="922" y="283"/>
                  </a:lnTo>
                  <a:lnTo>
                    <a:pt x="947" y="320"/>
                  </a:lnTo>
                  <a:lnTo>
                    <a:pt x="1040" y="301"/>
                  </a:lnTo>
                  <a:lnTo>
                    <a:pt x="1044" y="301"/>
                  </a:lnTo>
                  <a:lnTo>
                    <a:pt x="1048" y="301"/>
                  </a:lnTo>
                  <a:lnTo>
                    <a:pt x="1050" y="303"/>
                  </a:lnTo>
                  <a:lnTo>
                    <a:pt x="1054" y="307"/>
                  </a:lnTo>
                  <a:lnTo>
                    <a:pt x="1075" y="357"/>
                  </a:lnTo>
                  <a:lnTo>
                    <a:pt x="1075" y="363"/>
                  </a:lnTo>
                  <a:lnTo>
                    <a:pt x="1073" y="367"/>
                  </a:lnTo>
                  <a:lnTo>
                    <a:pt x="1069" y="371"/>
                  </a:lnTo>
                  <a:lnTo>
                    <a:pt x="994" y="425"/>
                  </a:lnTo>
                  <a:lnTo>
                    <a:pt x="1003" y="470"/>
                  </a:lnTo>
                  <a:lnTo>
                    <a:pt x="1096" y="481"/>
                  </a:lnTo>
                  <a:lnTo>
                    <a:pt x="1100" y="483"/>
                  </a:lnTo>
                  <a:lnTo>
                    <a:pt x="1104" y="485"/>
                  </a:lnTo>
                  <a:lnTo>
                    <a:pt x="1106" y="487"/>
                  </a:lnTo>
                  <a:lnTo>
                    <a:pt x="1108" y="491"/>
                  </a:lnTo>
                  <a:lnTo>
                    <a:pt x="1112" y="547"/>
                  </a:lnTo>
                  <a:lnTo>
                    <a:pt x="1110" y="551"/>
                  </a:lnTo>
                  <a:lnTo>
                    <a:pt x="1108" y="553"/>
                  </a:lnTo>
                  <a:lnTo>
                    <a:pt x="1106" y="557"/>
                  </a:lnTo>
                  <a:lnTo>
                    <a:pt x="1102" y="557"/>
                  </a:lnTo>
                  <a:lnTo>
                    <a:pt x="1011" y="582"/>
                  </a:lnTo>
                  <a:lnTo>
                    <a:pt x="1005" y="627"/>
                  </a:lnTo>
                  <a:lnTo>
                    <a:pt x="1089" y="672"/>
                  </a:lnTo>
                  <a:lnTo>
                    <a:pt x="1093" y="673"/>
                  </a:lnTo>
                  <a:lnTo>
                    <a:pt x="1094" y="677"/>
                  </a:lnTo>
                  <a:lnTo>
                    <a:pt x="1096" y="681"/>
                  </a:lnTo>
                  <a:lnTo>
                    <a:pt x="1096" y="685"/>
                  </a:lnTo>
                  <a:lnTo>
                    <a:pt x="1081" y="738"/>
                  </a:lnTo>
                  <a:lnTo>
                    <a:pt x="1079" y="741"/>
                  </a:lnTo>
                  <a:lnTo>
                    <a:pt x="1077" y="743"/>
                  </a:lnTo>
                  <a:lnTo>
                    <a:pt x="1073" y="743"/>
                  </a:lnTo>
                  <a:lnTo>
                    <a:pt x="1067" y="745"/>
                  </a:lnTo>
                  <a:lnTo>
                    <a:pt x="974" y="738"/>
                  </a:lnTo>
                  <a:lnTo>
                    <a:pt x="955" y="776"/>
                  </a:lnTo>
                  <a:lnTo>
                    <a:pt x="1017" y="848"/>
                  </a:lnTo>
                  <a:lnTo>
                    <a:pt x="1021" y="850"/>
                  </a:lnTo>
                  <a:lnTo>
                    <a:pt x="1021" y="854"/>
                  </a:lnTo>
                  <a:lnTo>
                    <a:pt x="1021" y="858"/>
                  </a:lnTo>
                  <a:lnTo>
                    <a:pt x="1019" y="862"/>
                  </a:lnTo>
                  <a:lnTo>
                    <a:pt x="988" y="906"/>
                  </a:lnTo>
                  <a:lnTo>
                    <a:pt x="984" y="908"/>
                  </a:lnTo>
                  <a:lnTo>
                    <a:pt x="980" y="910"/>
                  </a:lnTo>
                  <a:lnTo>
                    <a:pt x="976" y="910"/>
                  </a:lnTo>
                  <a:lnTo>
                    <a:pt x="972" y="908"/>
                  </a:lnTo>
                  <a:lnTo>
                    <a:pt x="887" y="870"/>
                  </a:lnTo>
                  <a:lnTo>
                    <a:pt x="854" y="901"/>
                  </a:lnTo>
                  <a:lnTo>
                    <a:pt x="891" y="988"/>
                  </a:lnTo>
                  <a:lnTo>
                    <a:pt x="891" y="992"/>
                  </a:lnTo>
                  <a:lnTo>
                    <a:pt x="891" y="996"/>
                  </a:lnTo>
                  <a:lnTo>
                    <a:pt x="889" y="1000"/>
                  </a:lnTo>
                  <a:lnTo>
                    <a:pt x="887" y="1002"/>
                  </a:lnTo>
                  <a:lnTo>
                    <a:pt x="840" y="1033"/>
                  </a:lnTo>
                  <a:lnTo>
                    <a:pt x="836" y="1035"/>
                  </a:lnTo>
                  <a:lnTo>
                    <a:pt x="834" y="1035"/>
                  </a:lnTo>
                  <a:lnTo>
                    <a:pt x="831" y="1033"/>
                  </a:lnTo>
                  <a:lnTo>
                    <a:pt x="827" y="1031"/>
                  </a:lnTo>
                  <a:lnTo>
                    <a:pt x="759" y="963"/>
                  </a:lnTo>
                  <a:lnTo>
                    <a:pt x="739" y="972"/>
                  </a:lnTo>
                  <a:lnTo>
                    <a:pt x="718" y="982"/>
                  </a:lnTo>
                  <a:lnTo>
                    <a:pt x="722" y="1075"/>
                  </a:lnTo>
                  <a:lnTo>
                    <a:pt x="722" y="1081"/>
                  </a:lnTo>
                  <a:lnTo>
                    <a:pt x="720" y="1083"/>
                  </a:lnTo>
                  <a:lnTo>
                    <a:pt x="718" y="1087"/>
                  </a:lnTo>
                  <a:lnTo>
                    <a:pt x="714" y="1089"/>
                  </a:lnTo>
                  <a:lnTo>
                    <a:pt x="660" y="1102"/>
                  </a:lnTo>
                  <a:lnTo>
                    <a:pt x="656" y="1102"/>
                  </a:lnTo>
                  <a:lnTo>
                    <a:pt x="652" y="1101"/>
                  </a:lnTo>
                  <a:lnTo>
                    <a:pt x="650" y="1097"/>
                  </a:lnTo>
                  <a:lnTo>
                    <a:pt x="648" y="1095"/>
                  </a:lnTo>
                  <a:lnTo>
                    <a:pt x="607" y="1009"/>
                  </a:lnTo>
                  <a:lnTo>
                    <a:pt x="584" y="1011"/>
                  </a:lnTo>
                  <a:lnTo>
                    <a:pt x="563" y="1011"/>
                  </a:lnTo>
                  <a:lnTo>
                    <a:pt x="534" y="1101"/>
                  </a:lnTo>
                  <a:lnTo>
                    <a:pt x="532" y="1104"/>
                  </a:lnTo>
                  <a:lnTo>
                    <a:pt x="530" y="1108"/>
                  </a:lnTo>
                  <a:lnTo>
                    <a:pt x="526" y="1110"/>
                  </a:lnTo>
                  <a:lnTo>
                    <a:pt x="522" y="1110"/>
                  </a:lnTo>
                  <a:lnTo>
                    <a:pt x="468" y="1104"/>
                  </a:lnTo>
                  <a:lnTo>
                    <a:pt x="464" y="1102"/>
                  </a:lnTo>
                  <a:lnTo>
                    <a:pt x="460" y="1101"/>
                  </a:lnTo>
                  <a:lnTo>
                    <a:pt x="460" y="1097"/>
                  </a:lnTo>
                  <a:lnTo>
                    <a:pt x="458" y="1093"/>
                  </a:lnTo>
                  <a:lnTo>
                    <a:pt x="448" y="1000"/>
                  </a:lnTo>
                  <a:lnTo>
                    <a:pt x="406" y="986"/>
                  </a:lnTo>
                  <a:lnTo>
                    <a:pt x="347" y="1062"/>
                  </a:lnTo>
                  <a:lnTo>
                    <a:pt x="343" y="1066"/>
                  </a:lnTo>
                  <a:lnTo>
                    <a:pt x="340" y="1066"/>
                  </a:lnTo>
                  <a:lnTo>
                    <a:pt x="334" y="1066"/>
                  </a:lnTo>
                  <a:lnTo>
                    <a:pt x="285" y="1040"/>
                  </a:lnTo>
                  <a:lnTo>
                    <a:pt x="281" y="1038"/>
                  </a:lnTo>
                  <a:lnTo>
                    <a:pt x="279" y="1035"/>
                  </a:lnTo>
                  <a:lnTo>
                    <a:pt x="279" y="1031"/>
                  </a:lnTo>
                  <a:lnTo>
                    <a:pt x="279" y="1027"/>
                  </a:lnTo>
                  <a:lnTo>
                    <a:pt x="305" y="936"/>
                  </a:lnTo>
                  <a:lnTo>
                    <a:pt x="268" y="908"/>
                  </a:lnTo>
                  <a:lnTo>
                    <a:pt x="188" y="959"/>
                  </a:lnTo>
                  <a:lnTo>
                    <a:pt x="184" y="961"/>
                  </a:lnTo>
                  <a:lnTo>
                    <a:pt x="180" y="963"/>
                  </a:lnTo>
                  <a:lnTo>
                    <a:pt x="177" y="961"/>
                  </a:lnTo>
                  <a:lnTo>
                    <a:pt x="173" y="959"/>
                  </a:lnTo>
                  <a:lnTo>
                    <a:pt x="136" y="918"/>
                  </a:lnTo>
                  <a:lnTo>
                    <a:pt x="132" y="916"/>
                  </a:lnTo>
                  <a:lnTo>
                    <a:pt x="132" y="912"/>
                  </a:lnTo>
                  <a:lnTo>
                    <a:pt x="134" y="908"/>
                  </a:lnTo>
                  <a:lnTo>
                    <a:pt x="136" y="904"/>
                  </a:lnTo>
                  <a:lnTo>
                    <a:pt x="188" y="827"/>
                  </a:lnTo>
                  <a:lnTo>
                    <a:pt x="165" y="790"/>
                  </a:lnTo>
                  <a:lnTo>
                    <a:pt x="72" y="809"/>
                  </a:lnTo>
                  <a:lnTo>
                    <a:pt x="68" y="809"/>
                  </a:lnTo>
                  <a:lnTo>
                    <a:pt x="64" y="809"/>
                  </a:lnTo>
                  <a:lnTo>
                    <a:pt x="60" y="807"/>
                  </a:lnTo>
                  <a:lnTo>
                    <a:pt x="58" y="804"/>
                  </a:lnTo>
                  <a:lnTo>
                    <a:pt x="37" y="753"/>
                  </a:lnTo>
                  <a:lnTo>
                    <a:pt x="35" y="747"/>
                  </a:lnTo>
                  <a:lnTo>
                    <a:pt x="37" y="743"/>
                  </a:lnTo>
                  <a:lnTo>
                    <a:pt x="41" y="739"/>
                  </a:lnTo>
                  <a:lnTo>
                    <a:pt x="118" y="685"/>
                  </a:lnTo>
                  <a:lnTo>
                    <a:pt x="109" y="640"/>
                  </a:lnTo>
                  <a:lnTo>
                    <a:pt x="14" y="629"/>
                  </a:lnTo>
                  <a:lnTo>
                    <a:pt x="10" y="627"/>
                  </a:lnTo>
                  <a:lnTo>
                    <a:pt x="6" y="625"/>
                  </a:lnTo>
                  <a:lnTo>
                    <a:pt x="4" y="623"/>
                  </a:lnTo>
                  <a:lnTo>
                    <a:pt x="4" y="619"/>
                  </a:lnTo>
                  <a:lnTo>
                    <a:pt x="0" y="563"/>
                  </a:lnTo>
                  <a:lnTo>
                    <a:pt x="0" y="559"/>
                  </a:lnTo>
                  <a:lnTo>
                    <a:pt x="2" y="557"/>
                  </a:lnTo>
                  <a:lnTo>
                    <a:pt x="6" y="553"/>
                  </a:lnTo>
                  <a:lnTo>
                    <a:pt x="10" y="553"/>
                  </a:lnTo>
                  <a:lnTo>
                    <a:pt x="101" y="528"/>
                  </a:lnTo>
                  <a:lnTo>
                    <a:pt x="105" y="483"/>
                  </a:lnTo>
                  <a:lnTo>
                    <a:pt x="21" y="439"/>
                  </a:lnTo>
                  <a:lnTo>
                    <a:pt x="17" y="437"/>
                  </a:lnTo>
                  <a:lnTo>
                    <a:pt x="16" y="433"/>
                  </a:lnTo>
                  <a:lnTo>
                    <a:pt x="14" y="429"/>
                  </a:lnTo>
                  <a:lnTo>
                    <a:pt x="16" y="425"/>
                  </a:lnTo>
                  <a:lnTo>
                    <a:pt x="31" y="373"/>
                  </a:lnTo>
                  <a:lnTo>
                    <a:pt x="33" y="369"/>
                  </a:lnTo>
                  <a:lnTo>
                    <a:pt x="35" y="367"/>
                  </a:lnTo>
                  <a:lnTo>
                    <a:pt x="39" y="367"/>
                  </a:lnTo>
                  <a:lnTo>
                    <a:pt x="43" y="365"/>
                  </a:lnTo>
                  <a:lnTo>
                    <a:pt x="138" y="373"/>
                  </a:lnTo>
                  <a:lnTo>
                    <a:pt x="157" y="334"/>
                  </a:lnTo>
                  <a:lnTo>
                    <a:pt x="93" y="262"/>
                  </a:lnTo>
                  <a:lnTo>
                    <a:pt x="91" y="260"/>
                  </a:lnTo>
                  <a:lnTo>
                    <a:pt x="89" y="256"/>
                  </a:lnTo>
                  <a:lnTo>
                    <a:pt x="89" y="252"/>
                  </a:lnTo>
                  <a:lnTo>
                    <a:pt x="91" y="248"/>
                  </a:lnTo>
                  <a:lnTo>
                    <a:pt x="124" y="204"/>
                  </a:lnTo>
                  <a:lnTo>
                    <a:pt x="128" y="202"/>
                  </a:lnTo>
                  <a:lnTo>
                    <a:pt x="130" y="200"/>
                  </a:lnTo>
                  <a:lnTo>
                    <a:pt x="136" y="200"/>
                  </a:lnTo>
                  <a:lnTo>
                    <a:pt x="140" y="202"/>
                  </a:lnTo>
                  <a:lnTo>
                    <a:pt x="225" y="241"/>
                  </a:lnTo>
                  <a:lnTo>
                    <a:pt x="258" y="210"/>
                  </a:lnTo>
                  <a:lnTo>
                    <a:pt x="221" y="122"/>
                  </a:lnTo>
                  <a:lnTo>
                    <a:pt x="221" y="118"/>
                  </a:lnTo>
                  <a:lnTo>
                    <a:pt x="221" y="114"/>
                  </a:lnTo>
                  <a:lnTo>
                    <a:pt x="221" y="111"/>
                  </a:lnTo>
                  <a:lnTo>
                    <a:pt x="225" y="109"/>
                  </a:lnTo>
                  <a:lnTo>
                    <a:pt x="270" y="78"/>
                  </a:lnTo>
                  <a:lnTo>
                    <a:pt x="274" y="76"/>
                  </a:lnTo>
                  <a:lnTo>
                    <a:pt x="278" y="76"/>
                  </a:lnTo>
                  <a:lnTo>
                    <a:pt x="281" y="78"/>
                  </a:lnTo>
                  <a:lnTo>
                    <a:pt x="285" y="81"/>
                  </a:lnTo>
                  <a:lnTo>
                    <a:pt x="351" y="147"/>
                  </a:lnTo>
                  <a:lnTo>
                    <a:pt x="394" y="130"/>
                  </a:lnTo>
                  <a:lnTo>
                    <a:pt x="390" y="35"/>
                  </a:lnTo>
                  <a:lnTo>
                    <a:pt x="390" y="31"/>
                  </a:lnTo>
                  <a:lnTo>
                    <a:pt x="392" y="27"/>
                  </a:lnTo>
                  <a:lnTo>
                    <a:pt x="394" y="23"/>
                  </a:lnTo>
                  <a:lnTo>
                    <a:pt x="398" y="21"/>
                  </a:lnTo>
                  <a:lnTo>
                    <a:pt x="450" y="10"/>
                  </a:lnTo>
                  <a:lnTo>
                    <a:pt x="454" y="10"/>
                  </a:lnTo>
                  <a:lnTo>
                    <a:pt x="458" y="10"/>
                  </a:lnTo>
                  <a:lnTo>
                    <a:pt x="460" y="13"/>
                  </a:lnTo>
                  <a:lnTo>
                    <a:pt x="464" y="17"/>
                  </a:lnTo>
                  <a:lnTo>
                    <a:pt x="503" y="103"/>
                  </a:lnTo>
                  <a:lnTo>
                    <a:pt x="547" y="99"/>
                  </a:lnTo>
                  <a:lnTo>
                    <a:pt x="576" y="10"/>
                  </a:lnTo>
                  <a:lnTo>
                    <a:pt x="578" y="6"/>
                  </a:lnTo>
                  <a:lnTo>
                    <a:pt x="582" y="2"/>
                  </a:lnTo>
                  <a:lnTo>
                    <a:pt x="584" y="0"/>
                  </a:lnTo>
                  <a:lnTo>
                    <a:pt x="58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0" name="Freeform 29"/>
            <p:cNvSpPr/>
            <p:nvPr/>
          </p:nvSpPr>
          <p:spPr bwMode="auto">
            <a:xfrm>
              <a:off x="5175250" y="2830513"/>
              <a:ext cx="588963" cy="588963"/>
            </a:xfrm>
            <a:custGeom>
              <a:avLst/>
              <a:gdLst>
                <a:gd name="T0" fmla="*/ 344 w 742"/>
                <a:gd name="T1" fmla="*/ 0 h 742"/>
                <a:gd name="T2" fmla="*/ 402 w 742"/>
                <a:gd name="T3" fmla="*/ 0 h 742"/>
                <a:gd name="T4" fmla="*/ 458 w 742"/>
                <a:gd name="T5" fmla="*/ 10 h 742"/>
                <a:gd name="T6" fmla="*/ 513 w 742"/>
                <a:gd name="T7" fmla="*/ 27 h 742"/>
                <a:gd name="T8" fmla="*/ 565 w 742"/>
                <a:gd name="T9" fmla="*/ 55 h 742"/>
                <a:gd name="T10" fmla="*/ 612 w 742"/>
                <a:gd name="T11" fmla="*/ 88 h 742"/>
                <a:gd name="T12" fmla="*/ 652 w 742"/>
                <a:gd name="T13" fmla="*/ 126 h 742"/>
                <a:gd name="T14" fmla="*/ 685 w 742"/>
                <a:gd name="T15" fmla="*/ 173 h 742"/>
                <a:gd name="T16" fmla="*/ 713 w 742"/>
                <a:gd name="T17" fmla="*/ 225 h 742"/>
                <a:gd name="T18" fmla="*/ 732 w 742"/>
                <a:gd name="T19" fmla="*/ 284 h 742"/>
                <a:gd name="T20" fmla="*/ 742 w 742"/>
                <a:gd name="T21" fmla="*/ 342 h 742"/>
                <a:gd name="T22" fmla="*/ 742 w 742"/>
                <a:gd name="T23" fmla="*/ 402 h 742"/>
                <a:gd name="T24" fmla="*/ 732 w 742"/>
                <a:gd name="T25" fmla="*/ 458 h 742"/>
                <a:gd name="T26" fmla="*/ 714 w 742"/>
                <a:gd name="T27" fmla="*/ 513 h 742"/>
                <a:gd name="T28" fmla="*/ 689 w 742"/>
                <a:gd name="T29" fmla="*/ 565 h 742"/>
                <a:gd name="T30" fmla="*/ 656 w 742"/>
                <a:gd name="T31" fmla="*/ 610 h 742"/>
                <a:gd name="T32" fmla="*/ 616 w 742"/>
                <a:gd name="T33" fmla="*/ 651 h 742"/>
                <a:gd name="T34" fmla="*/ 569 w 742"/>
                <a:gd name="T35" fmla="*/ 686 h 742"/>
                <a:gd name="T36" fmla="*/ 517 w 742"/>
                <a:gd name="T37" fmla="*/ 713 h 742"/>
                <a:gd name="T38" fmla="*/ 460 w 742"/>
                <a:gd name="T39" fmla="*/ 732 h 742"/>
                <a:gd name="T40" fmla="*/ 400 w 742"/>
                <a:gd name="T41" fmla="*/ 742 h 742"/>
                <a:gd name="T42" fmla="*/ 342 w 742"/>
                <a:gd name="T43" fmla="*/ 742 h 742"/>
                <a:gd name="T44" fmla="*/ 284 w 742"/>
                <a:gd name="T45" fmla="*/ 732 h 742"/>
                <a:gd name="T46" fmla="*/ 229 w 742"/>
                <a:gd name="T47" fmla="*/ 715 h 742"/>
                <a:gd name="T48" fmla="*/ 179 w 742"/>
                <a:gd name="T49" fmla="*/ 689 h 742"/>
                <a:gd name="T50" fmla="*/ 132 w 742"/>
                <a:gd name="T51" fmla="*/ 656 h 742"/>
                <a:gd name="T52" fmla="*/ 92 w 742"/>
                <a:gd name="T53" fmla="*/ 616 h 742"/>
                <a:gd name="T54" fmla="*/ 57 w 742"/>
                <a:gd name="T55" fmla="*/ 569 h 742"/>
                <a:gd name="T56" fmla="*/ 29 w 742"/>
                <a:gd name="T57" fmla="*/ 517 h 742"/>
                <a:gd name="T58" fmla="*/ 10 w 742"/>
                <a:gd name="T59" fmla="*/ 460 h 742"/>
                <a:gd name="T60" fmla="*/ 0 w 742"/>
                <a:gd name="T61" fmla="*/ 400 h 742"/>
                <a:gd name="T62" fmla="*/ 0 w 742"/>
                <a:gd name="T63" fmla="*/ 340 h 742"/>
                <a:gd name="T64" fmla="*/ 10 w 742"/>
                <a:gd name="T65" fmla="*/ 284 h 742"/>
                <a:gd name="T66" fmla="*/ 28 w 742"/>
                <a:gd name="T67" fmla="*/ 229 h 742"/>
                <a:gd name="T68" fmla="*/ 55 w 742"/>
                <a:gd name="T69" fmla="*/ 179 h 742"/>
                <a:gd name="T70" fmla="*/ 88 w 742"/>
                <a:gd name="T71" fmla="*/ 132 h 742"/>
                <a:gd name="T72" fmla="*/ 126 w 742"/>
                <a:gd name="T73" fmla="*/ 92 h 742"/>
                <a:gd name="T74" fmla="*/ 173 w 742"/>
                <a:gd name="T75" fmla="*/ 57 h 742"/>
                <a:gd name="T76" fmla="*/ 225 w 742"/>
                <a:gd name="T77" fmla="*/ 29 h 742"/>
                <a:gd name="T78" fmla="*/ 284 w 742"/>
                <a:gd name="T79" fmla="*/ 10 h 742"/>
                <a:gd name="T80" fmla="*/ 344 w 742"/>
                <a:gd name="T8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2" h="742">
                  <a:moveTo>
                    <a:pt x="344" y="0"/>
                  </a:moveTo>
                  <a:lnTo>
                    <a:pt x="402" y="0"/>
                  </a:lnTo>
                  <a:lnTo>
                    <a:pt x="458" y="10"/>
                  </a:lnTo>
                  <a:lnTo>
                    <a:pt x="513" y="27"/>
                  </a:lnTo>
                  <a:lnTo>
                    <a:pt x="565" y="55"/>
                  </a:lnTo>
                  <a:lnTo>
                    <a:pt x="612" y="88"/>
                  </a:lnTo>
                  <a:lnTo>
                    <a:pt x="652" y="126"/>
                  </a:lnTo>
                  <a:lnTo>
                    <a:pt x="685" y="173"/>
                  </a:lnTo>
                  <a:lnTo>
                    <a:pt x="713" y="225"/>
                  </a:lnTo>
                  <a:lnTo>
                    <a:pt x="732" y="284"/>
                  </a:lnTo>
                  <a:lnTo>
                    <a:pt x="742" y="342"/>
                  </a:lnTo>
                  <a:lnTo>
                    <a:pt x="742" y="402"/>
                  </a:lnTo>
                  <a:lnTo>
                    <a:pt x="732" y="458"/>
                  </a:lnTo>
                  <a:lnTo>
                    <a:pt x="714" y="513"/>
                  </a:lnTo>
                  <a:lnTo>
                    <a:pt x="689" y="565"/>
                  </a:lnTo>
                  <a:lnTo>
                    <a:pt x="656" y="610"/>
                  </a:lnTo>
                  <a:lnTo>
                    <a:pt x="616" y="651"/>
                  </a:lnTo>
                  <a:lnTo>
                    <a:pt x="569" y="686"/>
                  </a:lnTo>
                  <a:lnTo>
                    <a:pt x="517" y="713"/>
                  </a:lnTo>
                  <a:lnTo>
                    <a:pt x="460" y="732"/>
                  </a:lnTo>
                  <a:lnTo>
                    <a:pt x="400" y="742"/>
                  </a:lnTo>
                  <a:lnTo>
                    <a:pt x="342" y="742"/>
                  </a:lnTo>
                  <a:lnTo>
                    <a:pt x="284" y="732"/>
                  </a:lnTo>
                  <a:lnTo>
                    <a:pt x="229" y="715"/>
                  </a:lnTo>
                  <a:lnTo>
                    <a:pt x="179" y="689"/>
                  </a:lnTo>
                  <a:lnTo>
                    <a:pt x="132" y="656"/>
                  </a:lnTo>
                  <a:lnTo>
                    <a:pt x="92" y="616"/>
                  </a:lnTo>
                  <a:lnTo>
                    <a:pt x="57" y="569"/>
                  </a:lnTo>
                  <a:lnTo>
                    <a:pt x="29" y="517"/>
                  </a:lnTo>
                  <a:lnTo>
                    <a:pt x="10" y="460"/>
                  </a:lnTo>
                  <a:lnTo>
                    <a:pt x="0" y="400"/>
                  </a:lnTo>
                  <a:lnTo>
                    <a:pt x="0" y="340"/>
                  </a:lnTo>
                  <a:lnTo>
                    <a:pt x="10" y="284"/>
                  </a:lnTo>
                  <a:lnTo>
                    <a:pt x="28" y="229"/>
                  </a:lnTo>
                  <a:lnTo>
                    <a:pt x="55" y="179"/>
                  </a:lnTo>
                  <a:lnTo>
                    <a:pt x="88" y="132"/>
                  </a:lnTo>
                  <a:lnTo>
                    <a:pt x="126" y="92"/>
                  </a:lnTo>
                  <a:lnTo>
                    <a:pt x="173" y="57"/>
                  </a:lnTo>
                  <a:lnTo>
                    <a:pt x="225" y="29"/>
                  </a:lnTo>
                  <a:lnTo>
                    <a:pt x="284" y="10"/>
                  </a:lnTo>
                  <a:lnTo>
                    <a:pt x="34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1" name="Freeform 30"/>
            <p:cNvSpPr/>
            <p:nvPr/>
          </p:nvSpPr>
          <p:spPr bwMode="auto">
            <a:xfrm>
              <a:off x="5210175" y="2863850"/>
              <a:ext cx="519113" cy="522288"/>
            </a:xfrm>
            <a:custGeom>
              <a:avLst/>
              <a:gdLst>
                <a:gd name="T0" fmla="*/ 353 w 656"/>
                <a:gd name="T1" fmla="*/ 0 h 656"/>
                <a:gd name="T2" fmla="*/ 404 w 656"/>
                <a:gd name="T3" fmla="*/ 8 h 656"/>
                <a:gd name="T4" fmla="*/ 452 w 656"/>
                <a:gd name="T5" fmla="*/ 23 h 656"/>
                <a:gd name="T6" fmla="*/ 499 w 656"/>
                <a:gd name="T7" fmla="*/ 47 h 656"/>
                <a:gd name="T8" fmla="*/ 540 w 656"/>
                <a:gd name="T9" fmla="*/ 76 h 656"/>
                <a:gd name="T10" fmla="*/ 576 w 656"/>
                <a:gd name="T11" fmla="*/ 111 h 656"/>
                <a:gd name="T12" fmla="*/ 607 w 656"/>
                <a:gd name="T13" fmla="*/ 153 h 656"/>
                <a:gd name="T14" fmla="*/ 631 w 656"/>
                <a:gd name="T15" fmla="*/ 200 h 656"/>
                <a:gd name="T16" fmla="*/ 648 w 656"/>
                <a:gd name="T17" fmla="*/ 250 h 656"/>
                <a:gd name="T18" fmla="*/ 656 w 656"/>
                <a:gd name="T19" fmla="*/ 301 h 656"/>
                <a:gd name="T20" fmla="*/ 656 w 656"/>
                <a:gd name="T21" fmla="*/ 353 h 656"/>
                <a:gd name="T22" fmla="*/ 646 w 656"/>
                <a:gd name="T23" fmla="*/ 404 h 656"/>
                <a:gd name="T24" fmla="*/ 631 w 656"/>
                <a:gd name="T25" fmla="*/ 452 h 656"/>
                <a:gd name="T26" fmla="*/ 607 w 656"/>
                <a:gd name="T27" fmla="*/ 497 h 656"/>
                <a:gd name="T28" fmla="*/ 578 w 656"/>
                <a:gd name="T29" fmla="*/ 538 h 656"/>
                <a:gd name="T30" fmla="*/ 543 w 656"/>
                <a:gd name="T31" fmla="*/ 575 h 656"/>
                <a:gd name="T32" fmla="*/ 503 w 656"/>
                <a:gd name="T33" fmla="*/ 606 h 656"/>
                <a:gd name="T34" fmla="*/ 456 w 656"/>
                <a:gd name="T35" fmla="*/ 631 h 656"/>
                <a:gd name="T36" fmla="*/ 406 w 656"/>
                <a:gd name="T37" fmla="*/ 648 h 656"/>
                <a:gd name="T38" fmla="*/ 347 w 656"/>
                <a:gd name="T39" fmla="*/ 656 h 656"/>
                <a:gd name="T40" fmla="*/ 289 w 656"/>
                <a:gd name="T41" fmla="*/ 654 h 656"/>
                <a:gd name="T42" fmla="*/ 235 w 656"/>
                <a:gd name="T43" fmla="*/ 644 h 656"/>
                <a:gd name="T44" fmla="*/ 182 w 656"/>
                <a:gd name="T45" fmla="*/ 623 h 656"/>
                <a:gd name="T46" fmla="*/ 134 w 656"/>
                <a:gd name="T47" fmla="*/ 594 h 656"/>
                <a:gd name="T48" fmla="*/ 91 w 656"/>
                <a:gd name="T49" fmla="*/ 557 h 656"/>
                <a:gd name="T50" fmla="*/ 56 w 656"/>
                <a:gd name="T51" fmla="*/ 512 h 656"/>
                <a:gd name="T52" fmla="*/ 29 w 656"/>
                <a:gd name="T53" fmla="*/ 462 h 656"/>
                <a:gd name="T54" fmla="*/ 10 w 656"/>
                <a:gd name="T55" fmla="*/ 406 h 656"/>
                <a:gd name="T56" fmla="*/ 0 w 656"/>
                <a:gd name="T57" fmla="*/ 347 h 656"/>
                <a:gd name="T58" fmla="*/ 2 w 656"/>
                <a:gd name="T59" fmla="*/ 291 h 656"/>
                <a:gd name="T60" fmla="*/ 14 w 656"/>
                <a:gd name="T61" fmla="*/ 235 h 656"/>
                <a:gd name="T62" fmla="*/ 33 w 656"/>
                <a:gd name="T63" fmla="*/ 184 h 656"/>
                <a:gd name="T64" fmla="*/ 62 w 656"/>
                <a:gd name="T65" fmla="*/ 136 h 656"/>
                <a:gd name="T66" fmla="*/ 99 w 656"/>
                <a:gd name="T67" fmla="*/ 93 h 656"/>
                <a:gd name="T68" fmla="*/ 142 w 656"/>
                <a:gd name="T69" fmla="*/ 58 h 656"/>
                <a:gd name="T70" fmla="*/ 192 w 656"/>
                <a:gd name="T71" fmla="*/ 29 h 656"/>
                <a:gd name="T72" fmla="*/ 247 w 656"/>
                <a:gd name="T73" fmla="*/ 10 h 656"/>
                <a:gd name="T74" fmla="*/ 301 w 656"/>
                <a:gd name="T75" fmla="*/ 0 h 656"/>
                <a:gd name="T76" fmla="*/ 353 w 656"/>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6" h="656">
                  <a:moveTo>
                    <a:pt x="353" y="0"/>
                  </a:moveTo>
                  <a:lnTo>
                    <a:pt x="404" y="8"/>
                  </a:lnTo>
                  <a:lnTo>
                    <a:pt x="452" y="23"/>
                  </a:lnTo>
                  <a:lnTo>
                    <a:pt x="499" y="47"/>
                  </a:lnTo>
                  <a:lnTo>
                    <a:pt x="540" y="76"/>
                  </a:lnTo>
                  <a:lnTo>
                    <a:pt x="576" y="111"/>
                  </a:lnTo>
                  <a:lnTo>
                    <a:pt x="607" y="153"/>
                  </a:lnTo>
                  <a:lnTo>
                    <a:pt x="631" y="200"/>
                  </a:lnTo>
                  <a:lnTo>
                    <a:pt x="648" y="250"/>
                  </a:lnTo>
                  <a:lnTo>
                    <a:pt x="656" y="301"/>
                  </a:lnTo>
                  <a:lnTo>
                    <a:pt x="656" y="353"/>
                  </a:lnTo>
                  <a:lnTo>
                    <a:pt x="646" y="404"/>
                  </a:lnTo>
                  <a:lnTo>
                    <a:pt x="631" y="452"/>
                  </a:lnTo>
                  <a:lnTo>
                    <a:pt x="607" y="497"/>
                  </a:lnTo>
                  <a:lnTo>
                    <a:pt x="578" y="538"/>
                  </a:lnTo>
                  <a:lnTo>
                    <a:pt x="543" y="575"/>
                  </a:lnTo>
                  <a:lnTo>
                    <a:pt x="503" y="606"/>
                  </a:lnTo>
                  <a:lnTo>
                    <a:pt x="456" y="631"/>
                  </a:lnTo>
                  <a:lnTo>
                    <a:pt x="406" y="648"/>
                  </a:lnTo>
                  <a:lnTo>
                    <a:pt x="347" y="656"/>
                  </a:lnTo>
                  <a:lnTo>
                    <a:pt x="289" y="654"/>
                  </a:lnTo>
                  <a:lnTo>
                    <a:pt x="235" y="644"/>
                  </a:lnTo>
                  <a:lnTo>
                    <a:pt x="182" y="623"/>
                  </a:lnTo>
                  <a:lnTo>
                    <a:pt x="134" y="594"/>
                  </a:lnTo>
                  <a:lnTo>
                    <a:pt x="91" y="557"/>
                  </a:lnTo>
                  <a:lnTo>
                    <a:pt x="56" y="512"/>
                  </a:lnTo>
                  <a:lnTo>
                    <a:pt x="29" y="462"/>
                  </a:lnTo>
                  <a:lnTo>
                    <a:pt x="10" y="406"/>
                  </a:lnTo>
                  <a:lnTo>
                    <a:pt x="0" y="347"/>
                  </a:lnTo>
                  <a:lnTo>
                    <a:pt x="2" y="291"/>
                  </a:lnTo>
                  <a:lnTo>
                    <a:pt x="14" y="235"/>
                  </a:lnTo>
                  <a:lnTo>
                    <a:pt x="33" y="184"/>
                  </a:lnTo>
                  <a:lnTo>
                    <a:pt x="62" y="136"/>
                  </a:lnTo>
                  <a:lnTo>
                    <a:pt x="99" y="93"/>
                  </a:lnTo>
                  <a:lnTo>
                    <a:pt x="142" y="58"/>
                  </a:lnTo>
                  <a:lnTo>
                    <a:pt x="192" y="29"/>
                  </a:lnTo>
                  <a:lnTo>
                    <a:pt x="247" y="10"/>
                  </a:lnTo>
                  <a:lnTo>
                    <a:pt x="301" y="0"/>
                  </a:lnTo>
                  <a:lnTo>
                    <a:pt x="353"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grpSp>
        <p:nvGrpSpPr>
          <p:cNvPr id="2" name="组合 1"/>
          <p:cNvGrpSpPr/>
          <p:nvPr/>
        </p:nvGrpSpPr>
        <p:grpSpPr>
          <a:xfrm>
            <a:off x="6079444" y="1090740"/>
            <a:ext cx="1342625" cy="2072640"/>
            <a:chOff x="6411913" y="1319213"/>
            <a:chExt cx="1416050" cy="2185987"/>
          </a:xfrm>
          <a:solidFill>
            <a:schemeClr val="accent1"/>
          </a:solidFill>
        </p:grpSpPr>
        <p:sp>
          <p:nvSpPr>
            <p:cNvPr id="18" name="Freeform 17"/>
            <p:cNvSpPr/>
            <p:nvPr/>
          </p:nvSpPr>
          <p:spPr bwMode="auto">
            <a:xfrm>
              <a:off x="6411913" y="1319213"/>
              <a:ext cx="1354138" cy="1122363"/>
            </a:xfrm>
            <a:custGeom>
              <a:avLst/>
              <a:gdLst>
                <a:gd name="T0" fmla="*/ 0 w 1705"/>
                <a:gd name="T1" fmla="*/ 0 h 1413"/>
                <a:gd name="T2" fmla="*/ 1071 w 1705"/>
                <a:gd name="T3" fmla="*/ 872 h 1413"/>
                <a:gd name="T4" fmla="*/ 1705 w 1705"/>
                <a:gd name="T5" fmla="*/ 1390 h 1413"/>
                <a:gd name="T6" fmla="*/ 634 w 1705"/>
                <a:gd name="T7" fmla="*/ 1413 h 1413"/>
                <a:gd name="T8" fmla="*/ 0 w 1705"/>
                <a:gd name="T9" fmla="*/ 897 h 1413"/>
                <a:gd name="T10" fmla="*/ 0 w 1705"/>
                <a:gd name="T11" fmla="*/ 0 h 1413"/>
              </a:gdLst>
              <a:ahLst/>
              <a:cxnLst>
                <a:cxn ang="0">
                  <a:pos x="T0" y="T1"/>
                </a:cxn>
                <a:cxn ang="0">
                  <a:pos x="T2" y="T3"/>
                </a:cxn>
                <a:cxn ang="0">
                  <a:pos x="T4" y="T5"/>
                </a:cxn>
                <a:cxn ang="0">
                  <a:pos x="T6" y="T7"/>
                </a:cxn>
                <a:cxn ang="0">
                  <a:pos x="T8" y="T9"/>
                </a:cxn>
                <a:cxn ang="0">
                  <a:pos x="T10" y="T11"/>
                </a:cxn>
              </a:cxnLst>
              <a:rect l="0" t="0" r="r" b="b"/>
              <a:pathLst>
                <a:path w="1705" h="1413">
                  <a:moveTo>
                    <a:pt x="0" y="0"/>
                  </a:moveTo>
                  <a:lnTo>
                    <a:pt x="1071" y="872"/>
                  </a:lnTo>
                  <a:lnTo>
                    <a:pt x="1705" y="1390"/>
                  </a:lnTo>
                  <a:lnTo>
                    <a:pt x="634" y="1413"/>
                  </a:lnTo>
                  <a:lnTo>
                    <a:pt x="0" y="897"/>
                  </a:lnTo>
                  <a:lnTo>
                    <a:pt x="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19" name="Freeform 18"/>
            <p:cNvSpPr/>
            <p:nvPr/>
          </p:nvSpPr>
          <p:spPr bwMode="auto">
            <a:xfrm>
              <a:off x="6411913" y="2384425"/>
              <a:ext cx="1354138" cy="1120775"/>
            </a:xfrm>
            <a:custGeom>
              <a:avLst/>
              <a:gdLst>
                <a:gd name="T0" fmla="*/ 634 w 1705"/>
                <a:gd name="T1" fmla="*/ 0 h 1414"/>
                <a:gd name="T2" fmla="*/ 1705 w 1705"/>
                <a:gd name="T3" fmla="*/ 49 h 1414"/>
                <a:gd name="T4" fmla="*/ 1071 w 1705"/>
                <a:gd name="T5" fmla="*/ 542 h 1414"/>
                <a:gd name="T6" fmla="*/ 0 w 1705"/>
                <a:gd name="T7" fmla="*/ 1414 h 1414"/>
                <a:gd name="T8" fmla="*/ 0 w 1705"/>
                <a:gd name="T9" fmla="*/ 515 h 1414"/>
                <a:gd name="T10" fmla="*/ 634 w 1705"/>
                <a:gd name="T11" fmla="*/ 0 h 1414"/>
              </a:gdLst>
              <a:ahLst/>
              <a:cxnLst>
                <a:cxn ang="0">
                  <a:pos x="T0" y="T1"/>
                </a:cxn>
                <a:cxn ang="0">
                  <a:pos x="T2" y="T3"/>
                </a:cxn>
                <a:cxn ang="0">
                  <a:pos x="T4" y="T5"/>
                </a:cxn>
                <a:cxn ang="0">
                  <a:pos x="T6" y="T7"/>
                </a:cxn>
                <a:cxn ang="0">
                  <a:pos x="T8" y="T9"/>
                </a:cxn>
                <a:cxn ang="0">
                  <a:pos x="T10" y="T11"/>
                </a:cxn>
              </a:cxnLst>
              <a:rect l="0" t="0" r="r" b="b"/>
              <a:pathLst>
                <a:path w="1705" h="1414">
                  <a:moveTo>
                    <a:pt x="634" y="0"/>
                  </a:moveTo>
                  <a:lnTo>
                    <a:pt x="1705" y="49"/>
                  </a:lnTo>
                  <a:lnTo>
                    <a:pt x="1071" y="542"/>
                  </a:lnTo>
                  <a:lnTo>
                    <a:pt x="0" y="1414"/>
                  </a:lnTo>
                  <a:lnTo>
                    <a:pt x="0" y="515"/>
                  </a:lnTo>
                  <a:lnTo>
                    <a:pt x="63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20" name="Freeform 19"/>
            <p:cNvSpPr>
              <a:spLocks noEditPoints="1"/>
            </p:cNvSpPr>
            <p:nvPr/>
          </p:nvSpPr>
          <p:spPr bwMode="auto">
            <a:xfrm>
              <a:off x="6715125" y="2722563"/>
              <a:ext cx="207963" cy="207963"/>
            </a:xfrm>
            <a:custGeom>
              <a:avLst/>
              <a:gdLst>
                <a:gd name="T0" fmla="*/ 140 w 262"/>
                <a:gd name="T1" fmla="*/ 195 h 262"/>
                <a:gd name="T2" fmla="*/ 140 w 262"/>
                <a:gd name="T3" fmla="*/ 224 h 262"/>
                <a:gd name="T4" fmla="*/ 126 w 262"/>
                <a:gd name="T5" fmla="*/ 228 h 262"/>
                <a:gd name="T6" fmla="*/ 120 w 262"/>
                <a:gd name="T7" fmla="*/ 200 h 262"/>
                <a:gd name="T8" fmla="*/ 132 w 262"/>
                <a:gd name="T9" fmla="*/ 189 h 262"/>
                <a:gd name="T10" fmla="*/ 223 w 262"/>
                <a:gd name="T11" fmla="*/ 123 h 262"/>
                <a:gd name="T12" fmla="*/ 227 w 262"/>
                <a:gd name="T13" fmla="*/ 136 h 262"/>
                <a:gd name="T14" fmla="*/ 198 w 262"/>
                <a:gd name="T15" fmla="*/ 142 h 262"/>
                <a:gd name="T16" fmla="*/ 188 w 262"/>
                <a:gd name="T17" fmla="*/ 132 h 262"/>
                <a:gd name="T18" fmla="*/ 198 w 262"/>
                <a:gd name="T19" fmla="*/ 121 h 262"/>
                <a:gd name="T20" fmla="*/ 68 w 262"/>
                <a:gd name="T21" fmla="*/ 123 h 262"/>
                <a:gd name="T22" fmla="*/ 72 w 262"/>
                <a:gd name="T23" fmla="*/ 136 h 262"/>
                <a:gd name="T24" fmla="*/ 45 w 262"/>
                <a:gd name="T25" fmla="*/ 142 h 262"/>
                <a:gd name="T26" fmla="*/ 35 w 262"/>
                <a:gd name="T27" fmla="*/ 132 h 262"/>
                <a:gd name="T28" fmla="*/ 45 w 262"/>
                <a:gd name="T29" fmla="*/ 121 h 262"/>
                <a:gd name="T30" fmla="*/ 87 w 262"/>
                <a:gd name="T31" fmla="*/ 76 h 262"/>
                <a:gd name="T32" fmla="*/ 134 w 262"/>
                <a:gd name="T33" fmla="*/ 119 h 262"/>
                <a:gd name="T34" fmla="*/ 159 w 262"/>
                <a:gd name="T35" fmla="*/ 96 h 262"/>
                <a:gd name="T36" fmla="*/ 169 w 262"/>
                <a:gd name="T37" fmla="*/ 101 h 262"/>
                <a:gd name="T38" fmla="*/ 167 w 262"/>
                <a:gd name="T39" fmla="*/ 111 h 262"/>
                <a:gd name="T40" fmla="*/ 140 w 262"/>
                <a:gd name="T41" fmla="*/ 142 h 262"/>
                <a:gd name="T42" fmla="*/ 126 w 262"/>
                <a:gd name="T43" fmla="*/ 144 h 262"/>
                <a:gd name="T44" fmla="*/ 116 w 262"/>
                <a:gd name="T45" fmla="*/ 132 h 262"/>
                <a:gd name="T46" fmla="*/ 76 w 262"/>
                <a:gd name="T47" fmla="*/ 84 h 262"/>
                <a:gd name="T48" fmla="*/ 81 w 262"/>
                <a:gd name="T49" fmla="*/ 74 h 262"/>
                <a:gd name="T50" fmla="*/ 140 w 262"/>
                <a:gd name="T51" fmla="*/ 39 h 262"/>
                <a:gd name="T52" fmla="*/ 140 w 262"/>
                <a:gd name="T53" fmla="*/ 70 h 262"/>
                <a:gd name="T54" fmla="*/ 126 w 262"/>
                <a:gd name="T55" fmla="*/ 74 h 262"/>
                <a:gd name="T56" fmla="*/ 120 w 262"/>
                <a:gd name="T57" fmla="*/ 45 h 262"/>
                <a:gd name="T58" fmla="*/ 132 w 262"/>
                <a:gd name="T59" fmla="*/ 35 h 262"/>
                <a:gd name="T60" fmla="*/ 41 w 262"/>
                <a:gd name="T61" fmla="*/ 35 h 262"/>
                <a:gd name="T62" fmla="*/ 29 w 262"/>
                <a:gd name="T63" fmla="*/ 55 h 262"/>
                <a:gd name="T64" fmla="*/ 35 w 262"/>
                <a:gd name="T65" fmla="*/ 224 h 262"/>
                <a:gd name="T66" fmla="*/ 54 w 262"/>
                <a:gd name="T67" fmla="*/ 233 h 262"/>
                <a:gd name="T68" fmla="*/ 223 w 262"/>
                <a:gd name="T69" fmla="*/ 229 h 262"/>
                <a:gd name="T70" fmla="*/ 233 w 262"/>
                <a:gd name="T71" fmla="*/ 208 h 262"/>
                <a:gd name="T72" fmla="*/ 227 w 262"/>
                <a:gd name="T73" fmla="*/ 41 h 262"/>
                <a:gd name="T74" fmla="*/ 208 w 262"/>
                <a:gd name="T75" fmla="*/ 30 h 262"/>
                <a:gd name="T76" fmla="*/ 223 w 262"/>
                <a:gd name="T77" fmla="*/ 0 h 262"/>
                <a:gd name="T78" fmla="*/ 262 w 262"/>
                <a:gd name="T79" fmla="*/ 41 h 262"/>
                <a:gd name="T80" fmla="*/ 243 w 262"/>
                <a:gd name="T81" fmla="*/ 257 h 262"/>
                <a:gd name="T82" fmla="*/ 19 w 262"/>
                <a:gd name="T83" fmla="*/ 257 h 262"/>
                <a:gd name="T84" fmla="*/ 0 w 262"/>
                <a:gd name="T85" fmla="*/ 41 h 262"/>
                <a:gd name="T86" fmla="*/ 41 w 262"/>
                <a:gd name="T8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62">
                  <a:moveTo>
                    <a:pt x="132" y="189"/>
                  </a:moveTo>
                  <a:lnTo>
                    <a:pt x="136" y="191"/>
                  </a:lnTo>
                  <a:lnTo>
                    <a:pt x="140" y="195"/>
                  </a:lnTo>
                  <a:lnTo>
                    <a:pt x="142" y="200"/>
                  </a:lnTo>
                  <a:lnTo>
                    <a:pt x="142" y="218"/>
                  </a:lnTo>
                  <a:lnTo>
                    <a:pt x="140" y="224"/>
                  </a:lnTo>
                  <a:lnTo>
                    <a:pt x="136" y="228"/>
                  </a:lnTo>
                  <a:lnTo>
                    <a:pt x="132" y="229"/>
                  </a:lnTo>
                  <a:lnTo>
                    <a:pt x="126" y="228"/>
                  </a:lnTo>
                  <a:lnTo>
                    <a:pt x="122" y="224"/>
                  </a:lnTo>
                  <a:lnTo>
                    <a:pt x="120" y="218"/>
                  </a:lnTo>
                  <a:lnTo>
                    <a:pt x="120" y="200"/>
                  </a:lnTo>
                  <a:lnTo>
                    <a:pt x="122" y="195"/>
                  </a:lnTo>
                  <a:lnTo>
                    <a:pt x="126" y="191"/>
                  </a:lnTo>
                  <a:lnTo>
                    <a:pt x="132" y="189"/>
                  </a:lnTo>
                  <a:close/>
                  <a:moveTo>
                    <a:pt x="198" y="121"/>
                  </a:moveTo>
                  <a:lnTo>
                    <a:pt x="217" y="121"/>
                  </a:lnTo>
                  <a:lnTo>
                    <a:pt x="223" y="123"/>
                  </a:lnTo>
                  <a:lnTo>
                    <a:pt x="227" y="127"/>
                  </a:lnTo>
                  <a:lnTo>
                    <a:pt x="229" y="132"/>
                  </a:lnTo>
                  <a:lnTo>
                    <a:pt x="227" y="136"/>
                  </a:lnTo>
                  <a:lnTo>
                    <a:pt x="223" y="140"/>
                  </a:lnTo>
                  <a:lnTo>
                    <a:pt x="217" y="142"/>
                  </a:lnTo>
                  <a:lnTo>
                    <a:pt x="198" y="142"/>
                  </a:lnTo>
                  <a:lnTo>
                    <a:pt x="194" y="140"/>
                  </a:lnTo>
                  <a:lnTo>
                    <a:pt x="190" y="136"/>
                  </a:lnTo>
                  <a:lnTo>
                    <a:pt x="188" y="132"/>
                  </a:lnTo>
                  <a:lnTo>
                    <a:pt x="190" y="127"/>
                  </a:lnTo>
                  <a:lnTo>
                    <a:pt x="194" y="123"/>
                  </a:lnTo>
                  <a:lnTo>
                    <a:pt x="198" y="121"/>
                  </a:lnTo>
                  <a:close/>
                  <a:moveTo>
                    <a:pt x="45" y="121"/>
                  </a:moveTo>
                  <a:lnTo>
                    <a:pt x="64" y="121"/>
                  </a:lnTo>
                  <a:lnTo>
                    <a:pt x="68" y="123"/>
                  </a:lnTo>
                  <a:lnTo>
                    <a:pt x="72" y="127"/>
                  </a:lnTo>
                  <a:lnTo>
                    <a:pt x="74" y="132"/>
                  </a:lnTo>
                  <a:lnTo>
                    <a:pt x="72" y="136"/>
                  </a:lnTo>
                  <a:lnTo>
                    <a:pt x="68" y="140"/>
                  </a:lnTo>
                  <a:lnTo>
                    <a:pt x="64" y="142"/>
                  </a:lnTo>
                  <a:lnTo>
                    <a:pt x="45" y="142"/>
                  </a:lnTo>
                  <a:lnTo>
                    <a:pt x="39" y="140"/>
                  </a:lnTo>
                  <a:lnTo>
                    <a:pt x="35" y="136"/>
                  </a:lnTo>
                  <a:lnTo>
                    <a:pt x="35" y="132"/>
                  </a:lnTo>
                  <a:lnTo>
                    <a:pt x="35" y="127"/>
                  </a:lnTo>
                  <a:lnTo>
                    <a:pt x="39" y="123"/>
                  </a:lnTo>
                  <a:lnTo>
                    <a:pt x="45" y="121"/>
                  </a:lnTo>
                  <a:close/>
                  <a:moveTo>
                    <a:pt x="81" y="74"/>
                  </a:moveTo>
                  <a:lnTo>
                    <a:pt x="85" y="74"/>
                  </a:lnTo>
                  <a:lnTo>
                    <a:pt x="87" y="76"/>
                  </a:lnTo>
                  <a:lnTo>
                    <a:pt x="128" y="119"/>
                  </a:lnTo>
                  <a:lnTo>
                    <a:pt x="132" y="119"/>
                  </a:lnTo>
                  <a:lnTo>
                    <a:pt x="134" y="119"/>
                  </a:lnTo>
                  <a:lnTo>
                    <a:pt x="153" y="97"/>
                  </a:lnTo>
                  <a:lnTo>
                    <a:pt x="155" y="96"/>
                  </a:lnTo>
                  <a:lnTo>
                    <a:pt x="159" y="96"/>
                  </a:lnTo>
                  <a:lnTo>
                    <a:pt x="163" y="96"/>
                  </a:lnTo>
                  <a:lnTo>
                    <a:pt x="167" y="97"/>
                  </a:lnTo>
                  <a:lnTo>
                    <a:pt x="169" y="101"/>
                  </a:lnTo>
                  <a:lnTo>
                    <a:pt x="169" y="105"/>
                  </a:lnTo>
                  <a:lnTo>
                    <a:pt x="169" y="107"/>
                  </a:lnTo>
                  <a:lnTo>
                    <a:pt x="167" y="111"/>
                  </a:lnTo>
                  <a:lnTo>
                    <a:pt x="145" y="132"/>
                  </a:lnTo>
                  <a:lnTo>
                    <a:pt x="144" y="138"/>
                  </a:lnTo>
                  <a:lnTo>
                    <a:pt x="140" y="142"/>
                  </a:lnTo>
                  <a:lnTo>
                    <a:pt x="136" y="146"/>
                  </a:lnTo>
                  <a:lnTo>
                    <a:pt x="132" y="146"/>
                  </a:lnTo>
                  <a:lnTo>
                    <a:pt x="126" y="144"/>
                  </a:lnTo>
                  <a:lnTo>
                    <a:pt x="120" y="142"/>
                  </a:lnTo>
                  <a:lnTo>
                    <a:pt x="118" y="138"/>
                  </a:lnTo>
                  <a:lnTo>
                    <a:pt x="116" y="132"/>
                  </a:lnTo>
                  <a:lnTo>
                    <a:pt x="118" y="129"/>
                  </a:lnTo>
                  <a:lnTo>
                    <a:pt x="78" y="86"/>
                  </a:lnTo>
                  <a:lnTo>
                    <a:pt x="76" y="84"/>
                  </a:lnTo>
                  <a:lnTo>
                    <a:pt x="76" y="80"/>
                  </a:lnTo>
                  <a:lnTo>
                    <a:pt x="78" y="76"/>
                  </a:lnTo>
                  <a:lnTo>
                    <a:pt x="81" y="74"/>
                  </a:lnTo>
                  <a:close/>
                  <a:moveTo>
                    <a:pt x="132" y="35"/>
                  </a:moveTo>
                  <a:lnTo>
                    <a:pt x="136" y="35"/>
                  </a:lnTo>
                  <a:lnTo>
                    <a:pt x="140" y="39"/>
                  </a:lnTo>
                  <a:lnTo>
                    <a:pt x="142" y="45"/>
                  </a:lnTo>
                  <a:lnTo>
                    <a:pt x="142" y="64"/>
                  </a:lnTo>
                  <a:lnTo>
                    <a:pt x="140" y="70"/>
                  </a:lnTo>
                  <a:lnTo>
                    <a:pt x="136" y="74"/>
                  </a:lnTo>
                  <a:lnTo>
                    <a:pt x="132" y="74"/>
                  </a:lnTo>
                  <a:lnTo>
                    <a:pt x="126" y="74"/>
                  </a:lnTo>
                  <a:lnTo>
                    <a:pt x="122" y="70"/>
                  </a:lnTo>
                  <a:lnTo>
                    <a:pt x="120" y="64"/>
                  </a:lnTo>
                  <a:lnTo>
                    <a:pt x="120" y="45"/>
                  </a:lnTo>
                  <a:lnTo>
                    <a:pt x="122" y="39"/>
                  </a:lnTo>
                  <a:lnTo>
                    <a:pt x="126" y="35"/>
                  </a:lnTo>
                  <a:lnTo>
                    <a:pt x="132" y="35"/>
                  </a:lnTo>
                  <a:close/>
                  <a:moveTo>
                    <a:pt x="54" y="30"/>
                  </a:moveTo>
                  <a:lnTo>
                    <a:pt x="47" y="31"/>
                  </a:lnTo>
                  <a:lnTo>
                    <a:pt x="41" y="35"/>
                  </a:lnTo>
                  <a:lnTo>
                    <a:pt x="35" y="41"/>
                  </a:lnTo>
                  <a:lnTo>
                    <a:pt x="31" y="47"/>
                  </a:lnTo>
                  <a:lnTo>
                    <a:pt x="29" y="55"/>
                  </a:lnTo>
                  <a:lnTo>
                    <a:pt x="29" y="208"/>
                  </a:lnTo>
                  <a:lnTo>
                    <a:pt x="31" y="216"/>
                  </a:lnTo>
                  <a:lnTo>
                    <a:pt x="35" y="224"/>
                  </a:lnTo>
                  <a:lnTo>
                    <a:pt x="41" y="229"/>
                  </a:lnTo>
                  <a:lnTo>
                    <a:pt x="47" y="231"/>
                  </a:lnTo>
                  <a:lnTo>
                    <a:pt x="54" y="233"/>
                  </a:lnTo>
                  <a:lnTo>
                    <a:pt x="208" y="233"/>
                  </a:lnTo>
                  <a:lnTo>
                    <a:pt x="215" y="231"/>
                  </a:lnTo>
                  <a:lnTo>
                    <a:pt x="223" y="229"/>
                  </a:lnTo>
                  <a:lnTo>
                    <a:pt x="227" y="224"/>
                  </a:lnTo>
                  <a:lnTo>
                    <a:pt x="231" y="216"/>
                  </a:lnTo>
                  <a:lnTo>
                    <a:pt x="233" y="208"/>
                  </a:lnTo>
                  <a:lnTo>
                    <a:pt x="233" y="55"/>
                  </a:lnTo>
                  <a:lnTo>
                    <a:pt x="231" y="47"/>
                  </a:lnTo>
                  <a:lnTo>
                    <a:pt x="227" y="41"/>
                  </a:lnTo>
                  <a:lnTo>
                    <a:pt x="223" y="35"/>
                  </a:lnTo>
                  <a:lnTo>
                    <a:pt x="215" y="31"/>
                  </a:lnTo>
                  <a:lnTo>
                    <a:pt x="208" y="30"/>
                  </a:lnTo>
                  <a:lnTo>
                    <a:pt x="54" y="30"/>
                  </a:lnTo>
                  <a:close/>
                  <a:moveTo>
                    <a:pt x="41" y="0"/>
                  </a:moveTo>
                  <a:lnTo>
                    <a:pt x="223" y="0"/>
                  </a:lnTo>
                  <a:lnTo>
                    <a:pt x="243" y="6"/>
                  </a:lnTo>
                  <a:lnTo>
                    <a:pt x="256" y="22"/>
                  </a:lnTo>
                  <a:lnTo>
                    <a:pt x="262" y="41"/>
                  </a:lnTo>
                  <a:lnTo>
                    <a:pt x="262" y="224"/>
                  </a:lnTo>
                  <a:lnTo>
                    <a:pt x="256" y="243"/>
                  </a:lnTo>
                  <a:lnTo>
                    <a:pt x="243" y="257"/>
                  </a:lnTo>
                  <a:lnTo>
                    <a:pt x="223" y="262"/>
                  </a:lnTo>
                  <a:lnTo>
                    <a:pt x="41" y="262"/>
                  </a:lnTo>
                  <a:lnTo>
                    <a:pt x="19" y="257"/>
                  </a:lnTo>
                  <a:lnTo>
                    <a:pt x="6" y="243"/>
                  </a:lnTo>
                  <a:lnTo>
                    <a:pt x="0" y="224"/>
                  </a:lnTo>
                  <a:lnTo>
                    <a:pt x="0" y="41"/>
                  </a:lnTo>
                  <a:lnTo>
                    <a:pt x="6" y="22"/>
                  </a:lnTo>
                  <a:lnTo>
                    <a:pt x="19" y="6"/>
                  </a:lnTo>
                  <a:lnTo>
                    <a:pt x="41"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2" name="Freeform 31"/>
            <p:cNvSpPr/>
            <p:nvPr/>
          </p:nvSpPr>
          <p:spPr bwMode="auto">
            <a:xfrm>
              <a:off x="6945313" y="1973263"/>
              <a:ext cx="882650" cy="882650"/>
            </a:xfrm>
            <a:custGeom>
              <a:avLst/>
              <a:gdLst>
                <a:gd name="T0" fmla="*/ 650 w 1112"/>
                <a:gd name="T1" fmla="*/ 10 h 1110"/>
                <a:gd name="T2" fmla="*/ 705 w 1112"/>
                <a:gd name="T3" fmla="*/ 124 h 1110"/>
                <a:gd name="T4" fmla="*/ 776 w 1112"/>
                <a:gd name="T5" fmla="*/ 45 h 1110"/>
                <a:gd name="T6" fmla="*/ 833 w 1112"/>
                <a:gd name="T7" fmla="*/ 78 h 1110"/>
                <a:gd name="T8" fmla="*/ 924 w 1112"/>
                <a:gd name="T9" fmla="*/ 149 h 1110"/>
                <a:gd name="T10" fmla="*/ 937 w 1112"/>
                <a:gd name="T11" fmla="*/ 151 h 1110"/>
                <a:gd name="T12" fmla="*/ 978 w 1112"/>
                <a:gd name="T13" fmla="*/ 202 h 1110"/>
                <a:gd name="T14" fmla="*/ 1040 w 1112"/>
                <a:gd name="T15" fmla="*/ 301 h 1110"/>
                <a:gd name="T16" fmla="*/ 1054 w 1112"/>
                <a:gd name="T17" fmla="*/ 305 h 1110"/>
                <a:gd name="T18" fmla="*/ 1071 w 1112"/>
                <a:gd name="T19" fmla="*/ 371 h 1110"/>
                <a:gd name="T20" fmla="*/ 1102 w 1112"/>
                <a:gd name="T21" fmla="*/ 481 h 1110"/>
                <a:gd name="T22" fmla="*/ 1112 w 1112"/>
                <a:gd name="T23" fmla="*/ 545 h 1110"/>
                <a:gd name="T24" fmla="*/ 1102 w 1112"/>
                <a:gd name="T25" fmla="*/ 557 h 1110"/>
                <a:gd name="T26" fmla="*/ 1093 w 1112"/>
                <a:gd name="T27" fmla="*/ 674 h 1110"/>
                <a:gd name="T28" fmla="*/ 1081 w 1112"/>
                <a:gd name="T29" fmla="*/ 738 h 1110"/>
                <a:gd name="T30" fmla="*/ 1069 w 1112"/>
                <a:gd name="T31" fmla="*/ 743 h 1110"/>
                <a:gd name="T32" fmla="*/ 1021 w 1112"/>
                <a:gd name="T33" fmla="*/ 850 h 1110"/>
                <a:gd name="T34" fmla="*/ 988 w 1112"/>
                <a:gd name="T35" fmla="*/ 907 h 1110"/>
                <a:gd name="T36" fmla="*/ 972 w 1112"/>
                <a:gd name="T37" fmla="*/ 908 h 1110"/>
                <a:gd name="T38" fmla="*/ 891 w 1112"/>
                <a:gd name="T39" fmla="*/ 992 h 1110"/>
                <a:gd name="T40" fmla="*/ 842 w 1112"/>
                <a:gd name="T41" fmla="*/ 1033 h 1110"/>
                <a:gd name="T42" fmla="*/ 827 w 1112"/>
                <a:gd name="T43" fmla="*/ 1029 h 1110"/>
                <a:gd name="T44" fmla="*/ 722 w 1112"/>
                <a:gd name="T45" fmla="*/ 1075 h 1110"/>
                <a:gd name="T46" fmla="*/ 714 w 1112"/>
                <a:gd name="T47" fmla="*/ 1087 h 1110"/>
                <a:gd name="T48" fmla="*/ 650 w 1112"/>
                <a:gd name="T49" fmla="*/ 1097 h 1110"/>
                <a:gd name="T50" fmla="*/ 563 w 1112"/>
                <a:gd name="T51" fmla="*/ 1011 h 1110"/>
                <a:gd name="T52" fmla="*/ 526 w 1112"/>
                <a:gd name="T53" fmla="*/ 1110 h 1110"/>
                <a:gd name="T54" fmla="*/ 462 w 1112"/>
                <a:gd name="T55" fmla="*/ 1101 h 1110"/>
                <a:gd name="T56" fmla="*/ 408 w 1112"/>
                <a:gd name="T57" fmla="*/ 986 h 1110"/>
                <a:gd name="T58" fmla="*/ 336 w 1112"/>
                <a:gd name="T59" fmla="*/ 1066 h 1110"/>
                <a:gd name="T60" fmla="*/ 280 w 1112"/>
                <a:gd name="T61" fmla="*/ 1031 h 1110"/>
                <a:gd name="T62" fmla="*/ 188 w 1112"/>
                <a:gd name="T63" fmla="*/ 959 h 1110"/>
                <a:gd name="T64" fmla="*/ 175 w 1112"/>
                <a:gd name="T65" fmla="*/ 959 h 1110"/>
                <a:gd name="T66" fmla="*/ 134 w 1112"/>
                <a:gd name="T67" fmla="*/ 908 h 1110"/>
                <a:gd name="T68" fmla="*/ 72 w 1112"/>
                <a:gd name="T69" fmla="*/ 809 h 1110"/>
                <a:gd name="T70" fmla="*/ 58 w 1112"/>
                <a:gd name="T71" fmla="*/ 804 h 1110"/>
                <a:gd name="T72" fmla="*/ 43 w 1112"/>
                <a:gd name="T73" fmla="*/ 740 h 1110"/>
                <a:gd name="T74" fmla="*/ 10 w 1112"/>
                <a:gd name="T75" fmla="*/ 627 h 1110"/>
                <a:gd name="T76" fmla="*/ 0 w 1112"/>
                <a:gd name="T77" fmla="*/ 563 h 1110"/>
                <a:gd name="T78" fmla="*/ 10 w 1112"/>
                <a:gd name="T79" fmla="*/ 551 h 1110"/>
                <a:gd name="T80" fmla="*/ 20 w 1112"/>
                <a:gd name="T81" fmla="*/ 435 h 1110"/>
                <a:gd name="T82" fmla="*/ 31 w 1112"/>
                <a:gd name="T83" fmla="*/ 373 h 1110"/>
                <a:gd name="T84" fmla="*/ 43 w 1112"/>
                <a:gd name="T85" fmla="*/ 365 h 1110"/>
                <a:gd name="T86" fmla="*/ 91 w 1112"/>
                <a:gd name="T87" fmla="*/ 258 h 1110"/>
                <a:gd name="T88" fmla="*/ 124 w 1112"/>
                <a:gd name="T89" fmla="*/ 204 h 1110"/>
                <a:gd name="T90" fmla="*/ 140 w 1112"/>
                <a:gd name="T91" fmla="*/ 202 h 1110"/>
                <a:gd name="T92" fmla="*/ 221 w 1112"/>
                <a:gd name="T93" fmla="*/ 118 h 1110"/>
                <a:gd name="T94" fmla="*/ 272 w 1112"/>
                <a:gd name="T95" fmla="*/ 78 h 1110"/>
                <a:gd name="T96" fmla="*/ 285 w 1112"/>
                <a:gd name="T97" fmla="*/ 80 h 1110"/>
                <a:gd name="T98" fmla="*/ 390 w 1112"/>
                <a:gd name="T99" fmla="*/ 29 h 1110"/>
                <a:gd name="T100" fmla="*/ 450 w 1112"/>
                <a:gd name="T101" fmla="*/ 8 h 1110"/>
                <a:gd name="T102" fmla="*/ 464 w 1112"/>
                <a:gd name="T103" fmla="*/ 15 h 1110"/>
                <a:gd name="T104" fmla="*/ 580 w 1112"/>
                <a:gd name="T105" fmla="*/ 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0">
                  <a:moveTo>
                    <a:pt x="590" y="0"/>
                  </a:moveTo>
                  <a:lnTo>
                    <a:pt x="644" y="6"/>
                  </a:lnTo>
                  <a:lnTo>
                    <a:pt x="648" y="6"/>
                  </a:lnTo>
                  <a:lnTo>
                    <a:pt x="650" y="10"/>
                  </a:lnTo>
                  <a:lnTo>
                    <a:pt x="652" y="14"/>
                  </a:lnTo>
                  <a:lnTo>
                    <a:pt x="654" y="17"/>
                  </a:lnTo>
                  <a:lnTo>
                    <a:pt x="662" y="111"/>
                  </a:lnTo>
                  <a:lnTo>
                    <a:pt x="705" y="124"/>
                  </a:lnTo>
                  <a:lnTo>
                    <a:pt x="763" y="48"/>
                  </a:lnTo>
                  <a:lnTo>
                    <a:pt x="767" y="45"/>
                  </a:lnTo>
                  <a:lnTo>
                    <a:pt x="772" y="43"/>
                  </a:lnTo>
                  <a:lnTo>
                    <a:pt x="776" y="45"/>
                  </a:lnTo>
                  <a:lnTo>
                    <a:pt x="827" y="68"/>
                  </a:lnTo>
                  <a:lnTo>
                    <a:pt x="831" y="72"/>
                  </a:lnTo>
                  <a:lnTo>
                    <a:pt x="831" y="74"/>
                  </a:lnTo>
                  <a:lnTo>
                    <a:pt x="833" y="78"/>
                  </a:lnTo>
                  <a:lnTo>
                    <a:pt x="831" y="81"/>
                  </a:lnTo>
                  <a:lnTo>
                    <a:pt x="807" y="175"/>
                  </a:lnTo>
                  <a:lnTo>
                    <a:pt x="844" y="200"/>
                  </a:lnTo>
                  <a:lnTo>
                    <a:pt x="924" y="149"/>
                  </a:lnTo>
                  <a:lnTo>
                    <a:pt x="928" y="147"/>
                  </a:lnTo>
                  <a:lnTo>
                    <a:pt x="932" y="147"/>
                  </a:lnTo>
                  <a:lnTo>
                    <a:pt x="935" y="147"/>
                  </a:lnTo>
                  <a:lnTo>
                    <a:pt x="937" y="151"/>
                  </a:lnTo>
                  <a:lnTo>
                    <a:pt x="976" y="190"/>
                  </a:lnTo>
                  <a:lnTo>
                    <a:pt x="978" y="194"/>
                  </a:lnTo>
                  <a:lnTo>
                    <a:pt x="978" y="198"/>
                  </a:lnTo>
                  <a:lnTo>
                    <a:pt x="978" y="202"/>
                  </a:lnTo>
                  <a:lnTo>
                    <a:pt x="976" y="206"/>
                  </a:lnTo>
                  <a:lnTo>
                    <a:pt x="922" y="283"/>
                  </a:lnTo>
                  <a:lnTo>
                    <a:pt x="947" y="320"/>
                  </a:lnTo>
                  <a:lnTo>
                    <a:pt x="1040" y="301"/>
                  </a:lnTo>
                  <a:lnTo>
                    <a:pt x="1044" y="301"/>
                  </a:lnTo>
                  <a:lnTo>
                    <a:pt x="1048" y="301"/>
                  </a:lnTo>
                  <a:lnTo>
                    <a:pt x="1052" y="303"/>
                  </a:lnTo>
                  <a:lnTo>
                    <a:pt x="1054" y="305"/>
                  </a:lnTo>
                  <a:lnTo>
                    <a:pt x="1075" y="357"/>
                  </a:lnTo>
                  <a:lnTo>
                    <a:pt x="1077" y="361"/>
                  </a:lnTo>
                  <a:lnTo>
                    <a:pt x="1075" y="367"/>
                  </a:lnTo>
                  <a:lnTo>
                    <a:pt x="1071" y="371"/>
                  </a:lnTo>
                  <a:lnTo>
                    <a:pt x="994" y="425"/>
                  </a:lnTo>
                  <a:lnTo>
                    <a:pt x="1003" y="468"/>
                  </a:lnTo>
                  <a:lnTo>
                    <a:pt x="1098" y="481"/>
                  </a:lnTo>
                  <a:lnTo>
                    <a:pt x="1102" y="481"/>
                  </a:lnTo>
                  <a:lnTo>
                    <a:pt x="1104" y="483"/>
                  </a:lnTo>
                  <a:lnTo>
                    <a:pt x="1108" y="487"/>
                  </a:lnTo>
                  <a:lnTo>
                    <a:pt x="1108" y="491"/>
                  </a:lnTo>
                  <a:lnTo>
                    <a:pt x="1112" y="545"/>
                  </a:lnTo>
                  <a:lnTo>
                    <a:pt x="1112" y="549"/>
                  </a:lnTo>
                  <a:lnTo>
                    <a:pt x="1110" y="553"/>
                  </a:lnTo>
                  <a:lnTo>
                    <a:pt x="1106" y="555"/>
                  </a:lnTo>
                  <a:lnTo>
                    <a:pt x="1102" y="557"/>
                  </a:lnTo>
                  <a:lnTo>
                    <a:pt x="1011" y="582"/>
                  </a:lnTo>
                  <a:lnTo>
                    <a:pt x="1007" y="627"/>
                  </a:lnTo>
                  <a:lnTo>
                    <a:pt x="1091" y="672"/>
                  </a:lnTo>
                  <a:lnTo>
                    <a:pt x="1093" y="674"/>
                  </a:lnTo>
                  <a:lnTo>
                    <a:pt x="1097" y="675"/>
                  </a:lnTo>
                  <a:lnTo>
                    <a:pt x="1097" y="679"/>
                  </a:lnTo>
                  <a:lnTo>
                    <a:pt x="1097" y="683"/>
                  </a:lnTo>
                  <a:lnTo>
                    <a:pt x="1081" y="738"/>
                  </a:lnTo>
                  <a:lnTo>
                    <a:pt x="1079" y="740"/>
                  </a:lnTo>
                  <a:lnTo>
                    <a:pt x="1077" y="743"/>
                  </a:lnTo>
                  <a:lnTo>
                    <a:pt x="1073" y="743"/>
                  </a:lnTo>
                  <a:lnTo>
                    <a:pt x="1069" y="743"/>
                  </a:lnTo>
                  <a:lnTo>
                    <a:pt x="974" y="736"/>
                  </a:lnTo>
                  <a:lnTo>
                    <a:pt x="955" y="776"/>
                  </a:lnTo>
                  <a:lnTo>
                    <a:pt x="1019" y="846"/>
                  </a:lnTo>
                  <a:lnTo>
                    <a:pt x="1021" y="850"/>
                  </a:lnTo>
                  <a:lnTo>
                    <a:pt x="1023" y="854"/>
                  </a:lnTo>
                  <a:lnTo>
                    <a:pt x="1023" y="858"/>
                  </a:lnTo>
                  <a:lnTo>
                    <a:pt x="1021" y="862"/>
                  </a:lnTo>
                  <a:lnTo>
                    <a:pt x="988" y="907"/>
                  </a:lnTo>
                  <a:lnTo>
                    <a:pt x="984" y="908"/>
                  </a:lnTo>
                  <a:lnTo>
                    <a:pt x="982" y="908"/>
                  </a:lnTo>
                  <a:lnTo>
                    <a:pt x="978" y="908"/>
                  </a:lnTo>
                  <a:lnTo>
                    <a:pt x="972" y="908"/>
                  </a:lnTo>
                  <a:lnTo>
                    <a:pt x="887" y="868"/>
                  </a:lnTo>
                  <a:lnTo>
                    <a:pt x="854" y="899"/>
                  </a:lnTo>
                  <a:lnTo>
                    <a:pt x="891" y="988"/>
                  </a:lnTo>
                  <a:lnTo>
                    <a:pt x="891" y="992"/>
                  </a:lnTo>
                  <a:lnTo>
                    <a:pt x="891" y="996"/>
                  </a:lnTo>
                  <a:lnTo>
                    <a:pt x="891" y="998"/>
                  </a:lnTo>
                  <a:lnTo>
                    <a:pt x="887" y="1002"/>
                  </a:lnTo>
                  <a:lnTo>
                    <a:pt x="842" y="1033"/>
                  </a:lnTo>
                  <a:lnTo>
                    <a:pt x="838" y="1033"/>
                  </a:lnTo>
                  <a:lnTo>
                    <a:pt x="835" y="1033"/>
                  </a:lnTo>
                  <a:lnTo>
                    <a:pt x="831" y="1033"/>
                  </a:lnTo>
                  <a:lnTo>
                    <a:pt x="827" y="1029"/>
                  </a:lnTo>
                  <a:lnTo>
                    <a:pt x="761" y="963"/>
                  </a:lnTo>
                  <a:lnTo>
                    <a:pt x="739" y="973"/>
                  </a:lnTo>
                  <a:lnTo>
                    <a:pt x="718" y="980"/>
                  </a:lnTo>
                  <a:lnTo>
                    <a:pt x="722" y="1075"/>
                  </a:lnTo>
                  <a:lnTo>
                    <a:pt x="722" y="1079"/>
                  </a:lnTo>
                  <a:lnTo>
                    <a:pt x="720" y="1083"/>
                  </a:lnTo>
                  <a:lnTo>
                    <a:pt x="718" y="1087"/>
                  </a:lnTo>
                  <a:lnTo>
                    <a:pt x="714" y="1087"/>
                  </a:lnTo>
                  <a:lnTo>
                    <a:pt x="662" y="1101"/>
                  </a:lnTo>
                  <a:lnTo>
                    <a:pt x="658" y="1101"/>
                  </a:lnTo>
                  <a:lnTo>
                    <a:pt x="654" y="1101"/>
                  </a:lnTo>
                  <a:lnTo>
                    <a:pt x="650" y="1097"/>
                  </a:lnTo>
                  <a:lnTo>
                    <a:pt x="648" y="1093"/>
                  </a:lnTo>
                  <a:lnTo>
                    <a:pt x="608" y="1007"/>
                  </a:lnTo>
                  <a:lnTo>
                    <a:pt x="586" y="1009"/>
                  </a:lnTo>
                  <a:lnTo>
                    <a:pt x="563" y="1011"/>
                  </a:lnTo>
                  <a:lnTo>
                    <a:pt x="534" y="1101"/>
                  </a:lnTo>
                  <a:lnTo>
                    <a:pt x="532" y="1105"/>
                  </a:lnTo>
                  <a:lnTo>
                    <a:pt x="530" y="1108"/>
                  </a:lnTo>
                  <a:lnTo>
                    <a:pt x="526" y="1110"/>
                  </a:lnTo>
                  <a:lnTo>
                    <a:pt x="522" y="1110"/>
                  </a:lnTo>
                  <a:lnTo>
                    <a:pt x="468" y="1105"/>
                  </a:lnTo>
                  <a:lnTo>
                    <a:pt x="464" y="1103"/>
                  </a:lnTo>
                  <a:lnTo>
                    <a:pt x="462" y="1101"/>
                  </a:lnTo>
                  <a:lnTo>
                    <a:pt x="460" y="1097"/>
                  </a:lnTo>
                  <a:lnTo>
                    <a:pt x="458" y="1093"/>
                  </a:lnTo>
                  <a:lnTo>
                    <a:pt x="450" y="998"/>
                  </a:lnTo>
                  <a:lnTo>
                    <a:pt x="408" y="986"/>
                  </a:lnTo>
                  <a:lnTo>
                    <a:pt x="349" y="1060"/>
                  </a:lnTo>
                  <a:lnTo>
                    <a:pt x="346" y="1064"/>
                  </a:lnTo>
                  <a:lnTo>
                    <a:pt x="340" y="1066"/>
                  </a:lnTo>
                  <a:lnTo>
                    <a:pt x="336" y="1066"/>
                  </a:lnTo>
                  <a:lnTo>
                    <a:pt x="285" y="1040"/>
                  </a:lnTo>
                  <a:lnTo>
                    <a:pt x="281" y="1039"/>
                  </a:lnTo>
                  <a:lnTo>
                    <a:pt x="281" y="1035"/>
                  </a:lnTo>
                  <a:lnTo>
                    <a:pt x="280" y="1031"/>
                  </a:lnTo>
                  <a:lnTo>
                    <a:pt x="281" y="1027"/>
                  </a:lnTo>
                  <a:lnTo>
                    <a:pt x="305" y="936"/>
                  </a:lnTo>
                  <a:lnTo>
                    <a:pt x="268" y="908"/>
                  </a:lnTo>
                  <a:lnTo>
                    <a:pt x="188" y="959"/>
                  </a:lnTo>
                  <a:lnTo>
                    <a:pt x="184" y="961"/>
                  </a:lnTo>
                  <a:lnTo>
                    <a:pt x="181" y="961"/>
                  </a:lnTo>
                  <a:lnTo>
                    <a:pt x="177" y="961"/>
                  </a:lnTo>
                  <a:lnTo>
                    <a:pt x="175" y="959"/>
                  </a:lnTo>
                  <a:lnTo>
                    <a:pt x="136" y="918"/>
                  </a:lnTo>
                  <a:lnTo>
                    <a:pt x="134" y="914"/>
                  </a:lnTo>
                  <a:lnTo>
                    <a:pt x="134" y="912"/>
                  </a:lnTo>
                  <a:lnTo>
                    <a:pt x="134" y="908"/>
                  </a:lnTo>
                  <a:lnTo>
                    <a:pt x="136" y="905"/>
                  </a:lnTo>
                  <a:lnTo>
                    <a:pt x="190" y="825"/>
                  </a:lnTo>
                  <a:lnTo>
                    <a:pt x="165" y="788"/>
                  </a:lnTo>
                  <a:lnTo>
                    <a:pt x="72" y="809"/>
                  </a:lnTo>
                  <a:lnTo>
                    <a:pt x="68" y="809"/>
                  </a:lnTo>
                  <a:lnTo>
                    <a:pt x="64" y="808"/>
                  </a:lnTo>
                  <a:lnTo>
                    <a:pt x="60" y="806"/>
                  </a:lnTo>
                  <a:lnTo>
                    <a:pt x="58" y="804"/>
                  </a:lnTo>
                  <a:lnTo>
                    <a:pt x="37" y="753"/>
                  </a:lnTo>
                  <a:lnTo>
                    <a:pt x="35" y="747"/>
                  </a:lnTo>
                  <a:lnTo>
                    <a:pt x="37" y="743"/>
                  </a:lnTo>
                  <a:lnTo>
                    <a:pt x="43" y="740"/>
                  </a:lnTo>
                  <a:lnTo>
                    <a:pt x="118" y="683"/>
                  </a:lnTo>
                  <a:lnTo>
                    <a:pt x="109" y="641"/>
                  </a:lnTo>
                  <a:lnTo>
                    <a:pt x="16" y="627"/>
                  </a:lnTo>
                  <a:lnTo>
                    <a:pt x="10" y="627"/>
                  </a:lnTo>
                  <a:lnTo>
                    <a:pt x="8" y="625"/>
                  </a:lnTo>
                  <a:lnTo>
                    <a:pt x="4" y="621"/>
                  </a:lnTo>
                  <a:lnTo>
                    <a:pt x="4" y="617"/>
                  </a:lnTo>
                  <a:lnTo>
                    <a:pt x="0" y="563"/>
                  </a:lnTo>
                  <a:lnTo>
                    <a:pt x="0" y="559"/>
                  </a:lnTo>
                  <a:lnTo>
                    <a:pt x="2" y="555"/>
                  </a:lnTo>
                  <a:lnTo>
                    <a:pt x="6" y="553"/>
                  </a:lnTo>
                  <a:lnTo>
                    <a:pt x="10" y="551"/>
                  </a:lnTo>
                  <a:lnTo>
                    <a:pt x="101" y="526"/>
                  </a:lnTo>
                  <a:lnTo>
                    <a:pt x="107" y="483"/>
                  </a:lnTo>
                  <a:lnTo>
                    <a:pt x="21" y="439"/>
                  </a:lnTo>
                  <a:lnTo>
                    <a:pt x="20" y="435"/>
                  </a:lnTo>
                  <a:lnTo>
                    <a:pt x="16" y="433"/>
                  </a:lnTo>
                  <a:lnTo>
                    <a:pt x="16" y="429"/>
                  </a:lnTo>
                  <a:lnTo>
                    <a:pt x="16" y="425"/>
                  </a:lnTo>
                  <a:lnTo>
                    <a:pt x="31" y="373"/>
                  </a:lnTo>
                  <a:lnTo>
                    <a:pt x="33" y="369"/>
                  </a:lnTo>
                  <a:lnTo>
                    <a:pt x="35" y="367"/>
                  </a:lnTo>
                  <a:lnTo>
                    <a:pt x="39" y="365"/>
                  </a:lnTo>
                  <a:lnTo>
                    <a:pt x="43" y="365"/>
                  </a:lnTo>
                  <a:lnTo>
                    <a:pt x="138" y="373"/>
                  </a:lnTo>
                  <a:lnTo>
                    <a:pt x="157" y="332"/>
                  </a:lnTo>
                  <a:lnTo>
                    <a:pt x="95" y="262"/>
                  </a:lnTo>
                  <a:lnTo>
                    <a:pt x="91" y="258"/>
                  </a:lnTo>
                  <a:lnTo>
                    <a:pt x="91" y="256"/>
                  </a:lnTo>
                  <a:lnTo>
                    <a:pt x="91" y="252"/>
                  </a:lnTo>
                  <a:lnTo>
                    <a:pt x="93" y="248"/>
                  </a:lnTo>
                  <a:lnTo>
                    <a:pt x="124" y="204"/>
                  </a:lnTo>
                  <a:lnTo>
                    <a:pt x="128" y="200"/>
                  </a:lnTo>
                  <a:lnTo>
                    <a:pt x="132" y="200"/>
                  </a:lnTo>
                  <a:lnTo>
                    <a:pt x="136" y="200"/>
                  </a:lnTo>
                  <a:lnTo>
                    <a:pt x="140" y="202"/>
                  </a:lnTo>
                  <a:lnTo>
                    <a:pt x="225" y="241"/>
                  </a:lnTo>
                  <a:lnTo>
                    <a:pt x="258" y="210"/>
                  </a:lnTo>
                  <a:lnTo>
                    <a:pt x="223" y="122"/>
                  </a:lnTo>
                  <a:lnTo>
                    <a:pt x="221" y="118"/>
                  </a:lnTo>
                  <a:lnTo>
                    <a:pt x="221" y="114"/>
                  </a:lnTo>
                  <a:lnTo>
                    <a:pt x="223" y="111"/>
                  </a:lnTo>
                  <a:lnTo>
                    <a:pt x="225" y="109"/>
                  </a:lnTo>
                  <a:lnTo>
                    <a:pt x="272" y="78"/>
                  </a:lnTo>
                  <a:lnTo>
                    <a:pt x="276" y="76"/>
                  </a:lnTo>
                  <a:lnTo>
                    <a:pt x="280" y="76"/>
                  </a:lnTo>
                  <a:lnTo>
                    <a:pt x="281" y="78"/>
                  </a:lnTo>
                  <a:lnTo>
                    <a:pt x="285" y="80"/>
                  </a:lnTo>
                  <a:lnTo>
                    <a:pt x="353" y="146"/>
                  </a:lnTo>
                  <a:lnTo>
                    <a:pt x="394" y="128"/>
                  </a:lnTo>
                  <a:lnTo>
                    <a:pt x="390" y="33"/>
                  </a:lnTo>
                  <a:lnTo>
                    <a:pt x="390" y="29"/>
                  </a:lnTo>
                  <a:lnTo>
                    <a:pt x="392" y="25"/>
                  </a:lnTo>
                  <a:lnTo>
                    <a:pt x="394" y="23"/>
                  </a:lnTo>
                  <a:lnTo>
                    <a:pt x="398" y="21"/>
                  </a:lnTo>
                  <a:lnTo>
                    <a:pt x="450" y="8"/>
                  </a:lnTo>
                  <a:lnTo>
                    <a:pt x="454" y="8"/>
                  </a:lnTo>
                  <a:lnTo>
                    <a:pt x="458" y="10"/>
                  </a:lnTo>
                  <a:lnTo>
                    <a:pt x="462" y="12"/>
                  </a:lnTo>
                  <a:lnTo>
                    <a:pt x="464" y="15"/>
                  </a:lnTo>
                  <a:lnTo>
                    <a:pt x="505" y="101"/>
                  </a:lnTo>
                  <a:lnTo>
                    <a:pt x="549" y="99"/>
                  </a:lnTo>
                  <a:lnTo>
                    <a:pt x="578" y="8"/>
                  </a:lnTo>
                  <a:lnTo>
                    <a:pt x="580" y="4"/>
                  </a:lnTo>
                  <a:lnTo>
                    <a:pt x="582" y="2"/>
                  </a:lnTo>
                  <a:lnTo>
                    <a:pt x="586" y="0"/>
                  </a:lnTo>
                  <a:lnTo>
                    <a:pt x="59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3" name="Freeform 32"/>
            <p:cNvSpPr/>
            <p:nvPr/>
          </p:nvSpPr>
          <p:spPr bwMode="auto">
            <a:xfrm>
              <a:off x="7092950" y="2120900"/>
              <a:ext cx="587375" cy="587375"/>
            </a:xfrm>
            <a:custGeom>
              <a:avLst/>
              <a:gdLst>
                <a:gd name="T0" fmla="*/ 342 w 740"/>
                <a:gd name="T1" fmla="*/ 0 h 742"/>
                <a:gd name="T2" fmla="*/ 400 w 740"/>
                <a:gd name="T3" fmla="*/ 0 h 742"/>
                <a:gd name="T4" fmla="*/ 458 w 740"/>
                <a:gd name="T5" fmla="*/ 10 h 742"/>
                <a:gd name="T6" fmla="*/ 513 w 740"/>
                <a:gd name="T7" fmla="*/ 28 h 742"/>
                <a:gd name="T8" fmla="*/ 563 w 740"/>
                <a:gd name="T9" fmla="*/ 53 h 742"/>
                <a:gd name="T10" fmla="*/ 610 w 740"/>
                <a:gd name="T11" fmla="*/ 86 h 742"/>
                <a:gd name="T12" fmla="*/ 650 w 740"/>
                <a:gd name="T13" fmla="*/ 127 h 742"/>
                <a:gd name="T14" fmla="*/ 685 w 740"/>
                <a:gd name="T15" fmla="*/ 173 h 742"/>
                <a:gd name="T16" fmla="*/ 713 w 740"/>
                <a:gd name="T17" fmla="*/ 226 h 742"/>
                <a:gd name="T18" fmla="*/ 730 w 740"/>
                <a:gd name="T19" fmla="*/ 282 h 742"/>
                <a:gd name="T20" fmla="*/ 740 w 740"/>
                <a:gd name="T21" fmla="*/ 342 h 742"/>
                <a:gd name="T22" fmla="*/ 740 w 740"/>
                <a:gd name="T23" fmla="*/ 400 h 742"/>
                <a:gd name="T24" fmla="*/ 732 w 740"/>
                <a:gd name="T25" fmla="*/ 458 h 742"/>
                <a:gd name="T26" fmla="*/ 713 w 740"/>
                <a:gd name="T27" fmla="*/ 513 h 742"/>
                <a:gd name="T28" fmla="*/ 687 w 740"/>
                <a:gd name="T29" fmla="*/ 563 h 742"/>
                <a:gd name="T30" fmla="*/ 654 w 740"/>
                <a:gd name="T31" fmla="*/ 610 h 742"/>
                <a:gd name="T32" fmla="*/ 614 w 740"/>
                <a:gd name="T33" fmla="*/ 651 h 742"/>
                <a:gd name="T34" fmla="*/ 567 w 740"/>
                <a:gd name="T35" fmla="*/ 686 h 742"/>
                <a:gd name="T36" fmla="*/ 515 w 740"/>
                <a:gd name="T37" fmla="*/ 713 h 742"/>
                <a:gd name="T38" fmla="*/ 458 w 740"/>
                <a:gd name="T39" fmla="*/ 732 h 742"/>
                <a:gd name="T40" fmla="*/ 398 w 740"/>
                <a:gd name="T41" fmla="*/ 742 h 742"/>
                <a:gd name="T42" fmla="*/ 340 w 740"/>
                <a:gd name="T43" fmla="*/ 742 h 742"/>
                <a:gd name="T44" fmla="*/ 282 w 740"/>
                <a:gd name="T45" fmla="*/ 732 h 742"/>
                <a:gd name="T46" fmla="*/ 227 w 740"/>
                <a:gd name="T47" fmla="*/ 715 h 742"/>
                <a:gd name="T48" fmla="*/ 177 w 740"/>
                <a:gd name="T49" fmla="*/ 688 h 742"/>
                <a:gd name="T50" fmla="*/ 130 w 740"/>
                <a:gd name="T51" fmla="*/ 655 h 742"/>
                <a:gd name="T52" fmla="*/ 90 w 740"/>
                <a:gd name="T53" fmla="*/ 616 h 742"/>
                <a:gd name="T54" fmla="*/ 55 w 740"/>
                <a:gd name="T55" fmla="*/ 569 h 742"/>
                <a:gd name="T56" fmla="*/ 28 w 740"/>
                <a:gd name="T57" fmla="*/ 517 h 742"/>
                <a:gd name="T58" fmla="*/ 10 w 740"/>
                <a:gd name="T59" fmla="*/ 458 h 742"/>
                <a:gd name="T60" fmla="*/ 0 w 740"/>
                <a:gd name="T61" fmla="*/ 398 h 742"/>
                <a:gd name="T62" fmla="*/ 0 w 740"/>
                <a:gd name="T63" fmla="*/ 340 h 742"/>
                <a:gd name="T64" fmla="*/ 8 w 740"/>
                <a:gd name="T65" fmla="*/ 284 h 742"/>
                <a:gd name="T66" fmla="*/ 28 w 740"/>
                <a:gd name="T67" fmla="*/ 229 h 742"/>
                <a:gd name="T68" fmla="*/ 53 w 740"/>
                <a:gd name="T69" fmla="*/ 177 h 742"/>
                <a:gd name="T70" fmla="*/ 86 w 740"/>
                <a:gd name="T71" fmla="*/ 130 h 742"/>
                <a:gd name="T72" fmla="*/ 127 w 740"/>
                <a:gd name="T73" fmla="*/ 90 h 742"/>
                <a:gd name="T74" fmla="*/ 173 w 740"/>
                <a:gd name="T75" fmla="*/ 57 h 742"/>
                <a:gd name="T76" fmla="*/ 226 w 740"/>
                <a:gd name="T77" fmla="*/ 29 h 742"/>
                <a:gd name="T78" fmla="*/ 282 w 740"/>
                <a:gd name="T79" fmla="*/ 10 h 742"/>
                <a:gd name="T80" fmla="*/ 342 w 740"/>
                <a:gd name="T8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0" h="742">
                  <a:moveTo>
                    <a:pt x="342" y="0"/>
                  </a:moveTo>
                  <a:lnTo>
                    <a:pt x="400" y="0"/>
                  </a:lnTo>
                  <a:lnTo>
                    <a:pt x="458" y="10"/>
                  </a:lnTo>
                  <a:lnTo>
                    <a:pt x="513" y="28"/>
                  </a:lnTo>
                  <a:lnTo>
                    <a:pt x="563" y="53"/>
                  </a:lnTo>
                  <a:lnTo>
                    <a:pt x="610" y="86"/>
                  </a:lnTo>
                  <a:lnTo>
                    <a:pt x="650" y="127"/>
                  </a:lnTo>
                  <a:lnTo>
                    <a:pt x="685" y="173"/>
                  </a:lnTo>
                  <a:lnTo>
                    <a:pt x="713" y="226"/>
                  </a:lnTo>
                  <a:lnTo>
                    <a:pt x="730" y="282"/>
                  </a:lnTo>
                  <a:lnTo>
                    <a:pt x="740" y="342"/>
                  </a:lnTo>
                  <a:lnTo>
                    <a:pt x="740" y="400"/>
                  </a:lnTo>
                  <a:lnTo>
                    <a:pt x="732" y="458"/>
                  </a:lnTo>
                  <a:lnTo>
                    <a:pt x="713" y="513"/>
                  </a:lnTo>
                  <a:lnTo>
                    <a:pt x="687" y="563"/>
                  </a:lnTo>
                  <a:lnTo>
                    <a:pt x="654" y="610"/>
                  </a:lnTo>
                  <a:lnTo>
                    <a:pt x="614" y="651"/>
                  </a:lnTo>
                  <a:lnTo>
                    <a:pt x="567" y="686"/>
                  </a:lnTo>
                  <a:lnTo>
                    <a:pt x="515" y="713"/>
                  </a:lnTo>
                  <a:lnTo>
                    <a:pt x="458" y="732"/>
                  </a:lnTo>
                  <a:lnTo>
                    <a:pt x="398" y="742"/>
                  </a:lnTo>
                  <a:lnTo>
                    <a:pt x="340" y="742"/>
                  </a:lnTo>
                  <a:lnTo>
                    <a:pt x="282" y="732"/>
                  </a:lnTo>
                  <a:lnTo>
                    <a:pt x="227" y="715"/>
                  </a:lnTo>
                  <a:lnTo>
                    <a:pt x="177" y="688"/>
                  </a:lnTo>
                  <a:lnTo>
                    <a:pt x="130" y="655"/>
                  </a:lnTo>
                  <a:lnTo>
                    <a:pt x="90" y="616"/>
                  </a:lnTo>
                  <a:lnTo>
                    <a:pt x="55" y="569"/>
                  </a:lnTo>
                  <a:lnTo>
                    <a:pt x="28" y="517"/>
                  </a:lnTo>
                  <a:lnTo>
                    <a:pt x="10" y="458"/>
                  </a:lnTo>
                  <a:lnTo>
                    <a:pt x="0" y="398"/>
                  </a:lnTo>
                  <a:lnTo>
                    <a:pt x="0" y="340"/>
                  </a:lnTo>
                  <a:lnTo>
                    <a:pt x="8" y="284"/>
                  </a:lnTo>
                  <a:lnTo>
                    <a:pt x="28" y="229"/>
                  </a:lnTo>
                  <a:lnTo>
                    <a:pt x="53" y="177"/>
                  </a:lnTo>
                  <a:lnTo>
                    <a:pt x="86" y="130"/>
                  </a:lnTo>
                  <a:lnTo>
                    <a:pt x="127" y="90"/>
                  </a:lnTo>
                  <a:lnTo>
                    <a:pt x="173" y="57"/>
                  </a:lnTo>
                  <a:lnTo>
                    <a:pt x="226" y="29"/>
                  </a:lnTo>
                  <a:lnTo>
                    <a:pt x="282" y="10"/>
                  </a:lnTo>
                  <a:lnTo>
                    <a:pt x="342"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4" name="Freeform 33"/>
            <p:cNvSpPr/>
            <p:nvPr/>
          </p:nvSpPr>
          <p:spPr bwMode="auto">
            <a:xfrm>
              <a:off x="7126288" y="2154238"/>
              <a:ext cx="520700" cy="520700"/>
            </a:xfrm>
            <a:custGeom>
              <a:avLst/>
              <a:gdLst>
                <a:gd name="T0" fmla="*/ 353 w 656"/>
                <a:gd name="T1" fmla="*/ 0 h 656"/>
                <a:gd name="T2" fmla="*/ 404 w 656"/>
                <a:gd name="T3" fmla="*/ 8 h 656"/>
                <a:gd name="T4" fmla="*/ 452 w 656"/>
                <a:gd name="T5" fmla="*/ 23 h 656"/>
                <a:gd name="T6" fmla="*/ 499 w 656"/>
                <a:gd name="T7" fmla="*/ 45 h 656"/>
                <a:gd name="T8" fmla="*/ 540 w 656"/>
                <a:gd name="T9" fmla="*/ 76 h 656"/>
                <a:gd name="T10" fmla="*/ 577 w 656"/>
                <a:gd name="T11" fmla="*/ 111 h 656"/>
                <a:gd name="T12" fmla="*/ 608 w 656"/>
                <a:gd name="T13" fmla="*/ 151 h 656"/>
                <a:gd name="T14" fmla="*/ 631 w 656"/>
                <a:gd name="T15" fmla="*/ 198 h 656"/>
                <a:gd name="T16" fmla="*/ 648 w 656"/>
                <a:gd name="T17" fmla="*/ 250 h 656"/>
                <a:gd name="T18" fmla="*/ 656 w 656"/>
                <a:gd name="T19" fmla="*/ 301 h 656"/>
                <a:gd name="T20" fmla="*/ 656 w 656"/>
                <a:gd name="T21" fmla="*/ 353 h 656"/>
                <a:gd name="T22" fmla="*/ 648 w 656"/>
                <a:gd name="T23" fmla="*/ 402 h 656"/>
                <a:gd name="T24" fmla="*/ 631 w 656"/>
                <a:gd name="T25" fmla="*/ 450 h 656"/>
                <a:gd name="T26" fmla="*/ 609 w 656"/>
                <a:gd name="T27" fmla="*/ 497 h 656"/>
                <a:gd name="T28" fmla="*/ 580 w 656"/>
                <a:gd name="T29" fmla="*/ 538 h 656"/>
                <a:gd name="T30" fmla="*/ 544 w 656"/>
                <a:gd name="T31" fmla="*/ 575 h 656"/>
                <a:gd name="T32" fmla="*/ 503 w 656"/>
                <a:gd name="T33" fmla="*/ 606 h 656"/>
                <a:gd name="T34" fmla="*/ 458 w 656"/>
                <a:gd name="T35" fmla="*/ 631 h 656"/>
                <a:gd name="T36" fmla="*/ 406 w 656"/>
                <a:gd name="T37" fmla="*/ 647 h 656"/>
                <a:gd name="T38" fmla="*/ 348 w 656"/>
                <a:gd name="T39" fmla="*/ 656 h 656"/>
                <a:gd name="T40" fmla="*/ 291 w 656"/>
                <a:gd name="T41" fmla="*/ 654 h 656"/>
                <a:gd name="T42" fmla="*/ 235 w 656"/>
                <a:gd name="T43" fmla="*/ 643 h 656"/>
                <a:gd name="T44" fmla="*/ 183 w 656"/>
                <a:gd name="T45" fmla="*/ 623 h 656"/>
                <a:gd name="T46" fmla="*/ 134 w 656"/>
                <a:gd name="T47" fmla="*/ 594 h 656"/>
                <a:gd name="T48" fmla="*/ 93 w 656"/>
                <a:gd name="T49" fmla="*/ 557 h 656"/>
                <a:gd name="T50" fmla="*/ 56 w 656"/>
                <a:gd name="T51" fmla="*/ 513 h 656"/>
                <a:gd name="T52" fmla="*/ 29 w 656"/>
                <a:gd name="T53" fmla="*/ 462 h 656"/>
                <a:gd name="T54" fmla="*/ 10 w 656"/>
                <a:gd name="T55" fmla="*/ 406 h 656"/>
                <a:gd name="T56" fmla="*/ 0 w 656"/>
                <a:gd name="T57" fmla="*/ 348 h 656"/>
                <a:gd name="T58" fmla="*/ 2 w 656"/>
                <a:gd name="T59" fmla="*/ 289 h 656"/>
                <a:gd name="T60" fmla="*/ 14 w 656"/>
                <a:gd name="T61" fmla="*/ 235 h 656"/>
                <a:gd name="T62" fmla="*/ 33 w 656"/>
                <a:gd name="T63" fmla="*/ 183 h 656"/>
                <a:gd name="T64" fmla="*/ 62 w 656"/>
                <a:gd name="T65" fmla="*/ 136 h 656"/>
                <a:gd name="T66" fmla="*/ 99 w 656"/>
                <a:gd name="T67" fmla="*/ 93 h 656"/>
                <a:gd name="T68" fmla="*/ 142 w 656"/>
                <a:gd name="T69" fmla="*/ 56 h 656"/>
                <a:gd name="T70" fmla="*/ 192 w 656"/>
                <a:gd name="T71" fmla="*/ 29 h 656"/>
                <a:gd name="T72" fmla="*/ 249 w 656"/>
                <a:gd name="T73" fmla="*/ 10 h 656"/>
                <a:gd name="T74" fmla="*/ 301 w 656"/>
                <a:gd name="T75" fmla="*/ 0 h 656"/>
                <a:gd name="T76" fmla="*/ 353 w 656"/>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6" h="656">
                  <a:moveTo>
                    <a:pt x="353" y="0"/>
                  </a:moveTo>
                  <a:lnTo>
                    <a:pt x="404" y="8"/>
                  </a:lnTo>
                  <a:lnTo>
                    <a:pt x="452" y="23"/>
                  </a:lnTo>
                  <a:lnTo>
                    <a:pt x="499" y="45"/>
                  </a:lnTo>
                  <a:lnTo>
                    <a:pt x="540" y="76"/>
                  </a:lnTo>
                  <a:lnTo>
                    <a:pt x="577" y="111"/>
                  </a:lnTo>
                  <a:lnTo>
                    <a:pt x="608" y="151"/>
                  </a:lnTo>
                  <a:lnTo>
                    <a:pt x="631" y="198"/>
                  </a:lnTo>
                  <a:lnTo>
                    <a:pt x="648" y="250"/>
                  </a:lnTo>
                  <a:lnTo>
                    <a:pt x="656" y="301"/>
                  </a:lnTo>
                  <a:lnTo>
                    <a:pt x="656" y="353"/>
                  </a:lnTo>
                  <a:lnTo>
                    <a:pt x="648" y="402"/>
                  </a:lnTo>
                  <a:lnTo>
                    <a:pt x="631" y="450"/>
                  </a:lnTo>
                  <a:lnTo>
                    <a:pt x="609" y="497"/>
                  </a:lnTo>
                  <a:lnTo>
                    <a:pt x="580" y="538"/>
                  </a:lnTo>
                  <a:lnTo>
                    <a:pt x="544" y="575"/>
                  </a:lnTo>
                  <a:lnTo>
                    <a:pt x="503" y="606"/>
                  </a:lnTo>
                  <a:lnTo>
                    <a:pt x="458" y="631"/>
                  </a:lnTo>
                  <a:lnTo>
                    <a:pt x="406" y="647"/>
                  </a:lnTo>
                  <a:lnTo>
                    <a:pt x="348" y="656"/>
                  </a:lnTo>
                  <a:lnTo>
                    <a:pt x="291" y="654"/>
                  </a:lnTo>
                  <a:lnTo>
                    <a:pt x="235" y="643"/>
                  </a:lnTo>
                  <a:lnTo>
                    <a:pt x="183" y="623"/>
                  </a:lnTo>
                  <a:lnTo>
                    <a:pt x="134" y="594"/>
                  </a:lnTo>
                  <a:lnTo>
                    <a:pt x="93" y="557"/>
                  </a:lnTo>
                  <a:lnTo>
                    <a:pt x="56" y="513"/>
                  </a:lnTo>
                  <a:lnTo>
                    <a:pt x="29" y="462"/>
                  </a:lnTo>
                  <a:lnTo>
                    <a:pt x="10" y="406"/>
                  </a:lnTo>
                  <a:lnTo>
                    <a:pt x="0" y="348"/>
                  </a:lnTo>
                  <a:lnTo>
                    <a:pt x="2" y="289"/>
                  </a:lnTo>
                  <a:lnTo>
                    <a:pt x="14" y="235"/>
                  </a:lnTo>
                  <a:lnTo>
                    <a:pt x="33" y="183"/>
                  </a:lnTo>
                  <a:lnTo>
                    <a:pt x="62" y="136"/>
                  </a:lnTo>
                  <a:lnTo>
                    <a:pt x="99" y="93"/>
                  </a:lnTo>
                  <a:lnTo>
                    <a:pt x="142" y="56"/>
                  </a:lnTo>
                  <a:lnTo>
                    <a:pt x="192" y="29"/>
                  </a:lnTo>
                  <a:lnTo>
                    <a:pt x="249" y="10"/>
                  </a:lnTo>
                  <a:lnTo>
                    <a:pt x="301" y="0"/>
                  </a:lnTo>
                  <a:lnTo>
                    <a:pt x="353"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grpSp>
        <p:nvGrpSpPr>
          <p:cNvPr id="4" name="组合 3"/>
          <p:cNvGrpSpPr/>
          <p:nvPr/>
        </p:nvGrpSpPr>
        <p:grpSpPr>
          <a:xfrm>
            <a:off x="6079444" y="3161875"/>
            <a:ext cx="1342625" cy="2072640"/>
            <a:chOff x="6411913" y="3503613"/>
            <a:chExt cx="1416050" cy="2185987"/>
          </a:xfrm>
          <a:solidFill>
            <a:schemeClr val="accent3"/>
          </a:solidFill>
        </p:grpSpPr>
        <p:sp>
          <p:nvSpPr>
            <p:cNvPr id="7" name="Freeform 6"/>
            <p:cNvSpPr/>
            <p:nvPr/>
          </p:nvSpPr>
          <p:spPr bwMode="auto">
            <a:xfrm>
              <a:off x="6411913" y="3503613"/>
              <a:ext cx="1354138" cy="1122363"/>
            </a:xfrm>
            <a:custGeom>
              <a:avLst/>
              <a:gdLst>
                <a:gd name="T0" fmla="*/ 0 w 1705"/>
                <a:gd name="T1" fmla="*/ 0 h 1413"/>
                <a:gd name="T2" fmla="*/ 1071 w 1705"/>
                <a:gd name="T3" fmla="*/ 871 h 1413"/>
                <a:gd name="T4" fmla="*/ 1705 w 1705"/>
                <a:gd name="T5" fmla="*/ 1389 h 1413"/>
                <a:gd name="T6" fmla="*/ 634 w 1705"/>
                <a:gd name="T7" fmla="*/ 1413 h 1413"/>
                <a:gd name="T8" fmla="*/ 0 w 1705"/>
                <a:gd name="T9" fmla="*/ 896 h 1413"/>
                <a:gd name="T10" fmla="*/ 0 w 1705"/>
                <a:gd name="T11" fmla="*/ 0 h 1413"/>
              </a:gdLst>
              <a:ahLst/>
              <a:cxnLst>
                <a:cxn ang="0">
                  <a:pos x="T0" y="T1"/>
                </a:cxn>
                <a:cxn ang="0">
                  <a:pos x="T2" y="T3"/>
                </a:cxn>
                <a:cxn ang="0">
                  <a:pos x="T4" y="T5"/>
                </a:cxn>
                <a:cxn ang="0">
                  <a:pos x="T6" y="T7"/>
                </a:cxn>
                <a:cxn ang="0">
                  <a:pos x="T8" y="T9"/>
                </a:cxn>
                <a:cxn ang="0">
                  <a:pos x="T10" y="T11"/>
                </a:cxn>
              </a:cxnLst>
              <a:rect l="0" t="0" r="r" b="b"/>
              <a:pathLst>
                <a:path w="1705" h="1413">
                  <a:moveTo>
                    <a:pt x="0" y="0"/>
                  </a:moveTo>
                  <a:lnTo>
                    <a:pt x="1071" y="871"/>
                  </a:lnTo>
                  <a:lnTo>
                    <a:pt x="1705" y="1389"/>
                  </a:lnTo>
                  <a:lnTo>
                    <a:pt x="634" y="1413"/>
                  </a:lnTo>
                  <a:lnTo>
                    <a:pt x="0" y="896"/>
                  </a:lnTo>
                  <a:lnTo>
                    <a:pt x="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8" name="Freeform 7"/>
            <p:cNvSpPr/>
            <p:nvPr/>
          </p:nvSpPr>
          <p:spPr bwMode="auto">
            <a:xfrm>
              <a:off x="6411913" y="4568825"/>
              <a:ext cx="1354138" cy="1120775"/>
            </a:xfrm>
            <a:custGeom>
              <a:avLst/>
              <a:gdLst>
                <a:gd name="T0" fmla="*/ 634 w 1705"/>
                <a:gd name="T1" fmla="*/ 0 h 1411"/>
                <a:gd name="T2" fmla="*/ 1705 w 1705"/>
                <a:gd name="T3" fmla="*/ 48 h 1411"/>
                <a:gd name="T4" fmla="*/ 1071 w 1705"/>
                <a:gd name="T5" fmla="*/ 542 h 1411"/>
                <a:gd name="T6" fmla="*/ 0 w 1705"/>
                <a:gd name="T7" fmla="*/ 1411 h 1411"/>
                <a:gd name="T8" fmla="*/ 0 w 1705"/>
                <a:gd name="T9" fmla="*/ 514 h 1411"/>
                <a:gd name="T10" fmla="*/ 634 w 1705"/>
                <a:gd name="T11" fmla="*/ 0 h 1411"/>
              </a:gdLst>
              <a:ahLst/>
              <a:cxnLst>
                <a:cxn ang="0">
                  <a:pos x="T0" y="T1"/>
                </a:cxn>
                <a:cxn ang="0">
                  <a:pos x="T2" y="T3"/>
                </a:cxn>
                <a:cxn ang="0">
                  <a:pos x="T4" y="T5"/>
                </a:cxn>
                <a:cxn ang="0">
                  <a:pos x="T6" y="T7"/>
                </a:cxn>
                <a:cxn ang="0">
                  <a:pos x="T8" y="T9"/>
                </a:cxn>
                <a:cxn ang="0">
                  <a:pos x="T10" y="T11"/>
                </a:cxn>
              </a:cxnLst>
              <a:rect l="0" t="0" r="r" b="b"/>
              <a:pathLst>
                <a:path w="1705" h="1411">
                  <a:moveTo>
                    <a:pt x="634" y="0"/>
                  </a:moveTo>
                  <a:lnTo>
                    <a:pt x="1705" y="48"/>
                  </a:lnTo>
                  <a:lnTo>
                    <a:pt x="1071" y="542"/>
                  </a:lnTo>
                  <a:lnTo>
                    <a:pt x="0" y="1411"/>
                  </a:lnTo>
                  <a:lnTo>
                    <a:pt x="0" y="514"/>
                  </a:lnTo>
                  <a:lnTo>
                    <a:pt x="63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9" name="Freeform 8"/>
            <p:cNvSpPr>
              <a:spLocks noEditPoints="1"/>
            </p:cNvSpPr>
            <p:nvPr/>
          </p:nvSpPr>
          <p:spPr bwMode="auto">
            <a:xfrm>
              <a:off x="6727825" y="4894263"/>
              <a:ext cx="214313" cy="214313"/>
            </a:xfrm>
            <a:custGeom>
              <a:avLst/>
              <a:gdLst>
                <a:gd name="T0" fmla="*/ 185 w 270"/>
                <a:gd name="T1" fmla="*/ 186 h 269"/>
                <a:gd name="T2" fmla="*/ 78 w 270"/>
                <a:gd name="T3" fmla="*/ 147 h 269"/>
                <a:gd name="T4" fmla="*/ 123 w 270"/>
                <a:gd name="T5" fmla="*/ 147 h 269"/>
                <a:gd name="T6" fmla="*/ 22 w 270"/>
                <a:gd name="T7" fmla="*/ 166 h 269"/>
                <a:gd name="T8" fmla="*/ 61 w 270"/>
                <a:gd name="T9" fmla="*/ 147 h 269"/>
                <a:gd name="T10" fmla="*/ 26 w 270"/>
                <a:gd name="T11" fmla="*/ 93 h 269"/>
                <a:gd name="T12" fmla="*/ 22 w 270"/>
                <a:gd name="T13" fmla="*/ 108 h 269"/>
                <a:gd name="T14" fmla="*/ 18 w 270"/>
                <a:gd name="T15" fmla="*/ 122 h 269"/>
                <a:gd name="T16" fmla="*/ 2 w 270"/>
                <a:gd name="T17" fmla="*/ 106 h 269"/>
                <a:gd name="T18" fmla="*/ 243 w 270"/>
                <a:gd name="T19" fmla="*/ 93 h 269"/>
                <a:gd name="T20" fmla="*/ 266 w 270"/>
                <a:gd name="T21" fmla="*/ 102 h 269"/>
                <a:gd name="T22" fmla="*/ 270 w 270"/>
                <a:gd name="T23" fmla="*/ 124 h 269"/>
                <a:gd name="T24" fmla="*/ 247 w 270"/>
                <a:gd name="T25" fmla="*/ 104 h 269"/>
                <a:gd name="T26" fmla="*/ 146 w 270"/>
                <a:gd name="T27" fmla="*/ 85 h 269"/>
                <a:gd name="T28" fmla="*/ 191 w 270"/>
                <a:gd name="T29" fmla="*/ 106 h 269"/>
                <a:gd name="T30" fmla="*/ 84 w 270"/>
                <a:gd name="T31" fmla="*/ 85 h 269"/>
                <a:gd name="T32" fmla="*/ 123 w 270"/>
                <a:gd name="T33" fmla="*/ 132 h 269"/>
                <a:gd name="T34" fmla="*/ 231 w 270"/>
                <a:gd name="T35" fmla="*/ 69 h 269"/>
                <a:gd name="T36" fmla="*/ 241 w 270"/>
                <a:gd name="T37" fmla="*/ 85 h 269"/>
                <a:gd name="T38" fmla="*/ 187 w 270"/>
                <a:gd name="T39" fmla="*/ 27 h 269"/>
                <a:gd name="T40" fmla="*/ 239 w 270"/>
                <a:gd name="T41" fmla="*/ 50 h 269"/>
                <a:gd name="T42" fmla="*/ 214 w 270"/>
                <a:gd name="T43" fmla="*/ 48 h 269"/>
                <a:gd name="T44" fmla="*/ 55 w 270"/>
                <a:gd name="T45" fmla="*/ 27 h 269"/>
                <a:gd name="T46" fmla="*/ 61 w 270"/>
                <a:gd name="T47" fmla="*/ 44 h 269"/>
                <a:gd name="T48" fmla="*/ 20 w 270"/>
                <a:gd name="T49" fmla="*/ 62 h 269"/>
                <a:gd name="T50" fmla="*/ 55 w 270"/>
                <a:gd name="T51" fmla="*/ 27 h 269"/>
                <a:gd name="T52" fmla="*/ 179 w 270"/>
                <a:gd name="T53" fmla="*/ 40 h 269"/>
                <a:gd name="T54" fmla="*/ 210 w 270"/>
                <a:gd name="T55" fmla="*/ 133 h 269"/>
                <a:gd name="T56" fmla="*/ 179 w 270"/>
                <a:gd name="T57" fmla="*/ 229 h 269"/>
                <a:gd name="T58" fmla="*/ 154 w 270"/>
                <a:gd name="T59" fmla="*/ 244 h 269"/>
                <a:gd name="T60" fmla="*/ 144 w 270"/>
                <a:gd name="T61" fmla="*/ 201 h 269"/>
                <a:gd name="T62" fmla="*/ 134 w 270"/>
                <a:gd name="T63" fmla="*/ 252 h 269"/>
                <a:gd name="T64" fmla="*/ 125 w 270"/>
                <a:gd name="T65" fmla="*/ 201 h 269"/>
                <a:gd name="T66" fmla="*/ 117 w 270"/>
                <a:gd name="T67" fmla="*/ 244 h 269"/>
                <a:gd name="T68" fmla="*/ 90 w 270"/>
                <a:gd name="T69" fmla="*/ 227 h 269"/>
                <a:gd name="T70" fmla="*/ 57 w 270"/>
                <a:gd name="T71" fmla="*/ 221 h 269"/>
                <a:gd name="T72" fmla="*/ 134 w 270"/>
                <a:gd name="T73" fmla="*/ 252 h 269"/>
                <a:gd name="T74" fmla="*/ 218 w 270"/>
                <a:gd name="T75" fmla="*/ 215 h 269"/>
                <a:gd name="T76" fmla="*/ 251 w 270"/>
                <a:gd name="T77" fmla="*/ 132 h 269"/>
                <a:gd name="T78" fmla="*/ 253 w 270"/>
                <a:gd name="T79" fmla="*/ 201 h 269"/>
                <a:gd name="T80" fmla="*/ 171 w 270"/>
                <a:gd name="T81" fmla="*/ 264 h 269"/>
                <a:gd name="T82" fmla="*/ 65 w 270"/>
                <a:gd name="T83" fmla="*/ 250 h 269"/>
                <a:gd name="T84" fmla="*/ 4 w 270"/>
                <a:gd name="T85" fmla="*/ 166 h 269"/>
                <a:gd name="T86" fmla="*/ 63 w 270"/>
                <a:gd name="T87" fmla="*/ 106 h 269"/>
                <a:gd name="T88" fmla="*/ 16 w 270"/>
                <a:gd name="T89" fmla="*/ 69 h 269"/>
                <a:gd name="T90" fmla="*/ 99 w 270"/>
                <a:gd name="T91" fmla="*/ 31 h 269"/>
                <a:gd name="T92" fmla="*/ 117 w 270"/>
                <a:gd name="T93" fmla="*/ 23 h 269"/>
                <a:gd name="T94" fmla="*/ 125 w 270"/>
                <a:gd name="T95" fmla="*/ 69 h 269"/>
                <a:gd name="T96" fmla="*/ 134 w 270"/>
                <a:gd name="T97" fmla="*/ 17 h 269"/>
                <a:gd name="T98" fmla="*/ 146 w 270"/>
                <a:gd name="T99" fmla="*/ 69 h 269"/>
                <a:gd name="T100" fmla="*/ 154 w 270"/>
                <a:gd name="T101" fmla="*/ 23 h 269"/>
                <a:gd name="T102" fmla="*/ 175 w 270"/>
                <a:gd name="T103" fmla="*/ 5 h 269"/>
                <a:gd name="T104" fmla="*/ 134 w 270"/>
                <a:gd name="T105" fmla="*/ 17 h 269"/>
                <a:gd name="T106" fmla="*/ 96 w 270"/>
                <a:gd name="T107" fmla="*/ 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0" h="269">
                  <a:moveTo>
                    <a:pt x="148" y="147"/>
                  </a:moveTo>
                  <a:lnTo>
                    <a:pt x="146" y="186"/>
                  </a:lnTo>
                  <a:lnTo>
                    <a:pt x="185" y="186"/>
                  </a:lnTo>
                  <a:lnTo>
                    <a:pt x="191" y="147"/>
                  </a:lnTo>
                  <a:lnTo>
                    <a:pt x="148" y="147"/>
                  </a:lnTo>
                  <a:close/>
                  <a:moveTo>
                    <a:pt x="78" y="147"/>
                  </a:moveTo>
                  <a:lnTo>
                    <a:pt x="84" y="186"/>
                  </a:lnTo>
                  <a:lnTo>
                    <a:pt x="123" y="186"/>
                  </a:lnTo>
                  <a:lnTo>
                    <a:pt x="123" y="147"/>
                  </a:lnTo>
                  <a:lnTo>
                    <a:pt x="78" y="147"/>
                  </a:lnTo>
                  <a:close/>
                  <a:moveTo>
                    <a:pt x="18" y="147"/>
                  </a:moveTo>
                  <a:lnTo>
                    <a:pt x="22" y="166"/>
                  </a:lnTo>
                  <a:lnTo>
                    <a:pt x="30" y="186"/>
                  </a:lnTo>
                  <a:lnTo>
                    <a:pt x="68" y="186"/>
                  </a:lnTo>
                  <a:lnTo>
                    <a:pt x="61" y="147"/>
                  </a:lnTo>
                  <a:lnTo>
                    <a:pt x="18" y="147"/>
                  </a:lnTo>
                  <a:close/>
                  <a:moveTo>
                    <a:pt x="6" y="93"/>
                  </a:moveTo>
                  <a:lnTo>
                    <a:pt x="26" y="93"/>
                  </a:lnTo>
                  <a:lnTo>
                    <a:pt x="24" y="97"/>
                  </a:lnTo>
                  <a:lnTo>
                    <a:pt x="22" y="100"/>
                  </a:lnTo>
                  <a:lnTo>
                    <a:pt x="22" y="108"/>
                  </a:lnTo>
                  <a:lnTo>
                    <a:pt x="20" y="114"/>
                  </a:lnTo>
                  <a:lnTo>
                    <a:pt x="18" y="118"/>
                  </a:lnTo>
                  <a:lnTo>
                    <a:pt x="18" y="122"/>
                  </a:lnTo>
                  <a:lnTo>
                    <a:pt x="0" y="122"/>
                  </a:lnTo>
                  <a:lnTo>
                    <a:pt x="0" y="114"/>
                  </a:lnTo>
                  <a:lnTo>
                    <a:pt x="2" y="106"/>
                  </a:lnTo>
                  <a:lnTo>
                    <a:pt x="4" y="99"/>
                  </a:lnTo>
                  <a:lnTo>
                    <a:pt x="6" y="93"/>
                  </a:lnTo>
                  <a:close/>
                  <a:moveTo>
                    <a:pt x="243" y="93"/>
                  </a:moveTo>
                  <a:lnTo>
                    <a:pt x="264" y="93"/>
                  </a:lnTo>
                  <a:lnTo>
                    <a:pt x="264" y="97"/>
                  </a:lnTo>
                  <a:lnTo>
                    <a:pt x="266" y="102"/>
                  </a:lnTo>
                  <a:lnTo>
                    <a:pt x="268" y="110"/>
                  </a:lnTo>
                  <a:lnTo>
                    <a:pt x="270" y="116"/>
                  </a:lnTo>
                  <a:lnTo>
                    <a:pt x="270" y="124"/>
                  </a:lnTo>
                  <a:lnTo>
                    <a:pt x="251" y="124"/>
                  </a:lnTo>
                  <a:lnTo>
                    <a:pt x="249" y="114"/>
                  </a:lnTo>
                  <a:lnTo>
                    <a:pt x="247" y="104"/>
                  </a:lnTo>
                  <a:lnTo>
                    <a:pt x="245" y="99"/>
                  </a:lnTo>
                  <a:lnTo>
                    <a:pt x="243" y="93"/>
                  </a:lnTo>
                  <a:close/>
                  <a:moveTo>
                    <a:pt x="146" y="85"/>
                  </a:moveTo>
                  <a:lnTo>
                    <a:pt x="148" y="132"/>
                  </a:lnTo>
                  <a:lnTo>
                    <a:pt x="191" y="132"/>
                  </a:lnTo>
                  <a:lnTo>
                    <a:pt x="191" y="106"/>
                  </a:lnTo>
                  <a:lnTo>
                    <a:pt x="187" y="85"/>
                  </a:lnTo>
                  <a:lnTo>
                    <a:pt x="146" y="85"/>
                  </a:lnTo>
                  <a:close/>
                  <a:moveTo>
                    <a:pt x="84" y="85"/>
                  </a:moveTo>
                  <a:lnTo>
                    <a:pt x="80" y="106"/>
                  </a:lnTo>
                  <a:lnTo>
                    <a:pt x="78" y="132"/>
                  </a:lnTo>
                  <a:lnTo>
                    <a:pt x="123" y="132"/>
                  </a:lnTo>
                  <a:lnTo>
                    <a:pt x="123" y="85"/>
                  </a:lnTo>
                  <a:lnTo>
                    <a:pt x="84" y="85"/>
                  </a:lnTo>
                  <a:close/>
                  <a:moveTo>
                    <a:pt x="231" y="69"/>
                  </a:moveTo>
                  <a:lnTo>
                    <a:pt x="253" y="69"/>
                  </a:lnTo>
                  <a:lnTo>
                    <a:pt x="261" y="85"/>
                  </a:lnTo>
                  <a:lnTo>
                    <a:pt x="241" y="85"/>
                  </a:lnTo>
                  <a:lnTo>
                    <a:pt x="237" y="77"/>
                  </a:lnTo>
                  <a:lnTo>
                    <a:pt x="231" y="69"/>
                  </a:lnTo>
                  <a:close/>
                  <a:moveTo>
                    <a:pt x="187" y="27"/>
                  </a:moveTo>
                  <a:lnTo>
                    <a:pt x="216" y="27"/>
                  </a:lnTo>
                  <a:lnTo>
                    <a:pt x="228" y="36"/>
                  </a:lnTo>
                  <a:lnTo>
                    <a:pt x="239" y="50"/>
                  </a:lnTo>
                  <a:lnTo>
                    <a:pt x="251" y="62"/>
                  </a:lnTo>
                  <a:lnTo>
                    <a:pt x="228" y="62"/>
                  </a:lnTo>
                  <a:lnTo>
                    <a:pt x="214" y="48"/>
                  </a:lnTo>
                  <a:lnTo>
                    <a:pt x="200" y="34"/>
                  </a:lnTo>
                  <a:lnTo>
                    <a:pt x="187" y="27"/>
                  </a:lnTo>
                  <a:close/>
                  <a:moveTo>
                    <a:pt x="55" y="27"/>
                  </a:moveTo>
                  <a:lnTo>
                    <a:pt x="84" y="27"/>
                  </a:lnTo>
                  <a:lnTo>
                    <a:pt x="74" y="33"/>
                  </a:lnTo>
                  <a:lnTo>
                    <a:pt x="61" y="44"/>
                  </a:lnTo>
                  <a:lnTo>
                    <a:pt x="51" y="54"/>
                  </a:lnTo>
                  <a:lnTo>
                    <a:pt x="45" y="64"/>
                  </a:lnTo>
                  <a:lnTo>
                    <a:pt x="20" y="62"/>
                  </a:lnTo>
                  <a:lnTo>
                    <a:pt x="32" y="46"/>
                  </a:lnTo>
                  <a:lnTo>
                    <a:pt x="45" y="33"/>
                  </a:lnTo>
                  <a:lnTo>
                    <a:pt x="55" y="27"/>
                  </a:lnTo>
                  <a:close/>
                  <a:moveTo>
                    <a:pt x="134" y="17"/>
                  </a:moveTo>
                  <a:lnTo>
                    <a:pt x="158" y="23"/>
                  </a:lnTo>
                  <a:lnTo>
                    <a:pt x="179" y="40"/>
                  </a:lnTo>
                  <a:lnTo>
                    <a:pt x="195" y="66"/>
                  </a:lnTo>
                  <a:lnTo>
                    <a:pt x="206" y="97"/>
                  </a:lnTo>
                  <a:lnTo>
                    <a:pt x="210" y="133"/>
                  </a:lnTo>
                  <a:lnTo>
                    <a:pt x="206" y="170"/>
                  </a:lnTo>
                  <a:lnTo>
                    <a:pt x="195" y="203"/>
                  </a:lnTo>
                  <a:lnTo>
                    <a:pt x="179" y="229"/>
                  </a:lnTo>
                  <a:lnTo>
                    <a:pt x="158" y="246"/>
                  </a:lnTo>
                  <a:lnTo>
                    <a:pt x="134" y="252"/>
                  </a:lnTo>
                  <a:lnTo>
                    <a:pt x="154" y="244"/>
                  </a:lnTo>
                  <a:lnTo>
                    <a:pt x="169" y="227"/>
                  </a:lnTo>
                  <a:lnTo>
                    <a:pt x="181" y="201"/>
                  </a:lnTo>
                  <a:lnTo>
                    <a:pt x="144" y="201"/>
                  </a:lnTo>
                  <a:lnTo>
                    <a:pt x="142" y="227"/>
                  </a:lnTo>
                  <a:lnTo>
                    <a:pt x="138" y="244"/>
                  </a:lnTo>
                  <a:lnTo>
                    <a:pt x="134" y="252"/>
                  </a:lnTo>
                  <a:lnTo>
                    <a:pt x="130" y="244"/>
                  </a:lnTo>
                  <a:lnTo>
                    <a:pt x="127" y="227"/>
                  </a:lnTo>
                  <a:lnTo>
                    <a:pt x="125" y="201"/>
                  </a:lnTo>
                  <a:lnTo>
                    <a:pt x="88" y="201"/>
                  </a:lnTo>
                  <a:lnTo>
                    <a:pt x="101" y="227"/>
                  </a:lnTo>
                  <a:lnTo>
                    <a:pt x="117" y="244"/>
                  </a:lnTo>
                  <a:lnTo>
                    <a:pt x="134" y="252"/>
                  </a:lnTo>
                  <a:lnTo>
                    <a:pt x="111" y="244"/>
                  </a:lnTo>
                  <a:lnTo>
                    <a:pt x="90" y="227"/>
                  </a:lnTo>
                  <a:lnTo>
                    <a:pt x="74" y="201"/>
                  </a:lnTo>
                  <a:lnTo>
                    <a:pt x="39" y="201"/>
                  </a:lnTo>
                  <a:lnTo>
                    <a:pt x="57" y="221"/>
                  </a:lnTo>
                  <a:lnTo>
                    <a:pt x="80" y="238"/>
                  </a:lnTo>
                  <a:lnTo>
                    <a:pt x="105" y="248"/>
                  </a:lnTo>
                  <a:lnTo>
                    <a:pt x="134" y="252"/>
                  </a:lnTo>
                  <a:lnTo>
                    <a:pt x="167" y="246"/>
                  </a:lnTo>
                  <a:lnTo>
                    <a:pt x="195" y="234"/>
                  </a:lnTo>
                  <a:lnTo>
                    <a:pt x="218" y="215"/>
                  </a:lnTo>
                  <a:lnTo>
                    <a:pt x="237" y="192"/>
                  </a:lnTo>
                  <a:lnTo>
                    <a:pt x="249" y="163"/>
                  </a:lnTo>
                  <a:lnTo>
                    <a:pt x="251" y="132"/>
                  </a:lnTo>
                  <a:lnTo>
                    <a:pt x="270" y="132"/>
                  </a:lnTo>
                  <a:lnTo>
                    <a:pt x="266" y="166"/>
                  </a:lnTo>
                  <a:lnTo>
                    <a:pt x="253" y="201"/>
                  </a:lnTo>
                  <a:lnTo>
                    <a:pt x="231" y="229"/>
                  </a:lnTo>
                  <a:lnTo>
                    <a:pt x="204" y="250"/>
                  </a:lnTo>
                  <a:lnTo>
                    <a:pt x="171" y="264"/>
                  </a:lnTo>
                  <a:lnTo>
                    <a:pt x="134" y="269"/>
                  </a:lnTo>
                  <a:lnTo>
                    <a:pt x="98" y="264"/>
                  </a:lnTo>
                  <a:lnTo>
                    <a:pt x="65" y="250"/>
                  </a:lnTo>
                  <a:lnTo>
                    <a:pt x="37" y="229"/>
                  </a:lnTo>
                  <a:lnTo>
                    <a:pt x="16" y="201"/>
                  </a:lnTo>
                  <a:lnTo>
                    <a:pt x="4" y="166"/>
                  </a:lnTo>
                  <a:lnTo>
                    <a:pt x="0" y="132"/>
                  </a:lnTo>
                  <a:lnTo>
                    <a:pt x="61" y="132"/>
                  </a:lnTo>
                  <a:lnTo>
                    <a:pt x="63" y="106"/>
                  </a:lnTo>
                  <a:lnTo>
                    <a:pt x="66" y="85"/>
                  </a:lnTo>
                  <a:lnTo>
                    <a:pt x="8" y="85"/>
                  </a:lnTo>
                  <a:lnTo>
                    <a:pt x="16" y="69"/>
                  </a:lnTo>
                  <a:lnTo>
                    <a:pt x="72" y="69"/>
                  </a:lnTo>
                  <a:lnTo>
                    <a:pt x="84" y="48"/>
                  </a:lnTo>
                  <a:lnTo>
                    <a:pt x="99" y="31"/>
                  </a:lnTo>
                  <a:lnTo>
                    <a:pt x="117" y="21"/>
                  </a:lnTo>
                  <a:lnTo>
                    <a:pt x="134" y="17"/>
                  </a:lnTo>
                  <a:lnTo>
                    <a:pt x="117" y="23"/>
                  </a:lnTo>
                  <a:lnTo>
                    <a:pt x="99" y="42"/>
                  </a:lnTo>
                  <a:lnTo>
                    <a:pt x="88" y="69"/>
                  </a:lnTo>
                  <a:lnTo>
                    <a:pt x="125" y="69"/>
                  </a:lnTo>
                  <a:lnTo>
                    <a:pt x="127" y="42"/>
                  </a:lnTo>
                  <a:lnTo>
                    <a:pt x="130" y="23"/>
                  </a:lnTo>
                  <a:lnTo>
                    <a:pt x="134" y="17"/>
                  </a:lnTo>
                  <a:lnTo>
                    <a:pt x="138" y="23"/>
                  </a:lnTo>
                  <a:lnTo>
                    <a:pt x="142" y="42"/>
                  </a:lnTo>
                  <a:lnTo>
                    <a:pt x="146" y="69"/>
                  </a:lnTo>
                  <a:lnTo>
                    <a:pt x="181" y="69"/>
                  </a:lnTo>
                  <a:lnTo>
                    <a:pt x="169" y="42"/>
                  </a:lnTo>
                  <a:lnTo>
                    <a:pt x="154" y="23"/>
                  </a:lnTo>
                  <a:lnTo>
                    <a:pt x="134" y="17"/>
                  </a:lnTo>
                  <a:close/>
                  <a:moveTo>
                    <a:pt x="134" y="0"/>
                  </a:moveTo>
                  <a:lnTo>
                    <a:pt x="175" y="5"/>
                  </a:lnTo>
                  <a:lnTo>
                    <a:pt x="210" y="21"/>
                  </a:lnTo>
                  <a:lnTo>
                    <a:pt x="165" y="21"/>
                  </a:lnTo>
                  <a:lnTo>
                    <a:pt x="134" y="17"/>
                  </a:lnTo>
                  <a:lnTo>
                    <a:pt x="103" y="21"/>
                  </a:lnTo>
                  <a:lnTo>
                    <a:pt x="61" y="21"/>
                  </a:lnTo>
                  <a:lnTo>
                    <a:pt x="96" y="5"/>
                  </a:lnTo>
                  <a:lnTo>
                    <a:pt x="13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5" name="Freeform 34"/>
            <p:cNvSpPr/>
            <p:nvPr/>
          </p:nvSpPr>
          <p:spPr bwMode="auto">
            <a:xfrm>
              <a:off x="6945313" y="4157663"/>
              <a:ext cx="882650" cy="881063"/>
            </a:xfrm>
            <a:custGeom>
              <a:avLst/>
              <a:gdLst>
                <a:gd name="T0" fmla="*/ 650 w 1112"/>
                <a:gd name="T1" fmla="*/ 9 h 1110"/>
                <a:gd name="T2" fmla="*/ 705 w 1112"/>
                <a:gd name="T3" fmla="*/ 124 h 1110"/>
                <a:gd name="T4" fmla="*/ 776 w 1112"/>
                <a:gd name="T5" fmla="*/ 44 h 1110"/>
                <a:gd name="T6" fmla="*/ 833 w 1112"/>
                <a:gd name="T7" fmla="*/ 77 h 1110"/>
                <a:gd name="T8" fmla="*/ 924 w 1112"/>
                <a:gd name="T9" fmla="*/ 149 h 1110"/>
                <a:gd name="T10" fmla="*/ 937 w 1112"/>
                <a:gd name="T11" fmla="*/ 151 h 1110"/>
                <a:gd name="T12" fmla="*/ 978 w 1112"/>
                <a:gd name="T13" fmla="*/ 202 h 1110"/>
                <a:gd name="T14" fmla="*/ 1040 w 1112"/>
                <a:gd name="T15" fmla="*/ 301 h 1110"/>
                <a:gd name="T16" fmla="*/ 1054 w 1112"/>
                <a:gd name="T17" fmla="*/ 306 h 1110"/>
                <a:gd name="T18" fmla="*/ 1071 w 1112"/>
                <a:gd name="T19" fmla="*/ 370 h 1110"/>
                <a:gd name="T20" fmla="*/ 1102 w 1112"/>
                <a:gd name="T21" fmla="*/ 483 h 1110"/>
                <a:gd name="T22" fmla="*/ 1112 w 1112"/>
                <a:gd name="T23" fmla="*/ 545 h 1110"/>
                <a:gd name="T24" fmla="*/ 1102 w 1112"/>
                <a:gd name="T25" fmla="*/ 557 h 1110"/>
                <a:gd name="T26" fmla="*/ 1093 w 1112"/>
                <a:gd name="T27" fmla="*/ 673 h 1110"/>
                <a:gd name="T28" fmla="*/ 1081 w 1112"/>
                <a:gd name="T29" fmla="*/ 737 h 1110"/>
                <a:gd name="T30" fmla="*/ 1069 w 1112"/>
                <a:gd name="T31" fmla="*/ 743 h 1110"/>
                <a:gd name="T32" fmla="*/ 1021 w 1112"/>
                <a:gd name="T33" fmla="*/ 850 h 1110"/>
                <a:gd name="T34" fmla="*/ 988 w 1112"/>
                <a:gd name="T35" fmla="*/ 906 h 1110"/>
                <a:gd name="T36" fmla="*/ 972 w 1112"/>
                <a:gd name="T37" fmla="*/ 908 h 1110"/>
                <a:gd name="T38" fmla="*/ 891 w 1112"/>
                <a:gd name="T39" fmla="*/ 992 h 1110"/>
                <a:gd name="T40" fmla="*/ 842 w 1112"/>
                <a:gd name="T41" fmla="*/ 1032 h 1110"/>
                <a:gd name="T42" fmla="*/ 827 w 1112"/>
                <a:gd name="T43" fmla="*/ 1028 h 1110"/>
                <a:gd name="T44" fmla="*/ 722 w 1112"/>
                <a:gd name="T45" fmla="*/ 1075 h 1110"/>
                <a:gd name="T46" fmla="*/ 714 w 1112"/>
                <a:gd name="T47" fmla="*/ 1087 h 1110"/>
                <a:gd name="T48" fmla="*/ 650 w 1112"/>
                <a:gd name="T49" fmla="*/ 1096 h 1110"/>
                <a:gd name="T50" fmla="*/ 563 w 1112"/>
                <a:gd name="T51" fmla="*/ 1011 h 1110"/>
                <a:gd name="T52" fmla="*/ 526 w 1112"/>
                <a:gd name="T53" fmla="*/ 1110 h 1110"/>
                <a:gd name="T54" fmla="*/ 462 w 1112"/>
                <a:gd name="T55" fmla="*/ 1100 h 1110"/>
                <a:gd name="T56" fmla="*/ 408 w 1112"/>
                <a:gd name="T57" fmla="*/ 986 h 1110"/>
                <a:gd name="T58" fmla="*/ 336 w 1112"/>
                <a:gd name="T59" fmla="*/ 1065 h 1110"/>
                <a:gd name="T60" fmla="*/ 280 w 1112"/>
                <a:gd name="T61" fmla="*/ 1030 h 1110"/>
                <a:gd name="T62" fmla="*/ 188 w 1112"/>
                <a:gd name="T63" fmla="*/ 959 h 1110"/>
                <a:gd name="T64" fmla="*/ 175 w 1112"/>
                <a:gd name="T65" fmla="*/ 959 h 1110"/>
                <a:gd name="T66" fmla="*/ 134 w 1112"/>
                <a:gd name="T67" fmla="*/ 908 h 1110"/>
                <a:gd name="T68" fmla="*/ 72 w 1112"/>
                <a:gd name="T69" fmla="*/ 809 h 1110"/>
                <a:gd name="T70" fmla="*/ 58 w 1112"/>
                <a:gd name="T71" fmla="*/ 803 h 1110"/>
                <a:gd name="T72" fmla="*/ 43 w 1112"/>
                <a:gd name="T73" fmla="*/ 739 h 1110"/>
                <a:gd name="T74" fmla="*/ 10 w 1112"/>
                <a:gd name="T75" fmla="*/ 627 h 1110"/>
                <a:gd name="T76" fmla="*/ 0 w 1112"/>
                <a:gd name="T77" fmla="*/ 563 h 1110"/>
                <a:gd name="T78" fmla="*/ 10 w 1112"/>
                <a:gd name="T79" fmla="*/ 551 h 1110"/>
                <a:gd name="T80" fmla="*/ 20 w 1112"/>
                <a:gd name="T81" fmla="*/ 434 h 1110"/>
                <a:gd name="T82" fmla="*/ 31 w 1112"/>
                <a:gd name="T83" fmla="*/ 372 h 1110"/>
                <a:gd name="T84" fmla="*/ 43 w 1112"/>
                <a:gd name="T85" fmla="*/ 365 h 1110"/>
                <a:gd name="T86" fmla="*/ 91 w 1112"/>
                <a:gd name="T87" fmla="*/ 258 h 1110"/>
                <a:gd name="T88" fmla="*/ 124 w 1112"/>
                <a:gd name="T89" fmla="*/ 203 h 1110"/>
                <a:gd name="T90" fmla="*/ 140 w 1112"/>
                <a:gd name="T91" fmla="*/ 202 h 1110"/>
                <a:gd name="T92" fmla="*/ 221 w 1112"/>
                <a:gd name="T93" fmla="*/ 118 h 1110"/>
                <a:gd name="T94" fmla="*/ 272 w 1112"/>
                <a:gd name="T95" fmla="*/ 77 h 1110"/>
                <a:gd name="T96" fmla="*/ 285 w 1112"/>
                <a:gd name="T97" fmla="*/ 79 h 1110"/>
                <a:gd name="T98" fmla="*/ 390 w 1112"/>
                <a:gd name="T99" fmla="*/ 29 h 1110"/>
                <a:gd name="T100" fmla="*/ 450 w 1112"/>
                <a:gd name="T101" fmla="*/ 7 h 1110"/>
                <a:gd name="T102" fmla="*/ 464 w 1112"/>
                <a:gd name="T103" fmla="*/ 15 h 1110"/>
                <a:gd name="T104" fmla="*/ 580 w 1112"/>
                <a:gd name="T105" fmla="*/ 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0">
                  <a:moveTo>
                    <a:pt x="590" y="0"/>
                  </a:moveTo>
                  <a:lnTo>
                    <a:pt x="644" y="5"/>
                  </a:lnTo>
                  <a:lnTo>
                    <a:pt x="648" y="5"/>
                  </a:lnTo>
                  <a:lnTo>
                    <a:pt x="650" y="9"/>
                  </a:lnTo>
                  <a:lnTo>
                    <a:pt x="652" y="13"/>
                  </a:lnTo>
                  <a:lnTo>
                    <a:pt x="654" y="17"/>
                  </a:lnTo>
                  <a:lnTo>
                    <a:pt x="662" y="110"/>
                  </a:lnTo>
                  <a:lnTo>
                    <a:pt x="705" y="124"/>
                  </a:lnTo>
                  <a:lnTo>
                    <a:pt x="763" y="48"/>
                  </a:lnTo>
                  <a:lnTo>
                    <a:pt x="767" y="44"/>
                  </a:lnTo>
                  <a:lnTo>
                    <a:pt x="772" y="42"/>
                  </a:lnTo>
                  <a:lnTo>
                    <a:pt x="776" y="44"/>
                  </a:lnTo>
                  <a:lnTo>
                    <a:pt x="827" y="68"/>
                  </a:lnTo>
                  <a:lnTo>
                    <a:pt x="831" y="71"/>
                  </a:lnTo>
                  <a:lnTo>
                    <a:pt x="831" y="73"/>
                  </a:lnTo>
                  <a:lnTo>
                    <a:pt x="833" y="77"/>
                  </a:lnTo>
                  <a:lnTo>
                    <a:pt x="831" y="83"/>
                  </a:lnTo>
                  <a:lnTo>
                    <a:pt x="807" y="174"/>
                  </a:lnTo>
                  <a:lnTo>
                    <a:pt x="844" y="200"/>
                  </a:lnTo>
                  <a:lnTo>
                    <a:pt x="924" y="149"/>
                  </a:lnTo>
                  <a:lnTo>
                    <a:pt x="928" y="149"/>
                  </a:lnTo>
                  <a:lnTo>
                    <a:pt x="932" y="147"/>
                  </a:lnTo>
                  <a:lnTo>
                    <a:pt x="935" y="147"/>
                  </a:lnTo>
                  <a:lnTo>
                    <a:pt x="937" y="151"/>
                  </a:lnTo>
                  <a:lnTo>
                    <a:pt x="976" y="190"/>
                  </a:lnTo>
                  <a:lnTo>
                    <a:pt x="978" y="194"/>
                  </a:lnTo>
                  <a:lnTo>
                    <a:pt x="978" y="198"/>
                  </a:lnTo>
                  <a:lnTo>
                    <a:pt x="978" y="202"/>
                  </a:lnTo>
                  <a:lnTo>
                    <a:pt x="976" y="205"/>
                  </a:lnTo>
                  <a:lnTo>
                    <a:pt x="922" y="283"/>
                  </a:lnTo>
                  <a:lnTo>
                    <a:pt x="947" y="320"/>
                  </a:lnTo>
                  <a:lnTo>
                    <a:pt x="1040" y="301"/>
                  </a:lnTo>
                  <a:lnTo>
                    <a:pt x="1044" y="301"/>
                  </a:lnTo>
                  <a:lnTo>
                    <a:pt x="1048" y="301"/>
                  </a:lnTo>
                  <a:lnTo>
                    <a:pt x="1052" y="302"/>
                  </a:lnTo>
                  <a:lnTo>
                    <a:pt x="1054" y="306"/>
                  </a:lnTo>
                  <a:lnTo>
                    <a:pt x="1075" y="357"/>
                  </a:lnTo>
                  <a:lnTo>
                    <a:pt x="1077" y="361"/>
                  </a:lnTo>
                  <a:lnTo>
                    <a:pt x="1075" y="367"/>
                  </a:lnTo>
                  <a:lnTo>
                    <a:pt x="1071" y="370"/>
                  </a:lnTo>
                  <a:lnTo>
                    <a:pt x="994" y="425"/>
                  </a:lnTo>
                  <a:lnTo>
                    <a:pt x="1003" y="467"/>
                  </a:lnTo>
                  <a:lnTo>
                    <a:pt x="1098" y="481"/>
                  </a:lnTo>
                  <a:lnTo>
                    <a:pt x="1102" y="483"/>
                  </a:lnTo>
                  <a:lnTo>
                    <a:pt x="1104" y="483"/>
                  </a:lnTo>
                  <a:lnTo>
                    <a:pt x="1108" y="487"/>
                  </a:lnTo>
                  <a:lnTo>
                    <a:pt x="1108" y="491"/>
                  </a:lnTo>
                  <a:lnTo>
                    <a:pt x="1112" y="545"/>
                  </a:lnTo>
                  <a:lnTo>
                    <a:pt x="1112" y="549"/>
                  </a:lnTo>
                  <a:lnTo>
                    <a:pt x="1110" y="553"/>
                  </a:lnTo>
                  <a:lnTo>
                    <a:pt x="1106" y="555"/>
                  </a:lnTo>
                  <a:lnTo>
                    <a:pt x="1102" y="557"/>
                  </a:lnTo>
                  <a:lnTo>
                    <a:pt x="1011" y="582"/>
                  </a:lnTo>
                  <a:lnTo>
                    <a:pt x="1007" y="627"/>
                  </a:lnTo>
                  <a:lnTo>
                    <a:pt x="1091" y="671"/>
                  </a:lnTo>
                  <a:lnTo>
                    <a:pt x="1093" y="673"/>
                  </a:lnTo>
                  <a:lnTo>
                    <a:pt x="1097" y="675"/>
                  </a:lnTo>
                  <a:lnTo>
                    <a:pt x="1097" y="679"/>
                  </a:lnTo>
                  <a:lnTo>
                    <a:pt x="1097" y="683"/>
                  </a:lnTo>
                  <a:lnTo>
                    <a:pt x="1081" y="737"/>
                  </a:lnTo>
                  <a:lnTo>
                    <a:pt x="1079" y="739"/>
                  </a:lnTo>
                  <a:lnTo>
                    <a:pt x="1077" y="743"/>
                  </a:lnTo>
                  <a:lnTo>
                    <a:pt x="1073" y="743"/>
                  </a:lnTo>
                  <a:lnTo>
                    <a:pt x="1069" y="743"/>
                  </a:lnTo>
                  <a:lnTo>
                    <a:pt x="974" y="735"/>
                  </a:lnTo>
                  <a:lnTo>
                    <a:pt x="955" y="776"/>
                  </a:lnTo>
                  <a:lnTo>
                    <a:pt x="1019" y="846"/>
                  </a:lnTo>
                  <a:lnTo>
                    <a:pt x="1021" y="850"/>
                  </a:lnTo>
                  <a:lnTo>
                    <a:pt x="1023" y="854"/>
                  </a:lnTo>
                  <a:lnTo>
                    <a:pt x="1023" y="858"/>
                  </a:lnTo>
                  <a:lnTo>
                    <a:pt x="1021" y="862"/>
                  </a:lnTo>
                  <a:lnTo>
                    <a:pt x="988" y="906"/>
                  </a:lnTo>
                  <a:lnTo>
                    <a:pt x="984" y="908"/>
                  </a:lnTo>
                  <a:lnTo>
                    <a:pt x="982" y="908"/>
                  </a:lnTo>
                  <a:lnTo>
                    <a:pt x="978" y="908"/>
                  </a:lnTo>
                  <a:lnTo>
                    <a:pt x="972" y="908"/>
                  </a:lnTo>
                  <a:lnTo>
                    <a:pt x="887" y="867"/>
                  </a:lnTo>
                  <a:lnTo>
                    <a:pt x="854" y="898"/>
                  </a:lnTo>
                  <a:lnTo>
                    <a:pt x="891" y="988"/>
                  </a:lnTo>
                  <a:lnTo>
                    <a:pt x="891" y="992"/>
                  </a:lnTo>
                  <a:lnTo>
                    <a:pt x="891" y="995"/>
                  </a:lnTo>
                  <a:lnTo>
                    <a:pt x="891" y="997"/>
                  </a:lnTo>
                  <a:lnTo>
                    <a:pt x="887" y="1001"/>
                  </a:lnTo>
                  <a:lnTo>
                    <a:pt x="842" y="1032"/>
                  </a:lnTo>
                  <a:lnTo>
                    <a:pt x="838" y="1032"/>
                  </a:lnTo>
                  <a:lnTo>
                    <a:pt x="835" y="1032"/>
                  </a:lnTo>
                  <a:lnTo>
                    <a:pt x="831" y="1032"/>
                  </a:lnTo>
                  <a:lnTo>
                    <a:pt x="827" y="1028"/>
                  </a:lnTo>
                  <a:lnTo>
                    <a:pt x="761" y="962"/>
                  </a:lnTo>
                  <a:lnTo>
                    <a:pt x="739" y="972"/>
                  </a:lnTo>
                  <a:lnTo>
                    <a:pt x="718" y="980"/>
                  </a:lnTo>
                  <a:lnTo>
                    <a:pt x="722" y="1075"/>
                  </a:lnTo>
                  <a:lnTo>
                    <a:pt x="722" y="1079"/>
                  </a:lnTo>
                  <a:lnTo>
                    <a:pt x="720" y="1083"/>
                  </a:lnTo>
                  <a:lnTo>
                    <a:pt x="718" y="1087"/>
                  </a:lnTo>
                  <a:lnTo>
                    <a:pt x="714" y="1087"/>
                  </a:lnTo>
                  <a:lnTo>
                    <a:pt x="662" y="1100"/>
                  </a:lnTo>
                  <a:lnTo>
                    <a:pt x="658" y="1100"/>
                  </a:lnTo>
                  <a:lnTo>
                    <a:pt x="654" y="1100"/>
                  </a:lnTo>
                  <a:lnTo>
                    <a:pt x="650" y="1096"/>
                  </a:lnTo>
                  <a:lnTo>
                    <a:pt x="648" y="1093"/>
                  </a:lnTo>
                  <a:lnTo>
                    <a:pt x="608" y="1007"/>
                  </a:lnTo>
                  <a:lnTo>
                    <a:pt x="586" y="1009"/>
                  </a:lnTo>
                  <a:lnTo>
                    <a:pt x="563" y="1011"/>
                  </a:lnTo>
                  <a:lnTo>
                    <a:pt x="534" y="1100"/>
                  </a:lnTo>
                  <a:lnTo>
                    <a:pt x="532" y="1104"/>
                  </a:lnTo>
                  <a:lnTo>
                    <a:pt x="530" y="1108"/>
                  </a:lnTo>
                  <a:lnTo>
                    <a:pt x="526" y="1110"/>
                  </a:lnTo>
                  <a:lnTo>
                    <a:pt x="522" y="1110"/>
                  </a:lnTo>
                  <a:lnTo>
                    <a:pt x="468" y="1104"/>
                  </a:lnTo>
                  <a:lnTo>
                    <a:pt x="464" y="1102"/>
                  </a:lnTo>
                  <a:lnTo>
                    <a:pt x="462" y="1100"/>
                  </a:lnTo>
                  <a:lnTo>
                    <a:pt x="460" y="1096"/>
                  </a:lnTo>
                  <a:lnTo>
                    <a:pt x="458" y="1093"/>
                  </a:lnTo>
                  <a:lnTo>
                    <a:pt x="450" y="997"/>
                  </a:lnTo>
                  <a:lnTo>
                    <a:pt x="408" y="986"/>
                  </a:lnTo>
                  <a:lnTo>
                    <a:pt x="349" y="1060"/>
                  </a:lnTo>
                  <a:lnTo>
                    <a:pt x="346" y="1063"/>
                  </a:lnTo>
                  <a:lnTo>
                    <a:pt x="340" y="1065"/>
                  </a:lnTo>
                  <a:lnTo>
                    <a:pt x="336" y="1065"/>
                  </a:lnTo>
                  <a:lnTo>
                    <a:pt x="285" y="1040"/>
                  </a:lnTo>
                  <a:lnTo>
                    <a:pt x="281" y="1038"/>
                  </a:lnTo>
                  <a:lnTo>
                    <a:pt x="281" y="1034"/>
                  </a:lnTo>
                  <a:lnTo>
                    <a:pt x="280" y="1030"/>
                  </a:lnTo>
                  <a:lnTo>
                    <a:pt x="281" y="1027"/>
                  </a:lnTo>
                  <a:lnTo>
                    <a:pt x="305" y="935"/>
                  </a:lnTo>
                  <a:lnTo>
                    <a:pt x="268" y="908"/>
                  </a:lnTo>
                  <a:lnTo>
                    <a:pt x="188" y="959"/>
                  </a:lnTo>
                  <a:lnTo>
                    <a:pt x="184" y="961"/>
                  </a:lnTo>
                  <a:lnTo>
                    <a:pt x="181" y="961"/>
                  </a:lnTo>
                  <a:lnTo>
                    <a:pt x="177" y="961"/>
                  </a:lnTo>
                  <a:lnTo>
                    <a:pt x="175" y="959"/>
                  </a:lnTo>
                  <a:lnTo>
                    <a:pt x="136" y="918"/>
                  </a:lnTo>
                  <a:lnTo>
                    <a:pt x="134" y="914"/>
                  </a:lnTo>
                  <a:lnTo>
                    <a:pt x="134" y="912"/>
                  </a:lnTo>
                  <a:lnTo>
                    <a:pt x="134" y="908"/>
                  </a:lnTo>
                  <a:lnTo>
                    <a:pt x="136" y="904"/>
                  </a:lnTo>
                  <a:lnTo>
                    <a:pt x="190" y="827"/>
                  </a:lnTo>
                  <a:lnTo>
                    <a:pt x="165" y="788"/>
                  </a:lnTo>
                  <a:lnTo>
                    <a:pt x="72" y="809"/>
                  </a:lnTo>
                  <a:lnTo>
                    <a:pt x="68" y="809"/>
                  </a:lnTo>
                  <a:lnTo>
                    <a:pt x="64" y="807"/>
                  </a:lnTo>
                  <a:lnTo>
                    <a:pt x="60" y="805"/>
                  </a:lnTo>
                  <a:lnTo>
                    <a:pt x="58" y="803"/>
                  </a:lnTo>
                  <a:lnTo>
                    <a:pt x="37" y="753"/>
                  </a:lnTo>
                  <a:lnTo>
                    <a:pt x="35" y="747"/>
                  </a:lnTo>
                  <a:lnTo>
                    <a:pt x="37" y="743"/>
                  </a:lnTo>
                  <a:lnTo>
                    <a:pt x="43" y="739"/>
                  </a:lnTo>
                  <a:lnTo>
                    <a:pt x="118" y="685"/>
                  </a:lnTo>
                  <a:lnTo>
                    <a:pt x="109" y="640"/>
                  </a:lnTo>
                  <a:lnTo>
                    <a:pt x="16" y="627"/>
                  </a:lnTo>
                  <a:lnTo>
                    <a:pt x="10" y="627"/>
                  </a:lnTo>
                  <a:lnTo>
                    <a:pt x="8" y="625"/>
                  </a:lnTo>
                  <a:lnTo>
                    <a:pt x="4" y="621"/>
                  </a:lnTo>
                  <a:lnTo>
                    <a:pt x="4" y="617"/>
                  </a:lnTo>
                  <a:lnTo>
                    <a:pt x="0" y="563"/>
                  </a:lnTo>
                  <a:lnTo>
                    <a:pt x="0" y="559"/>
                  </a:lnTo>
                  <a:lnTo>
                    <a:pt x="2" y="555"/>
                  </a:lnTo>
                  <a:lnTo>
                    <a:pt x="6" y="553"/>
                  </a:lnTo>
                  <a:lnTo>
                    <a:pt x="10" y="551"/>
                  </a:lnTo>
                  <a:lnTo>
                    <a:pt x="101" y="526"/>
                  </a:lnTo>
                  <a:lnTo>
                    <a:pt x="107" y="483"/>
                  </a:lnTo>
                  <a:lnTo>
                    <a:pt x="21" y="438"/>
                  </a:lnTo>
                  <a:lnTo>
                    <a:pt x="20" y="434"/>
                  </a:lnTo>
                  <a:lnTo>
                    <a:pt x="16" y="433"/>
                  </a:lnTo>
                  <a:lnTo>
                    <a:pt x="16" y="429"/>
                  </a:lnTo>
                  <a:lnTo>
                    <a:pt x="16" y="425"/>
                  </a:lnTo>
                  <a:lnTo>
                    <a:pt x="31" y="372"/>
                  </a:lnTo>
                  <a:lnTo>
                    <a:pt x="33" y="368"/>
                  </a:lnTo>
                  <a:lnTo>
                    <a:pt x="35" y="367"/>
                  </a:lnTo>
                  <a:lnTo>
                    <a:pt x="39" y="365"/>
                  </a:lnTo>
                  <a:lnTo>
                    <a:pt x="43" y="365"/>
                  </a:lnTo>
                  <a:lnTo>
                    <a:pt x="138" y="372"/>
                  </a:lnTo>
                  <a:lnTo>
                    <a:pt x="157" y="332"/>
                  </a:lnTo>
                  <a:lnTo>
                    <a:pt x="95" y="262"/>
                  </a:lnTo>
                  <a:lnTo>
                    <a:pt x="91" y="258"/>
                  </a:lnTo>
                  <a:lnTo>
                    <a:pt x="91" y="256"/>
                  </a:lnTo>
                  <a:lnTo>
                    <a:pt x="91" y="252"/>
                  </a:lnTo>
                  <a:lnTo>
                    <a:pt x="93" y="248"/>
                  </a:lnTo>
                  <a:lnTo>
                    <a:pt x="124" y="203"/>
                  </a:lnTo>
                  <a:lnTo>
                    <a:pt x="128" y="200"/>
                  </a:lnTo>
                  <a:lnTo>
                    <a:pt x="132" y="200"/>
                  </a:lnTo>
                  <a:lnTo>
                    <a:pt x="136" y="200"/>
                  </a:lnTo>
                  <a:lnTo>
                    <a:pt x="140" y="202"/>
                  </a:lnTo>
                  <a:lnTo>
                    <a:pt x="225" y="240"/>
                  </a:lnTo>
                  <a:lnTo>
                    <a:pt x="258" y="209"/>
                  </a:lnTo>
                  <a:lnTo>
                    <a:pt x="223" y="122"/>
                  </a:lnTo>
                  <a:lnTo>
                    <a:pt x="221" y="118"/>
                  </a:lnTo>
                  <a:lnTo>
                    <a:pt x="221" y="114"/>
                  </a:lnTo>
                  <a:lnTo>
                    <a:pt x="223" y="110"/>
                  </a:lnTo>
                  <a:lnTo>
                    <a:pt x="225" y="108"/>
                  </a:lnTo>
                  <a:lnTo>
                    <a:pt x="272" y="77"/>
                  </a:lnTo>
                  <a:lnTo>
                    <a:pt x="276" y="75"/>
                  </a:lnTo>
                  <a:lnTo>
                    <a:pt x="280" y="75"/>
                  </a:lnTo>
                  <a:lnTo>
                    <a:pt x="281" y="77"/>
                  </a:lnTo>
                  <a:lnTo>
                    <a:pt x="285" y="79"/>
                  </a:lnTo>
                  <a:lnTo>
                    <a:pt x="353" y="145"/>
                  </a:lnTo>
                  <a:lnTo>
                    <a:pt x="394" y="128"/>
                  </a:lnTo>
                  <a:lnTo>
                    <a:pt x="390" y="33"/>
                  </a:lnTo>
                  <a:lnTo>
                    <a:pt x="390" y="29"/>
                  </a:lnTo>
                  <a:lnTo>
                    <a:pt x="392" y="25"/>
                  </a:lnTo>
                  <a:lnTo>
                    <a:pt x="394" y="23"/>
                  </a:lnTo>
                  <a:lnTo>
                    <a:pt x="398" y="21"/>
                  </a:lnTo>
                  <a:lnTo>
                    <a:pt x="450" y="7"/>
                  </a:lnTo>
                  <a:lnTo>
                    <a:pt x="454" y="7"/>
                  </a:lnTo>
                  <a:lnTo>
                    <a:pt x="458" y="9"/>
                  </a:lnTo>
                  <a:lnTo>
                    <a:pt x="462" y="11"/>
                  </a:lnTo>
                  <a:lnTo>
                    <a:pt x="464" y="15"/>
                  </a:lnTo>
                  <a:lnTo>
                    <a:pt x="505" y="101"/>
                  </a:lnTo>
                  <a:lnTo>
                    <a:pt x="549" y="99"/>
                  </a:lnTo>
                  <a:lnTo>
                    <a:pt x="578" y="7"/>
                  </a:lnTo>
                  <a:lnTo>
                    <a:pt x="580" y="4"/>
                  </a:lnTo>
                  <a:lnTo>
                    <a:pt x="582" y="2"/>
                  </a:lnTo>
                  <a:lnTo>
                    <a:pt x="586" y="0"/>
                  </a:lnTo>
                  <a:lnTo>
                    <a:pt x="59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6" name="Freeform 35"/>
            <p:cNvSpPr/>
            <p:nvPr/>
          </p:nvSpPr>
          <p:spPr bwMode="auto">
            <a:xfrm>
              <a:off x="7092950" y="4303713"/>
              <a:ext cx="587375" cy="588963"/>
            </a:xfrm>
            <a:custGeom>
              <a:avLst/>
              <a:gdLst>
                <a:gd name="T0" fmla="*/ 342 w 740"/>
                <a:gd name="T1" fmla="*/ 0 h 742"/>
                <a:gd name="T2" fmla="*/ 400 w 740"/>
                <a:gd name="T3" fmla="*/ 0 h 742"/>
                <a:gd name="T4" fmla="*/ 458 w 740"/>
                <a:gd name="T5" fmla="*/ 10 h 742"/>
                <a:gd name="T6" fmla="*/ 513 w 740"/>
                <a:gd name="T7" fmla="*/ 27 h 742"/>
                <a:gd name="T8" fmla="*/ 563 w 740"/>
                <a:gd name="T9" fmla="*/ 52 h 742"/>
                <a:gd name="T10" fmla="*/ 610 w 740"/>
                <a:gd name="T11" fmla="*/ 85 h 742"/>
                <a:gd name="T12" fmla="*/ 650 w 740"/>
                <a:gd name="T13" fmla="*/ 126 h 742"/>
                <a:gd name="T14" fmla="*/ 685 w 740"/>
                <a:gd name="T15" fmla="*/ 173 h 742"/>
                <a:gd name="T16" fmla="*/ 713 w 740"/>
                <a:gd name="T17" fmla="*/ 225 h 742"/>
                <a:gd name="T18" fmla="*/ 730 w 740"/>
                <a:gd name="T19" fmla="*/ 282 h 742"/>
                <a:gd name="T20" fmla="*/ 740 w 740"/>
                <a:gd name="T21" fmla="*/ 342 h 742"/>
                <a:gd name="T22" fmla="*/ 740 w 740"/>
                <a:gd name="T23" fmla="*/ 402 h 742"/>
                <a:gd name="T24" fmla="*/ 732 w 740"/>
                <a:gd name="T25" fmla="*/ 458 h 742"/>
                <a:gd name="T26" fmla="*/ 713 w 740"/>
                <a:gd name="T27" fmla="*/ 513 h 742"/>
                <a:gd name="T28" fmla="*/ 687 w 740"/>
                <a:gd name="T29" fmla="*/ 563 h 742"/>
                <a:gd name="T30" fmla="*/ 654 w 740"/>
                <a:gd name="T31" fmla="*/ 610 h 742"/>
                <a:gd name="T32" fmla="*/ 614 w 740"/>
                <a:gd name="T33" fmla="*/ 650 h 742"/>
                <a:gd name="T34" fmla="*/ 567 w 740"/>
                <a:gd name="T35" fmla="*/ 685 h 742"/>
                <a:gd name="T36" fmla="*/ 515 w 740"/>
                <a:gd name="T37" fmla="*/ 712 h 742"/>
                <a:gd name="T38" fmla="*/ 458 w 740"/>
                <a:gd name="T39" fmla="*/ 732 h 742"/>
                <a:gd name="T40" fmla="*/ 398 w 740"/>
                <a:gd name="T41" fmla="*/ 742 h 742"/>
                <a:gd name="T42" fmla="*/ 340 w 740"/>
                <a:gd name="T43" fmla="*/ 742 h 742"/>
                <a:gd name="T44" fmla="*/ 282 w 740"/>
                <a:gd name="T45" fmla="*/ 732 h 742"/>
                <a:gd name="T46" fmla="*/ 227 w 740"/>
                <a:gd name="T47" fmla="*/ 714 h 742"/>
                <a:gd name="T48" fmla="*/ 177 w 740"/>
                <a:gd name="T49" fmla="*/ 687 h 742"/>
                <a:gd name="T50" fmla="*/ 130 w 740"/>
                <a:gd name="T51" fmla="*/ 654 h 742"/>
                <a:gd name="T52" fmla="*/ 90 w 740"/>
                <a:gd name="T53" fmla="*/ 615 h 742"/>
                <a:gd name="T54" fmla="*/ 55 w 740"/>
                <a:gd name="T55" fmla="*/ 569 h 742"/>
                <a:gd name="T56" fmla="*/ 28 w 740"/>
                <a:gd name="T57" fmla="*/ 516 h 742"/>
                <a:gd name="T58" fmla="*/ 10 w 740"/>
                <a:gd name="T59" fmla="*/ 458 h 742"/>
                <a:gd name="T60" fmla="*/ 0 w 740"/>
                <a:gd name="T61" fmla="*/ 398 h 742"/>
                <a:gd name="T62" fmla="*/ 0 w 740"/>
                <a:gd name="T63" fmla="*/ 340 h 742"/>
                <a:gd name="T64" fmla="*/ 8 w 740"/>
                <a:gd name="T65" fmla="*/ 283 h 742"/>
                <a:gd name="T66" fmla="*/ 28 w 740"/>
                <a:gd name="T67" fmla="*/ 229 h 742"/>
                <a:gd name="T68" fmla="*/ 53 w 740"/>
                <a:gd name="T69" fmla="*/ 177 h 742"/>
                <a:gd name="T70" fmla="*/ 86 w 740"/>
                <a:gd name="T71" fmla="*/ 132 h 742"/>
                <a:gd name="T72" fmla="*/ 127 w 740"/>
                <a:gd name="T73" fmla="*/ 89 h 742"/>
                <a:gd name="T74" fmla="*/ 173 w 740"/>
                <a:gd name="T75" fmla="*/ 56 h 742"/>
                <a:gd name="T76" fmla="*/ 226 w 740"/>
                <a:gd name="T77" fmla="*/ 29 h 742"/>
                <a:gd name="T78" fmla="*/ 282 w 740"/>
                <a:gd name="T79" fmla="*/ 10 h 742"/>
                <a:gd name="T80" fmla="*/ 342 w 740"/>
                <a:gd name="T8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0" h="742">
                  <a:moveTo>
                    <a:pt x="342" y="0"/>
                  </a:moveTo>
                  <a:lnTo>
                    <a:pt x="400" y="0"/>
                  </a:lnTo>
                  <a:lnTo>
                    <a:pt x="458" y="10"/>
                  </a:lnTo>
                  <a:lnTo>
                    <a:pt x="513" y="27"/>
                  </a:lnTo>
                  <a:lnTo>
                    <a:pt x="563" y="52"/>
                  </a:lnTo>
                  <a:lnTo>
                    <a:pt x="610" y="85"/>
                  </a:lnTo>
                  <a:lnTo>
                    <a:pt x="650" y="126"/>
                  </a:lnTo>
                  <a:lnTo>
                    <a:pt x="685" y="173"/>
                  </a:lnTo>
                  <a:lnTo>
                    <a:pt x="713" y="225"/>
                  </a:lnTo>
                  <a:lnTo>
                    <a:pt x="730" y="282"/>
                  </a:lnTo>
                  <a:lnTo>
                    <a:pt x="740" y="342"/>
                  </a:lnTo>
                  <a:lnTo>
                    <a:pt x="740" y="402"/>
                  </a:lnTo>
                  <a:lnTo>
                    <a:pt x="732" y="458"/>
                  </a:lnTo>
                  <a:lnTo>
                    <a:pt x="713" y="513"/>
                  </a:lnTo>
                  <a:lnTo>
                    <a:pt x="687" y="563"/>
                  </a:lnTo>
                  <a:lnTo>
                    <a:pt x="654" y="610"/>
                  </a:lnTo>
                  <a:lnTo>
                    <a:pt x="614" y="650"/>
                  </a:lnTo>
                  <a:lnTo>
                    <a:pt x="567" y="685"/>
                  </a:lnTo>
                  <a:lnTo>
                    <a:pt x="515" y="712"/>
                  </a:lnTo>
                  <a:lnTo>
                    <a:pt x="458" y="732"/>
                  </a:lnTo>
                  <a:lnTo>
                    <a:pt x="398" y="742"/>
                  </a:lnTo>
                  <a:lnTo>
                    <a:pt x="340" y="742"/>
                  </a:lnTo>
                  <a:lnTo>
                    <a:pt x="282" y="732"/>
                  </a:lnTo>
                  <a:lnTo>
                    <a:pt x="227" y="714"/>
                  </a:lnTo>
                  <a:lnTo>
                    <a:pt x="177" y="687"/>
                  </a:lnTo>
                  <a:lnTo>
                    <a:pt x="130" y="654"/>
                  </a:lnTo>
                  <a:lnTo>
                    <a:pt x="90" y="615"/>
                  </a:lnTo>
                  <a:lnTo>
                    <a:pt x="55" y="569"/>
                  </a:lnTo>
                  <a:lnTo>
                    <a:pt x="28" y="516"/>
                  </a:lnTo>
                  <a:lnTo>
                    <a:pt x="10" y="458"/>
                  </a:lnTo>
                  <a:lnTo>
                    <a:pt x="0" y="398"/>
                  </a:lnTo>
                  <a:lnTo>
                    <a:pt x="0" y="340"/>
                  </a:lnTo>
                  <a:lnTo>
                    <a:pt x="8" y="283"/>
                  </a:lnTo>
                  <a:lnTo>
                    <a:pt x="28" y="229"/>
                  </a:lnTo>
                  <a:lnTo>
                    <a:pt x="53" y="177"/>
                  </a:lnTo>
                  <a:lnTo>
                    <a:pt x="86" y="132"/>
                  </a:lnTo>
                  <a:lnTo>
                    <a:pt x="127" y="89"/>
                  </a:lnTo>
                  <a:lnTo>
                    <a:pt x="173" y="56"/>
                  </a:lnTo>
                  <a:lnTo>
                    <a:pt x="226" y="29"/>
                  </a:lnTo>
                  <a:lnTo>
                    <a:pt x="282" y="10"/>
                  </a:lnTo>
                  <a:lnTo>
                    <a:pt x="342"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7" name="Freeform 36"/>
            <p:cNvSpPr/>
            <p:nvPr/>
          </p:nvSpPr>
          <p:spPr bwMode="auto">
            <a:xfrm>
              <a:off x="7126288" y="4337050"/>
              <a:ext cx="520700" cy="520700"/>
            </a:xfrm>
            <a:custGeom>
              <a:avLst/>
              <a:gdLst>
                <a:gd name="T0" fmla="*/ 353 w 656"/>
                <a:gd name="T1" fmla="*/ 0 h 656"/>
                <a:gd name="T2" fmla="*/ 404 w 656"/>
                <a:gd name="T3" fmla="*/ 8 h 656"/>
                <a:gd name="T4" fmla="*/ 452 w 656"/>
                <a:gd name="T5" fmla="*/ 23 h 656"/>
                <a:gd name="T6" fmla="*/ 499 w 656"/>
                <a:gd name="T7" fmla="*/ 44 h 656"/>
                <a:gd name="T8" fmla="*/ 540 w 656"/>
                <a:gd name="T9" fmla="*/ 75 h 656"/>
                <a:gd name="T10" fmla="*/ 577 w 656"/>
                <a:gd name="T11" fmla="*/ 110 h 656"/>
                <a:gd name="T12" fmla="*/ 608 w 656"/>
                <a:gd name="T13" fmla="*/ 151 h 656"/>
                <a:gd name="T14" fmla="*/ 631 w 656"/>
                <a:gd name="T15" fmla="*/ 198 h 656"/>
                <a:gd name="T16" fmla="*/ 648 w 656"/>
                <a:gd name="T17" fmla="*/ 250 h 656"/>
                <a:gd name="T18" fmla="*/ 656 w 656"/>
                <a:gd name="T19" fmla="*/ 301 h 656"/>
                <a:gd name="T20" fmla="*/ 656 w 656"/>
                <a:gd name="T21" fmla="*/ 353 h 656"/>
                <a:gd name="T22" fmla="*/ 648 w 656"/>
                <a:gd name="T23" fmla="*/ 402 h 656"/>
                <a:gd name="T24" fmla="*/ 631 w 656"/>
                <a:gd name="T25" fmla="*/ 450 h 656"/>
                <a:gd name="T26" fmla="*/ 609 w 656"/>
                <a:gd name="T27" fmla="*/ 497 h 656"/>
                <a:gd name="T28" fmla="*/ 580 w 656"/>
                <a:gd name="T29" fmla="*/ 537 h 656"/>
                <a:gd name="T30" fmla="*/ 544 w 656"/>
                <a:gd name="T31" fmla="*/ 574 h 656"/>
                <a:gd name="T32" fmla="*/ 503 w 656"/>
                <a:gd name="T33" fmla="*/ 605 h 656"/>
                <a:gd name="T34" fmla="*/ 458 w 656"/>
                <a:gd name="T35" fmla="*/ 631 h 656"/>
                <a:gd name="T36" fmla="*/ 406 w 656"/>
                <a:gd name="T37" fmla="*/ 646 h 656"/>
                <a:gd name="T38" fmla="*/ 348 w 656"/>
                <a:gd name="T39" fmla="*/ 656 h 656"/>
                <a:gd name="T40" fmla="*/ 291 w 656"/>
                <a:gd name="T41" fmla="*/ 654 h 656"/>
                <a:gd name="T42" fmla="*/ 235 w 656"/>
                <a:gd name="T43" fmla="*/ 642 h 656"/>
                <a:gd name="T44" fmla="*/ 183 w 656"/>
                <a:gd name="T45" fmla="*/ 623 h 656"/>
                <a:gd name="T46" fmla="*/ 134 w 656"/>
                <a:gd name="T47" fmla="*/ 594 h 656"/>
                <a:gd name="T48" fmla="*/ 93 w 656"/>
                <a:gd name="T49" fmla="*/ 557 h 656"/>
                <a:gd name="T50" fmla="*/ 56 w 656"/>
                <a:gd name="T51" fmla="*/ 512 h 656"/>
                <a:gd name="T52" fmla="*/ 29 w 656"/>
                <a:gd name="T53" fmla="*/ 462 h 656"/>
                <a:gd name="T54" fmla="*/ 10 w 656"/>
                <a:gd name="T55" fmla="*/ 405 h 656"/>
                <a:gd name="T56" fmla="*/ 0 w 656"/>
                <a:gd name="T57" fmla="*/ 347 h 656"/>
                <a:gd name="T58" fmla="*/ 2 w 656"/>
                <a:gd name="T59" fmla="*/ 289 h 656"/>
                <a:gd name="T60" fmla="*/ 14 w 656"/>
                <a:gd name="T61" fmla="*/ 235 h 656"/>
                <a:gd name="T62" fmla="*/ 33 w 656"/>
                <a:gd name="T63" fmla="*/ 182 h 656"/>
                <a:gd name="T64" fmla="*/ 62 w 656"/>
                <a:gd name="T65" fmla="*/ 136 h 656"/>
                <a:gd name="T66" fmla="*/ 99 w 656"/>
                <a:gd name="T67" fmla="*/ 93 h 656"/>
                <a:gd name="T68" fmla="*/ 142 w 656"/>
                <a:gd name="T69" fmla="*/ 56 h 656"/>
                <a:gd name="T70" fmla="*/ 192 w 656"/>
                <a:gd name="T71" fmla="*/ 29 h 656"/>
                <a:gd name="T72" fmla="*/ 249 w 656"/>
                <a:gd name="T73" fmla="*/ 9 h 656"/>
                <a:gd name="T74" fmla="*/ 301 w 656"/>
                <a:gd name="T75" fmla="*/ 0 h 656"/>
                <a:gd name="T76" fmla="*/ 353 w 656"/>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6" h="656">
                  <a:moveTo>
                    <a:pt x="353" y="0"/>
                  </a:moveTo>
                  <a:lnTo>
                    <a:pt x="404" y="8"/>
                  </a:lnTo>
                  <a:lnTo>
                    <a:pt x="452" y="23"/>
                  </a:lnTo>
                  <a:lnTo>
                    <a:pt x="499" y="44"/>
                  </a:lnTo>
                  <a:lnTo>
                    <a:pt x="540" y="75"/>
                  </a:lnTo>
                  <a:lnTo>
                    <a:pt x="577" y="110"/>
                  </a:lnTo>
                  <a:lnTo>
                    <a:pt x="608" y="151"/>
                  </a:lnTo>
                  <a:lnTo>
                    <a:pt x="631" y="198"/>
                  </a:lnTo>
                  <a:lnTo>
                    <a:pt x="648" y="250"/>
                  </a:lnTo>
                  <a:lnTo>
                    <a:pt x="656" y="301"/>
                  </a:lnTo>
                  <a:lnTo>
                    <a:pt x="656" y="353"/>
                  </a:lnTo>
                  <a:lnTo>
                    <a:pt x="648" y="402"/>
                  </a:lnTo>
                  <a:lnTo>
                    <a:pt x="631" y="450"/>
                  </a:lnTo>
                  <a:lnTo>
                    <a:pt x="609" y="497"/>
                  </a:lnTo>
                  <a:lnTo>
                    <a:pt x="580" y="537"/>
                  </a:lnTo>
                  <a:lnTo>
                    <a:pt x="544" y="574"/>
                  </a:lnTo>
                  <a:lnTo>
                    <a:pt x="503" y="605"/>
                  </a:lnTo>
                  <a:lnTo>
                    <a:pt x="458" y="631"/>
                  </a:lnTo>
                  <a:lnTo>
                    <a:pt x="406" y="646"/>
                  </a:lnTo>
                  <a:lnTo>
                    <a:pt x="348" y="656"/>
                  </a:lnTo>
                  <a:lnTo>
                    <a:pt x="291" y="654"/>
                  </a:lnTo>
                  <a:lnTo>
                    <a:pt x="235" y="642"/>
                  </a:lnTo>
                  <a:lnTo>
                    <a:pt x="183" y="623"/>
                  </a:lnTo>
                  <a:lnTo>
                    <a:pt x="134" y="594"/>
                  </a:lnTo>
                  <a:lnTo>
                    <a:pt x="93" y="557"/>
                  </a:lnTo>
                  <a:lnTo>
                    <a:pt x="56" y="512"/>
                  </a:lnTo>
                  <a:lnTo>
                    <a:pt x="29" y="462"/>
                  </a:lnTo>
                  <a:lnTo>
                    <a:pt x="10" y="405"/>
                  </a:lnTo>
                  <a:lnTo>
                    <a:pt x="0" y="347"/>
                  </a:lnTo>
                  <a:lnTo>
                    <a:pt x="2" y="289"/>
                  </a:lnTo>
                  <a:lnTo>
                    <a:pt x="14" y="235"/>
                  </a:lnTo>
                  <a:lnTo>
                    <a:pt x="33" y="182"/>
                  </a:lnTo>
                  <a:lnTo>
                    <a:pt x="62" y="136"/>
                  </a:lnTo>
                  <a:lnTo>
                    <a:pt x="99" y="93"/>
                  </a:lnTo>
                  <a:lnTo>
                    <a:pt x="142" y="56"/>
                  </a:lnTo>
                  <a:lnTo>
                    <a:pt x="192" y="29"/>
                  </a:lnTo>
                  <a:lnTo>
                    <a:pt x="249" y="9"/>
                  </a:lnTo>
                  <a:lnTo>
                    <a:pt x="301" y="0"/>
                  </a:lnTo>
                  <a:lnTo>
                    <a:pt x="353"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grpSp>
        <p:nvGrpSpPr>
          <p:cNvPr id="5" name="组合 4"/>
          <p:cNvGrpSpPr/>
          <p:nvPr/>
        </p:nvGrpSpPr>
        <p:grpSpPr>
          <a:xfrm>
            <a:off x="4768427" y="3839208"/>
            <a:ext cx="1311017" cy="2071135"/>
            <a:chOff x="5029200" y="4217988"/>
            <a:chExt cx="1382713" cy="2184400"/>
          </a:xfrm>
          <a:solidFill>
            <a:schemeClr val="accent4"/>
          </a:solidFill>
        </p:grpSpPr>
        <p:sp>
          <p:nvSpPr>
            <p:cNvPr id="21" name="Freeform 20"/>
            <p:cNvSpPr/>
            <p:nvPr/>
          </p:nvSpPr>
          <p:spPr bwMode="auto">
            <a:xfrm>
              <a:off x="5056188" y="4217988"/>
              <a:ext cx="1355725" cy="1120775"/>
            </a:xfrm>
            <a:custGeom>
              <a:avLst/>
              <a:gdLst>
                <a:gd name="T0" fmla="*/ 1708 w 1708"/>
                <a:gd name="T1" fmla="*/ 0 h 1414"/>
                <a:gd name="T2" fmla="*/ 1708 w 1708"/>
                <a:gd name="T3" fmla="*/ 897 h 1414"/>
                <a:gd name="T4" fmla="*/ 1073 w 1708"/>
                <a:gd name="T5" fmla="*/ 1414 h 1414"/>
                <a:gd name="T6" fmla="*/ 0 w 1708"/>
                <a:gd name="T7" fmla="*/ 1390 h 1414"/>
                <a:gd name="T8" fmla="*/ 636 w 1708"/>
                <a:gd name="T9" fmla="*/ 872 h 1414"/>
                <a:gd name="T10" fmla="*/ 1708 w 1708"/>
                <a:gd name="T11" fmla="*/ 0 h 1414"/>
              </a:gdLst>
              <a:ahLst/>
              <a:cxnLst>
                <a:cxn ang="0">
                  <a:pos x="T0" y="T1"/>
                </a:cxn>
                <a:cxn ang="0">
                  <a:pos x="T2" y="T3"/>
                </a:cxn>
                <a:cxn ang="0">
                  <a:pos x="T4" y="T5"/>
                </a:cxn>
                <a:cxn ang="0">
                  <a:pos x="T6" y="T7"/>
                </a:cxn>
                <a:cxn ang="0">
                  <a:pos x="T8" y="T9"/>
                </a:cxn>
                <a:cxn ang="0">
                  <a:pos x="T10" y="T11"/>
                </a:cxn>
              </a:cxnLst>
              <a:rect l="0" t="0" r="r" b="b"/>
              <a:pathLst>
                <a:path w="1708" h="1414">
                  <a:moveTo>
                    <a:pt x="1708" y="0"/>
                  </a:moveTo>
                  <a:lnTo>
                    <a:pt x="1708" y="897"/>
                  </a:lnTo>
                  <a:lnTo>
                    <a:pt x="1073" y="1414"/>
                  </a:lnTo>
                  <a:lnTo>
                    <a:pt x="0" y="1390"/>
                  </a:lnTo>
                  <a:lnTo>
                    <a:pt x="636" y="872"/>
                  </a:lnTo>
                  <a:lnTo>
                    <a:pt x="170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22" name="Freeform 21"/>
            <p:cNvSpPr/>
            <p:nvPr/>
          </p:nvSpPr>
          <p:spPr bwMode="auto">
            <a:xfrm>
              <a:off x="5056188" y="5280025"/>
              <a:ext cx="1355725" cy="1122363"/>
            </a:xfrm>
            <a:custGeom>
              <a:avLst/>
              <a:gdLst>
                <a:gd name="T0" fmla="*/ 1073 w 1708"/>
                <a:gd name="T1" fmla="*/ 0 h 1413"/>
                <a:gd name="T2" fmla="*/ 1708 w 1708"/>
                <a:gd name="T3" fmla="*/ 516 h 1413"/>
                <a:gd name="T4" fmla="*/ 1708 w 1708"/>
                <a:gd name="T5" fmla="*/ 1413 h 1413"/>
                <a:gd name="T6" fmla="*/ 636 w 1708"/>
                <a:gd name="T7" fmla="*/ 541 h 1413"/>
                <a:gd name="T8" fmla="*/ 0 w 1708"/>
                <a:gd name="T9" fmla="*/ 50 h 1413"/>
                <a:gd name="T10" fmla="*/ 1073 w 1708"/>
                <a:gd name="T11" fmla="*/ 0 h 1413"/>
              </a:gdLst>
              <a:ahLst/>
              <a:cxnLst>
                <a:cxn ang="0">
                  <a:pos x="T0" y="T1"/>
                </a:cxn>
                <a:cxn ang="0">
                  <a:pos x="T2" y="T3"/>
                </a:cxn>
                <a:cxn ang="0">
                  <a:pos x="T4" y="T5"/>
                </a:cxn>
                <a:cxn ang="0">
                  <a:pos x="T6" y="T7"/>
                </a:cxn>
                <a:cxn ang="0">
                  <a:pos x="T8" y="T9"/>
                </a:cxn>
                <a:cxn ang="0">
                  <a:pos x="T10" y="T11"/>
                </a:cxn>
              </a:cxnLst>
              <a:rect l="0" t="0" r="r" b="b"/>
              <a:pathLst>
                <a:path w="1708" h="1413">
                  <a:moveTo>
                    <a:pt x="1073" y="0"/>
                  </a:moveTo>
                  <a:lnTo>
                    <a:pt x="1708" y="516"/>
                  </a:lnTo>
                  <a:lnTo>
                    <a:pt x="1708" y="1413"/>
                  </a:lnTo>
                  <a:lnTo>
                    <a:pt x="636" y="541"/>
                  </a:lnTo>
                  <a:lnTo>
                    <a:pt x="0" y="50"/>
                  </a:lnTo>
                  <a:lnTo>
                    <a:pt x="1073"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nvGrpSpPr>
            <p:cNvPr id="42" name="组合 41"/>
            <p:cNvGrpSpPr/>
            <p:nvPr/>
          </p:nvGrpSpPr>
          <p:grpSpPr>
            <a:xfrm>
              <a:off x="5848350" y="5607050"/>
              <a:ext cx="219076" cy="168276"/>
              <a:chOff x="5848350" y="5607050"/>
              <a:chExt cx="219076" cy="168276"/>
            </a:xfrm>
            <a:grpFill/>
          </p:grpSpPr>
          <p:sp>
            <p:nvSpPr>
              <p:cNvPr id="23" name="Freeform 22"/>
              <p:cNvSpPr/>
              <p:nvPr/>
            </p:nvSpPr>
            <p:spPr bwMode="auto">
              <a:xfrm>
                <a:off x="6000750" y="5649913"/>
                <a:ext cx="47625" cy="47625"/>
              </a:xfrm>
              <a:custGeom>
                <a:avLst/>
                <a:gdLst>
                  <a:gd name="T0" fmla="*/ 29 w 60"/>
                  <a:gd name="T1" fmla="*/ 0 h 60"/>
                  <a:gd name="T2" fmla="*/ 36 w 60"/>
                  <a:gd name="T3" fmla="*/ 2 h 60"/>
                  <a:gd name="T4" fmla="*/ 44 w 60"/>
                  <a:gd name="T5" fmla="*/ 4 h 60"/>
                  <a:gd name="T6" fmla="*/ 50 w 60"/>
                  <a:gd name="T7" fmla="*/ 9 h 60"/>
                  <a:gd name="T8" fmla="*/ 56 w 60"/>
                  <a:gd name="T9" fmla="*/ 15 h 60"/>
                  <a:gd name="T10" fmla="*/ 58 w 60"/>
                  <a:gd name="T11" fmla="*/ 21 h 60"/>
                  <a:gd name="T12" fmla="*/ 60 w 60"/>
                  <a:gd name="T13" fmla="*/ 31 h 60"/>
                  <a:gd name="T14" fmla="*/ 58 w 60"/>
                  <a:gd name="T15" fmla="*/ 39 h 60"/>
                  <a:gd name="T16" fmla="*/ 56 w 60"/>
                  <a:gd name="T17" fmla="*/ 44 h 60"/>
                  <a:gd name="T18" fmla="*/ 50 w 60"/>
                  <a:gd name="T19" fmla="*/ 50 h 60"/>
                  <a:gd name="T20" fmla="*/ 44 w 60"/>
                  <a:gd name="T21" fmla="*/ 56 h 60"/>
                  <a:gd name="T22" fmla="*/ 36 w 60"/>
                  <a:gd name="T23" fmla="*/ 58 h 60"/>
                  <a:gd name="T24" fmla="*/ 29 w 60"/>
                  <a:gd name="T25" fmla="*/ 60 h 60"/>
                  <a:gd name="T26" fmla="*/ 21 w 60"/>
                  <a:gd name="T27" fmla="*/ 58 h 60"/>
                  <a:gd name="T28" fmla="*/ 13 w 60"/>
                  <a:gd name="T29" fmla="*/ 56 h 60"/>
                  <a:gd name="T30" fmla="*/ 7 w 60"/>
                  <a:gd name="T31" fmla="*/ 50 h 60"/>
                  <a:gd name="T32" fmla="*/ 3 w 60"/>
                  <a:gd name="T33" fmla="*/ 44 h 60"/>
                  <a:gd name="T34" fmla="*/ 0 w 60"/>
                  <a:gd name="T35" fmla="*/ 39 h 60"/>
                  <a:gd name="T36" fmla="*/ 0 w 60"/>
                  <a:gd name="T37" fmla="*/ 31 h 60"/>
                  <a:gd name="T38" fmla="*/ 0 w 60"/>
                  <a:gd name="T39" fmla="*/ 21 h 60"/>
                  <a:gd name="T40" fmla="*/ 3 w 60"/>
                  <a:gd name="T41" fmla="*/ 15 h 60"/>
                  <a:gd name="T42" fmla="*/ 7 w 60"/>
                  <a:gd name="T43" fmla="*/ 9 h 60"/>
                  <a:gd name="T44" fmla="*/ 13 w 60"/>
                  <a:gd name="T45" fmla="*/ 4 h 60"/>
                  <a:gd name="T46" fmla="*/ 21 w 60"/>
                  <a:gd name="T47" fmla="*/ 2 h 60"/>
                  <a:gd name="T48" fmla="*/ 29 w 60"/>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60">
                    <a:moveTo>
                      <a:pt x="29" y="0"/>
                    </a:moveTo>
                    <a:lnTo>
                      <a:pt x="36" y="2"/>
                    </a:lnTo>
                    <a:lnTo>
                      <a:pt x="44" y="4"/>
                    </a:lnTo>
                    <a:lnTo>
                      <a:pt x="50" y="9"/>
                    </a:lnTo>
                    <a:lnTo>
                      <a:pt x="56" y="15"/>
                    </a:lnTo>
                    <a:lnTo>
                      <a:pt x="58" y="21"/>
                    </a:lnTo>
                    <a:lnTo>
                      <a:pt x="60" y="31"/>
                    </a:lnTo>
                    <a:lnTo>
                      <a:pt x="58" y="39"/>
                    </a:lnTo>
                    <a:lnTo>
                      <a:pt x="56" y="44"/>
                    </a:lnTo>
                    <a:lnTo>
                      <a:pt x="50" y="50"/>
                    </a:lnTo>
                    <a:lnTo>
                      <a:pt x="44" y="56"/>
                    </a:lnTo>
                    <a:lnTo>
                      <a:pt x="36" y="58"/>
                    </a:lnTo>
                    <a:lnTo>
                      <a:pt x="29" y="60"/>
                    </a:lnTo>
                    <a:lnTo>
                      <a:pt x="21" y="58"/>
                    </a:lnTo>
                    <a:lnTo>
                      <a:pt x="13" y="56"/>
                    </a:lnTo>
                    <a:lnTo>
                      <a:pt x="7" y="50"/>
                    </a:lnTo>
                    <a:lnTo>
                      <a:pt x="3" y="44"/>
                    </a:lnTo>
                    <a:lnTo>
                      <a:pt x="0" y="39"/>
                    </a:lnTo>
                    <a:lnTo>
                      <a:pt x="0" y="31"/>
                    </a:lnTo>
                    <a:lnTo>
                      <a:pt x="0" y="21"/>
                    </a:lnTo>
                    <a:lnTo>
                      <a:pt x="3" y="15"/>
                    </a:lnTo>
                    <a:lnTo>
                      <a:pt x="7" y="9"/>
                    </a:lnTo>
                    <a:lnTo>
                      <a:pt x="13" y="4"/>
                    </a:lnTo>
                    <a:lnTo>
                      <a:pt x="21" y="2"/>
                    </a:lnTo>
                    <a:lnTo>
                      <a:pt x="29"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24" name="Freeform 23"/>
              <p:cNvSpPr/>
              <p:nvPr/>
            </p:nvSpPr>
            <p:spPr bwMode="auto">
              <a:xfrm>
                <a:off x="5983288" y="5695950"/>
                <a:ext cx="84138" cy="57150"/>
              </a:xfrm>
              <a:custGeom>
                <a:avLst/>
                <a:gdLst>
                  <a:gd name="T0" fmla="*/ 37 w 107"/>
                  <a:gd name="T1" fmla="*/ 0 h 72"/>
                  <a:gd name="T2" fmla="*/ 45 w 107"/>
                  <a:gd name="T3" fmla="*/ 4 h 72"/>
                  <a:gd name="T4" fmla="*/ 49 w 107"/>
                  <a:gd name="T5" fmla="*/ 8 h 72"/>
                  <a:gd name="T6" fmla="*/ 51 w 107"/>
                  <a:gd name="T7" fmla="*/ 14 h 72"/>
                  <a:gd name="T8" fmla="*/ 53 w 107"/>
                  <a:gd name="T9" fmla="*/ 21 h 72"/>
                  <a:gd name="T10" fmla="*/ 55 w 107"/>
                  <a:gd name="T11" fmla="*/ 15 h 72"/>
                  <a:gd name="T12" fmla="*/ 57 w 107"/>
                  <a:gd name="T13" fmla="*/ 12 h 72"/>
                  <a:gd name="T14" fmla="*/ 58 w 107"/>
                  <a:gd name="T15" fmla="*/ 8 h 72"/>
                  <a:gd name="T16" fmla="*/ 62 w 107"/>
                  <a:gd name="T17" fmla="*/ 4 h 72"/>
                  <a:gd name="T18" fmla="*/ 66 w 107"/>
                  <a:gd name="T19" fmla="*/ 0 h 72"/>
                  <a:gd name="T20" fmla="*/ 88 w 107"/>
                  <a:gd name="T21" fmla="*/ 17 h 72"/>
                  <a:gd name="T22" fmla="*/ 99 w 107"/>
                  <a:gd name="T23" fmla="*/ 35 h 72"/>
                  <a:gd name="T24" fmla="*/ 107 w 107"/>
                  <a:gd name="T25" fmla="*/ 60 h 72"/>
                  <a:gd name="T26" fmla="*/ 70 w 107"/>
                  <a:gd name="T27" fmla="*/ 72 h 72"/>
                  <a:gd name="T28" fmla="*/ 35 w 107"/>
                  <a:gd name="T29" fmla="*/ 72 h 72"/>
                  <a:gd name="T30" fmla="*/ 0 w 107"/>
                  <a:gd name="T31" fmla="*/ 60 h 72"/>
                  <a:gd name="T32" fmla="*/ 6 w 107"/>
                  <a:gd name="T33" fmla="*/ 37 h 72"/>
                  <a:gd name="T34" fmla="*/ 20 w 107"/>
                  <a:gd name="T35" fmla="*/ 17 h 72"/>
                  <a:gd name="T36" fmla="*/ 37 w 107"/>
                  <a:gd name="T3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72">
                    <a:moveTo>
                      <a:pt x="37" y="0"/>
                    </a:moveTo>
                    <a:lnTo>
                      <a:pt x="45" y="4"/>
                    </a:lnTo>
                    <a:lnTo>
                      <a:pt x="49" y="8"/>
                    </a:lnTo>
                    <a:lnTo>
                      <a:pt x="51" y="14"/>
                    </a:lnTo>
                    <a:lnTo>
                      <a:pt x="53" y="21"/>
                    </a:lnTo>
                    <a:lnTo>
                      <a:pt x="55" y="15"/>
                    </a:lnTo>
                    <a:lnTo>
                      <a:pt x="57" y="12"/>
                    </a:lnTo>
                    <a:lnTo>
                      <a:pt x="58" y="8"/>
                    </a:lnTo>
                    <a:lnTo>
                      <a:pt x="62" y="4"/>
                    </a:lnTo>
                    <a:lnTo>
                      <a:pt x="66" y="0"/>
                    </a:lnTo>
                    <a:lnTo>
                      <a:pt x="88" y="17"/>
                    </a:lnTo>
                    <a:lnTo>
                      <a:pt x="99" y="35"/>
                    </a:lnTo>
                    <a:lnTo>
                      <a:pt x="107" y="60"/>
                    </a:lnTo>
                    <a:lnTo>
                      <a:pt x="70" y="72"/>
                    </a:lnTo>
                    <a:lnTo>
                      <a:pt x="35" y="72"/>
                    </a:lnTo>
                    <a:lnTo>
                      <a:pt x="0" y="60"/>
                    </a:lnTo>
                    <a:lnTo>
                      <a:pt x="6" y="37"/>
                    </a:lnTo>
                    <a:lnTo>
                      <a:pt x="20" y="17"/>
                    </a:lnTo>
                    <a:lnTo>
                      <a:pt x="37"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25" name="Freeform 24"/>
              <p:cNvSpPr/>
              <p:nvPr/>
            </p:nvSpPr>
            <p:spPr bwMode="auto">
              <a:xfrm>
                <a:off x="5867400" y="5649913"/>
                <a:ext cx="47625" cy="47625"/>
              </a:xfrm>
              <a:custGeom>
                <a:avLst/>
                <a:gdLst>
                  <a:gd name="T0" fmla="*/ 29 w 60"/>
                  <a:gd name="T1" fmla="*/ 0 h 60"/>
                  <a:gd name="T2" fmla="*/ 37 w 60"/>
                  <a:gd name="T3" fmla="*/ 2 h 60"/>
                  <a:gd name="T4" fmla="*/ 44 w 60"/>
                  <a:gd name="T5" fmla="*/ 4 h 60"/>
                  <a:gd name="T6" fmla="*/ 50 w 60"/>
                  <a:gd name="T7" fmla="*/ 9 h 60"/>
                  <a:gd name="T8" fmla="*/ 54 w 60"/>
                  <a:gd name="T9" fmla="*/ 15 h 60"/>
                  <a:gd name="T10" fmla="*/ 58 w 60"/>
                  <a:gd name="T11" fmla="*/ 21 h 60"/>
                  <a:gd name="T12" fmla="*/ 60 w 60"/>
                  <a:gd name="T13" fmla="*/ 31 h 60"/>
                  <a:gd name="T14" fmla="*/ 58 w 60"/>
                  <a:gd name="T15" fmla="*/ 39 h 60"/>
                  <a:gd name="T16" fmla="*/ 54 w 60"/>
                  <a:gd name="T17" fmla="*/ 44 h 60"/>
                  <a:gd name="T18" fmla="*/ 50 w 60"/>
                  <a:gd name="T19" fmla="*/ 50 h 60"/>
                  <a:gd name="T20" fmla="*/ 44 w 60"/>
                  <a:gd name="T21" fmla="*/ 56 h 60"/>
                  <a:gd name="T22" fmla="*/ 37 w 60"/>
                  <a:gd name="T23" fmla="*/ 58 h 60"/>
                  <a:gd name="T24" fmla="*/ 29 w 60"/>
                  <a:gd name="T25" fmla="*/ 60 h 60"/>
                  <a:gd name="T26" fmla="*/ 21 w 60"/>
                  <a:gd name="T27" fmla="*/ 58 h 60"/>
                  <a:gd name="T28" fmla="*/ 13 w 60"/>
                  <a:gd name="T29" fmla="*/ 56 h 60"/>
                  <a:gd name="T30" fmla="*/ 7 w 60"/>
                  <a:gd name="T31" fmla="*/ 50 h 60"/>
                  <a:gd name="T32" fmla="*/ 4 w 60"/>
                  <a:gd name="T33" fmla="*/ 44 h 60"/>
                  <a:gd name="T34" fmla="*/ 0 w 60"/>
                  <a:gd name="T35" fmla="*/ 39 h 60"/>
                  <a:gd name="T36" fmla="*/ 0 w 60"/>
                  <a:gd name="T37" fmla="*/ 31 h 60"/>
                  <a:gd name="T38" fmla="*/ 0 w 60"/>
                  <a:gd name="T39" fmla="*/ 21 h 60"/>
                  <a:gd name="T40" fmla="*/ 4 w 60"/>
                  <a:gd name="T41" fmla="*/ 15 h 60"/>
                  <a:gd name="T42" fmla="*/ 7 w 60"/>
                  <a:gd name="T43" fmla="*/ 9 h 60"/>
                  <a:gd name="T44" fmla="*/ 13 w 60"/>
                  <a:gd name="T45" fmla="*/ 4 h 60"/>
                  <a:gd name="T46" fmla="*/ 21 w 60"/>
                  <a:gd name="T47" fmla="*/ 2 h 60"/>
                  <a:gd name="T48" fmla="*/ 29 w 60"/>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60">
                    <a:moveTo>
                      <a:pt x="29" y="0"/>
                    </a:moveTo>
                    <a:lnTo>
                      <a:pt x="37" y="2"/>
                    </a:lnTo>
                    <a:lnTo>
                      <a:pt x="44" y="4"/>
                    </a:lnTo>
                    <a:lnTo>
                      <a:pt x="50" y="9"/>
                    </a:lnTo>
                    <a:lnTo>
                      <a:pt x="54" y="15"/>
                    </a:lnTo>
                    <a:lnTo>
                      <a:pt x="58" y="21"/>
                    </a:lnTo>
                    <a:lnTo>
                      <a:pt x="60" y="31"/>
                    </a:lnTo>
                    <a:lnTo>
                      <a:pt x="58" y="39"/>
                    </a:lnTo>
                    <a:lnTo>
                      <a:pt x="54" y="44"/>
                    </a:lnTo>
                    <a:lnTo>
                      <a:pt x="50" y="50"/>
                    </a:lnTo>
                    <a:lnTo>
                      <a:pt x="44" y="56"/>
                    </a:lnTo>
                    <a:lnTo>
                      <a:pt x="37" y="58"/>
                    </a:lnTo>
                    <a:lnTo>
                      <a:pt x="29" y="60"/>
                    </a:lnTo>
                    <a:lnTo>
                      <a:pt x="21" y="58"/>
                    </a:lnTo>
                    <a:lnTo>
                      <a:pt x="13" y="56"/>
                    </a:lnTo>
                    <a:lnTo>
                      <a:pt x="7" y="50"/>
                    </a:lnTo>
                    <a:lnTo>
                      <a:pt x="4" y="44"/>
                    </a:lnTo>
                    <a:lnTo>
                      <a:pt x="0" y="39"/>
                    </a:lnTo>
                    <a:lnTo>
                      <a:pt x="0" y="31"/>
                    </a:lnTo>
                    <a:lnTo>
                      <a:pt x="0" y="21"/>
                    </a:lnTo>
                    <a:lnTo>
                      <a:pt x="4" y="15"/>
                    </a:lnTo>
                    <a:lnTo>
                      <a:pt x="7" y="9"/>
                    </a:lnTo>
                    <a:lnTo>
                      <a:pt x="13" y="4"/>
                    </a:lnTo>
                    <a:lnTo>
                      <a:pt x="21" y="2"/>
                    </a:lnTo>
                    <a:lnTo>
                      <a:pt x="29"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26" name="Freeform 25"/>
              <p:cNvSpPr/>
              <p:nvPr/>
            </p:nvSpPr>
            <p:spPr bwMode="auto">
              <a:xfrm>
                <a:off x="5848350" y="5695950"/>
                <a:ext cx="85725" cy="57150"/>
              </a:xfrm>
              <a:custGeom>
                <a:avLst/>
                <a:gdLst>
                  <a:gd name="T0" fmla="*/ 68 w 107"/>
                  <a:gd name="T1" fmla="*/ 0 h 72"/>
                  <a:gd name="T2" fmla="*/ 88 w 107"/>
                  <a:gd name="T3" fmla="*/ 17 h 72"/>
                  <a:gd name="T4" fmla="*/ 99 w 107"/>
                  <a:gd name="T5" fmla="*/ 37 h 72"/>
                  <a:gd name="T6" fmla="*/ 107 w 107"/>
                  <a:gd name="T7" fmla="*/ 60 h 72"/>
                  <a:gd name="T8" fmla="*/ 70 w 107"/>
                  <a:gd name="T9" fmla="*/ 72 h 72"/>
                  <a:gd name="T10" fmla="*/ 35 w 107"/>
                  <a:gd name="T11" fmla="*/ 72 h 72"/>
                  <a:gd name="T12" fmla="*/ 0 w 107"/>
                  <a:gd name="T13" fmla="*/ 60 h 72"/>
                  <a:gd name="T14" fmla="*/ 6 w 107"/>
                  <a:gd name="T15" fmla="*/ 35 h 72"/>
                  <a:gd name="T16" fmla="*/ 20 w 107"/>
                  <a:gd name="T17" fmla="*/ 17 h 72"/>
                  <a:gd name="T18" fmla="*/ 39 w 107"/>
                  <a:gd name="T19" fmla="*/ 0 h 72"/>
                  <a:gd name="T20" fmla="*/ 45 w 107"/>
                  <a:gd name="T21" fmla="*/ 4 h 72"/>
                  <a:gd name="T22" fmla="*/ 49 w 107"/>
                  <a:gd name="T23" fmla="*/ 8 h 72"/>
                  <a:gd name="T24" fmla="*/ 51 w 107"/>
                  <a:gd name="T25" fmla="*/ 12 h 72"/>
                  <a:gd name="T26" fmla="*/ 53 w 107"/>
                  <a:gd name="T27" fmla="*/ 15 h 72"/>
                  <a:gd name="T28" fmla="*/ 53 w 107"/>
                  <a:gd name="T29" fmla="*/ 21 h 72"/>
                  <a:gd name="T30" fmla="*/ 55 w 107"/>
                  <a:gd name="T31" fmla="*/ 14 h 72"/>
                  <a:gd name="T32" fmla="*/ 59 w 107"/>
                  <a:gd name="T33" fmla="*/ 8 h 72"/>
                  <a:gd name="T34" fmla="*/ 62 w 107"/>
                  <a:gd name="T35" fmla="*/ 4 h 72"/>
                  <a:gd name="T36" fmla="*/ 68 w 107"/>
                  <a:gd name="T3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72">
                    <a:moveTo>
                      <a:pt x="68" y="0"/>
                    </a:moveTo>
                    <a:lnTo>
                      <a:pt x="88" y="17"/>
                    </a:lnTo>
                    <a:lnTo>
                      <a:pt x="99" y="37"/>
                    </a:lnTo>
                    <a:lnTo>
                      <a:pt x="107" y="60"/>
                    </a:lnTo>
                    <a:lnTo>
                      <a:pt x="70" y="72"/>
                    </a:lnTo>
                    <a:lnTo>
                      <a:pt x="35" y="72"/>
                    </a:lnTo>
                    <a:lnTo>
                      <a:pt x="0" y="60"/>
                    </a:lnTo>
                    <a:lnTo>
                      <a:pt x="6" y="35"/>
                    </a:lnTo>
                    <a:lnTo>
                      <a:pt x="20" y="17"/>
                    </a:lnTo>
                    <a:lnTo>
                      <a:pt x="39" y="0"/>
                    </a:lnTo>
                    <a:lnTo>
                      <a:pt x="45" y="4"/>
                    </a:lnTo>
                    <a:lnTo>
                      <a:pt x="49" y="8"/>
                    </a:lnTo>
                    <a:lnTo>
                      <a:pt x="51" y="12"/>
                    </a:lnTo>
                    <a:lnTo>
                      <a:pt x="53" y="15"/>
                    </a:lnTo>
                    <a:lnTo>
                      <a:pt x="53" y="21"/>
                    </a:lnTo>
                    <a:lnTo>
                      <a:pt x="55" y="14"/>
                    </a:lnTo>
                    <a:lnTo>
                      <a:pt x="59" y="8"/>
                    </a:lnTo>
                    <a:lnTo>
                      <a:pt x="62" y="4"/>
                    </a:lnTo>
                    <a:lnTo>
                      <a:pt x="6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27" name="Freeform 26"/>
              <p:cNvSpPr/>
              <p:nvPr/>
            </p:nvSpPr>
            <p:spPr bwMode="auto">
              <a:xfrm>
                <a:off x="5919788" y="5607050"/>
                <a:ext cx="74613" cy="76200"/>
              </a:xfrm>
              <a:custGeom>
                <a:avLst/>
                <a:gdLst>
                  <a:gd name="T0" fmla="*/ 48 w 95"/>
                  <a:gd name="T1" fmla="*/ 0 h 95"/>
                  <a:gd name="T2" fmla="*/ 66 w 95"/>
                  <a:gd name="T3" fmla="*/ 4 h 95"/>
                  <a:gd name="T4" fmla="*/ 81 w 95"/>
                  <a:gd name="T5" fmla="*/ 14 h 95"/>
                  <a:gd name="T6" fmla="*/ 91 w 95"/>
                  <a:gd name="T7" fmla="*/ 29 h 95"/>
                  <a:gd name="T8" fmla="*/ 95 w 95"/>
                  <a:gd name="T9" fmla="*/ 49 h 95"/>
                  <a:gd name="T10" fmla="*/ 91 w 95"/>
                  <a:gd name="T11" fmla="*/ 66 h 95"/>
                  <a:gd name="T12" fmla="*/ 81 w 95"/>
                  <a:gd name="T13" fmla="*/ 82 h 95"/>
                  <a:gd name="T14" fmla="*/ 66 w 95"/>
                  <a:gd name="T15" fmla="*/ 92 h 95"/>
                  <a:gd name="T16" fmla="*/ 48 w 95"/>
                  <a:gd name="T17" fmla="*/ 95 h 95"/>
                  <a:gd name="T18" fmla="*/ 29 w 95"/>
                  <a:gd name="T19" fmla="*/ 92 h 95"/>
                  <a:gd name="T20" fmla="*/ 15 w 95"/>
                  <a:gd name="T21" fmla="*/ 82 h 95"/>
                  <a:gd name="T22" fmla="*/ 4 w 95"/>
                  <a:gd name="T23" fmla="*/ 66 h 95"/>
                  <a:gd name="T24" fmla="*/ 0 w 95"/>
                  <a:gd name="T25" fmla="*/ 49 h 95"/>
                  <a:gd name="T26" fmla="*/ 4 w 95"/>
                  <a:gd name="T27" fmla="*/ 29 h 95"/>
                  <a:gd name="T28" fmla="*/ 15 w 95"/>
                  <a:gd name="T29" fmla="*/ 14 h 95"/>
                  <a:gd name="T30" fmla="*/ 29 w 95"/>
                  <a:gd name="T31" fmla="*/ 4 h 95"/>
                  <a:gd name="T32" fmla="*/ 48 w 95"/>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48" y="0"/>
                    </a:moveTo>
                    <a:lnTo>
                      <a:pt x="66" y="4"/>
                    </a:lnTo>
                    <a:lnTo>
                      <a:pt x="81" y="14"/>
                    </a:lnTo>
                    <a:lnTo>
                      <a:pt x="91" y="29"/>
                    </a:lnTo>
                    <a:lnTo>
                      <a:pt x="95" y="49"/>
                    </a:lnTo>
                    <a:lnTo>
                      <a:pt x="91" y="66"/>
                    </a:lnTo>
                    <a:lnTo>
                      <a:pt x="81" y="82"/>
                    </a:lnTo>
                    <a:lnTo>
                      <a:pt x="66" y="92"/>
                    </a:lnTo>
                    <a:lnTo>
                      <a:pt x="48" y="95"/>
                    </a:lnTo>
                    <a:lnTo>
                      <a:pt x="29" y="92"/>
                    </a:lnTo>
                    <a:lnTo>
                      <a:pt x="15" y="82"/>
                    </a:lnTo>
                    <a:lnTo>
                      <a:pt x="4" y="66"/>
                    </a:lnTo>
                    <a:lnTo>
                      <a:pt x="0" y="49"/>
                    </a:lnTo>
                    <a:lnTo>
                      <a:pt x="4" y="29"/>
                    </a:lnTo>
                    <a:lnTo>
                      <a:pt x="15" y="14"/>
                    </a:lnTo>
                    <a:lnTo>
                      <a:pt x="29" y="4"/>
                    </a:lnTo>
                    <a:lnTo>
                      <a:pt x="4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28" name="Freeform 27"/>
              <p:cNvSpPr/>
              <p:nvPr/>
            </p:nvSpPr>
            <p:spPr bwMode="auto">
              <a:xfrm>
                <a:off x="5892800" y="5681663"/>
                <a:ext cx="130175" cy="93663"/>
              </a:xfrm>
              <a:custGeom>
                <a:avLst/>
                <a:gdLst>
                  <a:gd name="T0" fmla="*/ 56 w 163"/>
                  <a:gd name="T1" fmla="*/ 0 h 118"/>
                  <a:gd name="T2" fmla="*/ 70 w 163"/>
                  <a:gd name="T3" fmla="*/ 5 h 118"/>
                  <a:gd name="T4" fmla="*/ 77 w 163"/>
                  <a:gd name="T5" fmla="*/ 19 h 118"/>
                  <a:gd name="T6" fmla="*/ 81 w 163"/>
                  <a:gd name="T7" fmla="*/ 33 h 118"/>
                  <a:gd name="T8" fmla="*/ 83 w 163"/>
                  <a:gd name="T9" fmla="*/ 19 h 118"/>
                  <a:gd name="T10" fmla="*/ 91 w 163"/>
                  <a:gd name="T11" fmla="*/ 7 h 118"/>
                  <a:gd name="T12" fmla="*/ 103 w 163"/>
                  <a:gd name="T13" fmla="*/ 0 h 118"/>
                  <a:gd name="T14" fmla="*/ 122 w 163"/>
                  <a:gd name="T15" fmla="*/ 13 h 118"/>
                  <a:gd name="T16" fmla="*/ 137 w 163"/>
                  <a:gd name="T17" fmla="*/ 29 h 118"/>
                  <a:gd name="T18" fmla="*/ 124 w 163"/>
                  <a:gd name="T19" fmla="*/ 44 h 118"/>
                  <a:gd name="T20" fmla="*/ 114 w 163"/>
                  <a:gd name="T21" fmla="*/ 60 h 118"/>
                  <a:gd name="T22" fmla="*/ 108 w 163"/>
                  <a:gd name="T23" fmla="*/ 79 h 118"/>
                  <a:gd name="T24" fmla="*/ 124 w 163"/>
                  <a:gd name="T25" fmla="*/ 87 h 118"/>
                  <a:gd name="T26" fmla="*/ 143 w 163"/>
                  <a:gd name="T27" fmla="*/ 93 h 118"/>
                  <a:gd name="T28" fmla="*/ 163 w 163"/>
                  <a:gd name="T29" fmla="*/ 95 h 118"/>
                  <a:gd name="T30" fmla="*/ 120 w 163"/>
                  <a:gd name="T31" fmla="*/ 112 h 118"/>
                  <a:gd name="T32" fmla="*/ 81 w 163"/>
                  <a:gd name="T33" fmla="*/ 118 h 118"/>
                  <a:gd name="T34" fmla="*/ 40 w 163"/>
                  <a:gd name="T35" fmla="*/ 112 h 118"/>
                  <a:gd name="T36" fmla="*/ 0 w 163"/>
                  <a:gd name="T37" fmla="*/ 95 h 118"/>
                  <a:gd name="T38" fmla="*/ 23 w 163"/>
                  <a:gd name="T39" fmla="*/ 93 h 118"/>
                  <a:gd name="T40" fmla="*/ 40 w 163"/>
                  <a:gd name="T41" fmla="*/ 87 h 118"/>
                  <a:gd name="T42" fmla="*/ 52 w 163"/>
                  <a:gd name="T43" fmla="*/ 79 h 118"/>
                  <a:gd name="T44" fmla="*/ 46 w 163"/>
                  <a:gd name="T45" fmla="*/ 60 h 118"/>
                  <a:gd name="T46" fmla="*/ 37 w 163"/>
                  <a:gd name="T47" fmla="*/ 42 h 118"/>
                  <a:gd name="T48" fmla="*/ 23 w 163"/>
                  <a:gd name="T49" fmla="*/ 29 h 118"/>
                  <a:gd name="T50" fmla="*/ 38 w 163"/>
                  <a:gd name="T51" fmla="*/ 13 h 118"/>
                  <a:gd name="T52" fmla="*/ 56 w 163"/>
                  <a:gd name="T5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 h="118">
                    <a:moveTo>
                      <a:pt x="56" y="0"/>
                    </a:moveTo>
                    <a:lnTo>
                      <a:pt x="70" y="5"/>
                    </a:lnTo>
                    <a:lnTo>
                      <a:pt x="77" y="19"/>
                    </a:lnTo>
                    <a:lnTo>
                      <a:pt x="81" y="33"/>
                    </a:lnTo>
                    <a:lnTo>
                      <a:pt x="83" y="19"/>
                    </a:lnTo>
                    <a:lnTo>
                      <a:pt x="91" y="7"/>
                    </a:lnTo>
                    <a:lnTo>
                      <a:pt x="103" y="0"/>
                    </a:lnTo>
                    <a:lnTo>
                      <a:pt x="122" y="13"/>
                    </a:lnTo>
                    <a:lnTo>
                      <a:pt x="137" y="29"/>
                    </a:lnTo>
                    <a:lnTo>
                      <a:pt x="124" y="44"/>
                    </a:lnTo>
                    <a:lnTo>
                      <a:pt x="114" y="60"/>
                    </a:lnTo>
                    <a:lnTo>
                      <a:pt x="108" y="79"/>
                    </a:lnTo>
                    <a:lnTo>
                      <a:pt x="124" y="87"/>
                    </a:lnTo>
                    <a:lnTo>
                      <a:pt x="143" y="93"/>
                    </a:lnTo>
                    <a:lnTo>
                      <a:pt x="163" y="95"/>
                    </a:lnTo>
                    <a:lnTo>
                      <a:pt x="120" y="112"/>
                    </a:lnTo>
                    <a:lnTo>
                      <a:pt x="81" y="118"/>
                    </a:lnTo>
                    <a:lnTo>
                      <a:pt x="40" y="112"/>
                    </a:lnTo>
                    <a:lnTo>
                      <a:pt x="0" y="95"/>
                    </a:lnTo>
                    <a:lnTo>
                      <a:pt x="23" y="93"/>
                    </a:lnTo>
                    <a:lnTo>
                      <a:pt x="40" y="87"/>
                    </a:lnTo>
                    <a:lnTo>
                      <a:pt x="52" y="79"/>
                    </a:lnTo>
                    <a:lnTo>
                      <a:pt x="46" y="60"/>
                    </a:lnTo>
                    <a:lnTo>
                      <a:pt x="37" y="42"/>
                    </a:lnTo>
                    <a:lnTo>
                      <a:pt x="23" y="29"/>
                    </a:lnTo>
                    <a:lnTo>
                      <a:pt x="38" y="13"/>
                    </a:lnTo>
                    <a:lnTo>
                      <a:pt x="56"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sp>
          <p:nvSpPr>
            <p:cNvPr id="38" name="Freeform 37"/>
            <p:cNvSpPr/>
            <p:nvPr/>
          </p:nvSpPr>
          <p:spPr bwMode="auto">
            <a:xfrm>
              <a:off x="5029200" y="4870450"/>
              <a:ext cx="882650" cy="881063"/>
            </a:xfrm>
            <a:custGeom>
              <a:avLst/>
              <a:gdLst>
                <a:gd name="T0" fmla="*/ 650 w 1112"/>
                <a:gd name="T1" fmla="*/ 10 h 1111"/>
                <a:gd name="T2" fmla="*/ 704 w 1112"/>
                <a:gd name="T3" fmla="*/ 125 h 1111"/>
                <a:gd name="T4" fmla="*/ 778 w 1112"/>
                <a:gd name="T5" fmla="*/ 45 h 1111"/>
                <a:gd name="T6" fmla="*/ 833 w 1112"/>
                <a:gd name="T7" fmla="*/ 78 h 1111"/>
                <a:gd name="T8" fmla="*/ 924 w 1112"/>
                <a:gd name="T9" fmla="*/ 150 h 1111"/>
                <a:gd name="T10" fmla="*/ 939 w 1112"/>
                <a:gd name="T11" fmla="*/ 150 h 1111"/>
                <a:gd name="T12" fmla="*/ 978 w 1112"/>
                <a:gd name="T13" fmla="*/ 202 h 1111"/>
                <a:gd name="T14" fmla="*/ 1040 w 1112"/>
                <a:gd name="T15" fmla="*/ 301 h 1111"/>
                <a:gd name="T16" fmla="*/ 1054 w 1112"/>
                <a:gd name="T17" fmla="*/ 305 h 1111"/>
                <a:gd name="T18" fmla="*/ 1071 w 1112"/>
                <a:gd name="T19" fmla="*/ 369 h 1111"/>
                <a:gd name="T20" fmla="*/ 1102 w 1112"/>
                <a:gd name="T21" fmla="*/ 482 h 1111"/>
                <a:gd name="T22" fmla="*/ 1112 w 1112"/>
                <a:gd name="T23" fmla="*/ 546 h 1111"/>
                <a:gd name="T24" fmla="*/ 1102 w 1112"/>
                <a:gd name="T25" fmla="*/ 558 h 1111"/>
                <a:gd name="T26" fmla="*/ 1094 w 1112"/>
                <a:gd name="T27" fmla="*/ 674 h 1111"/>
                <a:gd name="T28" fmla="*/ 1081 w 1112"/>
                <a:gd name="T29" fmla="*/ 736 h 1111"/>
                <a:gd name="T30" fmla="*/ 1069 w 1112"/>
                <a:gd name="T31" fmla="*/ 744 h 1111"/>
                <a:gd name="T32" fmla="*/ 1021 w 1112"/>
                <a:gd name="T33" fmla="*/ 851 h 1111"/>
                <a:gd name="T34" fmla="*/ 988 w 1112"/>
                <a:gd name="T35" fmla="*/ 905 h 1111"/>
                <a:gd name="T36" fmla="*/ 974 w 1112"/>
                <a:gd name="T37" fmla="*/ 909 h 1111"/>
                <a:gd name="T38" fmla="*/ 893 w 1112"/>
                <a:gd name="T39" fmla="*/ 990 h 1111"/>
                <a:gd name="T40" fmla="*/ 842 w 1112"/>
                <a:gd name="T41" fmla="*/ 1033 h 1111"/>
                <a:gd name="T42" fmla="*/ 827 w 1112"/>
                <a:gd name="T43" fmla="*/ 1029 h 1111"/>
                <a:gd name="T44" fmla="*/ 722 w 1112"/>
                <a:gd name="T45" fmla="*/ 1076 h 1111"/>
                <a:gd name="T46" fmla="*/ 716 w 1112"/>
                <a:gd name="T47" fmla="*/ 1088 h 1111"/>
                <a:gd name="T48" fmla="*/ 650 w 1112"/>
                <a:gd name="T49" fmla="*/ 1097 h 1111"/>
                <a:gd name="T50" fmla="*/ 563 w 1112"/>
                <a:gd name="T51" fmla="*/ 1012 h 1111"/>
                <a:gd name="T52" fmla="*/ 528 w 1112"/>
                <a:gd name="T53" fmla="*/ 1109 h 1111"/>
                <a:gd name="T54" fmla="*/ 462 w 1112"/>
                <a:gd name="T55" fmla="*/ 1101 h 1111"/>
                <a:gd name="T56" fmla="*/ 408 w 1112"/>
                <a:gd name="T57" fmla="*/ 987 h 1111"/>
                <a:gd name="T58" fmla="*/ 336 w 1112"/>
                <a:gd name="T59" fmla="*/ 1066 h 1111"/>
                <a:gd name="T60" fmla="*/ 279 w 1112"/>
                <a:gd name="T61" fmla="*/ 1031 h 1111"/>
                <a:gd name="T62" fmla="*/ 188 w 1112"/>
                <a:gd name="T63" fmla="*/ 959 h 1111"/>
                <a:gd name="T64" fmla="*/ 175 w 1112"/>
                <a:gd name="T65" fmla="*/ 959 h 1111"/>
                <a:gd name="T66" fmla="*/ 134 w 1112"/>
                <a:gd name="T67" fmla="*/ 907 h 1111"/>
                <a:gd name="T68" fmla="*/ 72 w 1112"/>
                <a:gd name="T69" fmla="*/ 808 h 1111"/>
                <a:gd name="T70" fmla="*/ 58 w 1112"/>
                <a:gd name="T71" fmla="*/ 804 h 1111"/>
                <a:gd name="T72" fmla="*/ 43 w 1112"/>
                <a:gd name="T73" fmla="*/ 740 h 1111"/>
                <a:gd name="T74" fmla="*/ 12 w 1112"/>
                <a:gd name="T75" fmla="*/ 627 h 1111"/>
                <a:gd name="T76" fmla="*/ 0 w 1112"/>
                <a:gd name="T77" fmla="*/ 563 h 1111"/>
                <a:gd name="T78" fmla="*/ 10 w 1112"/>
                <a:gd name="T79" fmla="*/ 552 h 1111"/>
                <a:gd name="T80" fmla="*/ 19 w 1112"/>
                <a:gd name="T81" fmla="*/ 435 h 1111"/>
                <a:gd name="T82" fmla="*/ 31 w 1112"/>
                <a:gd name="T83" fmla="*/ 373 h 1111"/>
                <a:gd name="T84" fmla="*/ 45 w 1112"/>
                <a:gd name="T85" fmla="*/ 365 h 1111"/>
                <a:gd name="T86" fmla="*/ 93 w 1112"/>
                <a:gd name="T87" fmla="*/ 259 h 1111"/>
                <a:gd name="T88" fmla="*/ 126 w 1112"/>
                <a:gd name="T89" fmla="*/ 204 h 1111"/>
                <a:gd name="T90" fmla="*/ 140 w 1112"/>
                <a:gd name="T91" fmla="*/ 202 h 1111"/>
                <a:gd name="T92" fmla="*/ 221 w 1112"/>
                <a:gd name="T93" fmla="*/ 119 h 1111"/>
                <a:gd name="T94" fmla="*/ 272 w 1112"/>
                <a:gd name="T95" fmla="*/ 78 h 1111"/>
                <a:gd name="T96" fmla="*/ 285 w 1112"/>
                <a:gd name="T97" fmla="*/ 80 h 1111"/>
                <a:gd name="T98" fmla="*/ 390 w 1112"/>
                <a:gd name="T99" fmla="*/ 30 h 1111"/>
                <a:gd name="T100" fmla="*/ 452 w 1112"/>
                <a:gd name="T101" fmla="*/ 8 h 1111"/>
                <a:gd name="T102" fmla="*/ 464 w 1112"/>
                <a:gd name="T103" fmla="*/ 16 h 1111"/>
                <a:gd name="T104" fmla="*/ 580 w 1112"/>
                <a:gd name="T105" fmla="*/ 4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1">
                  <a:moveTo>
                    <a:pt x="590" y="0"/>
                  </a:moveTo>
                  <a:lnTo>
                    <a:pt x="644" y="6"/>
                  </a:lnTo>
                  <a:lnTo>
                    <a:pt x="648" y="6"/>
                  </a:lnTo>
                  <a:lnTo>
                    <a:pt x="650" y="10"/>
                  </a:lnTo>
                  <a:lnTo>
                    <a:pt x="652" y="12"/>
                  </a:lnTo>
                  <a:lnTo>
                    <a:pt x="654" y="16"/>
                  </a:lnTo>
                  <a:lnTo>
                    <a:pt x="662" y="111"/>
                  </a:lnTo>
                  <a:lnTo>
                    <a:pt x="704" y="125"/>
                  </a:lnTo>
                  <a:lnTo>
                    <a:pt x="763" y="49"/>
                  </a:lnTo>
                  <a:lnTo>
                    <a:pt x="767" y="45"/>
                  </a:lnTo>
                  <a:lnTo>
                    <a:pt x="772" y="43"/>
                  </a:lnTo>
                  <a:lnTo>
                    <a:pt x="778" y="45"/>
                  </a:lnTo>
                  <a:lnTo>
                    <a:pt x="827" y="68"/>
                  </a:lnTo>
                  <a:lnTo>
                    <a:pt x="831" y="72"/>
                  </a:lnTo>
                  <a:lnTo>
                    <a:pt x="833" y="74"/>
                  </a:lnTo>
                  <a:lnTo>
                    <a:pt x="833" y="78"/>
                  </a:lnTo>
                  <a:lnTo>
                    <a:pt x="831" y="82"/>
                  </a:lnTo>
                  <a:lnTo>
                    <a:pt x="807" y="175"/>
                  </a:lnTo>
                  <a:lnTo>
                    <a:pt x="844" y="200"/>
                  </a:lnTo>
                  <a:lnTo>
                    <a:pt x="924" y="150"/>
                  </a:lnTo>
                  <a:lnTo>
                    <a:pt x="928" y="148"/>
                  </a:lnTo>
                  <a:lnTo>
                    <a:pt x="931" y="148"/>
                  </a:lnTo>
                  <a:lnTo>
                    <a:pt x="935" y="148"/>
                  </a:lnTo>
                  <a:lnTo>
                    <a:pt x="939" y="150"/>
                  </a:lnTo>
                  <a:lnTo>
                    <a:pt x="976" y="191"/>
                  </a:lnTo>
                  <a:lnTo>
                    <a:pt x="978" y="195"/>
                  </a:lnTo>
                  <a:lnTo>
                    <a:pt x="980" y="198"/>
                  </a:lnTo>
                  <a:lnTo>
                    <a:pt x="978" y="202"/>
                  </a:lnTo>
                  <a:lnTo>
                    <a:pt x="976" y="206"/>
                  </a:lnTo>
                  <a:lnTo>
                    <a:pt x="922" y="284"/>
                  </a:lnTo>
                  <a:lnTo>
                    <a:pt x="947" y="321"/>
                  </a:lnTo>
                  <a:lnTo>
                    <a:pt x="1040" y="301"/>
                  </a:lnTo>
                  <a:lnTo>
                    <a:pt x="1044" y="299"/>
                  </a:lnTo>
                  <a:lnTo>
                    <a:pt x="1048" y="301"/>
                  </a:lnTo>
                  <a:lnTo>
                    <a:pt x="1052" y="303"/>
                  </a:lnTo>
                  <a:lnTo>
                    <a:pt x="1054" y="305"/>
                  </a:lnTo>
                  <a:lnTo>
                    <a:pt x="1075" y="356"/>
                  </a:lnTo>
                  <a:lnTo>
                    <a:pt x="1077" y="362"/>
                  </a:lnTo>
                  <a:lnTo>
                    <a:pt x="1075" y="365"/>
                  </a:lnTo>
                  <a:lnTo>
                    <a:pt x="1071" y="369"/>
                  </a:lnTo>
                  <a:lnTo>
                    <a:pt x="994" y="426"/>
                  </a:lnTo>
                  <a:lnTo>
                    <a:pt x="1003" y="468"/>
                  </a:lnTo>
                  <a:lnTo>
                    <a:pt x="1098" y="482"/>
                  </a:lnTo>
                  <a:lnTo>
                    <a:pt x="1102" y="482"/>
                  </a:lnTo>
                  <a:lnTo>
                    <a:pt x="1106" y="484"/>
                  </a:lnTo>
                  <a:lnTo>
                    <a:pt x="1108" y="488"/>
                  </a:lnTo>
                  <a:lnTo>
                    <a:pt x="1108" y="492"/>
                  </a:lnTo>
                  <a:lnTo>
                    <a:pt x="1112" y="546"/>
                  </a:lnTo>
                  <a:lnTo>
                    <a:pt x="1112" y="550"/>
                  </a:lnTo>
                  <a:lnTo>
                    <a:pt x="1110" y="554"/>
                  </a:lnTo>
                  <a:lnTo>
                    <a:pt x="1106" y="556"/>
                  </a:lnTo>
                  <a:lnTo>
                    <a:pt x="1102" y="558"/>
                  </a:lnTo>
                  <a:lnTo>
                    <a:pt x="1011" y="583"/>
                  </a:lnTo>
                  <a:lnTo>
                    <a:pt x="1007" y="627"/>
                  </a:lnTo>
                  <a:lnTo>
                    <a:pt x="1091" y="672"/>
                  </a:lnTo>
                  <a:lnTo>
                    <a:pt x="1094" y="674"/>
                  </a:lnTo>
                  <a:lnTo>
                    <a:pt x="1096" y="676"/>
                  </a:lnTo>
                  <a:lnTo>
                    <a:pt x="1098" y="680"/>
                  </a:lnTo>
                  <a:lnTo>
                    <a:pt x="1096" y="684"/>
                  </a:lnTo>
                  <a:lnTo>
                    <a:pt x="1081" y="736"/>
                  </a:lnTo>
                  <a:lnTo>
                    <a:pt x="1079" y="740"/>
                  </a:lnTo>
                  <a:lnTo>
                    <a:pt x="1077" y="742"/>
                  </a:lnTo>
                  <a:lnTo>
                    <a:pt x="1073" y="744"/>
                  </a:lnTo>
                  <a:lnTo>
                    <a:pt x="1069" y="744"/>
                  </a:lnTo>
                  <a:lnTo>
                    <a:pt x="974" y="736"/>
                  </a:lnTo>
                  <a:lnTo>
                    <a:pt x="955" y="777"/>
                  </a:lnTo>
                  <a:lnTo>
                    <a:pt x="1019" y="847"/>
                  </a:lnTo>
                  <a:lnTo>
                    <a:pt x="1021" y="851"/>
                  </a:lnTo>
                  <a:lnTo>
                    <a:pt x="1023" y="855"/>
                  </a:lnTo>
                  <a:lnTo>
                    <a:pt x="1023" y="858"/>
                  </a:lnTo>
                  <a:lnTo>
                    <a:pt x="1021" y="860"/>
                  </a:lnTo>
                  <a:lnTo>
                    <a:pt x="988" y="905"/>
                  </a:lnTo>
                  <a:lnTo>
                    <a:pt x="986" y="909"/>
                  </a:lnTo>
                  <a:lnTo>
                    <a:pt x="982" y="909"/>
                  </a:lnTo>
                  <a:lnTo>
                    <a:pt x="978" y="909"/>
                  </a:lnTo>
                  <a:lnTo>
                    <a:pt x="974" y="909"/>
                  </a:lnTo>
                  <a:lnTo>
                    <a:pt x="887" y="868"/>
                  </a:lnTo>
                  <a:lnTo>
                    <a:pt x="856" y="899"/>
                  </a:lnTo>
                  <a:lnTo>
                    <a:pt x="891" y="987"/>
                  </a:lnTo>
                  <a:lnTo>
                    <a:pt x="893" y="990"/>
                  </a:lnTo>
                  <a:lnTo>
                    <a:pt x="893" y="994"/>
                  </a:lnTo>
                  <a:lnTo>
                    <a:pt x="891" y="998"/>
                  </a:lnTo>
                  <a:lnTo>
                    <a:pt x="889" y="1002"/>
                  </a:lnTo>
                  <a:lnTo>
                    <a:pt x="842" y="1033"/>
                  </a:lnTo>
                  <a:lnTo>
                    <a:pt x="838" y="1033"/>
                  </a:lnTo>
                  <a:lnTo>
                    <a:pt x="834" y="1033"/>
                  </a:lnTo>
                  <a:lnTo>
                    <a:pt x="831" y="1031"/>
                  </a:lnTo>
                  <a:lnTo>
                    <a:pt x="827" y="1029"/>
                  </a:lnTo>
                  <a:lnTo>
                    <a:pt x="761" y="963"/>
                  </a:lnTo>
                  <a:lnTo>
                    <a:pt x="739" y="973"/>
                  </a:lnTo>
                  <a:lnTo>
                    <a:pt x="720" y="981"/>
                  </a:lnTo>
                  <a:lnTo>
                    <a:pt x="722" y="1076"/>
                  </a:lnTo>
                  <a:lnTo>
                    <a:pt x="722" y="1080"/>
                  </a:lnTo>
                  <a:lnTo>
                    <a:pt x="722" y="1084"/>
                  </a:lnTo>
                  <a:lnTo>
                    <a:pt x="718" y="1086"/>
                  </a:lnTo>
                  <a:lnTo>
                    <a:pt x="716" y="1088"/>
                  </a:lnTo>
                  <a:lnTo>
                    <a:pt x="662" y="1101"/>
                  </a:lnTo>
                  <a:lnTo>
                    <a:pt x="658" y="1101"/>
                  </a:lnTo>
                  <a:lnTo>
                    <a:pt x="654" y="1099"/>
                  </a:lnTo>
                  <a:lnTo>
                    <a:pt x="650" y="1097"/>
                  </a:lnTo>
                  <a:lnTo>
                    <a:pt x="648" y="1093"/>
                  </a:lnTo>
                  <a:lnTo>
                    <a:pt x="607" y="1008"/>
                  </a:lnTo>
                  <a:lnTo>
                    <a:pt x="586" y="1010"/>
                  </a:lnTo>
                  <a:lnTo>
                    <a:pt x="563" y="1012"/>
                  </a:lnTo>
                  <a:lnTo>
                    <a:pt x="534" y="1101"/>
                  </a:lnTo>
                  <a:lnTo>
                    <a:pt x="532" y="1105"/>
                  </a:lnTo>
                  <a:lnTo>
                    <a:pt x="530" y="1107"/>
                  </a:lnTo>
                  <a:lnTo>
                    <a:pt x="528" y="1109"/>
                  </a:lnTo>
                  <a:lnTo>
                    <a:pt x="524" y="1111"/>
                  </a:lnTo>
                  <a:lnTo>
                    <a:pt x="468" y="1105"/>
                  </a:lnTo>
                  <a:lnTo>
                    <a:pt x="464" y="1103"/>
                  </a:lnTo>
                  <a:lnTo>
                    <a:pt x="462" y="1101"/>
                  </a:lnTo>
                  <a:lnTo>
                    <a:pt x="460" y="1097"/>
                  </a:lnTo>
                  <a:lnTo>
                    <a:pt x="458" y="1093"/>
                  </a:lnTo>
                  <a:lnTo>
                    <a:pt x="450" y="998"/>
                  </a:lnTo>
                  <a:lnTo>
                    <a:pt x="408" y="987"/>
                  </a:lnTo>
                  <a:lnTo>
                    <a:pt x="349" y="1060"/>
                  </a:lnTo>
                  <a:lnTo>
                    <a:pt x="345" y="1064"/>
                  </a:lnTo>
                  <a:lnTo>
                    <a:pt x="340" y="1066"/>
                  </a:lnTo>
                  <a:lnTo>
                    <a:pt x="336" y="1066"/>
                  </a:lnTo>
                  <a:lnTo>
                    <a:pt x="285" y="1041"/>
                  </a:lnTo>
                  <a:lnTo>
                    <a:pt x="283" y="1039"/>
                  </a:lnTo>
                  <a:lnTo>
                    <a:pt x="281" y="1035"/>
                  </a:lnTo>
                  <a:lnTo>
                    <a:pt x="279" y="1031"/>
                  </a:lnTo>
                  <a:lnTo>
                    <a:pt x="281" y="1027"/>
                  </a:lnTo>
                  <a:lnTo>
                    <a:pt x="305" y="936"/>
                  </a:lnTo>
                  <a:lnTo>
                    <a:pt x="270" y="909"/>
                  </a:lnTo>
                  <a:lnTo>
                    <a:pt x="188" y="959"/>
                  </a:lnTo>
                  <a:lnTo>
                    <a:pt x="184" y="961"/>
                  </a:lnTo>
                  <a:lnTo>
                    <a:pt x="180" y="961"/>
                  </a:lnTo>
                  <a:lnTo>
                    <a:pt x="177" y="961"/>
                  </a:lnTo>
                  <a:lnTo>
                    <a:pt x="175" y="959"/>
                  </a:lnTo>
                  <a:lnTo>
                    <a:pt x="136" y="919"/>
                  </a:lnTo>
                  <a:lnTo>
                    <a:pt x="134" y="915"/>
                  </a:lnTo>
                  <a:lnTo>
                    <a:pt x="134" y="911"/>
                  </a:lnTo>
                  <a:lnTo>
                    <a:pt x="134" y="907"/>
                  </a:lnTo>
                  <a:lnTo>
                    <a:pt x="136" y="905"/>
                  </a:lnTo>
                  <a:lnTo>
                    <a:pt x="190" y="825"/>
                  </a:lnTo>
                  <a:lnTo>
                    <a:pt x="165" y="789"/>
                  </a:lnTo>
                  <a:lnTo>
                    <a:pt x="72" y="808"/>
                  </a:lnTo>
                  <a:lnTo>
                    <a:pt x="68" y="810"/>
                  </a:lnTo>
                  <a:lnTo>
                    <a:pt x="64" y="808"/>
                  </a:lnTo>
                  <a:lnTo>
                    <a:pt x="62" y="806"/>
                  </a:lnTo>
                  <a:lnTo>
                    <a:pt x="58" y="804"/>
                  </a:lnTo>
                  <a:lnTo>
                    <a:pt x="37" y="754"/>
                  </a:lnTo>
                  <a:lnTo>
                    <a:pt x="37" y="748"/>
                  </a:lnTo>
                  <a:lnTo>
                    <a:pt x="39" y="744"/>
                  </a:lnTo>
                  <a:lnTo>
                    <a:pt x="43" y="740"/>
                  </a:lnTo>
                  <a:lnTo>
                    <a:pt x="118" y="684"/>
                  </a:lnTo>
                  <a:lnTo>
                    <a:pt x="109" y="641"/>
                  </a:lnTo>
                  <a:lnTo>
                    <a:pt x="16" y="627"/>
                  </a:lnTo>
                  <a:lnTo>
                    <a:pt x="12" y="627"/>
                  </a:lnTo>
                  <a:lnTo>
                    <a:pt x="8" y="626"/>
                  </a:lnTo>
                  <a:lnTo>
                    <a:pt x="6" y="622"/>
                  </a:lnTo>
                  <a:lnTo>
                    <a:pt x="4" y="618"/>
                  </a:lnTo>
                  <a:lnTo>
                    <a:pt x="0" y="563"/>
                  </a:lnTo>
                  <a:lnTo>
                    <a:pt x="2" y="560"/>
                  </a:lnTo>
                  <a:lnTo>
                    <a:pt x="4" y="556"/>
                  </a:lnTo>
                  <a:lnTo>
                    <a:pt x="6" y="554"/>
                  </a:lnTo>
                  <a:lnTo>
                    <a:pt x="10" y="552"/>
                  </a:lnTo>
                  <a:lnTo>
                    <a:pt x="101" y="527"/>
                  </a:lnTo>
                  <a:lnTo>
                    <a:pt x="107" y="482"/>
                  </a:lnTo>
                  <a:lnTo>
                    <a:pt x="23" y="437"/>
                  </a:lnTo>
                  <a:lnTo>
                    <a:pt x="19" y="435"/>
                  </a:lnTo>
                  <a:lnTo>
                    <a:pt x="17" y="433"/>
                  </a:lnTo>
                  <a:lnTo>
                    <a:pt x="16" y="429"/>
                  </a:lnTo>
                  <a:lnTo>
                    <a:pt x="16" y="426"/>
                  </a:lnTo>
                  <a:lnTo>
                    <a:pt x="31" y="373"/>
                  </a:lnTo>
                  <a:lnTo>
                    <a:pt x="33" y="369"/>
                  </a:lnTo>
                  <a:lnTo>
                    <a:pt x="37" y="367"/>
                  </a:lnTo>
                  <a:lnTo>
                    <a:pt x="39" y="365"/>
                  </a:lnTo>
                  <a:lnTo>
                    <a:pt x="45" y="365"/>
                  </a:lnTo>
                  <a:lnTo>
                    <a:pt x="138" y="373"/>
                  </a:lnTo>
                  <a:lnTo>
                    <a:pt x="157" y="332"/>
                  </a:lnTo>
                  <a:lnTo>
                    <a:pt x="95" y="262"/>
                  </a:lnTo>
                  <a:lnTo>
                    <a:pt x="93" y="259"/>
                  </a:lnTo>
                  <a:lnTo>
                    <a:pt x="91" y="255"/>
                  </a:lnTo>
                  <a:lnTo>
                    <a:pt x="91" y="251"/>
                  </a:lnTo>
                  <a:lnTo>
                    <a:pt x="93" y="249"/>
                  </a:lnTo>
                  <a:lnTo>
                    <a:pt x="126" y="204"/>
                  </a:lnTo>
                  <a:lnTo>
                    <a:pt x="128" y="200"/>
                  </a:lnTo>
                  <a:lnTo>
                    <a:pt x="132" y="200"/>
                  </a:lnTo>
                  <a:lnTo>
                    <a:pt x="136" y="200"/>
                  </a:lnTo>
                  <a:lnTo>
                    <a:pt x="140" y="202"/>
                  </a:lnTo>
                  <a:lnTo>
                    <a:pt x="225" y="241"/>
                  </a:lnTo>
                  <a:lnTo>
                    <a:pt x="258" y="210"/>
                  </a:lnTo>
                  <a:lnTo>
                    <a:pt x="223" y="123"/>
                  </a:lnTo>
                  <a:lnTo>
                    <a:pt x="221" y="119"/>
                  </a:lnTo>
                  <a:lnTo>
                    <a:pt x="221" y="115"/>
                  </a:lnTo>
                  <a:lnTo>
                    <a:pt x="223" y="111"/>
                  </a:lnTo>
                  <a:lnTo>
                    <a:pt x="225" y="107"/>
                  </a:lnTo>
                  <a:lnTo>
                    <a:pt x="272" y="78"/>
                  </a:lnTo>
                  <a:lnTo>
                    <a:pt x="276" y="76"/>
                  </a:lnTo>
                  <a:lnTo>
                    <a:pt x="279" y="76"/>
                  </a:lnTo>
                  <a:lnTo>
                    <a:pt x="283" y="78"/>
                  </a:lnTo>
                  <a:lnTo>
                    <a:pt x="285" y="80"/>
                  </a:lnTo>
                  <a:lnTo>
                    <a:pt x="353" y="146"/>
                  </a:lnTo>
                  <a:lnTo>
                    <a:pt x="394" y="129"/>
                  </a:lnTo>
                  <a:lnTo>
                    <a:pt x="390" y="33"/>
                  </a:lnTo>
                  <a:lnTo>
                    <a:pt x="390" y="30"/>
                  </a:lnTo>
                  <a:lnTo>
                    <a:pt x="392" y="26"/>
                  </a:lnTo>
                  <a:lnTo>
                    <a:pt x="394" y="24"/>
                  </a:lnTo>
                  <a:lnTo>
                    <a:pt x="398" y="22"/>
                  </a:lnTo>
                  <a:lnTo>
                    <a:pt x="452" y="8"/>
                  </a:lnTo>
                  <a:lnTo>
                    <a:pt x="456" y="8"/>
                  </a:lnTo>
                  <a:lnTo>
                    <a:pt x="458" y="10"/>
                  </a:lnTo>
                  <a:lnTo>
                    <a:pt x="462" y="12"/>
                  </a:lnTo>
                  <a:lnTo>
                    <a:pt x="464" y="16"/>
                  </a:lnTo>
                  <a:lnTo>
                    <a:pt x="505" y="101"/>
                  </a:lnTo>
                  <a:lnTo>
                    <a:pt x="549" y="99"/>
                  </a:lnTo>
                  <a:lnTo>
                    <a:pt x="578" y="8"/>
                  </a:lnTo>
                  <a:lnTo>
                    <a:pt x="580" y="4"/>
                  </a:lnTo>
                  <a:lnTo>
                    <a:pt x="582" y="2"/>
                  </a:lnTo>
                  <a:lnTo>
                    <a:pt x="586" y="0"/>
                  </a:lnTo>
                  <a:lnTo>
                    <a:pt x="59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39" name="Freeform 38"/>
            <p:cNvSpPr/>
            <p:nvPr/>
          </p:nvSpPr>
          <p:spPr bwMode="auto">
            <a:xfrm>
              <a:off x="5176838" y="5016500"/>
              <a:ext cx="588963" cy="588963"/>
            </a:xfrm>
            <a:custGeom>
              <a:avLst/>
              <a:gdLst>
                <a:gd name="T0" fmla="*/ 342 w 742"/>
                <a:gd name="T1" fmla="*/ 0 h 741"/>
                <a:gd name="T2" fmla="*/ 400 w 742"/>
                <a:gd name="T3" fmla="*/ 0 h 741"/>
                <a:gd name="T4" fmla="*/ 458 w 742"/>
                <a:gd name="T5" fmla="*/ 10 h 741"/>
                <a:gd name="T6" fmla="*/ 513 w 742"/>
                <a:gd name="T7" fmla="*/ 27 h 741"/>
                <a:gd name="T8" fmla="*/ 563 w 742"/>
                <a:gd name="T9" fmla="*/ 52 h 741"/>
                <a:gd name="T10" fmla="*/ 610 w 742"/>
                <a:gd name="T11" fmla="*/ 85 h 741"/>
                <a:gd name="T12" fmla="*/ 650 w 742"/>
                <a:gd name="T13" fmla="*/ 126 h 741"/>
                <a:gd name="T14" fmla="*/ 685 w 742"/>
                <a:gd name="T15" fmla="*/ 173 h 741"/>
                <a:gd name="T16" fmla="*/ 712 w 742"/>
                <a:gd name="T17" fmla="*/ 225 h 741"/>
                <a:gd name="T18" fmla="*/ 732 w 742"/>
                <a:gd name="T19" fmla="*/ 281 h 741"/>
                <a:gd name="T20" fmla="*/ 742 w 742"/>
                <a:gd name="T21" fmla="*/ 342 h 741"/>
                <a:gd name="T22" fmla="*/ 740 w 742"/>
                <a:gd name="T23" fmla="*/ 400 h 741"/>
                <a:gd name="T24" fmla="*/ 732 w 742"/>
                <a:gd name="T25" fmla="*/ 458 h 741"/>
                <a:gd name="T26" fmla="*/ 714 w 742"/>
                <a:gd name="T27" fmla="*/ 512 h 741"/>
                <a:gd name="T28" fmla="*/ 687 w 742"/>
                <a:gd name="T29" fmla="*/ 563 h 741"/>
                <a:gd name="T30" fmla="*/ 654 w 742"/>
                <a:gd name="T31" fmla="*/ 609 h 741"/>
                <a:gd name="T32" fmla="*/ 614 w 742"/>
                <a:gd name="T33" fmla="*/ 650 h 741"/>
                <a:gd name="T34" fmla="*/ 569 w 742"/>
                <a:gd name="T35" fmla="*/ 685 h 741"/>
                <a:gd name="T36" fmla="*/ 516 w 742"/>
                <a:gd name="T37" fmla="*/ 712 h 741"/>
                <a:gd name="T38" fmla="*/ 458 w 742"/>
                <a:gd name="T39" fmla="*/ 732 h 741"/>
                <a:gd name="T40" fmla="*/ 398 w 742"/>
                <a:gd name="T41" fmla="*/ 741 h 741"/>
                <a:gd name="T42" fmla="*/ 340 w 742"/>
                <a:gd name="T43" fmla="*/ 739 h 741"/>
                <a:gd name="T44" fmla="*/ 284 w 742"/>
                <a:gd name="T45" fmla="*/ 732 h 741"/>
                <a:gd name="T46" fmla="*/ 227 w 742"/>
                <a:gd name="T47" fmla="*/ 714 h 741"/>
                <a:gd name="T48" fmla="*/ 177 w 742"/>
                <a:gd name="T49" fmla="*/ 687 h 741"/>
                <a:gd name="T50" fmla="*/ 130 w 742"/>
                <a:gd name="T51" fmla="*/ 654 h 741"/>
                <a:gd name="T52" fmla="*/ 90 w 742"/>
                <a:gd name="T53" fmla="*/ 613 h 741"/>
                <a:gd name="T54" fmla="*/ 57 w 742"/>
                <a:gd name="T55" fmla="*/ 567 h 741"/>
                <a:gd name="T56" fmla="*/ 29 w 742"/>
                <a:gd name="T57" fmla="*/ 516 h 741"/>
                <a:gd name="T58" fmla="*/ 10 w 742"/>
                <a:gd name="T59" fmla="*/ 458 h 741"/>
                <a:gd name="T60" fmla="*/ 0 w 742"/>
                <a:gd name="T61" fmla="*/ 398 h 741"/>
                <a:gd name="T62" fmla="*/ 0 w 742"/>
                <a:gd name="T63" fmla="*/ 340 h 741"/>
                <a:gd name="T64" fmla="*/ 10 w 742"/>
                <a:gd name="T65" fmla="*/ 281 h 741"/>
                <a:gd name="T66" fmla="*/ 27 w 742"/>
                <a:gd name="T67" fmla="*/ 227 h 741"/>
                <a:gd name="T68" fmla="*/ 53 w 742"/>
                <a:gd name="T69" fmla="*/ 177 h 741"/>
                <a:gd name="T70" fmla="*/ 86 w 742"/>
                <a:gd name="T71" fmla="*/ 130 h 741"/>
                <a:gd name="T72" fmla="*/ 126 w 742"/>
                <a:gd name="T73" fmla="*/ 89 h 741"/>
                <a:gd name="T74" fmla="*/ 173 w 742"/>
                <a:gd name="T75" fmla="*/ 56 h 741"/>
                <a:gd name="T76" fmla="*/ 225 w 742"/>
                <a:gd name="T77" fmla="*/ 27 h 741"/>
                <a:gd name="T78" fmla="*/ 282 w 742"/>
                <a:gd name="T79" fmla="*/ 10 h 741"/>
                <a:gd name="T80" fmla="*/ 342 w 742"/>
                <a:gd name="T81" fmla="*/ 0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2" h="741">
                  <a:moveTo>
                    <a:pt x="342" y="0"/>
                  </a:moveTo>
                  <a:lnTo>
                    <a:pt x="400" y="0"/>
                  </a:lnTo>
                  <a:lnTo>
                    <a:pt x="458" y="10"/>
                  </a:lnTo>
                  <a:lnTo>
                    <a:pt x="513" y="27"/>
                  </a:lnTo>
                  <a:lnTo>
                    <a:pt x="563" y="52"/>
                  </a:lnTo>
                  <a:lnTo>
                    <a:pt x="610" y="85"/>
                  </a:lnTo>
                  <a:lnTo>
                    <a:pt x="650" y="126"/>
                  </a:lnTo>
                  <a:lnTo>
                    <a:pt x="685" y="173"/>
                  </a:lnTo>
                  <a:lnTo>
                    <a:pt x="712" y="225"/>
                  </a:lnTo>
                  <a:lnTo>
                    <a:pt x="732" y="281"/>
                  </a:lnTo>
                  <a:lnTo>
                    <a:pt x="742" y="342"/>
                  </a:lnTo>
                  <a:lnTo>
                    <a:pt x="740" y="400"/>
                  </a:lnTo>
                  <a:lnTo>
                    <a:pt x="732" y="458"/>
                  </a:lnTo>
                  <a:lnTo>
                    <a:pt x="714" y="512"/>
                  </a:lnTo>
                  <a:lnTo>
                    <a:pt x="687" y="563"/>
                  </a:lnTo>
                  <a:lnTo>
                    <a:pt x="654" y="609"/>
                  </a:lnTo>
                  <a:lnTo>
                    <a:pt x="614" y="650"/>
                  </a:lnTo>
                  <a:lnTo>
                    <a:pt x="569" y="685"/>
                  </a:lnTo>
                  <a:lnTo>
                    <a:pt x="516" y="712"/>
                  </a:lnTo>
                  <a:lnTo>
                    <a:pt x="458" y="732"/>
                  </a:lnTo>
                  <a:lnTo>
                    <a:pt x="398" y="741"/>
                  </a:lnTo>
                  <a:lnTo>
                    <a:pt x="340" y="739"/>
                  </a:lnTo>
                  <a:lnTo>
                    <a:pt x="284" y="732"/>
                  </a:lnTo>
                  <a:lnTo>
                    <a:pt x="227" y="714"/>
                  </a:lnTo>
                  <a:lnTo>
                    <a:pt x="177" y="687"/>
                  </a:lnTo>
                  <a:lnTo>
                    <a:pt x="130" y="654"/>
                  </a:lnTo>
                  <a:lnTo>
                    <a:pt x="90" y="613"/>
                  </a:lnTo>
                  <a:lnTo>
                    <a:pt x="57" y="567"/>
                  </a:lnTo>
                  <a:lnTo>
                    <a:pt x="29" y="516"/>
                  </a:lnTo>
                  <a:lnTo>
                    <a:pt x="10" y="458"/>
                  </a:lnTo>
                  <a:lnTo>
                    <a:pt x="0" y="398"/>
                  </a:lnTo>
                  <a:lnTo>
                    <a:pt x="0" y="340"/>
                  </a:lnTo>
                  <a:lnTo>
                    <a:pt x="10" y="281"/>
                  </a:lnTo>
                  <a:lnTo>
                    <a:pt x="27" y="227"/>
                  </a:lnTo>
                  <a:lnTo>
                    <a:pt x="53" y="177"/>
                  </a:lnTo>
                  <a:lnTo>
                    <a:pt x="86" y="130"/>
                  </a:lnTo>
                  <a:lnTo>
                    <a:pt x="126" y="89"/>
                  </a:lnTo>
                  <a:lnTo>
                    <a:pt x="173" y="56"/>
                  </a:lnTo>
                  <a:lnTo>
                    <a:pt x="225" y="27"/>
                  </a:lnTo>
                  <a:lnTo>
                    <a:pt x="282" y="10"/>
                  </a:lnTo>
                  <a:lnTo>
                    <a:pt x="342"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sp>
          <p:nvSpPr>
            <p:cNvPr id="40" name="Freeform 39"/>
            <p:cNvSpPr/>
            <p:nvPr/>
          </p:nvSpPr>
          <p:spPr bwMode="auto">
            <a:xfrm>
              <a:off x="5210175" y="5051425"/>
              <a:ext cx="519113" cy="520700"/>
            </a:xfrm>
            <a:custGeom>
              <a:avLst/>
              <a:gdLst>
                <a:gd name="T0" fmla="*/ 351 w 654"/>
                <a:gd name="T1" fmla="*/ 0 h 656"/>
                <a:gd name="T2" fmla="*/ 404 w 654"/>
                <a:gd name="T3" fmla="*/ 7 h 656"/>
                <a:gd name="T4" fmla="*/ 452 w 654"/>
                <a:gd name="T5" fmla="*/ 23 h 656"/>
                <a:gd name="T6" fmla="*/ 497 w 654"/>
                <a:gd name="T7" fmla="*/ 44 h 656"/>
                <a:gd name="T8" fmla="*/ 538 w 654"/>
                <a:gd name="T9" fmla="*/ 73 h 656"/>
                <a:gd name="T10" fmla="*/ 574 w 654"/>
                <a:gd name="T11" fmla="*/ 110 h 656"/>
                <a:gd name="T12" fmla="*/ 605 w 654"/>
                <a:gd name="T13" fmla="*/ 151 h 656"/>
                <a:gd name="T14" fmla="*/ 631 w 654"/>
                <a:gd name="T15" fmla="*/ 198 h 656"/>
                <a:gd name="T16" fmla="*/ 646 w 654"/>
                <a:gd name="T17" fmla="*/ 248 h 656"/>
                <a:gd name="T18" fmla="*/ 654 w 654"/>
                <a:gd name="T19" fmla="*/ 300 h 656"/>
                <a:gd name="T20" fmla="*/ 654 w 654"/>
                <a:gd name="T21" fmla="*/ 351 h 656"/>
                <a:gd name="T22" fmla="*/ 646 w 654"/>
                <a:gd name="T23" fmla="*/ 401 h 656"/>
                <a:gd name="T24" fmla="*/ 631 w 654"/>
                <a:gd name="T25" fmla="*/ 450 h 656"/>
                <a:gd name="T26" fmla="*/ 607 w 654"/>
                <a:gd name="T27" fmla="*/ 497 h 656"/>
                <a:gd name="T28" fmla="*/ 578 w 654"/>
                <a:gd name="T29" fmla="*/ 537 h 656"/>
                <a:gd name="T30" fmla="*/ 543 w 654"/>
                <a:gd name="T31" fmla="*/ 574 h 656"/>
                <a:gd name="T32" fmla="*/ 501 w 654"/>
                <a:gd name="T33" fmla="*/ 605 h 656"/>
                <a:gd name="T34" fmla="*/ 456 w 654"/>
                <a:gd name="T35" fmla="*/ 630 h 656"/>
                <a:gd name="T36" fmla="*/ 406 w 654"/>
                <a:gd name="T37" fmla="*/ 646 h 656"/>
                <a:gd name="T38" fmla="*/ 345 w 654"/>
                <a:gd name="T39" fmla="*/ 656 h 656"/>
                <a:gd name="T40" fmla="*/ 289 w 654"/>
                <a:gd name="T41" fmla="*/ 654 h 656"/>
                <a:gd name="T42" fmla="*/ 233 w 654"/>
                <a:gd name="T43" fmla="*/ 642 h 656"/>
                <a:gd name="T44" fmla="*/ 180 w 654"/>
                <a:gd name="T45" fmla="*/ 621 h 656"/>
                <a:gd name="T46" fmla="*/ 134 w 654"/>
                <a:gd name="T47" fmla="*/ 592 h 656"/>
                <a:gd name="T48" fmla="*/ 91 w 654"/>
                <a:gd name="T49" fmla="*/ 555 h 656"/>
                <a:gd name="T50" fmla="*/ 54 w 654"/>
                <a:gd name="T51" fmla="*/ 512 h 656"/>
                <a:gd name="T52" fmla="*/ 27 w 654"/>
                <a:gd name="T53" fmla="*/ 462 h 656"/>
                <a:gd name="T54" fmla="*/ 8 w 654"/>
                <a:gd name="T55" fmla="*/ 405 h 656"/>
                <a:gd name="T56" fmla="*/ 0 w 654"/>
                <a:gd name="T57" fmla="*/ 347 h 656"/>
                <a:gd name="T58" fmla="*/ 0 w 654"/>
                <a:gd name="T59" fmla="*/ 289 h 656"/>
                <a:gd name="T60" fmla="*/ 12 w 654"/>
                <a:gd name="T61" fmla="*/ 234 h 656"/>
                <a:gd name="T62" fmla="*/ 33 w 654"/>
                <a:gd name="T63" fmla="*/ 182 h 656"/>
                <a:gd name="T64" fmla="*/ 60 w 654"/>
                <a:gd name="T65" fmla="*/ 134 h 656"/>
                <a:gd name="T66" fmla="*/ 97 w 654"/>
                <a:gd name="T67" fmla="*/ 93 h 656"/>
                <a:gd name="T68" fmla="*/ 142 w 654"/>
                <a:gd name="T69" fmla="*/ 56 h 656"/>
                <a:gd name="T70" fmla="*/ 190 w 654"/>
                <a:gd name="T71" fmla="*/ 29 h 656"/>
                <a:gd name="T72" fmla="*/ 246 w 654"/>
                <a:gd name="T73" fmla="*/ 9 h 656"/>
                <a:gd name="T74" fmla="*/ 299 w 654"/>
                <a:gd name="T75" fmla="*/ 0 h 656"/>
                <a:gd name="T76" fmla="*/ 351 w 654"/>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4" h="656">
                  <a:moveTo>
                    <a:pt x="351" y="0"/>
                  </a:moveTo>
                  <a:lnTo>
                    <a:pt x="404" y="7"/>
                  </a:lnTo>
                  <a:lnTo>
                    <a:pt x="452" y="23"/>
                  </a:lnTo>
                  <a:lnTo>
                    <a:pt x="497" y="44"/>
                  </a:lnTo>
                  <a:lnTo>
                    <a:pt x="538" y="73"/>
                  </a:lnTo>
                  <a:lnTo>
                    <a:pt x="574" y="110"/>
                  </a:lnTo>
                  <a:lnTo>
                    <a:pt x="605" y="151"/>
                  </a:lnTo>
                  <a:lnTo>
                    <a:pt x="631" y="198"/>
                  </a:lnTo>
                  <a:lnTo>
                    <a:pt x="646" y="248"/>
                  </a:lnTo>
                  <a:lnTo>
                    <a:pt x="654" y="300"/>
                  </a:lnTo>
                  <a:lnTo>
                    <a:pt x="654" y="351"/>
                  </a:lnTo>
                  <a:lnTo>
                    <a:pt x="646" y="401"/>
                  </a:lnTo>
                  <a:lnTo>
                    <a:pt x="631" y="450"/>
                  </a:lnTo>
                  <a:lnTo>
                    <a:pt x="607" y="497"/>
                  </a:lnTo>
                  <a:lnTo>
                    <a:pt x="578" y="537"/>
                  </a:lnTo>
                  <a:lnTo>
                    <a:pt x="543" y="574"/>
                  </a:lnTo>
                  <a:lnTo>
                    <a:pt x="501" y="605"/>
                  </a:lnTo>
                  <a:lnTo>
                    <a:pt x="456" y="630"/>
                  </a:lnTo>
                  <a:lnTo>
                    <a:pt x="406" y="646"/>
                  </a:lnTo>
                  <a:lnTo>
                    <a:pt x="345" y="656"/>
                  </a:lnTo>
                  <a:lnTo>
                    <a:pt x="289" y="654"/>
                  </a:lnTo>
                  <a:lnTo>
                    <a:pt x="233" y="642"/>
                  </a:lnTo>
                  <a:lnTo>
                    <a:pt x="180" y="621"/>
                  </a:lnTo>
                  <a:lnTo>
                    <a:pt x="134" y="592"/>
                  </a:lnTo>
                  <a:lnTo>
                    <a:pt x="91" y="555"/>
                  </a:lnTo>
                  <a:lnTo>
                    <a:pt x="54" y="512"/>
                  </a:lnTo>
                  <a:lnTo>
                    <a:pt x="27" y="462"/>
                  </a:lnTo>
                  <a:lnTo>
                    <a:pt x="8" y="405"/>
                  </a:lnTo>
                  <a:lnTo>
                    <a:pt x="0" y="347"/>
                  </a:lnTo>
                  <a:lnTo>
                    <a:pt x="0" y="289"/>
                  </a:lnTo>
                  <a:lnTo>
                    <a:pt x="12" y="234"/>
                  </a:lnTo>
                  <a:lnTo>
                    <a:pt x="33" y="182"/>
                  </a:lnTo>
                  <a:lnTo>
                    <a:pt x="60" y="134"/>
                  </a:lnTo>
                  <a:lnTo>
                    <a:pt x="97" y="93"/>
                  </a:lnTo>
                  <a:lnTo>
                    <a:pt x="142" y="56"/>
                  </a:lnTo>
                  <a:lnTo>
                    <a:pt x="190" y="29"/>
                  </a:lnTo>
                  <a:lnTo>
                    <a:pt x="246" y="9"/>
                  </a:lnTo>
                  <a:lnTo>
                    <a:pt x="299" y="0"/>
                  </a:lnTo>
                  <a:lnTo>
                    <a:pt x="351"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5" kern="0" dirty="0">
                <a:solidFill>
                  <a:schemeClr val="tx1">
                    <a:lumMod val="75000"/>
                    <a:lumOff val="25000"/>
                  </a:schemeClr>
                </a:solidFill>
                <a:cs typeface="+mn-ea"/>
                <a:sym typeface="+mn-lt"/>
              </a:endParaRPr>
            </a:p>
          </p:txBody>
        </p:sp>
      </p:grpSp>
      <p:sp>
        <p:nvSpPr>
          <p:cNvPr id="43" name="TextBox 23"/>
          <p:cNvSpPr txBox="1"/>
          <p:nvPr/>
        </p:nvSpPr>
        <p:spPr>
          <a:xfrm>
            <a:off x="7693003" y="1728386"/>
            <a:ext cx="2331716" cy="1001395"/>
          </a:xfrm>
          <a:prstGeom prst="rect">
            <a:avLst/>
          </a:prstGeom>
          <a:noFill/>
        </p:spPr>
        <p:txBody>
          <a:bodyPr wrap="square" rtlCol="0">
            <a:spAutoFit/>
          </a:bodyPr>
          <a:lstStyle/>
          <a:p>
            <a:pPr>
              <a:lnSpc>
                <a:spcPct val="130000"/>
              </a:lnSpc>
            </a:pPr>
            <a:r>
              <a:rPr lang="zh-CN" altLang="en-US" sz="114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GB" altLang="zh-CN" sz="1140" dirty="0">
              <a:solidFill>
                <a:schemeClr val="tx1">
                  <a:lumMod val="75000"/>
                  <a:lumOff val="25000"/>
                </a:schemeClr>
              </a:solidFill>
              <a:cs typeface="+mn-ea"/>
              <a:sym typeface="+mn-lt"/>
            </a:endParaRPr>
          </a:p>
        </p:txBody>
      </p:sp>
      <p:sp>
        <p:nvSpPr>
          <p:cNvPr id="44" name="TextBox 24"/>
          <p:cNvSpPr txBox="1"/>
          <p:nvPr/>
        </p:nvSpPr>
        <p:spPr>
          <a:xfrm>
            <a:off x="7693003" y="1345450"/>
            <a:ext cx="1617751" cy="445058"/>
          </a:xfrm>
          <a:prstGeom prst="rect">
            <a:avLst/>
          </a:prstGeom>
          <a:noFill/>
        </p:spPr>
        <p:txBody>
          <a:bodyPr wrap="none" rtlCol="0">
            <a:spAutoFit/>
          </a:bodyPr>
          <a:lstStyle/>
          <a:p>
            <a:pPr>
              <a:lnSpc>
                <a:spcPct val="130000"/>
              </a:lnSpc>
            </a:pPr>
            <a:r>
              <a:rPr lang="zh-CN" altLang="en-US" sz="1895" dirty="0">
                <a:solidFill>
                  <a:schemeClr val="tx1">
                    <a:lumMod val="75000"/>
                    <a:lumOff val="25000"/>
                  </a:schemeClr>
                </a:solidFill>
                <a:cs typeface="+mn-ea"/>
                <a:sym typeface="+mn-lt"/>
              </a:rPr>
              <a:t>添加标题文字</a:t>
            </a:r>
            <a:endParaRPr lang="id-ID" altLang="zh-CN" sz="1895" dirty="0">
              <a:solidFill>
                <a:schemeClr val="tx1">
                  <a:lumMod val="75000"/>
                  <a:lumOff val="25000"/>
                </a:schemeClr>
              </a:solidFill>
              <a:cs typeface="+mn-ea"/>
              <a:sym typeface="+mn-lt"/>
            </a:endParaRPr>
          </a:p>
        </p:txBody>
      </p:sp>
      <p:sp>
        <p:nvSpPr>
          <p:cNvPr id="47" name="TextBox 23"/>
          <p:cNvSpPr txBox="1"/>
          <p:nvPr/>
        </p:nvSpPr>
        <p:spPr>
          <a:xfrm>
            <a:off x="1750532" y="2785026"/>
            <a:ext cx="2331716" cy="1001395"/>
          </a:xfrm>
          <a:prstGeom prst="rect">
            <a:avLst/>
          </a:prstGeom>
          <a:noFill/>
        </p:spPr>
        <p:txBody>
          <a:bodyPr wrap="square" rtlCol="0">
            <a:spAutoFit/>
          </a:bodyPr>
          <a:lstStyle/>
          <a:p>
            <a:pPr algn="r">
              <a:lnSpc>
                <a:spcPct val="130000"/>
              </a:lnSpc>
            </a:pPr>
            <a:r>
              <a:rPr lang="zh-CN" altLang="en-US" sz="114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GB" altLang="zh-CN" sz="1140" dirty="0">
              <a:solidFill>
                <a:schemeClr val="tx1">
                  <a:lumMod val="75000"/>
                  <a:lumOff val="25000"/>
                </a:schemeClr>
              </a:solidFill>
              <a:cs typeface="+mn-ea"/>
              <a:sym typeface="+mn-lt"/>
            </a:endParaRPr>
          </a:p>
        </p:txBody>
      </p:sp>
      <p:sp>
        <p:nvSpPr>
          <p:cNvPr id="48" name="TextBox 24"/>
          <p:cNvSpPr txBox="1"/>
          <p:nvPr/>
        </p:nvSpPr>
        <p:spPr>
          <a:xfrm>
            <a:off x="2498055" y="2402090"/>
            <a:ext cx="1617751" cy="445058"/>
          </a:xfrm>
          <a:prstGeom prst="rect">
            <a:avLst/>
          </a:prstGeom>
          <a:noFill/>
        </p:spPr>
        <p:txBody>
          <a:bodyPr wrap="none" rtlCol="0">
            <a:spAutoFit/>
          </a:bodyPr>
          <a:lstStyle/>
          <a:p>
            <a:pPr>
              <a:lnSpc>
                <a:spcPct val="130000"/>
              </a:lnSpc>
            </a:pPr>
            <a:r>
              <a:rPr lang="zh-CN" altLang="en-US" sz="1895" dirty="0">
                <a:solidFill>
                  <a:schemeClr val="tx1">
                    <a:lumMod val="75000"/>
                    <a:lumOff val="25000"/>
                  </a:schemeClr>
                </a:solidFill>
                <a:cs typeface="+mn-ea"/>
                <a:sym typeface="+mn-lt"/>
              </a:rPr>
              <a:t>添加标题文字</a:t>
            </a:r>
            <a:endParaRPr lang="id-ID" altLang="zh-CN" sz="1895" dirty="0">
              <a:solidFill>
                <a:schemeClr val="tx1">
                  <a:lumMod val="75000"/>
                  <a:lumOff val="25000"/>
                </a:schemeClr>
              </a:solidFill>
              <a:cs typeface="+mn-ea"/>
              <a:sym typeface="+mn-lt"/>
            </a:endParaRPr>
          </a:p>
        </p:txBody>
      </p:sp>
      <p:sp>
        <p:nvSpPr>
          <p:cNvPr id="49" name="TextBox 23"/>
          <p:cNvSpPr txBox="1"/>
          <p:nvPr/>
        </p:nvSpPr>
        <p:spPr>
          <a:xfrm>
            <a:off x="7693003" y="4022287"/>
            <a:ext cx="2331716" cy="1001395"/>
          </a:xfrm>
          <a:prstGeom prst="rect">
            <a:avLst/>
          </a:prstGeom>
          <a:noFill/>
        </p:spPr>
        <p:txBody>
          <a:bodyPr wrap="square" rtlCol="0">
            <a:spAutoFit/>
          </a:bodyPr>
          <a:lstStyle/>
          <a:p>
            <a:pPr>
              <a:lnSpc>
                <a:spcPct val="130000"/>
              </a:lnSpc>
            </a:pPr>
            <a:r>
              <a:rPr lang="zh-CN" altLang="en-US" sz="114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GB" altLang="zh-CN" sz="1140" dirty="0">
              <a:solidFill>
                <a:schemeClr val="tx1">
                  <a:lumMod val="75000"/>
                  <a:lumOff val="25000"/>
                </a:schemeClr>
              </a:solidFill>
              <a:cs typeface="+mn-ea"/>
              <a:sym typeface="+mn-lt"/>
            </a:endParaRPr>
          </a:p>
        </p:txBody>
      </p:sp>
      <p:sp>
        <p:nvSpPr>
          <p:cNvPr id="50" name="TextBox 24"/>
          <p:cNvSpPr txBox="1"/>
          <p:nvPr/>
        </p:nvSpPr>
        <p:spPr>
          <a:xfrm>
            <a:off x="7693003" y="3639352"/>
            <a:ext cx="1617751" cy="445058"/>
          </a:xfrm>
          <a:prstGeom prst="rect">
            <a:avLst/>
          </a:prstGeom>
          <a:noFill/>
        </p:spPr>
        <p:txBody>
          <a:bodyPr wrap="none" rtlCol="0">
            <a:spAutoFit/>
          </a:bodyPr>
          <a:lstStyle/>
          <a:p>
            <a:pPr>
              <a:lnSpc>
                <a:spcPct val="130000"/>
              </a:lnSpc>
            </a:pPr>
            <a:r>
              <a:rPr lang="zh-CN" altLang="en-US" sz="1895" dirty="0">
                <a:solidFill>
                  <a:schemeClr val="tx1">
                    <a:lumMod val="75000"/>
                    <a:lumOff val="25000"/>
                  </a:schemeClr>
                </a:solidFill>
                <a:cs typeface="+mn-ea"/>
                <a:sym typeface="+mn-lt"/>
              </a:rPr>
              <a:t>添加标题文字</a:t>
            </a:r>
            <a:endParaRPr lang="id-ID" altLang="zh-CN" sz="1895" dirty="0">
              <a:solidFill>
                <a:schemeClr val="tx1">
                  <a:lumMod val="75000"/>
                  <a:lumOff val="25000"/>
                </a:schemeClr>
              </a:solidFill>
              <a:cs typeface="+mn-ea"/>
              <a:sym typeface="+mn-lt"/>
            </a:endParaRPr>
          </a:p>
        </p:txBody>
      </p:sp>
      <p:sp>
        <p:nvSpPr>
          <p:cNvPr id="51" name="TextBox 23"/>
          <p:cNvSpPr txBox="1"/>
          <p:nvPr/>
        </p:nvSpPr>
        <p:spPr>
          <a:xfrm>
            <a:off x="1750532" y="4762839"/>
            <a:ext cx="2331716" cy="1001395"/>
          </a:xfrm>
          <a:prstGeom prst="rect">
            <a:avLst/>
          </a:prstGeom>
          <a:noFill/>
        </p:spPr>
        <p:txBody>
          <a:bodyPr wrap="square" rtlCol="0">
            <a:spAutoFit/>
          </a:bodyPr>
          <a:lstStyle/>
          <a:p>
            <a:pPr algn="r">
              <a:lnSpc>
                <a:spcPct val="130000"/>
              </a:lnSpc>
            </a:pPr>
            <a:r>
              <a:rPr lang="zh-CN" altLang="en-US" sz="114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GB" altLang="zh-CN" sz="1140" dirty="0">
              <a:solidFill>
                <a:schemeClr val="tx1">
                  <a:lumMod val="75000"/>
                  <a:lumOff val="25000"/>
                </a:schemeClr>
              </a:solidFill>
              <a:cs typeface="+mn-ea"/>
              <a:sym typeface="+mn-lt"/>
            </a:endParaRPr>
          </a:p>
        </p:txBody>
      </p:sp>
      <p:sp>
        <p:nvSpPr>
          <p:cNvPr id="52" name="TextBox 24"/>
          <p:cNvSpPr txBox="1"/>
          <p:nvPr/>
        </p:nvSpPr>
        <p:spPr>
          <a:xfrm>
            <a:off x="2498055" y="4379903"/>
            <a:ext cx="1617751" cy="445058"/>
          </a:xfrm>
          <a:prstGeom prst="rect">
            <a:avLst/>
          </a:prstGeom>
          <a:noFill/>
        </p:spPr>
        <p:txBody>
          <a:bodyPr wrap="none" rtlCol="0">
            <a:spAutoFit/>
          </a:bodyPr>
          <a:lstStyle/>
          <a:p>
            <a:pPr>
              <a:lnSpc>
                <a:spcPct val="130000"/>
              </a:lnSpc>
            </a:pPr>
            <a:r>
              <a:rPr lang="zh-CN" altLang="en-US" sz="1895" dirty="0">
                <a:solidFill>
                  <a:schemeClr val="tx1">
                    <a:lumMod val="75000"/>
                    <a:lumOff val="25000"/>
                  </a:schemeClr>
                </a:solidFill>
                <a:cs typeface="+mn-ea"/>
                <a:sym typeface="+mn-lt"/>
              </a:rPr>
              <a:t>添加标题文字</a:t>
            </a:r>
            <a:endParaRPr lang="id-ID" altLang="zh-CN" sz="1895" dirty="0">
              <a:solidFill>
                <a:schemeClr val="tx1">
                  <a:lumMod val="75000"/>
                  <a:lumOff val="25000"/>
                </a:schemeClr>
              </a:solidFill>
              <a:cs typeface="+mn-ea"/>
              <a:sym typeface="+mn-lt"/>
            </a:endParaRPr>
          </a:p>
        </p:txBody>
      </p:sp>
      <p:sp>
        <p:nvSpPr>
          <p:cNvPr id="53"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4"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ppt_x</p:attrName>
                                        </p:attrNameLst>
                                      </p:cBhvr>
                                      <p:tavLst>
                                        <p:tav tm="0">
                                          <p:val>
                                            <p:strVal val="#ppt_x-#ppt_w*1.125000"/>
                                          </p:val>
                                        </p:tav>
                                        <p:tav tm="100000">
                                          <p:val>
                                            <p:strVal val="#ppt_x"/>
                                          </p:val>
                                        </p:tav>
                                      </p:tavLst>
                                    </p:anim>
                                    <p:animEffect transition="in" filter="wipe(right)">
                                      <p:cBhvr>
                                        <p:cTn id="23" dur="500"/>
                                        <p:tgtEl>
                                          <p:spTgt spid="5"/>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p:tgtEl>
                                          <p:spTgt spid="43"/>
                                        </p:tgtEl>
                                        <p:attrNameLst>
                                          <p:attrName>ppt_y</p:attrName>
                                        </p:attrNameLst>
                                      </p:cBhvr>
                                      <p:tavLst>
                                        <p:tav tm="0">
                                          <p:val>
                                            <p:strVal val="#ppt_y+#ppt_h*1.125000"/>
                                          </p:val>
                                        </p:tav>
                                        <p:tav tm="100000">
                                          <p:val>
                                            <p:strVal val="#ppt_y"/>
                                          </p:val>
                                        </p:tav>
                                      </p:tavLst>
                                    </p:anim>
                                    <p:animEffect transition="in" filter="wipe(up)">
                                      <p:cBhvr>
                                        <p:cTn id="28" dur="500"/>
                                        <p:tgtEl>
                                          <p:spTgt spid="43"/>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p:tgtEl>
                                          <p:spTgt spid="44"/>
                                        </p:tgtEl>
                                        <p:attrNameLst>
                                          <p:attrName>ppt_y</p:attrName>
                                        </p:attrNameLst>
                                      </p:cBhvr>
                                      <p:tavLst>
                                        <p:tav tm="0">
                                          <p:val>
                                            <p:strVal val="#ppt_y-#ppt_h*1.125000"/>
                                          </p:val>
                                        </p:tav>
                                        <p:tav tm="100000">
                                          <p:val>
                                            <p:strVal val="#ppt_y"/>
                                          </p:val>
                                        </p:tav>
                                      </p:tavLst>
                                    </p:anim>
                                    <p:animEffect transition="in" filter="wipe(down)">
                                      <p:cBhvr>
                                        <p:cTn id="32" dur="500"/>
                                        <p:tgtEl>
                                          <p:spTgt spid="44"/>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p:tgtEl>
                                          <p:spTgt spid="47"/>
                                        </p:tgtEl>
                                        <p:attrNameLst>
                                          <p:attrName>ppt_y</p:attrName>
                                        </p:attrNameLst>
                                      </p:cBhvr>
                                      <p:tavLst>
                                        <p:tav tm="0">
                                          <p:val>
                                            <p:strVal val="#ppt_y+#ppt_h*1.125000"/>
                                          </p:val>
                                        </p:tav>
                                        <p:tav tm="100000">
                                          <p:val>
                                            <p:strVal val="#ppt_y"/>
                                          </p:val>
                                        </p:tav>
                                      </p:tavLst>
                                    </p:anim>
                                    <p:animEffect transition="in" filter="wipe(up)">
                                      <p:cBhvr>
                                        <p:cTn id="37" dur="500"/>
                                        <p:tgtEl>
                                          <p:spTgt spid="47"/>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down)">
                                      <p:cBhvr>
                                        <p:cTn id="41" dur="500"/>
                                        <p:tgtEl>
                                          <p:spTgt spid="48"/>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p:tgtEl>
                                          <p:spTgt spid="50"/>
                                        </p:tgtEl>
                                        <p:attrNameLst>
                                          <p:attrName>ppt_y</p:attrName>
                                        </p:attrNameLst>
                                      </p:cBhvr>
                                      <p:tavLst>
                                        <p:tav tm="0">
                                          <p:val>
                                            <p:strVal val="#ppt_y-#ppt_h*1.125000"/>
                                          </p:val>
                                        </p:tav>
                                        <p:tav tm="100000">
                                          <p:val>
                                            <p:strVal val="#ppt_y"/>
                                          </p:val>
                                        </p:tav>
                                      </p:tavLst>
                                    </p:anim>
                                    <p:animEffect transition="in" filter="wipe(down)">
                                      <p:cBhvr>
                                        <p:cTn id="50" dur="500"/>
                                        <p:tgtEl>
                                          <p:spTgt spid="50"/>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p:tgtEl>
                                          <p:spTgt spid="51"/>
                                        </p:tgtEl>
                                        <p:attrNameLst>
                                          <p:attrName>ppt_y</p:attrName>
                                        </p:attrNameLst>
                                      </p:cBhvr>
                                      <p:tavLst>
                                        <p:tav tm="0">
                                          <p:val>
                                            <p:strVal val="#ppt_y+#ppt_h*1.125000"/>
                                          </p:val>
                                        </p:tav>
                                        <p:tav tm="100000">
                                          <p:val>
                                            <p:strVal val="#ppt_y"/>
                                          </p:val>
                                        </p:tav>
                                      </p:tavLst>
                                    </p:anim>
                                    <p:animEffect transition="in" filter="wipe(up)">
                                      <p:cBhvr>
                                        <p:cTn id="55" dur="500"/>
                                        <p:tgtEl>
                                          <p:spTgt spid="51"/>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ppt_y</p:attrName>
                                        </p:attrNameLst>
                                      </p:cBhvr>
                                      <p:tavLst>
                                        <p:tav tm="0">
                                          <p:val>
                                            <p:strVal val="#ppt_y-#ppt_h*1.125000"/>
                                          </p:val>
                                        </p:tav>
                                        <p:tav tm="100000">
                                          <p:val>
                                            <p:strVal val="#ppt_y"/>
                                          </p:val>
                                        </p:tav>
                                      </p:tavLst>
                                    </p:anim>
                                    <p:animEffect transition="in" filter="wipe(down)">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7" grpId="0"/>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732181" y="2926000"/>
            <a:ext cx="8829227" cy="1580609"/>
            <a:chOff x="1510718" y="2320882"/>
            <a:chExt cx="6136130" cy="1186972"/>
          </a:xfrm>
        </p:grpSpPr>
        <p:sp>
          <p:nvSpPr>
            <p:cNvPr id="3" name="矩形 2"/>
            <p:cNvSpPr/>
            <p:nvPr/>
          </p:nvSpPr>
          <p:spPr>
            <a:xfrm flipV="1">
              <a:off x="3507092" y="2753086"/>
              <a:ext cx="2138972" cy="754768"/>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1" fmla="*/ 0 w 2316832"/>
                <a:gd name="connsiteY0-2" fmla="*/ 12700 h 504056"/>
                <a:gd name="connsiteX1-3" fmla="*/ 2316832 w 2316832"/>
                <a:gd name="connsiteY1-4" fmla="*/ 0 h 504056"/>
                <a:gd name="connsiteX2-5" fmla="*/ 2316832 w 2316832"/>
                <a:gd name="connsiteY2-6" fmla="*/ 504056 h 504056"/>
                <a:gd name="connsiteX3-7" fmla="*/ 228600 w 2316832"/>
                <a:gd name="connsiteY3-8" fmla="*/ 504056 h 504056"/>
                <a:gd name="connsiteX4-9" fmla="*/ 0 w 2316832"/>
                <a:gd name="connsiteY4-10" fmla="*/ 12700 h 504056"/>
                <a:gd name="connsiteX0-11" fmla="*/ 0 w 2570832"/>
                <a:gd name="connsiteY0-12" fmla="*/ 0 h 491356"/>
                <a:gd name="connsiteX1-13" fmla="*/ 2570832 w 2570832"/>
                <a:gd name="connsiteY1-14" fmla="*/ 0 h 491356"/>
                <a:gd name="connsiteX2-15" fmla="*/ 2316832 w 2570832"/>
                <a:gd name="connsiteY2-16" fmla="*/ 491356 h 491356"/>
                <a:gd name="connsiteX3-17" fmla="*/ 228600 w 2570832"/>
                <a:gd name="connsiteY3-18" fmla="*/ 491356 h 491356"/>
                <a:gd name="connsiteX4-19" fmla="*/ 0 w 2570832"/>
                <a:gd name="connsiteY4-20" fmla="*/ 0 h 491356"/>
                <a:gd name="connsiteX0-21" fmla="*/ 0 w 2570832"/>
                <a:gd name="connsiteY0-22" fmla="*/ 152400 h 643756"/>
                <a:gd name="connsiteX1-23" fmla="*/ 2570832 w 2570832"/>
                <a:gd name="connsiteY1-24" fmla="*/ 152400 h 643756"/>
                <a:gd name="connsiteX2-25" fmla="*/ 2316832 w 2570832"/>
                <a:gd name="connsiteY2-26" fmla="*/ 643756 h 643756"/>
                <a:gd name="connsiteX3-27" fmla="*/ 228600 w 2570832"/>
                <a:gd name="connsiteY3-28" fmla="*/ 643756 h 643756"/>
                <a:gd name="connsiteX4-29" fmla="*/ 0 w 2570832"/>
                <a:gd name="connsiteY4-30" fmla="*/ 152400 h 643756"/>
                <a:gd name="connsiteX0-31" fmla="*/ 0 w 2570832"/>
                <a:gd name="connsiteY0-32" fmla="*/ 296493 h 787849"/>
                <a:gd name="connsiteX1-33" fmla="*/ 2570832 w 2570832"/>
                <a:gd name="connsiteY1-34" fmla="*/ 296493 h 787849"/>
                <a:gd name="connsiteX2-35" fmla="*/ 2316832 w 2570832"/>
                <a:gd name="connsiteY2-36" fmla="*/ 787849 h 787849"/>
                <a:gd name="connsiteX3-37" fmla="*/ 228600 w 2570832"/>
                <a:gd name="connsiteY3-38" fmla="*/ 787849 h 787849"/>
                <a:gd name="connsiteX4-39" fmla="*/ 0 w 2570832"/>
                <a:gd name="connsiteY4-40" fmla="*/ 296493 h 787849"/>
                <a:gd name="connsiteX0-41" fmla="*/ 0 w 2570832"/>
                <a:gd name="connsiteY0-42" fmla="*/ 402790 h 894146"/>
                <a:gd name="connsiteX1-43" fmla="*/ 2570832 w 2570832"/>
                <a:gd name="connsiteY1-44" fmla="*/ 402790 h 894146"/>
                <a:gd name="connsiteX2-45" fmla="*/ 2316832 w 2570832"/>
                <a:gd name="connsiteY2-46" fmla="*/ 894146 h 894146"/>
                <a:gd name="connsiteX3-47" fmla="*/ 228600 w 2570832"/>
                <a:gd name="connsiteY3-48" fmla="*/ 894146 h 894146"/>
                <a:gd name="connsiteX4-49" fmla="*/ 0 w 2570832"/>
                <a:gd name="connsiteY4-50" fmla="*/ 402790 h 894146"/>
                <a:gd name="connsiteX0-51" fmla="*/ 0 w 2570832"/>
                <a:gd name="connsiteY0-52" fmla="*/ 476297 h 967653"/>
                <a:gd name="connsiteX1-53" fmla="*/ 2570832 w 2570832"/>
                <a:gd name="connsiteY1-54" fmla="*/ 476297 h 967653"/>
                <a:gd name="connsiteX2-55" fmla="*/ 2316832 w 2570832"/>
                <a:gd name="connsiteY2-56" fmla="*/ 967653 h 967653"/>
                <a:gd name="connsiteX3-57" fmla="*/ 228600 w 2570832"/>
                <a:gd name="connsiteY3-58" fmla="*/ 967653 h 967653"/>
                <a:gd name="connsiteX4-59" fmla="*/ 0 w 2570832"/>
                <a:gd name="connsiteY4-60" fmla="*/ 476297 h 967653"/>
                <a:gd name="connsiteX0-61" fmla="*/ 0 w 2570832"/>
                <a:gd name="connsiteY0-62" fmla="*/ 476297 h 967653"/>
                <a:gd name="connsiteX1-63" fmla="*/ 2570832 w 2570832"/>
                <a:gd name="connsiteY1-64" fmla="*/ 476297 h 967653"/>
                <a:gd name="connsiteX2-65" fmla="*/ 2316832 w 2570832"/>
                <a:gd name="connsiteY2-66" fmla="*/ 967653 h 967653"/>
                <a:gd name="connsiteX3-67" fmla="*/ 228600 w 2570832"/>
                <a:gd name="connsiteY3-68" fmla="*/ 967653 h 967653"/>
                <a:gd name="connsiteX4-69" fmla="*/ 0 w 2570832"/>
                <a:gd name="connsiteY4-70" fmla="*/ 476297 h 967653"/>
                <a:gd name="connsiteX0-71" fmla="*/ 0 w 2570832"/>
                <a:gd name="connsiteY0-72" fmla="*/ 476297 h 967653"/>
                <a:gd name="connsiteX1-73" fmla="*/ 2570832 w 2570832"/>
                <a:gd name="connsiteY1-74" fmla="*/ 476297 h 967653"/>
                <a:gd name="connsiteX2-75" fmla="*/ 2316832 w 2570832"/>
                <a:gd name="connsiteY2-76" fmla="*/ 967653 h 967653"/>
                <a:gd name="connsiteX3-77" fmla="*/ 228600 w 2570832"/>
                <a:gd name="connsiteY3-78" fmla="*/ 967653 h 967653"/>
                <a:gd name="connsiteX4-79" fmla="*/ 0 w 2570832"/>
                <a:gd name="connsiteY4-80" fmla="*/ 476297 h 967653"/>
                <a:gd name="connsiteX0-81" fmla="*/ 0 w 2570832"/>
                <a:gd name="connsiteY0-82" fmla="*/ 476297 h 967653"/>
                <a:gd name="connsiteX1-83" fmla="*/ 2570832 w 2570832"/>
                <a:gd name="connsiteY1-84" fmla="*/ 476297 h 967653"/>
                <a:gd name="connsiteX2-85" fmla="*/ 2316832 w 2570832"/>
                <a:gd name="connsiteY2-86" fmla="*/ 967653 h 967653"/>
                <a:gd name="connsiteX3-87" fmla="*/ 228600 w 2570832"/>
                <a:gd name="connsiteY3-88" fmla="*/ 967653 h 967653"/>
                <a:gd name="connsiteX4-89" fmla="*/ 0 w 2570832"/>
                <a:gd name="connsiteY4-90" fmla="*/ 476297 h 967653"/>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sz="2400" dirty="0">
                <a:cs typeface="+mn-ea"/>
                <a:sym typeface="+mn-lt"/>
              </a:endParaRPr>
            </a:p>
          </p:txBody>
        </p:sp>
        <p:sp>
          <p:nvSpPr>
            <p:cNvPr id="4" name="矩形 2"/>
            <p:cNvSpPr/>
            <p:nvPr/>
          </p:nvSpPr>
          <p:spPr>
            <a:xfrm>
              <a:off x="5507876" y="2320882"/>
              <a:ext cx="2138972" cy="754768"/>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1" fmla="*/ 0 w 2316832"/>
                <a:gd name="connsiteY0-2" fmla="*/ 12700 h 504056"/>
                <a:gd name="connsiteX1-3" fmla="*/ 2316832 w 2316832"/>
                <a:gd name="connsiteY1-4" fmla="*/ 0 h 504056"/>
                <a:gd name="connsiteX2-5" fmla="*/ 2316832 w 2316832"/>
                <a:gd name="connsiteY2-6" fmla="*/ 504056 h 504056"/>
                <a:gd name="connsiteX3-7" fmla="*/ 228600 w 2316832"/>
                <a:gd name="connsiteY3-8" fmla="*/ 504056 h 504056"/>
                <a:gd name="connsiteX4-9" fmla="*/ 0 w 2316832"/>
                <a:gd name="connsiteY4-10" fmla="*/ 12700 h 504056"/>
                <a:gd name="connsiteX0-11" fmla="*/ 0 w 2570832"/>
                <a:gd name="connsiteY0-12" fmla="*/ 0 h 491356"/>
                <a:gd name="connsiteX1-13" fmla="*/ 2570832 w 2570832"/>
                <a:gd name="connsiteY1-14" fmla="*/ 0 h 491356"/>
                <a:gd name="connsiteX2-15" fmla="*/ 2316832 w 2570832"/>
                <a:gd name="connsiteY2-16" fmla="*/ 491356 h 491356"/>
                <a:gd name="connsiteX3-17" fmla="*/ 228600 w 2570832"/>
                <a:gd name="connsiteY3-18" fmla="*/ 491356 h 491356"/>
                <a:gd name="connsiteX4-19" fmla="*/ 0 w 2570832"/>
                <a:gd name="connsiteY4-20" fmla="*/ 0 h 491356"/>
                <a:gd name="connsiteX0-21" fmla="*/ 0 w 2570832"/>
                <a:gd name="connsiteY0-22" fmla="*/ 152400 h 643756"/>
                <a:gd name="connsiteX1-23" fmla="*/ 2570832 w 2570832"/>
                <a:gd name="connsiteY1-24" fmla="*/ 152400 h 643756"/>
                <a:gd name="connsiteX2-25" fmla="*/ 2316832 w 2570832"/>
                <a:gd name="connsiteY2-26" fmla="*/ 643756 h 643756"/>
                <a:gd name="connsiteX3-27" fmla="*/ 228600 w 2570832"/>
                <a:gd name="connsiteY3-28" fmla="*/ 643756 h 643756"/>
                <a:gd name="connsiteX4-29" fmla="*/ 0 w 2570832"/>
                <a:gd name="connsiteY4-30" fmla="*/ 152400 h 643756"/>
                <a:gd name="connsiteX0-31" fmla="*/ 0 w 2570832"/>
                <a:gd name="connsiteY0-32" fmla="*/ 296493 h 787849"/>
                <a:gd name="connsiteX1-33" fmla="*/ 2570832 w 2570832"/>
                <a:gd name="connsiteY1-34" fmla="*/ 296493 h 787849"/>
                <a:gd name="connsiteX2-35" fmla="*/ 2316832 w 2570832"/>
                <a:gd name="connsiteY2-36" fmla="*/ 787849 h 787849"/>
                <a:gd name="connsiteX3-37" fmla="*/ 228600 w 2570832"/>
                <a:gd name="connsiteY3-38" fmla="*/ 787849 h 787849"/>
                <a:gd name="connsiteX4-39" fmla="*/ 0 w 2570832"/>
                <a:gd name="connsiteY4-40" fmla="*/ 296493 h 787849"/>
                <a:gd name="connsiteX0-41" fmla="*/ 0 w 2570832"/>
                <a:gd name="connsiteY0-42" fmla="*/ 402790 h 894146"/>
                <a:gd name="connsiteX1-43" fmla="*/ 2570832 w 2570832"/>
                <a:gd name="connsiteY1-44" fmla="*/ 402790 h 894146"/>
                <a:gd name="connsiteX2-45" fmla="*/ 2316832 w 2570832"/>
                <a:gd name="connsiteY2-46" fmla="*/ 894146 h 894146"/>
                <a:gd name="connsiteX3-47" fmla="*/ 228600 w 2570832"/>
                <a:gd name="connsiteY3-48" fmla="*/ 894146 h 894146"/>
                <a:gd name="connsiteX4-49" fmla="*/ 0 w 2570832"/>
                <a:gd name="connsiteY4-50" fmla="*/ 402790 h 894146"/>
                <a:gd name="connsiteX0-51" fmla="*/ 0 w 2570832"/>
                <a:gd name="connsiteY0-52" fmla="*/ 476297 h 967653"/>
                <a:gd name="connsiteX1-53" fmla="*/ 2570832 w 2570832"/>
                <a:gd name="connsiteY1-54" fmla="*/ 476297 h 967653"/>
                <a:gd name="connsiteX2-55" fmla="*/ 2316832 w 2570832"/>
                <a:gd name="connsiteY2-56" fmla="*/ 967653 h 967653"/>
                <a:gd name="connsiteX3-57" fmla="*/ 228600 w 2570832"/>
                <a:gd name="connsiteY3-58" fmla="*/ 967653 h 967653"/>
                <a:gd name="connsiteX4-59" fmla="*/ 0 w 2570832"/>
                <a:gd name="connsiteY4-60" fmla="*/ 476297 h 967653"/>
                <a:gd name="connsiteX0-61" fmla="*/ 0 w 2570832"/>
                <a:gd name="connsiteY0-62" fmla="*/ 476297 h 967653"/>
                <a:gd name="connsiteX1-63" fmla="*/ 2570832 w 2570832"/>
                <a:gd name="connsiteY1-64" fmla="*/ 476297 h 967653"/>
                <a:gd name="connsiteX2-65" fmla="*/ 2316832 w 2570832"/>
                <a:gd name="connsiteY2-66" fmla="*/ 967653 h 967653"/>
                <a:gd name="connsiteX3-67" fmla="*/ 228600 w 2570832"/>
                <a:gd name="connsiteY3-68" fmla="*/ 967653 h 967653"/>
                <a:gd name="connsiteX4-69" fmla="*/ 0 w 2570832"/>
                <a:gd name="connsiteY4-70" fmla="*/ 476297 h 967653"/>
                <a:gd name="connsiteX0-71" fmla="*/ 0 w 2570832"/>
                <a:gd name="connsiteY0-72" fmla="*/ 476297 h 967653"/>
                <a:gd name="connsiteX1-73" fmla="*/ 2570832 w 2570832"/>
                <a:gd name="connsiteY1-74" fmla="*/ 476297 h 967653"/>
                <a:gd name="connsiteX2-75" fmla="*/ 2316832 w 2570832"/>
                <a:gd name="connsiteY2-76" fmla="*/ 967653 h 967653"/>
                <a:gd name="connsiteX3-77" fmla="*/ 228600 w 2570832"/>
                <a:gd name="connsiteY3-78" fmla="*/ 967653 h 967653"/>
                <a:gd name="connsiteX4-79" fmla="*/ 0 w 2570832"/>
                <a:gd name="connsiteY4-80" fmla="*/ 476297 h 967653"/>
                <a:gd name="connsiteX0-81" fmla="*/ 0 w 2570832"/>
                <a:gd name="connsiteY0-82" fmla="*/ 476297 h 967653"/>
                <a:gd name="connsiteX1-83" fmla="*/ 2570832 w 2570832"/>
                <a:gd name="connsiteY1-84" fmla="*/ 476297 h 967653"/>
                <a:gd name="connsiteX2-85" fmla="*/ 2316832 w 2570832"/>
                <a:gd name="connsiteY2-86" fmla="*/ 967653 h 967653"/>
                <a:gd name="connsiteX3-87" fmla="*/ 228600 w 2570832"/>
                <a:gd name="connsiteY3-88" fmla="*/ 967653 h 967653"/>
                <a:gd name="connsiteX4-89" fmla="*/ 0 w 2570832"/>
                <a:gd name="connsiteY4-90" fmla="*/ 476297 h 967653"/>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sz="2400" dirty="0">
                <a:cs typeface="+mn-ea"/>
                <a:sym typeface="+mn-lt"/>
              </a:endParaRPr>
            </a:p>
          </p:txBody>
        </p:sp>
        <p:sp>
          <p:nvSpPr>
            <p:cNvPr id="5" name="矩形 2"/>
            <p:cNvSpPr/>
            <p:nvPr/>
          </p:nvSpPr>
          <p:spPr>
            <a:xfrm>
              <a:off x="1510718" y="2320882"/>
              <a:ext cx="2138972" cy="754768"/>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1" fmla="*/ 0 w 2316832"/>
                <a:gd name="connsiteY0-2" fmla="*/ 12700 h 504056"/>
                <a:gd name="connsiteX1-3" fmla="*/ 2316832 w 2316832"/>
                <a:gd name="connsiteY1-4" fmla="*/ 0 h 504056"/>
                <a:gd name="connsiteX2-5" fmla="*/ 2316832 w 2316832"/>
                <a:gd name="connsiteY2-6" fmla="*/ 504056 h 504056"/>
                <a:gd name="connsiteX3-7" fmla="*/ 228600 w 2316832"/>
                <a:gd name="connsiteY3-8" fmla="*/ 504056 h 504056"/>
                <a:gd name="connsiteX4-9" fmla="*/ 0 w 2316832"/>
                <a:gd name="connsiteY4-10" fmla="*/ 12700 h 504056"/>
                <a:gd name="connsiteX0-11" fmla="*/ 0 w 2570832"/>
                <a:gd name="connsiteY0-12" fmla="*/ 0 h 491356"/>
                <a:gd name="connsiteX1-13" fmla="*/ 2570832 w 2570832"/>
                <a:gd name="connsiteY1-14" fmla="*/ 0 h 491356"/>
                <a:gd name="connsiteX2-15" fmla="*/ 2316832 w 2570832"/>
                <a:gd name="connsiteY2-16" fmla="*/ 491356 h 491356"/>
                <a:gd name="connsiteX3-17" fmla="*/ 228600 w 2570832"/>
                <a:gd name="connsiteY3-18" fmla="*/ 491356 h 491356"/>
                <a:gd name="connsiteX4-19" fmla="*/ 0 w 2570832"/>
                <a:gd name="connsiteY4-20" fmla="*/ 0 h 491356"/>
                <a:gd name="connsiteX0-21" fmla="*/ 0 w 2570832"/>
                <a:gd name="connsiteY0-22" fmla="*/ 152400 h 643756"/>
                <a:gd name="connsiteX1-23" fmla="*/ 2570832 w 2570832"/>
                <a:gd name="connsiteY1-24" fmla="*/ 152400 h 643756"/>
                <a:gd name="connsiteX2-25" fmla="*/ 2316832 w 2570832"/>
                <a:gd name="connsiteY2-26" fmla="*/ 643756 h 643756"/>
                <a:gd name="connsiteX3-27" fmla="*/ 228600 w 2570832"/>
                <a:gd name="connsiteY3-28" fmla="*/ 643756 h 643756"/>
                <a:gd name="connsiteX4-29" fmla="*/ 0 w 2570832"/>
                <a:gd name="connsiteY4-30" fmla="*/ 152400 h 643756"/>
                <a:gd name="connsiteX0-31" fmla="*/ 0 w 2570832"/>
                <a:gd name="connsiteY0-32" fmla="*/ 296493 h 787849"/>
                <a:gd name="connsiteX1-33" fmla="*/ 2570832 w 2570832"/>
                <a:gd name="connsiteY1-34" fmla="*/ 296493 h 787849"/>
                <a:gd name="connsiteX2-35" fmla="*/ 2316832 w 2570832"/>
                <a:gd name="connsiteY2-36" fmla="*/ 787849 h 787849"/>
                <a:gd name="connsiteX3-37" fmla="*/ 228600 w 2570832"/>
                <a:gd name="connsiteY3-38" fmla="*/ 787849 h 787849"/>
                <a:gd name="connsiteX4-39" fmla="*/ 0 w 2570832"/>
                <a:gd name="connsiteY4-40" fmla="*/ 296493 h 787849"/>
                <a:gd name="connsiteX0-41" fmla="*/ 0 w 2570832"/>
                <a:gd name="connsiteY0-42" fmla="*/ 402790 h 894146"/>
                <a:gd name="connsiteX1-43" fmla="*/ 2570832 w 2570832"/>
                <a:gd name="connsiteY1-44" fmla="*/ 402790 h 894146"/>
                <a:gd name="connsiteX2-45" fmla="*/ 2316832 w 2570832"/>
                <a:gd name="connsiteY2-46" fmla="*/ 894146 h 894146"/>
                <a:gd name="connsiteX3-47" fmla="*/ 228600 w 2570832"/>
                <a:gd name="connsiteY3-48" fmla="*/ 894146 h 894146"/>
                <a:gd name="connsiteX4-49" fmla="*/ 0 w 2570832"/>
                <a:gd name="connsiteY4-50" fmla="*/ 402790 h 894146"/>
                <a:gd name="connsiteX0-51" fmla="*/ 0 w 2570832"/>
                <a:gd name="connsiteY0-52" fmla="*/ 476297 h 967653"/>
                <a:gd name="connsiteX1-53" fmla="*/ 2570832 w 2570832"/>
                <a:gd name="connsiteY1-54" fmla="*/ 476297 h 967653"/>
                <a:gd name="connsiteX2-55" fmla="*/ 2316832 w 2570832"/>
                <a:gd name="connsiteY2-56" fmla="*/ 967653 h 967653"/>
                <a:gd name="connsiteX3-57" fmla="*/ 228600 w 2570832"/>
                <a:gd name="connsiteY3-58" fmla="*/ 967653 h 967653"/>
                <a:gd name="connsiteX4-59" fmla="*/ 0 w 2570832"/>
                <a:gd name="connsiteY4-60" fmla="*/ 476297 h 967653"/>
                <a:gd name="connsiteX0-61" fmla="*/ 0 w 2570832"/>
                <a:gd name="connsiteY0-62" fmla="*/ 476297 h 967653"/>
                <a:gd name="connsiteX1-63" fmla="*/ 2570832 w 2570832"/>
                <a:gd name="connsiteY1-64" fmla="*/ 476297 h 967653"/>
                <a:gd name="connsiteX2-65" fmla="*/ 2316832 w 2570832"/>
                <a:gd name="connsiteY2-66" fmla="*/ 967653 h 967653"/>
                <a:gd name="connsiteX3-67" fmla="*/ 228600 w 2570832"/>
                <a:gd name="connsiteY3-68" fmla="*/ 967653 h 967653"/>
                <a:gd name="connsiteX4-69" fmla="*/ 0 w 2570832"/>
                <a:gd name="connsiteY4-70" fmla="*/ 476297 h 967653"/>
                <a:gd name="connsiteX0-71" fmla="*/ 0 w 2570832"/>
                <a:gd name="connsiteY0-72" fmla="*/ 476297 h 967653"/>
                <a:gd name="connsiteX1-73" fmla="*/ 2570832 w 2570832"/>
                <a:gd name="connsiteY1-74" fmla="*/ 476297 h 967653"/>
                <a:gd name="connsiteX2-75" fmla="*/ 2316832 w 2570832"/>
                <a:gd name="connsiteY2-76" fmla="*/ 967653 h 967653"/>
                <a:gd name="connsiteX3-77" fmla="*/ 228600 w 2570832"/>
                <a:gd name="connsiteY3-78" fmla="*/ 967653 h 967653"/>
                <a:gd name="connsiteX4-79" fmla="*/ 0 w 2570832"/>
                <a:gd name="connsiteY4-80" fmla="*/ 476297 h 967653"/>
                <a:gd name="connsiteX0-81" fmla="*/ 0 w 2570832"/>
                <a:gd name="connsiteY0-82" fmla="*/ 476297 h 967653"/>
                <a:gd name="connsiteX1-83" fmla="*/ 2570832 w 2570832"/>
                <a:gd name="connsiteY1-84" fmla="*/ 476297 h 967653"/>
                <a:gd name="connsiteX2-85" fmla="*/ 2316832 w 2570832"/>
                <a:gd name="connsiteY2-86" fmla="*/ 967653 h 967653"/>
                <a:gd name="connsiteX3-87" fmla="*/ 228600 w 2570832"/>
                <a:gd name="connsiteY3-88" fmla="*/ 967653 h 967653"/>
                <a:gd name="connsiteX4-89" fmla="*/ 0 w 2570832"/>
                <a:gd name="connsiteY4-90" fmla="*/ 476297 h 967653"/>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sz="2400" dirty="0">
                <a:cs typeface="+mn-ea"/>
                <a:sym typeface="+mn-lt"/>
              </a:endParaRPr>
            </a:p>
          </p:txBody>
        </p:sp>
      </p:grpSp>
      <p:sp>
        <p:nvSpPr>
          <p:cNvPr id="6" name="椭圆 5"/>
          <p:cNvSpPr/>
          <p:nvPr/>
        </p:nvSpPr>
        <p:spPr>
          <a:xfrm>
            <a:off x="2626947" y="4055914"/>
            <a:ext cx="1159179" cy="11595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sz="4800" dirty="0">
              <a:solidFill>
                <a:schemeClr val="bg1"/>
              </a:solidFill>
              <a:cs typeface="+mn-ea"/>
              <a:sym typeface="+mn-lt"/>
            </a:endParaRPr>
          </a:p>
        </p:txBody>
      </p:sp>
      <p:sp>
        <p:nvSpPr>
          <p:cNvPr id="7" name="椭圆 6"/>
          <p:cNvSpPr/>
          <p:nvPr/>
        </p:nvSpPr>
        <p:spPr>
          <a:xfrm>
            <a:off x="8441883" y="3990320"/>
            <a:ext cx="1159179" cy="11595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sz="4800" dirty="0">
              <a:solidFill>
                <a:schemeClr val="bg1"/>
              </a:solidFill>
              <a:cs typeface="+mn-ea"/>
              <a:sym typeface="+mn-lt"/>
            </a:endParaRPr>
          </a:p>
        </p:txBody>
      </p:sp>
      <p:sp>
        <p:nvSpPr>
          <p:cNvPr id="8" name="椭圆 7"/>
          <p:cNvSpPr/>
          <p:nvPr/>
        </p:nvSpPr>
        <p:spPr>
          <a:xfrm>
            <a:off x="5562971" y="2128289"/>
            <a:ext cx="1159179" cy="11595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endParaRPr lang="zh-CN" altLang="en-US" sz="4800" dirty="0">
              <a:solidFill>
                <a:schemeClr val="bg1"/>
              </a:solidFill>
              <a:cs typeface="+mn-ea"/>
              <a:sym typeface="+mn-lt"/>
            </a:endParaRPr>
          </a:p>
        </p:txBody>
      </p:sp>
      <p:sp>
        <p:nvSpPr>
          <p:cNvPr id="9" name="TextBox 8"/>
          <p:cNvSpPr txBox="1">
            <a:spLocks noChangeArrowheads="1"/>
          </p:cNvSpPr>
          <p:nvPr/>
        </p:nvSpPr>
        <p:spPr bwMode="auto">
          <a:xfrm>
            <a:off x="1899287" y="2226865"/>
            <a:ext cx="2809107" cy="572464"/>
          </a:xfrm>
          <a:prstGeom prst="rect">
            <a:avLst/>
          </a:prstGeom>
          <a:noFill/>
          <a:ln w="9525">
            <a:noFill/>
            <a:miter lim="800000"/>
          </a:ln>
        </p:spPr>
        <p:txBody>
          <a:bodyPr>
            <a:spAutoFit/>
          </a:bodyPr>
          <a:lstStyle/>
          <a:p>
            <a:pPr algn="ctr">
              <a:lnSpc>
                <a:spcPct val="130000"/>
              </a:lnSpc>
            </a:pPr>
            <a:r>
              <a:rPr sz="1200" dirty="0">
                <a:solidFill>
                  <a:schemeClr val="tx2"/>
                </a:solidFill>
                <a:cs typeface="+mn-ea"/>
                <a:sym typeface="+mn-lt"/>
              </a:rPr>
              <a:t>标题数字等都可以通过点击和重新输入进行更改，</a:t>
            </a:r>
            <a:endParaRPr sz="1200" dirty="0">
              <a:solidFill>
                <a:schemeClr val="tx2"/>
              </a:solidFill>
              <a:cs typeface="+mn-ea"/>
              <a:sym typeface="+mn-lt"/>
            </a:endParaRPr>
          </a:p>
        </p:txBody>
      </p:sp>
      <p:sp>
        <p:nvSpPr>
          <p:cNvPr id="10" name="TextBox 9"/>
          <p:cNvSpPr txBox="1">
            <a:spLocks noChangeArrowheads="1"/>
          </p:cNvSpPr>
          <p:nvPr/>
        </p:nvSpPr>
        <p:spPr bwMode="auto">
          <a:xfrm>
            <a:off x="7619035" y="2226865"/>
            <a:ext cx="2806992" cy="572464"/>
          </a:xfrm>
          <a:prstGeom prst="rect">
            <a:avLst/>
          </a:prstGeom>
          <a:noFill/>
          <a:ln w="9525">
            <a:noFill/>
            <a:miter lim="800000"/>
          </a:ln>
        </p:spPr>
        <p:txBody>
          <a:bodyPr>
            <a:spAutoFit/>
          </a:bodyPr>
          <a:lstStyle/>
          <a:p>
            <a:pPr algn="ctr">
              <a:lnSpc>
                <a:spcPct val="130000"/>
              </a:lnSpc>
            </a:pPr>
            <a:r>
              <a:rPr sz="1200" dirty="0">
                <a:solidFill>
                  <a:schemeClr val="tx2"/>
                </a:solidFill>
                <a:cs typeface="+mn-ea"/>
                <a:sym typeface="+mn-lt"/>
              </a:rPr>
              <a:t>标题数字等都可以通过点击和重新输入进行更改，</a:t>
            </a:r>
            <a:endParaRPr sz="1200" dirty="0">
              <a:solidFill>
                <a:schemeClr val="tx2"/>
              </a:solidFill>
              <a:cs typeface="+mn-ea"/>
              <a:sym typeface="+mn-lt"/>
            </a:endParaRPr>
          </a:p>
        </p:txBody>
      </p:sp>
      <p:sp>
        <p:nvSpPr>
          <p:cNvPr id="11" name="TextBox 10"/>
          <p:cNvSpPr txBox="1">
            <a:spLocks noChangeArrowheads="1"/>
          </p:cNvSpPr>
          <p:nvPr/>
        </p:nvSpPr>
        <p:spPr bwMode="auto">
          <a:xfrm>
            <a:off x="4708395" y="4629336"/>
            <a:ext cx="2806992" cy="572464"/>
          </a:xfrm>
          <a:prstGeom prst="rect">
            <a:avLst/>
          </a:prstGeom>
          <a:noFill/>
          <a:ln w="9525">
            <a:noFill/>
            <a:miter lim="800000"/>
          </a:ln>
        </p:spPr>
        <p:txBody>
          <a:bodyPr>
            <a:spAutoFit/>
          </a:bodyPr>
          <a:lstStyle/>
          <a:p>
            <a:pPr algn="ctr">
              <a:lnSpc>
                <a:spcPct val="130000"/>
              </a:lnSpc>
            </a:pPr>
            <a:r>
              <a:rPr sz="1200" dirty="0">
                <a:solidFill>
                  <a:schemeClr val="tx2"/>
                </a:solidFill>
                <a:cs typeface="+mn-ea"/>
                <a:sym typeface="+mn-lt"/>
              </a:rPr>
              <a:t>标题数字等都可以通过点击和重新输入进行更改，</a:t>
            </a:r>
            <a:endParaRPr sz="1200" dirty="0">
              <a:solidFill>
                <a:schemeClr val="tx2"/>
              </a:solidFill>
              <a:cs typeface="+mn-ea"/>
              <a:sym typeface="+mn-lt"/>
            </a:endParaRPr>
          </a:p>
        </p:txBody>
      </p:sp>
      <p:grpSp>
        <p:nvGrpSpPr>
          <p:cNvPr id="12" name="Group 4"/>
          <p:cNvGrpSpPr>
            <a:grpSpLocks noChangeAspect="1"/>
          </p:cNvGrpSpPr>
          <p:nvPr/>
        </p:nvGrpSpPr>
        <p:grpSpPr bwMode="auto">
          <a:xfrm>
            <a:off x="2888023" y="4329054"/>
            <a:ext cx="611536" cy="614424"/>
            <a:chOff x="4935" y="-89"/>
            <a:chExt cx="1358" cy="1364"/>
          </a:xfrm>
          <a:solidFill>
            <a:schemeClr val="bg1">
              <a:lumMod val="95000"/>
            </a:schemeClr>
          </a:solidFill>
        </p:grpSpPr>
        <p:sp>
          <p:nvSpPr>
            <p:cNvPr id="13" name="Freeform 6"/>
            <p:cNvSpPr>
              <a:spLocks noEditPoints="1"/>
            </p:cNvSpPr>
            <p:nvPr/>
          </p:nvSpPr>
          <p:spPr bwMode="auto">
            <a:xfrm>
              <a:off x="5027" y="479"/>
              <a:ext cx="1250" cy="796"/>
            </a:xfrm>
            <a:custGeom>
              <a:avLst/>
              <a:gdLst>
                <a:gd name="T0" fmla="*/ 1761 w 3750"/>
                <a:gd name="T1" fmla="*/ 1309 h 2387"/>
                <a:gd name="T2" fmla="*/ 1672 w 3750"/>
                <a:gd name="T3" fmla="*/ 1309 h 2387"/>
                <a:gd name="T4" fmla="*/ 1627 w 3750"/>
                <a:gd name="T5" fmla="*/ 1312 h 2387"/>
                <a:gd name="T6" fmla="*/ 1447 w 3750"/>
                <a:gd name="T7" fmla="*/ 1297 h 2387"/>
                <a:gd name="T8" fmla="*/ 1662 w 3750"/>
                <a:gd name="T9" fmla="*/ 1258 h 2387"/>
                <a:gd name="T10" fmla="*/ 3081 w 3750"/>
                <a:gd name="T11" fmla="*/ 648 h 2387"/>
                <a:gd name="T12" fmla="*/ 3373 w 3750"/>
                <a:gd name="T13" fmla="*/ 551 h 2387"/>
                <a:gd name="T14" fmla="*/ 3288 w 3750"/>
                <a:gd name="T15" fmla="*/ 700 h 2387"/>
                <a:gd name="T16" fmla="*/ 3323 w 3750"/>
                <a:gd name="T17" fmla="*/ 626 h 2387"/>
                <a:gd name="T18" fmla="*/ 3441 w 3750"/>
                <a:gd name="T19" fmla="*/ 545 h 2387"/>
                <a:gd name="T20" fmla="*/ 1031 w 3750"/>
                <a:gd name="T21" fmla="*/ 465 h 2387"/>
                <a:gd name="T22" fmla="*/ 2867 w 3750"/>
                <a:gd name="T23" fmla="*/ 368 h 2387"/>
                <a:gd name="T24" fmla="*/ 2839 w 3750"/>
                <a:gd name="T25" fmla="*/ 368 h 2387"/>
                <a:gd name="T26" fmla="*/ 3370 w 3750"/>
                <a:gd name="T27" fmla="*/ 738 h 2387"/>
                <a:gd name="T28" fmla="*/ 3235 w 3750"/>
                <a:gd name="T29" fmla="*/ 606 h 2387"/>
                <a:gd name="T30" fmla="*/ 3239 w 3750"/>
                <a:gd name="T31" fmla="*/ 248 h 2387"/>
                <a:gd name="T32" fmla="*/ 2909 w 3750"/>
                <a:gd name="T33" fmla="*/ 356 h 2387"/>
                <a:gd name="T34" fmla="*/ 2882 w 3750"/>
                <a:gd name="T35" fmla="*/ 474 h 2387"/>
                <a:gd name="T36" fmla="*/ 2879 w 3750"/>
                <a:gd name="T37" fmla="*/ 357 h 2387"/>
                <a:gd name="T38" fmla="*/ 2878 w 3750"/>
                <a:gd name="T39" fmla="*/ 230 h 2387"/>
                <a:gd name="T40" fmla="*/ 795 w 3750"/>
                <a:gd name="T41" fmla="*/ 182 h 2387"/>
                <a:gd name="T42" fmla="*/ 3208 w 3750"/>
                <a:gd name="T43" fmla="*/ 125 h 2387"/>
                <a:gd name="T44" fmla="*/ 1293 w 3750"/>
                <a:gd name="T45" fmla="*/ 648 h 2387"/>
                <a:gd name="T46" fmla="*/ 1343 w 3750"/>
                <a:gd name="T47" fmla="*/ 816 h 2387"/>
                <a:gd name="T48" fmla="*/ 1469 w 3750"/>
                <a:gd name="T49" fmla="*/ 770 h 2387"/>
                <a:gd name="T50" fmla="*/ 1447 w 3750"/>
                <a:gd name="T51" fmla="*/ 830 h 2387"/>
                <a:gd name="T52" fmla="*/ 1666 w 3750"/>
                <a:gd name="T53" fmla="*/ 845 h 2387"/>
                <a:gd name="T54" fmla="*/ 1596 w 3750"/>
                <a:gd name="T55" fmla="*/ 1016 h 2387"/>
                <a:gd name="T56" fmla="*/ 1465 w 3750"/>
                <a:gd name="T57" fmla="*/ 1203 h 2387"/>
                <a:gd name="T58" fmla="*/ 1241 w 3750"/>
                <a:gd name="T59" fmla="*/ 1132 h 2387"/>
                <a:gd name="T60" fmla="*/ 1194 w 3750"/>
                <a:gd name="T61" fmla="*/ 1350 h 2387"/>
                <a:gd name="T62" fmla="*/ 1346 w 3750"/>
                <a:gd name="T63" fmla="*/ 1350 h 2387"/>
                <a:gd name="T64" fmla="*/ 1448 w 3750"/>
                <a:gd name="T65" fmla="*/ 1500 h 2387"/>
                <a:gd name="T66" fmla="*/ 1693 w 3750"/>
                <a:gd name="T67" fmla="*/ 1448 h 2387"/>
                <a:gd name="T68" fmla="*/ 1723 w 3750"/>
                <a:gd name="T69" fmla="*/ 1460 h 2387"/>
                <a:gd name="T70" fmla="*/ 1863 w 3750"/>
                <a:gd name="T71" fmla="*/ 1465 h 2387"/>
                <a:gd name="T72" fmla="*/ 1960 w 3750"/>
                <a:gd name="T73" fmla="*/ 1524 h 2387"/>
                <a:gd name="T74" fmla="*/ 1977 w 3750"/>
                <a:gd name="T75" fmla="*/ 1959 h 2387"/>
                <a:gd name="T76" fmla="*/ 1866 w 3750"/>
                <a:gd name="T77" fmla="*/ 2039 h 2387"/>
                <a:gd name="T78" fmla="*/ 1809 w 3750"/>
                <a:gd name="T79" fmla="*/ 2081 h 2387"/>
                <a:gd name="T80" fmla="*/ 1798 w 3750"/>
                <a:gd name="T81" fmla="*/ 2144 h 2387"/>
                <a:gd name="T82" fmla="*/ 1688 w 3750"/>
                <a:gd name="T83" fmla="*/ 2111 h 2387"/>
                <a:gd name="T84" fmla="*/ 1675 w 3750"/>
                <a:gd name="T85" fmla="*/ 2053 h 2387"/>
                <a:gd name="T86" fmla="*/ 1687 w 3750"/>
                <a:gd name="T87" fmla="*/ 1938 h 2387"/>
                <a:gd name="T88" fmla="*/ 1616 w 3750"/>
                <a:gd name="T89" fmla="*/ 1846 h 2387"/>
                <a:gd name="T90" fmla="*/ 1480 w 3750"/>
                <a:gd name="T91" fmla="*/ 1720 h 2387"/>
                <a:gd name="T92" fmla="*/ 1498 w 3750"/>
                <a:gd name="T93" fmla="*/ 1649 h 2387"/>
                <a:gd name="T94" fmla="*/ 1552 w 3750"/>
                <a:gd name="T95" fmla="*/ 1545 h 2387"/>
                <a:gd name="T96" fmla="*/ 1316 w 3750"/>
                <a:gd name="T97" fmla="*/ 1455 h 2387"/>
                <a:gd name="T98" fmla="*/ 967 w 3750"/>
                <a:gd name="T99" fmla="*/ 1287 h 2387"/>
                <a:gd name="T100" fmla="*/ 840 w 3750"/>
                <a:gd name="T101" fmla="*/ 1179 h 2387"/>
                <a:gd name="T102" fmla="*/ 775 w 3750"/>
                <a:gd name="T103" fmla="*/ 1128 h 2387"/>
                <a:gd name="T104" fmla="*/ 528 w 3750"/>
                <a:gd name="T105" fmla="*/ 581 h 2387"/>
                <a:gd name="T106" fmla="*/ 446 w 3750"/>
                <a:gd name="T107" fmla="*/ 389 h 2387"/>
                <a:gd name="T108" fmla="*/ 391 w 3750"/>
                <a:gd name="T109" fmla="*/ 276 h 2387"/>
                <a:gd name="T110" fmla="*/ 330 w 3750"/>
                <a:gd name="T111" fmla="*/ 184 h 2387"/>
                <a:gd name="T112" fmla="*/ 196 w 3750"/>
                <a:gd name="T113" fmla="*/ 148 h 2387"/>
                <a:gd name="T114" fmla="*/ 159 w 3750"/>
                <a:gd name="T115" fmla="*/ 128 h 2387"/>
                <a:gd name="T116" fmla="*/ 61 w 3750"/>
                <a:gd name="T117" fmla="*/ 322 h 2387"/>
                <a:gd name="T118" fmla="*/ 76 w 3750"/>
                <a:gd name="T119" fmla="*/ 219 h 2387"/>
                <a:gd name="T120" fmla="*/ 35 w 3750"/>
                <a:gd name="T121" fmla="*/ 181 h 2387"/>
                <a:gd name="T122" fmla="*/ 5 w 3750"/>
                <a:gd name="T123" fmla="*/ 117 h 2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50" h="2387">
                  <a:moveTo>
                    <a:pt x="1692" y="2101"/>
                  </a:moveTo>
                  <a:lnTo>
                    <a:pt x="1693" y="2101"/>
                  </a:lnTo>
                  <a:lnTo>
                    <a:pt x="1695" y="2102"/>
                  </a:lnTo>
                  <a:lnTo>
                    <a:pt x="1696" y="2102"/>
                  </a:lnTo>
                  <a:lnTo>
                    <a:pt x="1696" y="2103"/>
                  </a:lnTo>
                  <a:lnTo>
                    <a:pt x="1696" y="2103"/>
                  </a:lnTo>
                  <a:lnTo>
                    <a:pt x="1698" y="2104"/>
                  </a:lnTo>
                  <a:lnTo>
                    <a:pt x="1699" y="2104"/>
                  </a:lnTo>
                  <a:lnTo>
                    <a:pt x="1699" y="2107"/>
                  </a:lnTo>
                  <a:lnTo>
                    <a:pt x="1698" y="2108"/>
                  </a:lnTo>
                  <a:lnTo>
                    <a:pt x="1698" y="2108"/>
                  </a:lnTo>
                  <a:lnTo>
                    <a:pt x="1697" y="2109"/>
                  </a:lnTo>
                  <a:lnTo>
                    <a:pt x="1696" y="2108"/>
                  </a:lnTo>
                  <a:lnTo>
                    <a:pt x="1695" y="2107"/>
                  </a:lnTo>
                  <a:lnTo>
                    <a:pt x="1693" y="2108"/>
                  </a:lnTo>
                  <a:lnTo>
                    <a:pt x="1692" y="2108"/>
                  </a:lnTo>
                  <a:lnTo>
                    <a:pt x="1692" y="2108"/>
                  </a:lnTo>
                  <a:lnTo>
                    <a:pt x="1692" y="2107"/>
                  </a:lnTo>
                  <a:lnTo>
                    <a:pt x="1691" y="2104"/>
                  </a:lnTo>
                  <a:lnTo>
                    <a:pt x="1691" y="2103"/>
                  </a:lnTo>
                  <a:lnTo>
                    <a:pt x="1692" y="2102"/>
                  </a:lnTo>
                  <a:lnTo>
                    <a:pt x="1692" y="2101"/>
                  </a:lnTo>
                  <a:close/>
                  <a:moveTo>
                    <a:pt x="1896" y="1295"/>
                  </a:moveTo>
                  <a:lnTo>
                    <a:pt x="1898" y="1295"/>
                  </a:lnTo>
                  <a:lnTo>
                    <a:pt x="1898" y="1296"/>
                  </a:lnTo>
                  <a:lnTo>
                    <a:pt x="1896" y="1299"/>
                  </a:lnTo>
                  <a:lnTo>
                    <a:pt x="1895" y="1301"/>
                  </a:lnTo>
                  <a:lnTo>
                    <a:pt x="1894" y="1302"/>
                  </a:lnTo>
                  <a:lnTo>
                    <a:pt x="1893" y="1302"/>
                  </a:lnTo>
                  <a:lnTo>
                    <a:pt x="1891" y="1302"/>
                  </a:lnTo>
                  <a:lnTo>
                    <a:pt x="1890" y="1300"/>
                  </a:lnTo>
                  <a:lnTo>
                    <a:pt x="1891" y="1297"/>
                  </a:lnTo>
                  <a:lnTo>
                    <a:pt x="1893" y="1296"/>
                  </a:lnTo>
                  <a:lnTo>
                    <a:pt x="1895" y="1295"/>
                  </a:lnTo>
                  <a:lnTo>
                    <a:pt x="1896" y="1295"/>
                  </a:lnTo>
                  <a:close/>
                  <a:moveTo>
                    <a:pt x="1742" y="1286"/>
                  </a:moveTo>
                  <a:lnTo>
                    <a:pt x="1743" y="1286"/>
                  </a:lnTo>
                  <a:lnTo>
                    <a:pt x="1744" y="1287"/>
                  </a:lnTo>
                  <a:lnTo>
                    <a:pt x="1746" y="1289"/>
                  </a:lnTo>
                  <a:lnTo>
                    <a:pt x="1747" y="1290"/>
                  </a:lnTo>
                  <a:lnTo>
                    <a:pt x="1748" y="1291"/>
                  </a:lnTo>
                  <a:lnTo>
                    <a:pt x="1749" y="1291"/>
                  </a:lnTo>
                  <a:lnTo>
                    <a:pt x="1751" y="1294"/>
                  </a:lnTo>
                  <a:lnTo>
                    <a:pt x="1752" y="1295"/>
                  </a:lnTo>
                  <a:lnTo>
                    <a:pt x="1753" y="1296"/>
                  </a:lnTo>
                  <a:lnTo>
                    <a:pt x="1754" y="1299"/>
                  </a:lnTo>
                  <a:lnTo>
                    <a:pt x="1756" y="1299"/>
                  </a:lnTo>
                  <a:lnTo>
                    <a:pt x="1758" y="1300"/>
                  </a:lnTo>
                  <a:lnTo>
                    <a:pt x="1767" y="1300"/>
                  </a:lnTo>
                  <a:lnTo>
                    <a:pt x="1770" y="1300"/>
                  </a:lnTo>
                  <a:lnTo>
                    <a:pt x="1770" y="1301"/>
                  </a:lnTo>
                  <a:lnTo>
                    <a:pt x="1770" y="1302"/>
                  </a:lnTo>
                  <a:lnTo>
                    <a:pt x="1768" y="1304"/>
                  </a:lnTo>
                  <a:lnTo>
                    <a:pt x="1767" y="1305"/>
                  </a:lnTo>
                  <a:lnTo>
                    <a:pt x="1763" y="1307"/>
                  </a:lnTo>
                  <a:lnTo>
                    <a:pt x="1761" y="1309"/>
                  </a:lnTo>
                  <a:lnTo>
                    <a:pt x="1759" y="1309"/>
                  </a:lnTo>
                  <a:lnTo>
                    <a:pt x="1758" y="1310"/>
                  </a:lnTo>
                  <a:lnTo>
                    <a:pt x="1749" y="1312"/>
                  </a:lnTo>
                  <a:lnTo>
                    <a:pt x="1742" y="1315"/>
                  </a:lnTo>
                  <a:lnTo>
                    <a:pt x="1734" y="1315"/>
                  </a:lnTo>
                  <a:lnTo>
                    <a:pt x="1732" y="1315"/>
                  </a:lnTo>
                  <a:lnTo>
                    <a:pt x="1729" y="1316"/>
                  </a:lnTo>
                  <a:lnTo>
                    <a:pt x="1727" y="1316"/>
                  </a:lnTo>
                  <a:lnTo>
                    <a:pt x="1724" y="1318"/>
                  </a:lnTo>
                  <a:lnTo>
                    <a:pt x="1723" y="1320"/>
                  </a:lnTo>
                  <a:lnTo>
                    <a:pt x="1723" y="1321"/>
                  </a:lnTo>
                  <a:lnTo>
                    <a:pt x="1723" y="1322"/>
                  </a:lnTo>
                  <a:lnTo>
                    <a:pt x="1722" y="1322"/>
                  </a:lnTo>
                  <a:lnTo>
                    <a:pt x="1721" y="1323"/>
                  </a:lnTo>
                  <a:lnTo>
                    <a:pt x="1719" y="1323"/>
                  </a:lnTo>
                  <a:lnTo>
                    <a:pt x="1717" y="1326"/>
                  </a:lnTo>
                  <a:lnTo>
                    <a:pt x="1714" y="1328"/>
                  </a:lnTo>
                  <a:lnTo>
                    <a:pt x="1713" y="1331"/>
                  </a:lnTo>
                  <a:lnTo>
                    <a:pt x="1712" y="1333"/>
                  </a:lnTo>
                  <a:lnTo>
                    <a:pt x="1711" y="1335"/>
                  </a:lnTo>
                  <a:lnTo>
                    <a:pt x="1709" y="1336"/>
                  </a:lnTo>
                  <a:lnTo>
                    <a:pt x="1706" y="1336"/>
                  </a:lnTo>
                  <a:lnTo>
                    <a:pt x="1698" y="1337"/>
                  </a:lnTo>
                  <a:lnTo>
                    <a:pt x="1691" y="1337"/>
                  </a:lnTo>
                  <a:lnTo>
                    <a:pt x="1683" y="1340"/>
                  </a:lnTo>
                  <a:lnTo>
                    <a:pt x="1671" y="1346"/>
                  </a:lnTo>
                  <a:lnTo>
                    <a:pt x="1657" y="1347"/>
                  </a:lnTo>
                  <a:lnTo>
                    <a:pt x="1642" y="1347"/>
                  </a:lnTo>
                  <a:lnTo>
                    <a:pt x="1640" y="1347"/>
                  </a:lnTo>
                  <a:lnTo>
                    <a:pt x="1640" y="1346"/>
                  </a:lnTo>
                  <a:lnTo>
                    <a:pt x="1640" y="1345"/>
                  </a:lnTo>
                  <a:lnTo>
                    <a:pt x="1640" y="1343"/>
                  </a:lnTo>
                  <a:lnTo>
                    <a:pt x="1642" y="1342"/>
                  </a:lnTo>
                  <a:lnTo>
                    <a:pt x="1645" y="1341"/>
                  </a:lnTo>
                  <a:lnTo>
                    <a:pt x="1647" y="1340"/>
                  </a:lnTo>
                  <a:lnTo>
                    <a:pt x="1650" y="1340"/>
                  </a:lnTo>
                  <a:lnTo>
                    <a:pt x="1653" y="1340"/>
                  </a:lnTo>
                  <a:lnTo>
                    <a:pt x="1656" y="1340"/>
                  </a:lnTo>
                  <a:lnTo>
                    <a:pt x="1657" y="1340"/>
                  </a:lnTo>
                  <a:lnTo>
                    <a:pt x="1658" y="1338"/>
                  </a:lnTo>
                  <a:lnTo>
                    <a:pt x="1661" y="1337"/>
                  </a:lnTo>
                  <a:lnTo>
                    <a:pt x="1662" y="1335"/>
                  </a:lnTo>
                  <a:lnTo>
                    <a:pt x="1665" y="1333"/>
                  </a:lnTo>
                  <a:lnTo>
                    <a:pt x="1668" y="1331"/>
                  </a:lnTo>
                  <a:lnTo>
                    <a:pt x="1670" y="1331"/>
                  </a:lnTo>
                  <a:lnTo>
                    <a:pt x="1672" y="1330"/>
                  </a:lnTo>
                  <a:lnTo>
                    <a:pt x="1675" y="1330"/>
                  </a:lnTo>
                  <a:lnTo>
                    <a:pt x="1677" y="1330"/>
                  </a:lnTo>
                  <a:lnTo>
                    <a:pt x="1680" y="1328"/>
                  </a:lnTo>
                  <a:lnTo>
                    <a:pt x="1681" y="1327"/>
                  </a:lnTo>
                  <a:lnTo>
                    <a:pt x="1681" y="1326"/>
                  </a:lnTo>
                  <a:lnTo>
                    <a:pt x="1678" y="1321"/>
                  </a:lnTo>
                  <a:lnTo>
                    <a:pt x="1676" y="1317"/>
                  </a:lnTo>
                  <a:lnTo>
                    <a:pt x="1673" y="1312"/>
                  </a:lnTo>
                  <a:lnTo>
                    <a:pt x="1672" y="1311"/>
                  </a:lnTo>
                  <a:lnTo>
                    <a:pt x="1672" y="1309"/>
                  </a:lnTo>
                  <a:lnTo>
                    <a:pt x="1672" y="1305"/>
                  </a:lnTo>
                  <a:lnTo>
                    <a:pt x="1672" y="1301"/>
                  </a:lnTo>
                  <a:lnTo>
                    <a:pt x="1673" y="1299"/>
                  </a:lnTo>
                  <a:lnTo>
                    <a:pt x="1673" y="1297"/>
                  </a:lnTo>
                  <a:lnTo>
                    <a:pt x="1677" y="1296"/>
                  </a:lnTo>
                  <a:lnTo>
                    <a:pt x="1681" y="1296"/>
                  </a:lnTo>
                  <a:lnTo>
                    <a:pt x="1683" y="1295"/>
                  </a:lnTo>
                  <a:lnTo>
                    <a:pt x="1686" y="1295"/>
                  </a:lnTo>
                  <a:lnTo>
                    <a:pt x="1688" y="1294"/>
                  </a:lnTo>
                  <a:lnTo>
                    <a:pt x="1692" y="1295"/>
                  </a:lnTo>
                  <a:lnTo>
                    <a:pt x="1696" y="1295"/>
                  </a:lnTo>
                  <a:lnTo>
                    <a:pt x="1699" y="1295"/>
                  </a:lnTo>
                  <a:lnTo>
                    <a:pt x="1703" y="1294"/>
                  </a:lnTo>
                  <a:lnTo>
                    <a:pt x="1716" y="1292"/>
                  </a:lnTo>
                  <a:lnTo>
                    <a:pt x="1727" y="1290"/>
                  </a:lnTo>
                  <a:lnTo>
                    <a:pt x="1739" y="1286"/>
                  </a:lnTo>
                  <a:lnTo>
                    <a:pt x="1742" y="1286"/>
                  </a:lnTo>
                  <a:close/>
                  <a:moveTo>
                    <a:pt x="1495" y="1261"/>
                  </a:moveTo>
                  <a:lnTo>
                    <a:pt x="1498" y="1261"/>
                  </a:lnTo>
                  <a:lnTo>
                    <a:pt x="1500" y="1263"/>
                  </a:lnTo>
                  <a:lnTo>
                    <a:pt x="1503" y="1263"/>
                  </a:lnTo>
                  <a:lnTo>
                    <a:pt x="1505" y="1264"/>
                  </a:lnTo>
                  <a:lnTo>
                    <a:pt x="1508" y="1265"/>
                  </a:lnTo>
                  <a:lnTo>
                    <a:pt x="1510" y="1266"/>
                  </a:lnTo>
                  <a:lnTo>
                    <a:pt x="1513" y="1266"/>
                  </a:lnTo>
                  <a:lnTo>
                    <a:pt x="1515" y="1266"/>
                  </a:lnTo>
                  <a:lnTo>
                    <a:pt x="1519" y="1267"/>
                  </a:lnTo>
                  <a:lnTo>
                    <a:pt x="1529" y="1269"/>
                  </a:lnTo>
                  <a:lnTo>
                    <a:pt x="1540" y="1272"/>
                  </a:lnTo>
                  <a:lnTo>
                    <a:pt x="1544" y="1274"/>
                  </a:lnTo>
                  <a:lnTo>
                    <a:pt x="1546" y="1274"/>
                  </a:lnTo>
                  <a:lnTo>
                    <a:pt x="1550" y="1274"/>
                  </a:lnTo>
                  <a:lnTo>
                    <a:pt x="1554" y="1274"/>
                  </a:lnTo>
                  <a:lnTo>
                    <a:pt x="1559" y="1275"/>
                  </a:lnTo>
                  <a:lnTo>
                    <a:pt x="1561" y="1277"/>
                  </a:lnTo>
                  <a:lnTo>
                    <a:pt x="1564" y="1279"/>
                  </a:lnTo>
                  <a:lnTo>
                    <a:pt x="1565" y="1280"/>
                  </a:lnTo>
                  <a:lnTo>
                    <a:pt x="1567" y="1282"/>
                  </a:lnTo>
                  <a:lnTo>
                    <a:pt x="1571" y="1284"/>
                  </a:lnTo>
                  <a:lnTo>
                    <a:pt x="1574" y="1284"/>
                  </a:lnTo>
                  <a:lnTo>
                    <a:pt x="1580" y="1285"/>
                  </a:lnTo>
                  <a:lnTo>
                    <a:pt x="1585" y="1286"/>
                  </a:lnTo>
                  <a:lnTo>
                    <a:pt x="1590" y="1286"/>
                  </a:lnTo>
                  <a:lnTo>
                    <a:pt x="1600" y="1290"/>
                  </a:lnTo>
                  <a:lnTo>
                    <a:pt x="1609" y="1290"/>
                  </a:lnTo>
                  <a:lnTo>
                    <a:pt x="1616" y="1292"/>
                  </a:lnTo>
                  <a:lnTo>
                    <a:pt x="1623" y="1296"/>
                  </a:lnTo>
                  <a:lnTo>
                    <a:pt x="1631" y="1297"/>
                  </a:lnTo>
                  <a:lnTo>
                    <a:pt x="1637" y="1297"/>
                  </a:lnTo>
                  <a:lnTo>
                    <a:pt x="1641" y="1299"/>
                  </a:lnTo>
                  <a:lnTo>
                    <a:pt x="1643" y="1300"/>
                  </a:lnTo>
                  <a:lnTo>
                    <a:pt x="1643" y="1302"/>
                  </a:lnTo>
                  <a:lnTo>
                    <a:pt x="1643" y="1304"/>
                  </a:lnTo>
                  <a:lnTo>
                    <a:pt x="1641" y="1306"/>
                  </a:lnTo>
                  <a:lnTo>
                    <a:pt x="1637" y="1309"/>
                  </a:lnTo>
                  <a:lnTo>
                    <a:pt x="1627" y="1312"/>
                  </a:lnTo>
                  <a:lnTo>
                    <a:pt x="1615" y="1317"/>
                  </a:lnTo>
                  <a:lnTo>
                    <a:pt x="1601" y="1320"/>
                  </a:lnTo>
                  <a:lnTo>
                    <a:pt x="1590" y="1320"/>
                  </a:lnTo>
                  <a:lnTo>
                    <a:pt x="1586" y="1318"/>
                  </a:lnTo>
                  <a:lnTo>
                    <a:pt x="1584" y="1317"/>
                  </a:lnTo>
                  <a:lnTo>
                    <a:pt x="1581" y="1316"/>
                  </a:lnTo>
                  <a:lnTo>
                    <a:pt x="1579" y="1316"/>
                  </a:lnTo>
                  <a:lnTo>
                    <a:pt x="1576" y="1317"/>
                  </a:lnTo>
                  <a:lnTo>
                    <a:pt x="1574" y="1320"/>
                  </a:lnTo>
                  <a:lnTo>
                    <a:pt x="1572" y="1322"/>
                  </a:lnTo>
                  <a:lnTo>
                    <a:pt x="1571" y="1325"/>
                  </a:lnTo>
                  <a:lnTo>
                    <a:pt x="1569" y="1326"/>
                  </a:lnTo>
                  <a:lnTo>
                    <a:pt x="1565" y="1327"/>
                  </a:lnTo>
                  <a:lnTo>
                    <a:pt x="1561" y="1327"/>
                  </a:lnTo>
                  <a:lnTo>
                    <a:pt x="1561" y="1325"/>
                  </a:lnTo>
                  <a:lnTo>
                    <a:pt x="1561" y="1321"/>
                  </a:lnTo>
                  <a:lnTo>
                    <a:pt x="1560" y="1317"/>
                  </a:lnTo>
                  <a:lnTo>
                    <a:pt x="1560" y="1313"/>
                  </a:lnTo>
                  <a:lnTo>
                    <a:pt x="1557" y="1310"/>
                  </a:lnTo>
                  <a:lnTo>
                    <a:pt x="1556" y="1309"/>
                  </a:lnTo>
                  <a:lnTo>
                    <a:pt x="1554" y="1307"/>
                  </a:lnTo>
                  <a:lnTo>
                    <a:pt x="1551" y="1306"/>
                  </a:lnTo>
                  <a:lnTo>
                    <a:pt x="1548" y="1306"/>
                  </a:lnTo>
                  <a:lnTo>
                    <a:pt x="1545" y="1306"/>
                  </a:lnTo>
                  <a:lnTo>
                    <a:pt x="1543" y="1306"/>
                  </a:lnTo>
                  <a:lnTo>
                    <a:pt x="1535" y="1300"/>
                  </a:lnTo>
                  <a:lnTo>
                    <a:pt x="1528" y="1294"/>
                  </a:lnTo>
                  <a:lnTo>
                    <a:pt x="1519" y="1289"/>
                  </a:lnTo>
                  <a:lnTo>
                    <a:pt x="1518" y="1289"/>
                  </a:lnTo>
                  <a:lnTo>
                    <a:pt x="1515" y="1290"/>
                  </a:lnTo>
                  <a:lnTo>
                    <a:pt x="1514" y="1291"/>
                  </a:lnTo>
                  <a:lnTo>
                    <a:pt x="1511" y="1292"/>
                  </a:lnTo>
                  <a:lnTo>
                    <a:pt x="1510" y="1294"/>
                  </a:lnTo>
                  <a:lnTo>
                    <a:pt x="1508" y="1295"/>
                  </a:lnTo>
                  <a:lnTo>
                    <a:pt x="1505" y="1296"/>
                  </a:lnTo>
                  <a:lnTo>
                    <a:pt x="1503" y="1296"/>
                  </a:lnTo>
                  <a:lnTo>
                    <a:pt x="1500" y="1295"/>
                  </a:lnTo>
                  <a:lnTo>
                    <a:pt x="1498" y="1294"/>
                  </a:lnTo>
                  <a:lnTo>
                    <a:pt x="1495" y="1292"/>
                  </a:lnTo>
                  <a:lnTo>
                    <a:pt x="1493" y="1291"/>
                  </a:lnTo>
                  <a:lnTo>
                    <a:pt x="1490" y="1292"/>
                  </a:lnTo>
                  <a:lnTo>
                    <a:pt x="1486" y="1294"/>
                  </a:lnTo>
                  <a:lnTo>
                    <a:pt x="1484" y="1295"/>
                  </a:lnTo>
                  <a:lnTo>
                    <a:pt x="1480" y="1295"/>
                  </a:lnTo>
                  <a:lnTo>
                    <a:pt x="1476" y="1295"/>
                  </a:lnTo>
                  <a:lnTo>
                    <a:pt x="1474" y="1292"/>
                  </a:lnTo>
                  <a:lnTo>
                    <a:pt x="1473" y="1291"/>
                  </a:lnTo>
                  <a:lnTo>
                    <a:pt x="1469" y="1290"/>
                  </a:lnTo>
                  <a:lnTo>
                    <a:pt x="1467" y="1289"/>
                  </a:lnTo>
                  <a:lnTo>
                    <a:pt x="1462" y="1289"/>
                  </a:lnTo>
                  <a:lnTo>
                    <a:pt x="1459" y="1290"/>
                  </a:lnTo>
                  <a:lnTo>
                    <a:pt x="1455" y="1290"/>
                  </a:lnTo>
                  <a:lnTo>
                    <a:pt x="1453" y="1292"/>
                  </a:lnTo>
                  <a:lnTo>
                    <a:pt x="1450" y="1295"/>
                  </a:lnTo>
                  <a:lnTo>
                    <a:pt x="1449" y="1296"/>
                  </a:lnTo>
                  <a:lnTo>
                    <a:pt x="1447" y="1297"/>
                  </a:lnTo>
                  <a:lnTo>
                    <a:pt x="1444" y="1299"/>
                  </a:lnTo>
                  <a:lnTo>
                    <a:pt x="1442" y="1299"/>
                  </a:lnTo>
                  <a:lnTo>
                    <a:pt x="1439" y="1299"/>
                  </a:lnTo>
                  <a:lnTo>
                    <a:pt x="1437" y="1300"/>
                  </a:lnTo>
                  <a:lnTo>
                    <a:pt x="1427" y="1306"/>
                  </a:lnTo>
                  <a:lnTo>
                    <a:pt x="1413" y="1309"/>
                  </a:lnTo>
                  <a:lnTo>
                    <a:pt x="1412" y="1309"/>
                  </a:lnTo>
                  <a:lnTo>
                    <a:pt x="1409" y="1307"/>
                  </a:lnTo>
                  <a:lnTo>
                    <a:pt x="1407" y="1306"/>
                  </a:lnTo>
                  <a:lnTo>
                    <a:pt x="1405" y="1306"/>
                  </a:lnTo>
                  <a:lnTo>
                    <a:pt x="1404" y="1305"/>
                  </a:lnTo>
                  <a:lnTo>
                    <a:pt x="1405" y="1302"/>
                  </a:lnTo>
                  <a:lnTo>
                    <a:pt x="1405" y="1301"/>
                  </a:lnTo>
                  <a:lnTo>
                    <a:pt x="1408" y="1300"/>
                  </a:lnTo>
                  <a:lnTo>
                    <a:pt x="1409" y="1299"/>
                  </a:lnTo>
                  <a:lnTo>
                    <a:pt x="1412" y="1297"/>
                  </a:lnTo>
                  <a:lnTo>
                    <a:pt x="1414" y="1296"/>
                  </a:lnTo>
                  <a:lnTo>
                    <a:pt x="1417" y="1296"/>
                  </a:lnTo>
                  <a:lnTo>
                    <a:pt x="1418" y="1295"/>
                  </a:lnTo>
                  <a:lnTo>
                    <a:pt x="1424" y="1290"/>
                  </a:lnTo>
                  <a:lnTo>
                    <a:pt x="1428" y="1286"/>
                  </a:lnTo>
                  <a:lnTo>
                    <a:pt x="1432" y="1281"/>
                  </a:lnTo>
                  <a:lnTo>
                    <a:pt x="1435" y="1279"/>
                  </a:lnTo>
                  <a:lnTo>
                    <a:pt x="1443" y="1279"/>
                  </a:lnTo>
                  <a:lnTo>
                    <a:pt x="1449" y="1279"/>
                  </a:lnTo>
                  <a:lnTo>
                    <a:pt x="1458" y="1280"/>
                  </a:lnTo>
                  <a:lnTo>
                    <a:pt x="1465" y="1281"/>
                  </a:lnTo>
                  <a:lnTo>
                    <a:pt x="1472" y="1281"/>
                  </a:lnTo>
                  <a:lnTo>
                    <a:pt x="1476" y="1279"/>
                  </a:lnTo>
                  <a:lnTo>
                    <a:pt x="1481" y="1274"/>
                  </a:lnTo>
                  <a:lnTo>
                    <a:pt x="1485" y="1270"/>
                  </a:lnTo>
                  <a:lnTo>
                    <a:pt x="1490" y="1266"/>
                  </a:lnTo>
                  <a:lnTo>
                    <a:pt x="1495" y="1261"/>
                  </a:lnTo>
                  <a:close/>
                  <a:moveTo>
                    <a:pt x="1695" y="1253"/>
                  </a:moveTo>
                  <a:lnTo>
                    <a:pt x="1697" y="1254"/>
                  </a:lnTo>
                  <a:lnTo>
                    <a:pt x="1698" y="1254"/>
                  </a:lnTo>
                  <a:lnTo>
                    <a:pt x="1698" y="1256"/>
                  </a:lnTo>
                  <a:lnTo>
                    <a:pt x="1698" y="1259"/>
                  </a:lnTo>
                  <a:lnTo>
                    <a:pt x="1697" y="1260"/>
                  </a:lnTo>
                  <a:lnTo>
                    <a:pt x="1697" y="1260"/>
                  </a:lnTo>
                  <a:lnTo>
                    <a:pt x="1695" y="1260"/>
                  </a:lnTo>
                  <a:lnTo>
                    <a:pt x="1693" y="1260"/>
                  </a:lnTo>
                  <a:lnTo>
                    <a:pt x="1692" y="1260"/>
                  </a:lnTo>
                  <a:lnTo>
                    <a:pt x="1692" y="1258"/>
                  </a:lnTo>
                  <a:lnTo>
                    <a:pt x="1692" y="1256"/>
                  </a:lnTo>
                  <a:lnTo>
                    <a:pt x="1693" y="1254"/>
                  </a:lnTo>
                  <a:lnTo>
                    <a:pt x="1695" y="1253"/>
                  </a:lnTo>
                  <a:close/>
                  <a:moveTo>
                    <a:pt x="1663" y="1248"/>
                  </a:moveTo>
                  <a:lnTo>
                    <a:pt x="1665" y="1249"/>
                  </a:lnTo>
                  <a:lnTo>
                    <a:pt x="1666" y="1251"/>
                  </a:lnTo>
                  <a:lnTo>
                    <a:pt x="1666" y="1253"/>
                  </a:lnTo>
                  <a:lnTo>
                    <a:pt x="1666" y="1254"/>
                  </a:lnTo>
                  <a:lnTo>
                    <a:pt x="1666" y="1255"/>
                  </a:lnTo>
                  <a:lnTo>
                    <a:pt x="1666" y="1255"/>
                  </a:lnTo>
                  <a:lnTo>
                    <a:pt x="1663" y="1256"/>
                  </a:lnTo>
                  <a:lnTo>
                    <a:pt x="1662" y="1258"/>
                  </a:lnTo>
                  <a:lnTo>
                    <a:pt x="1661" y="1256"/>
                  </a:lnTo>
                  <a:lnTo>
                    <a:pt x="1661" y="1255"/>
                  </a:lnTo>
                  <a:lnTo>
                    <a:pt x="1661" y="1254"/>
                  </a:lnTo>
                  <a:lnTo>
                    <a:pt x="1661" y="1251"/>
                  </a:lnTo>
                  <a:lnTo>
                    <a:pt x="1661" y="1250"/>
                  </a:lnTo>
                  <a:lnTo>
                    <a:pt x="1662" y="1249"/>
                  </a:lnTo>
                  <a:lnTo>
                    <a:pt x="1663" y="1248"/>
                  </a:lnTo>
                  <a:close/>
                  <a:moveTo>
                    <a:pt x="1738" y="811"/>
                  </a:moveTo>
                  <a:lnTo>
                    <a:pt x="1736" y="812"/>
                  </a:lnTo>
                  <a:lnTo>
                    <a:pt x="1734" y="815"/>
                  </a:lnTo>
                  <a:lnTo>
                    <a:pt x="1737" y="816"/>
                  </a:lnTo>
                  <a:lnTo>
                    <a:pt x="1739" y="817"/>
                  </a:lnTo>
                  <a:lnTo>
                    <a:pt x="1742" y="819"/>
                  </a:lnTo>
                  <a:lnTo>
                    <a:pt x="1743" y="820"/>
                  </a:lnTo>
                  <a:lnTo>
                    <a:pt x="1744" y="821"/>
                  </a:lnTo>
                  <a:lnTo>
                    <a:pt x="1743" y="816"/>
                  </a:lnTo>
                  <a:lnTo>
                    <a:pt x="1742" y="814"/>
                  </a:lnTo>
                  <a:lnTo>
                    <a:pt x="1741" y="811"/>
                  </a:lnTo>
                  <a:lnTo>
                    <a:pt x="1738" y="811"/>
                  </a:lnTo>
                  <a:close/>
                  <a:moveTo>
                    <a:pt x="3154" y="602"/>
                  </a:moveTo>
                  <a:lnTo>
                    <a:pt x="3152" y="613"/>
                  </a:lnTo>
                  <a:lnTo>
                    <a:pt x="3147" y="625"/>
                  </a:lnTo>
                  <a:lnTo>
                    <a:pt x="3147" y="628"/>
                  </a:lnTo>
                  <a:lnTo>
                    <a:pt x="3146" y="632"/>
                  </a:lnTo>
                  <a:lnTo>
                    <a:pt x="3146" y="634"/>
                  </a:lnTo>
                  <a:lnTo>
                    <a:pt x="3145" y="638"/>
                  </a:lnTo>
                  <a:lnTo>
                    <a:pt x="3146" y="641"/>
                  </a:lnTo>
                  <a:lnTo>
                    <a:pt x="3146" y="643"/>
                  </a:lnTo>
                  <a:lnTo>
                    <a:pt x="3147" y="646"/>
                  </a:lnTo>
                  <a:lnTo>
                    <a:pt x="3147" y="649"/>
                  </a:lnTo>
                  <a:lnTo>
                    <a:pt x="3147" y="653"/>
                  </a:lnTo>
                  <a:lnTo>
                    <a:pt x="3146" y="657"/>
                  </a:lnTo>
                  <a:lnTo>
                    <a:pt x="3146" y="661"/>
                  </a:lnTo>
                  <a:lnTo>
                    <a:pt x="3145" y="663"/>
                  </a:lnTo>
                  <a:lnTo>
                    <a:pt x="3142" y="666"/>
                  </a:lnTo>
                  <a:lnTo>
                    <a:pt x="3140" y="666"/>
                  </a:lnTo>
                  <a:lnTo>
                    <a:pt x="3137" y="668"/>
                  </a:lnTo>
                  <a:lnTo>
                    <a:pt x="3135" y="669"/>
                  </a:lnTo>
                  <a:lnTo>
                    <a:pt x="3132" y="671"/>
                  </a:lnTo>
                  <a:lnTo>
                    <a:pt x="3130" y="674"/>
                  </a:lnTo>
                  <a:lnTo>
                    <a:pt x="3128" y="676"/>
                  </a:lnTo>
                  <a:lnTo>
                    <a:pt x="3126" y="676"/>
                  </a:lnTo>
                  <a:lnTo>
                    <a:pt x="3125" y="677"/>
                  </a:lnTo>
                  <a:lnTo>
                    <a:pt x="3122" y="676"/>
                  </a:lnTo>
                  <a:lnTo>
                    <a:pt x="3120" y="677"/>
                  </a:lnTo>
                  <a:lnTo>
                    <a:pt x="3117" y="678"/>
                  </a:lnTo>
                  <a:lnTo>
                    <a:pt x="3080" y="669"/>
                  </a:lnTo>
                  <a:lnTo>
                    <a:pt x="3080" y="668"/>
                  </a:lnTo>
                  <a:lnTo>
                    <a:pt x="3080" y="664"/>
                  </a:lnTo>
                  <a:lnTo>
                    <a:pt x="3079" y="661"/>
                  </a:lnTo>
                  <a:lnTo>
                    <a:pt x="3077" y="658"/>
                  </a:lnTo>
                  <a:lnTo>
                    <a:pt x="3076" y="656"/>
                  </a:lnTo>
                  <a:lnTo>
                    <a:pt x="3074" y="653"/>
                  </a:lnTo>
                  <a:lnTo>
                    <a:pt x="3072" y="651"/>
                  </a:lnTo>
                  <a:lnTo>
                    <a:pt x="3080" y="646"/>
                  </a:lnTo>
                  <a:lnTo>
                    <a:pt x="3081" y="648"/>
                  </a:lnTo>
                  <a:lnTo>
                    <a:pt x="3082" y="651"/>
                  </a:lnTo>
                  <a:lnTo>
                    <a:pt x="3085" y="653"/>
                  </a:lnTo>
                  <a:lnTo>
                    <a:pt x="3154" y="602"/>
                  </a:lnTo>
                  <a:close/>
                  <a:moveTo>
                    <a:pt x="1306" y="535"/>
                  </a:moveTo>
                  <a:lnTo>
                    <a:pt x="1303" y="535"/>
                  </a:lnTo>
                  <a:lnTo>
                    <a:pt x="1300" y="537"/>
                  </a:lnTo>
                  <a:lnTo>
                    <a:pt x="1297" y="541"/>
                  </a:lnTo>
                  <a:lnTo>
                    <a:pt x="1295" y="544"/>
                  </a:lnTo>
                  <a:lnTo>
                    <a:pt x="1292" y="547"/>
                  </a:lnTo>
                  <a:lnTo>
                    <a:pt x="1291" y="550"/>
                  </a:lnTo>
                  <a:lnTo>
                    <a:pt x="1290" y="552"/>
                  </a:lnTo>
                  <a:lnTo>
                    <a:pt x="1292" y="559"/>
                  </a:lnTo>
                  <a:lnTo>
                    <a:pt x="1298" y="562"/>
                  </a:lnTo>
                  <a:lnTo>
                    <a:pt x="1307" y="562"/>
                  </a:lnTo>
                  <a:lnTo>
                    <a:pt x="1313" y="561"/>
                  </a:lnTo>
                  <a:lnTo>
                    <a:pt x="1316" y="551"/>
                  </a:lnTo>
                  <a:lnTo>
                    <a:pt x="1315" y="542"/>
                  </a:lnTo>
                  <a:lnTo>
                    <a:pt x="1308" y="535"/>
                  </a:lnTo>
                  <a:lnTo>
                    <a:pt x="1306" y="535"/>
                  </a:lnTo>
                  <a:close/>
                  <a:moveTo>
                    <a:pt x="3369" y="534"/>
                  </a:moveTo>
                  <a:lnTo>
                    <a:pt x="3368" y="534"/>
                  </a:lnTo>
                  <a:lnTo>
                    <a:pt x="3366" y="534"/>
                  </a:lnTo>
                  <a:lnTo>
                    <a:pt x="3365" y="535"/>
                  </a:lnTo>
                  <a:lnTo>
                    <a:pt x="3364" y="537"/>
                  </a:lnTo>
                  <a:lnTo>
                    <a:pt x="3363" y="537"/>
                  </a:lnTo>
                  <a:lnTo>
                    <a:pt x="3360" y="540"/>
                  </a:lnTo>
                  <a:lnTo>
                    <a:pt x="3359" y="542"/>
                  </a:lnTo>
                  <a:lnTo>
                    <a:pt x="3356" y="546"/>
                  </a:lnTo>
                  <a:lnTo>
                    <a:pt x="3354" y="551"/>
                  </a:lnTo>
                  <a:lnTo>
                    <a:pt x="3354" y="556"/>
                  </a:lnTo>
                  <a:lnTo>
                    <a:pt x="3353" y="561"/>
                  </a:lnTo>
                  <a:lnTo>
                    <a:pt x="3351" y="567"/>
                  </a:lnTo>
                  <a:lnTo>
                    <a:pt x="3351" y="569"/>
                  </a:lnTo>
                  <a:lnTo>
                    <a:pt x="3351" y="572"/>
                  </a:lnTo>
                  <a:lnTo>
                    <a:pt x="3353" y="576"/>
                  </a:lnTo>
                  <a:lnTo>
                    <a:pt x="3353" y="580"/>
                  </a:lnTo>
                  <a:lnTo>
                    <a:pt x="3353" y="583"/>
                  </a:lnTo>
                  <a:lnTo>
                    <a:pt x="3354" y="585"/>
                  </a:lnTo>
                  <a:lnTo>
                    <a:pt x="3356" y="585"/>
                  </a:lnTo>
                  <a:lnTo>
                    <a:pt x="3359" y="583"/>
                  </a:lnTo>
                  <a:lnTo>
                    <a:pt x="3359" y="583"/>
                  </a:lnTo>
                  <a:lnTo>
                    <a:pt x="3360" y="583"/>
                  </a:lnTo>
                  <a:lnTo>
                    <a:pt x="3361" y="583"/>
                  </a:lnTo>
                  <a:lnTo>
                    <a:pt x="3363" y="582"/>
                  </a:lnTo>
                  <a:lnTo>
                    <a:pt x="3364" y="582"/>
                  </a:lnTo>
                  <a:lnTo>
                    <a:pt x="3365" y="580"/>
                  </a:lnTo>
                  <a:lnTo>
                    <a:pt x="3366" y="576"/>
                  </a:lnTo>
                  <a:lnTo>
                    <a:pt x="3368" y="572"/>
                  </a:lnTo>
                  <a:lnTo>
                    <a:pt x="3368" y="570"/>
                  </a:lnTo>
                  <a:lnTo>
                    <a:pt x="3368" y="567"/>
                  </a:lnTo>
                  <a:lnTo>
                    <a:pt x="3369" y="565"/>
                  </a:lnTo>
                  <a:lnTo>
                    <a:pt x="3370" y="562"/>
                  </a:lnTo>
                  <a:lnTo>
                    <a:pt x="3371" y="560"/>
                  </a:lnTo>
                  <a:lnTo>
                    <a:pt x="3373" y="557"/>
                  </a:lnTo>
                  <a:lnTo>
                    <a:pt x="3373" y="554"/>
                  </a:lnTo>
                  <a:lnTo>
                    <a:pt x="3373" y="551"/>
                  </a:lnTo>
                  <a:lnTo>
                    <a:pt x="3371" y="549"/>
                  </a:lnTo>
                  <a:lnTo>
                    <a:pt x="3370" y="546"/>
                  </a:lnTo>
                  <a:lnTo>
                    <a:pt x="3370" y="544"/>
                  </a:lnTo>
                  <a:lnTo>
                    <a:pt x="3371" y="541"/>
                  </a:lnTo>
                  <a:lnTo>
                    <a:pt x="3373" y="540"/>
                  </a:lnTo>
                  <a:lnTo>
                    <a:pt x="3373" y="537"/>
                  </a:lnTo>
                  <a:lnTo>
                    <a:pt x="3371" y="536"/>
                  </a:lnTo>
                  <a:lnTo>
                    <a:pt x="3370" y="535"/>
                  </a:lnTo>
                  <a:lnTo>
                    <a:pt x="3370" y="534"/>
                  </a:lnTo>
                  <a:lnTo>
                    <a:pt x="3369" y="534"/>
                  </a:lnTo>
                  <a:close/>
                  <a:moveTo>
                    <a:pt x="3320" y="518"/>
                  </a:moveTo>
                  <a:lnTo>
                    <a:pt x="3318" y="518"/>
                  </a:lnTo>
                  <a:lnTo>
                    <a:pt x="3315" y="520"/>
                  </a:lnTo>
                  <a:lnTo>
                    <a:pt x="3313" y="523"/>
                  </a:lnTo>
                  <a:lnTo>
                    <a:pt x="3311" y="525"/>
                  </a:lnTo>
                  <a:lnTo>
                    <a:pt x="3310" y="528"/>
                  </a:lnTo>
                  <a:lnTo>
                    <a:pt x="3309" y="530"/>
                  </a:lnTo>
                  <a:lnTo>
                    <a:pt x="3306" y="532"/>
                  </a:lnTo>
                  <a:lnTo>
                    <a:pt x="3305" y="532"/>
                  </a:lnTo>
                  <a:lnTo>
                    <a:pt x="3303" y="532"/>
                  </a:lnTo>
                  <a:lnTo>
                    <a:pt x="3301" y="532"/>
                  </a:lnTo>
                  <a:lnTo>
                    <a:pt x="3299" y="534"/>
                  </a:lnTo>
                  <a:lnTo>
                    <a:pt x="3297" y="535"/>
                  </a:lnTo>
                  <a:lnTo>
                    <a:pt x="3295" y="537"/>
                  </a:lnTo>
                  <a:lnTo>
                    <a:pt x="3294" y="540"/>
                  </a:lnTo>
                  <a:lnTo>
                    <a:pt x="3294" y="544"/>
                  </a:lnTo>
                  <a:lnTo>
                    <a:pt x="3293" y="547"/>
                  </a:lnTo>
                  <a:lnTo>
                    <a:pt x="3293" y="551"/>
                  </a:lnTo>
                  <a:lnTo>
                    <a:pt x="3292" y="554"/>
                  </a:lnTo>
                  <a:lnTo>
                    <a:pt x="3289" y="562"/>
                  </a:lnTo>
                  <a:lnTo>
                    <a:pt x="3287" y="570"/>
                  </a:lnTo>
                  <a:lnTo>
                    <a:pt x="3285" y="580"/>
                  </a:lnTo>
                  <a:lnTo>
                    <a:pt x="3285" y="606"/>
                  </a:lnTo>
                  <a:lnTo>
                    <a:pt x="3288" y="611"/>
                  </a:lnTo>
                  <a:lnTo>
                    <a:pt x="3288" y="616"/>
                  </a:lnTo>
                  <a:lnTo>
                    <a:pt x="3288" y="622"/>
                  </a:lnTo>
                  <a:lnTo>
                    <a:pt x="3290" y="625"/>
                  </a:lnTo>
                  <a:lnTo>
                    <a:pt x="3292" y="628"/>
                  </a:lnTo>
                  <a:lnTo>
                    <a:pt x="3292" y="629"/>
                  </a:lnTo>
                  <a:lnTo>
                    <a:pt x="3294" y="632"/>
                  </a:lnTo>
                  <a:lnTo>
                    <a:pt x="3294" y="642"/>
                  </a:lnTo>
                  <a:lnTo>
                    <a:pt x="3295" y="644"/>
                  </a:lnTo>
                  <a:lnTo>
                    <a:pt x="3297" y="648"/>
                  </a:lnTo>
                  <a:lnTo>
                    <a:pt x="3297" y="652"/>
                  </a:lnTo>
                  <a:lnTo>
                    <a:pt x="3297" y="656"/>
                  </a:lnTo>
                  <a:lnTo>
                    <a:pt x="3294" y="661"/>
                  </a:lnTo>
                  <a:lnTo>
                    <a:pt x="3293" y="664"/>
                  </a:lnTo>
                  <a:lnTo>
                    <a:pt x="3292" y="668"/>
                  </a:lnTo>
                  <a:lnTo>
                    <a:pt x="3292" y="671"/>
                  </a:lnTo>
                  <a:lnTo>
                    <a:pt x="3289" y="677"/>
                  </a:lnTo>
                  <a:lnTo>
                    <a:pt x="3289" y="682"/>
                  </a:lnTo>
                  <a:lnTo>
                    <a:pt x="3288" y="687"/>
                  </a:lnTo>
                  <a:lnTo>
                    <a:pt x="3288" y="689"/>
                  </a:lnTo>
                  <a:lnTo>
                    <a:pt x="3288" y="692"/>
                  </a:lnTo>
                  <a:lnTo>
                    <a:pt x="3288" y="695"/>
                  </a:lnTo>
                  <a:lnTo>
                    <a:pt x="3288" y="700"/>
                  </a:lnTo>
                  <a:lnTo>
                    <a:pt x="3289" y="700"/>
                  </a:lnTo>
                  <a:lnTo>
                    <a:pt x="3289" y="702"/>
                  </a:lnTo>
                  <a:lnTo>
                    <a:pt x="3290" y="702"/>
                  </a:lnTo>
                  <a:lnTo>
                    <a:pt x="3290" y="702"/>
                  </a:lnTo>
                  <a:lnTo>
                    <a:pt x="3292" y="703"/>
                  </a:lnTo>
                  <a:lnTo>
                    <a:pt x="3294" y="705"/>
                  </a:lnTo>
                  <a:lnTo>
                    <a:pt x="3295" y="708"/>
                  </a:lnTo>
                  <a:lnTo>
                    <a:pt x="3297" y="710"/>
                  </a:lnTo>
                  <a:lnTo>
                    <a:pt x="3297" y="713"/>
                  </a:lnTo>
                  <a:lnTo>
                    <a:pt x="3297" y="715"/>
                  </a:lnTo>
                  <a:lnTo>
                    <a:pt x="3298" y="717"/>
                  </a:lnTo>
                  <a:lnTo>
                    <a:pt x="3299" y="718"/>
                  </a:lnTo>
                  <a:lnTo>
                    <a:pt x="3300" y="719"/>
                  </a:lnTo>
                  <a:lnTo>
                    <a:pt x="3301" y="718"/>
                  </a:lnTo>
                  <a:lnTo>
                    <a:pt x="3303" y="717"/>
                  </a:lnTo>
                  <a:lnTo>
                    <a:pt x="3305" y="714"/>
                  </a:lnTo>
                  <a:lnTo>
                    <a:pt x="3306" y="712"/>
                  </a:lnTo>
                  <a:lnTo>
                    <a:pt x="3309" y="710"/>
                  </a:lnTo>
                  <a:lnTo>
                    <a:pt x="3311" y="710"/>
                  </a:lnTo>
                  <a:lnTo>
                    <a:pt x="3313" y="709"/>
                  </a:lnTo>
                  <a:lnTo>
                    <a:pt x="3313" y="708"/>
                  </a:lnTo>
                  <a:lnTo>
                    <a:pt x="3315" y="708"/>
                  </a:lnTo>
                  <a:lnTo>
                    <a:pt x="3316" y="707"/>
                  </a:lnTo>
                  <a:lnTo>
                    <a:pt x="3318" y="704"/>
                  </a:lnTo>
                  <a:lnTo>
                    <a:pt x="3318" y="703"/>
                  </a:lnTo>
                  <a:lnTo>
                    <a:pt x="3318" y="700"/>
                  </a:lnTo>
                  <a:lnTo>
                    <a:pt x="3319" y="682"/>
                  </a:lnTo>
                  <a:lnTo>
                    <a:pt x="3320" y="666"/>
                  </a:lnTo>
                  <a:lnTo>
                    <a:pt x="3320" y="663"/>
                  </a:lnTo>
                  <a:lnTo>
                    <a:pt x="3320" y="661"/>
                  </a:lnTo>
                  <a:lnTo>
                    <a:pt x="3319" y="658"/>
                  </a:lnTo>
                  <a:lnTo>
                    <a:pt x="3319" y="656"/>
                  </a:lnTo>
                  <a:lnTo>
                    <a:pt x="3318" y="656"/>
                  </a:lnTo>
                  <a:lnTo>
                    <a:pt x="3316" y="654"/>
                  </a:lnTo>
                  <a:lnTo>
                    <a:pt x="3315" y="653"/>
                  </a:lnTo>
                  <a:lnTo>
                    <a:pt x="3315" y="651"/>
                  </a:lnTo>
                  <a:lnTo>
                    <a:pt x="3315" y="648"/>
                  </a:lnTo>
                  <a:lnTo>
                    <a:pt x="3315" y="646"/>
                  </a:lnTo>
                  <a:lnTo>
                    <a:pt x="3315" y="644"/>
                  </a:lnTo>
                  <a:lnTo>
                    <a:pt x="3316" y="644"/>
                  </a:lnTo>
                  <a:lnTo>
                    <a:pt x="3316" y="644"/>
                  </a:lnTo>
                  <a:lnTo>
                    <a:pt x="3318" y="644"/>
                  </a:lnTo>
                  <a:lnTo>
                    <a:pt x="3318" y="644"/>
                  </a:lnTo>
                  <a:lnTo>
                    <a:pt x="3319" y="646"/>
                  </a:lnTo>
                  <a:lnTo>
                    <a:pt x="3321" y="646"/>
                  </a:lnTo>
                  <a:lnTo>
                    <a:pt x="3324" y="646"/>
                  </a:lnTo>
                  <a:lnTo>
                    <a:pt x="3325" y="644"/>
                  </a:lnTo>
                  <a:lnTo>
                    <a:pt x="3326" y="643"/>
                  </a:lnTo>
                  <a:lnTo>
                    <a:pt x="3326" y="641"/>
                  </a:lnTo>
                  <a:lnTo>
                    <a:pt x="3326" y="638"/>
                  </a:lnTo>
                  <a:lnTo>
                    <a:pt x="3326" y="636"/>
                  </a:lnTo>
                  <a:lnTo>
                    <a:pt x="3325" y="633"/>
                  </a:lnTo>
                  <a:lnTo>
                    <a:pt x="3325" y="632"/>
                  </a:lnTo>
                  <a:lnTo>
                    <a:pt x="3324" y="629"/>
                  </a:lnTo>
                  <a:lnTo>
                    <a:pt x="3323" y="627"/>
                  </a:lnTo>
                  <a:lnTo>
                    <a:pt x="3323" y="626"/>
                  </a:lnTo>
                  <a:lnTo>
                    <a:pt x="3321" y="625"/>
                  </a:lnTo>
                  <a:lnTo>
                    <a:pt x="3320" y="623"/>
                  </a:lnTo>
                  <a:lnTo>
                    <a:pt x="3318" y="625"/>
                  </a:lnTo>
                  <a:lnTo>
                    <a:pt x="3316" y="623"/>
                  </a:lnTo>
                  <a:lnTo>
                    <a:pt x="3316" y="622"/>
                  </a:lnTo>
                  <a:lnTo>
                    <a:pt x="3316" y="620"/>
                  </a:lnTo>
                  <a:lnTo>
                    <a:pt x="3316" y="617"/>
                  </a:lnTo>
                  <a:lnTo>
                    <a:pt x="3316" y="613"/>
                  </a:lnTo>
                  <a:lnTo>
                    <a:pt x="3318" y="611"/>
                  </a:lnTo>
                  <a:lnTo>
                    <a:pt x="3318" y="608"/>
                  </a:lnTo>
                  <a:lnTo>
                    <a:pt x="3316" y="606"/>
                  </a:lnTo>
                  <a:lnTo>
                    <a:pt x="3316" y="605"/>
                  </a:lnTo>
                  <a:lnTo>
                    <a:pt x="3315" y="603"/>
                  </a:lnTo>
                  <a:lnTo>
                    <a:pt x="3314" y="602"/>
                  </a:lnTo>
                  <a:lnTo>
                    <a:pt x="3313" y="601"/>
                  </a:lnTo>
                  <a:lnTo>
                    <a:pt x="3313" y="598"/>
                  </a:lnTo>
                  <a:lnTo>
                    <a:pt x="3313" y="585"/>
                  </a:lnTo>
                  <a:lnTo>
                    <a:pt x="3311" y="582"/>
                  </a:lnTo>
                  <a:lnTo>
                    <a:pt x="3310" y="580"/>
                  </a:lnTo>
                  <a:lnTo>
                    <a:pt x="3309" y="577"/>
                  </a:lnTo>
                  <a:lnTo>
                    <a:pt x="3310" y="572"/>
                  </a:lnTo>
                  <a:lnTo>
                    <a:pt x="3311" y="567"/>
                  </a:lnTo>
                  <a:lnTo>
                    <a:pt x="3313" y="562"/>
                  </a:lnTo>
                  <a:lnTo>
                    <a:pt x="3315" y="559"/>
                  </a:lnTo>
                  <a:lnTo>
                    <a:pt x="3316" y="556"/>
                  </a:lnTo>
                  <a:lnTo>
                    <a:pt x="3318" y="555"/>
                  </a:lnTo>
                  <a:lnTo>
                    <a:pt x="3319" y="554"/>
                  </a:lnTo>
                  <a:lnTo>
                    <a:pt x="3321" y="554"/>
                  </a:lnTo>
                  <a:lnTo>
                    <a:pt x="3323" y="555"/>
                  </a:lnTo>
                  <a:lnTo>
                    <a:pt x="3325" y="556"/>
                  </a:lnTo>
                  <a:lnTo>
                    <a:pt x="3325" y="556"/>
                  </a:lnTo>
                  <a:lnTo>
                    <a:pt x="3326" y="557"/>
                  </a:lnTo>
                  <a:lnTo>
                    <a:pt x="3328" y="559"/>
                  </a:lnTo>
                  <a:lnTo>
                    <a:pt x="3329" y="559"/>
                  </a:lnTo>
                  <a:lnTo>
                    <a:pt x="3329" y="559"/>
                  </a:lnTo>
                  <a:lnTo>
                    <a:pt x="3330" y="559"/>
                  </a:lnTo>
                  <a:lnTo>
                    <a:pt x="3330" y="556"/>
                  </a:lnTo>
                  <a:lnTo>
                    <a:pt x="3330" y="551"/>
                  </a:lnTo>
                  <a:lnTo>
                    <a:pt x="3330" y="546"/>
                  </a:lnTo>
                  <a:lnTo>
                    <a:pt x="3328" y="541"/>
                  </a:lnTo>
                  <a:lnTo>
                    <a:pt x="3325" y="531"/>
                  </a:lnTo>
                  <a:lnTo>
                    <a:pt x="3323" y="523"/>
                  </a:lnTo>
                  <a:lnTo>
                    <a:pt x="3320" y="518"/>
                  </a:lnTo>
                  <a:close/>
                  <a:moveTo>
                    <a:pt x="3455" y="515"/>
                  </a:moveTo>
                  <a:lnTo>
                    <a:pt x="3452" y="515"/>
                  </a:lnTo>
                  <a:lnTo>
                    <a:pt x="3448" y="515"/>
                  </a:lnTo>
                  <a:lnTo>
                    <a:pt x="3446" y="518"/>
                  </a:lnTo>
                  <a:lnTo>
                    <a:pt x="3445" y="521"/>
                  </a:lnTo>
                  <a:lnTo>
                    <a:pt x="3442" y="525"/>
                  </a:lnTo>
                  <a:lnTo>
                    <a:pt x="3441" y="528"/>
                  </a:lnTo>
                  <a:lnTo>
                    <a:pt x="3441" y="530"/>
                  </a:lnTo>
                  <a:lnTo>
                    <a:pt x="3440" y="534"/>
                  </a:lnTo>
                  <a:lnTo>
                    <a:pt x="3440" y="539"/>
                  </a:lnTo>
                  <a:lnTo>
                    <a:pt x="3441" y="542"/>
                  </a:lnTo>
                  <a:lnTo>
                    <a:pt x="3441" y="546"/>
                  </a:lnTo>
                  <a:lnTo>
                    <a:pt x="3441" y="545"/>
                  </a:lnTo>
                  <a:lnTo>
                    <a:pt x="3442" y="544"/>
                  </a:lnTo>
                  <a:lnTo>
                    <a:pt x="3442" y="540"/>
                  </a:lnTo>
                  <a:lnTo>
                    <a:pt x="3444" y="537"/>
                  </a:lnTo>
                  <a:lnTo>
                    <a:pt x="3444" y="535"/>
                  </a:lnTo>
                  <a:lnTo>
                    <a:pt x="3444" y="532"/>
                  </a:lnTo>
                  <a:lnTo>
                    <a:pt x="3445" y="531"/>
                  </a:lnTo>
                  <a:lnTo>
                    <a:pt x="3446" y="529"/>
                  </a:lnTo>
                  <a:lnTo>
                    <a:pt x="3447" y="528"/>
                  </a:lnTo>
                  <a:lnTo>
                    <a:pt x="3447" y="526"/>
                  </a:lnTo>
                  <a:lnTo>
                    <a:pt x="3448" y="525"/>
                  </a:lnTo>
                  <a:lnTo>
                    <a:pt x="3451" y="524"/>
                  </a:lnTo>
                  <a:lnTo>
                    <a:pt x="3455" y="523"/>
                  </a:lnTo>
                  <a:lnTo>
                    <a:pt x="3457" y="521"/>
                  </a:lnTo>
                  <a:lnTo>
                    <a:pt x="3460" y="520"/>
                  </a:lnTo>
                  <a:lnTo>
                    <a:pt x="3460" y="520"/>
                  </a:lnTo>
                  <a:lnTo>
                    <a:pt x="3461" y="520"/>
                  </a:lnTo>
                  <a:lnTo>
                    <a:pt x="3462" y="519"/>
                  </a:lnTo>
                  <a:lnTo>
                    <a:pt x="3462" y="518"/>
                  </a:lnTo>
                  <a:lnTo>
                    <a:pt x="3461" y="518"/>
                  </a:lnTo>
                  <a:lnTo>
                    <a:pt x="3458" y="518"/>
                  </a:lnTo>
                  <a:lnTo>
                    <a:pt x="3457" y="516"/>
                  </a:lnTo>
                  <a:lnTo>
                    <a:pt x="3456" y="515"/>
                  </a:lnTo>
                  <a:lnTo>
                    <a:pt x="3455" y="515"/>
                  </a:lnTo>
                  <a:close/>
                  <a:moveTo>
                    <a:pt x="1798" y="457"/>
                  </a:moveTo>
                  <a:lnTo>
                    <a:pt x="2522" y="658"/>
                  </a:lnTo>
                  <a:lnTo>
                    <a:pt x="3339" y="851"/>
                  </a:lnTo>
                  <a:lnTo>
                    <a:pt x="3360" y="852"/>
                  </a:lnTo>
                  <a:lnTo>
                    <a:pt x="3394" y="862"/>
                  </a:lnTo>
                  <a:lnTo>
                    <a:pt x="3405" y="863"/>
                  </a:lnTo>
                  <a:lnTo>
                    <a:pt x="3054" y="1207"/>
                  </a:lnTo>
                  <a:lnTo>
                    <a:pt x="3095" y="1290"/>
                  </a:lnTo>
                  <a:lnTo>
                    <a:pt x="3750" y="1944"/>
                  </a:lnTo>
                  <a:lnTo>
                    <a:pt x="3306" y="2387"/>
                  </a:lnTo>
                  <a:lnTo>
                    <a:pt x="2601" y="1684"/>
                  </a:lnTo>
                  <a:lnTo>
                    <a:pt x="2250" y="2035"/>
                  </a:lnTo>
                  <a:lnTo>
                    <a:pt x="2172" y="1780"/>
                  </a:lnTo>
                  <a:lnTo>
                    <a:pt x="2055" y="1362"/>
                  </a:lnTo>
                  <a:lnTo>
                    <a:pt x="1798" y="457"/>
                  </a:lnTo>
                  <a:close/>
                  <a:moveTo>
                    <a:pt x="1016" y="419"/>
                  </a:moveTo>
                  <a:lnTo>
                    <a:pt x="1011" y="419"/>
                  </a:lnTo>
                  <a:lnTo>
                    <a:pt x="1007" y="422"/>
                  </a:lnTo>
                  <a:lnTo>
                    <a:pt x="1007" y="427"/>
                  </a:lnTo>
                  <a:lnTo>
                    <a:pt x="1008" y="431"/>
                  </a:lnTo>
                  <a:lnTo>
                    <a:pt x="1009" y="432"/>
                  </a:lnTo>
                  <a:lnTo>
                    <a:pt x="1011" y="434"/>
                  </a:lnTo>
                  <a:lnTo>
                    <a:pt x="1013" y="435"/>
                  </a:lnTo>
                  <a:lnTo>
                    <a:pt x="1017" y="437"/>
                  </a:lnTo>
                  <a:lnTo>
                    <a:pt x="1019" y="438"/>
                  </a:lnTo>
                  <a:lnTo>
                    <a:pt x="1023" y="440"/>
                  </a:lnTo>
                  <a:lnTo>
                    <a:pt x="1024" y="443"/>
                  </a:lnTo>
                  <a:lnTo>
                    <a:pt x="1026" y="445"/>
                  </a:lnTo>
                  <a:lnTo>
                    <a:pt x="1026" y="449"/>
                  </a:lnTo>
                  <a:lnTo>
                    <a:pt x="1027" y="453"/>
                  </a:lnTo>
                  <a:lnTo>
                    <a:pt x="1028" y="455"/>
                  </a:lnTo>
                  <a:lnTo>
                    <a:pt x="1029" y="459"/>
                  </a:lnTo>
                  <a:lnTo>
                    <a:pt x="1031" y="465"/>
                  </a:lnTo>
                  <a:lnTo>
                    <a:pt x="1032" y="473"/>
                  </a:lnTo>
                  <a:lnTo>
                    <a:pt x="1034" y="477"/>
                  </a:lnTo>
                  <a:lnTo>
                    <a:pt x="1036" y="477"/>
                  </a:lnTo>
                  <a:lnTo>
                    <a:pt x="1037" y="470"/>
                  </a:lnTo>
                  <a:lnTo>
                    <a:pt x="1037" y="463"/>
                  </a:lnTo>
                  <a:lnTo>
                    <a:pt x="1036" y="455"/>
                  </a:lnTo>
                  <a:lnTo>
                    <a:pt x="1037" y="444"/>
                  </a:lnTo>
                  <a:lnTo>
                    <a:pt x="1036" y="432"/>
                  </a:lnTo>
                  <a:lnTo>
                    <a:pt x="1033" y="428"/>
                  </a:lnTo>
                  <a:lnTo>
                    <a:pt x="1028" y="424"/>
                  </a:lnTo>
                  <a:lnTo>
                    <a:pt x="1022" y="421"/>
                  </a:lnTo>
                  <a:lnTo>
                    <a:pt x="1016" y="419"/>
                  </a:lnTo>
                  <a:close/>
                  <a:moveTo>
                    <a:pt x="1055" y="392"/>
                  </a:moveTo>
                  <a:lnTo>
                    <a:pt x="1049" y="393"/>
                  </a:lnTo>
                  <a:lnTo>
                    <a:pt x="1045" y="397"/>
                  </a:lnTo>
                  <a:lnTo>
                    <a:pt x="1044" y="403"/>
                  </a:lnTo>
                  <a:lnTo>
                    <a:pt x="1044" y="407"/>
                  </a:lnTo>
                  <a:lnTo>
                    <a:pt x="1045" y="411"/>
                  </a:lnTo>
                  <a:lnTo>
                    <a:pt x="1048" y="414"/>
                  </a:lnTo>
                  <a:lnTo>
                    <a:pt x="1052" y="417"/>
                  </a:lnTo>
                  <a:lnTo>
                    <a:pt x="1054" y="418"/>
                  </a:lnTo>
                  <a:lnTo>
                    <a:pt x="1057" y="419"/>
                  </a:lnTo>
                  <a:lnTo>
                    <a:pt x="1058" y="421"/>
                  </a:lnTo>
                  <a:lnTo>
                    <a:pt x="1059" y="422"/>
                  </a:lnTo>
                  <a:lnTo>
                    <a:pt x="1059" y="423"/>
                  </a:lnTo>
                  <a:lnTo>
                    <a:pt x="1059" y="426"/>
                  </a:lnTo>
                  <a:lnTo>
                    <a:pt x="1059" y="429"/>
                  </a:lnTo>
                  <a:lnTo>
                    <a:pt x="1062" y="440"/>
                  </a:lnTo>
                  <a:lnTo>
                    <a:pt x="1068" y="450"/>
                  </a:lnTo>
                  <a:lnTo>
                    <a:pt x="1075" y="459"/>
                  </a:lnTo>
                  <a:lnTo>
                    <a:pt x="1078" y="462"/>
                  </a:lnTo>
                  <a:lnTo>
                    <a:pt x="1083" y="465"/>
                  </a:lnTo>
                  <a:lnTo>
                    <a:pt x="1088" y="472"/>
                  </a:lnTo>
                  <a:lnTo>
                    <a:pt x="1094" y="475"/>
                  </a:lnTo>
                  <a:lnTo>
                    <a:pt x="1099" y="479"/>
                  </a:lnTo>
                  <a:lnTo>
                    <a:pt x="1102" y="479"/>
                  </a:lnTo>
                  <a:lnTo>
                    <a:pt x="1103" y="475"/>
                  </a:lnTo>
                  <a:lnTo>
                    <a:pt x="1102" y="469"/>
                  </a:lnTo>
                  <a:lnTo>
                    <a:pt x="1099" y="462"/>
                  </a:lnTo>
                  <a:lnTo>
                    <a:pt x="1097" y="455"/>
                  </a:lnTo>
                  <a:lnTo>
                    <a:pt x="1094" y="450"/>
                  </a:lnTo>
                  <a:lnTo>
                    <a:pt x="1092" y="443"/>
                  </a:lnTo>
                  <a:lnTo>
                    <a:pt x="1092" y="433"/>
                  </a:lnTo>
                  <a:lnTo>
                    <a:pt x="1090" y="423"/>
                  </a:lnTo>
                  <a:lnTo>
                    <a:pt x="1090" y="413"/>
                  </a:lnTo>
                  <a:lnTo>
                    <a:pt x="1088" y="404"/>
                  </a:lnTo>
                  <a:lnTo>
                    <a:pt x="1083" y="397"/>
                  </a:lnTo>
                  <a:lnTo>
                    <a:pt x="1075" y="393"/>
                  </a:lnTo>
                  <a:lnTo>
                    <a:pt x="1070" y="393"/>
                  </a:lnTo>
                  <a:lnTo>
                    <a:pt x="1063" y="392"/>
                  </a:lnTo>
                  <a:lnTo>
                    <a:pt x="1055" y="392"/>
                  </a:lnTo>
                  <a:close/>
                  <a:moveTo>
                    <a:pt x="2853" y="335"/>
                  </a:moveTo>
                  <a:lnTo>
                    <a:pt x="2858" y="342"/>
                  </a:lnTo>
                  <a:lnTo>
                    <a:pt x="2862" y="352"/>
                  </a:lnTo>
                  <a:lnTo>
                    <a:pt x="2864" y="361"/>
                  </a:lnTo>
                  <a:lnTo>
                    <a:pt x="2867" y="368"/>
                  </a:lnTo>
                  <a:lnTo>
                    <a:pt x="2865" y="376"/>
                  </a:lnTo>
                  <a:lnTo>
                    <a:pt x="2862" y="382"/>
                  </a:lnTo>
                  <a:lnTo>
                    <a:pt x="2859" y="388"/>
                  </a:lnTo>
                  <a:lnTo>
                    <a:pt x="2859" y="413"/>
                  </a:lnTo>
                  <a:lnTo>
                    <a:pt x="2859" y="417"/>
                  </a:lnTo>
                  <a:lnTo>
                    <a:pt x="2859" y="419"/>
                  </a:lnTo>
                  <a:lnTo>
                    <a:pt x="2859" y="423"/>
                  </a:lnTo>
                  <a:lnTo>
                    <a:pt x="2858" y="426"/>
                  </a:lnTo>
                  <a:lnTo>
                    <a:pt x="2857" y="428"/>
                  </a:lnTo>
                  <a:lnTo>
                    <a:pt x="2854" y="434"/>
                  </a:lnTo>
                  <a:lnTo>
                    <a:pt x="2853" y="443"/>
                  </a:lnTo>
                  <a:lnTo>
                    <a:pt x="2851" y="450"/>
                  </a:lnTo>
                  <a:lnTo>
                    <a:pt x="2849" y="457"/>
                  </a:lnTo>
                  <a:lnTo>
                    <a:pt x="2846" y="458"/>
                  </a:lnTo>
                  <a:lnTo>
                    <a:pt x="2841" y="455"/>
                  </a:lnTo>
                  <a:lnTo>
                    <a:pt x="2841" y="454"/>
                  </a:lnTo>
                  <a:lnTo>
                    <a:pt x="2839" y="452"/>
                  </a:lnTo>
                  <a:lnTo>
                    <a:pt x="2839" y="450"/>
                  </a:lnTo>
                  <a:lnTo>
                    <a:pt x="2838" y="448"/>
                  </a:lnTo>
                  <a:lnTo>
                    <a:pt x="2838" y="448"/>
                  </a:lnTo>
                  <a:lnTo>
                    <a:pt x="2837" y="448"/>
                  </a:lnTo>
                  <a:lnTo>
                    <a:pt x="2833" y="452"/>
                  </a:lnTo>
                  <a:lnTo>
                    <a:pt x="2831" y="453"/>
                  </a:lnTo>
                  <a:lnTo>
                    <a:pt x="2829" y="454"/>
                  </a:lnTo>
                  <a:lnTo>
                    <a:pt x="2827" y="453"/>
                  </a:lnTo>
                  <a:lnTo>
                    <a:pt x="2823" y="448"/>
                  </a:lnTo>
                  <a:lnTo>
                    <a:pt x="2819" y="440"/>
                  </a:lnTo>
                  <a:lnTo>
                    <a:pt x="2819" y="432"/>
                  </a:lnTo>
                  <a:lnTo>
                    <a:pt x="2823" y="423"/>
                  </a:lnTo>
                  <a:lnTo>
                    <a:pt x="2824" y="421"/>
                  </a:lnTo>
                  <a:lnTo>
                    <a:pt x="2824" y="418"/>
                  </a:lnTo>
                  <a:lnTo>
                    <a:pt x="2824" y="414"/>
                  </a:lnTo>
                  <a:lnTo>
                    <a:pt x="2826" y="411"/>
                  </a:lnTo>
                  <a:lnTo>
                    <a:pt x="2827" y="407"/>
                  </a:lnTo>
                  <a:lnTo>
                    <a:pt x="2827" y="404"/>
                  </a:lnTo>
                  <a:lnTo>
                    <a:pt x="2828" y="402"/>
                  </a:lnTo>
                  <a:lnTo>
                    <a:pt x="2829" y="401"/>
                  </a:lnTo>
                  <a:lnTo>
                    <a:pt x="2829" y="397"/>
                  </a:lnTo>
                  <a:lnTo>
                    <a:pt x="2827" y="393"/>
                  </a:lnTo>
                  <a:lnTo>
                    <a:pt x="2824" y="389"/>
                  </a:lnTo>
                  <a:lnTo>
                    <a:pt x="2822" y="387"/>
                  </a:lnTo>
                  <a:lnTo>
                    <a:pt x="2821" y="383"/>
                  </a:lnTo>
                  <a:lnTo>
                    <a:pt x="2819" y="381"/>
                  </a:lnTo>
                  <a:lnTo>
                    <a:pt x="2821" y="377"/>
                  </a:lnTo>
                  <a:lnTo>
                    <a:pt x="2821" y="373"/>
                  </a:lnTo>
                  <a:lnTo>
                    <a:pt x="2822" y="370"/>
                  </a:lnTo>
                  <a:lnTo>
                    <a:pt x="2823" y="367"/>
                  </a:lnTo>
                  <a:lnTo>
                    <a:pt x="2826" y="366"/>
                  </a:lnTo>
                  <a:lnTo>
                    <a:pt x="2827" y="365"/>
                  </a:lnTo>
                  <a:lnTo>
                    <a:pt x="2829" y="363"/>
                  </a:lnTo>
                  <a:lnTo>
                    <a:pt x="2832" y="362"/>
                  </a:lnTo>
                  <a:lnTo>
                    <a:pt x="2833" y="362"/>
                  </a:lnTo>
                  <a:lnTo>
                    <a:pt x="2836" y="362"/>
                  </a:lnTo>
                  <a:lnTo>
                    <a:pt x="2837" y="363"/>
                  </a:lnTo>
                  <a:lnTo>
                    <a:pt x="2838" y="366"/>
                  </a:lnTo>
                  <a:lnTo>
                    <a:pt x="2839" y="368"/>
                  </a:lnTo>
                  <a:lnTo>
                    <a:pt x="2841" y="372"/>
                  </a:lnTo>
                  <a:lnTo>
                    <a:pt x="2842" y="375"/>
                  </a:lnTo>
                  <a:lnTo>
                    <a:pt x="2843" y="376"/>
                  </a:lnTo>
                  <a:lnTo>
                    <a:pt x="2844" y="376"/>
                  </a:lnTo>
                  <a:lnTo>
                    <a:pt x="2844" y="376"/>
                  </a:lnTo>
                  <a:lnTo>
                    <a:pt x="2844" y="373"/>
                  </a:lnTo>
                  <a:lnTo>
                    <a:pt x="2844" y="372"/>
                  </a:lnTo>
                  <a:lnTo>
                    <a:pt x="2844" y="370"/>
                  </a:lnTo>
                  <a:lnTo>
                    <a:pt x="2843" y="368"/>
                  </a:lnTo>
                  <a:lnTo>
                    <a:pt x="2843" y="368"/>
                  </a:lnTo>
                  <a:lnTo>
                    <a:pt x="2843" y="358"/>
                  </a:lnTo>
                  <a:lnTo>
                    <a:pt x="2844" y="356"/>
                  </a:lnTo>
                  <a:lnTo>
                    <a:pt x="2843" y="353"/>
                  </a:lnTo>
                  <a:lnTo>
                    <a:pt x="2842" y="352"/>
                  </a:lnTo>
                  <a:lnTo>
                    <a:pt x="2841" y="351"/>
                  </a:lnTo>
                  <a:lnTo>
                    <a:pt x="2839" y="351"/>
                  </a:lnTo>
                  <a:lnTo>
                    <a:pt x="2839" y="347"/>
                  </a:lnTo>
                  <a:lnTo>
                    <a:pt x="2841" y="345"/>
                  </a:lnTo>
                  <a:lnTo>
                    <a:pt x="2842" y="342"/>
                  </a:lnTo>
                  <a:lnTo>
                    <a:pt x="2843" y="341"/>
                  </a:lnTo>
                  <a:lnTo>
                    <a:pt x="2843" y="341"/>
                  </a:lnTo>
                  <a:lnTo>
                    <a:pt x="2846" y="341"/>
                  </a:lnTo>
                  <a:lnTo>
                    <a:pt x="2848" y="340"/>
                  </a:lnTo>
                  <a:lnTo>
                    <a:pt x="2851" y="338"/>
                  </a:lnTo>
                  <a:lnTo>
                    <a:pt x="2853" y="335"/>
                  </a:lnTo>
                  <a:close/>
                  <a:moveTo>
                    <a:pt x="372" y="283"/>
                  </a:moveTo>
                  <a:lnTo>
                    <a:pt x="374" y="284"/>
                  </a:lnTo>
                  <a:lnTo>
                    <a:pt x="374" y="284"/>
                  </a:lnTo>
                  <a:lnTo>
                    <a:pt x="375" y="285"/>
                  </a:lnTo>
                  <a:lnTo>
                    <a:pt x="375" y="286"/>
                  </a:lnTo>
                  <a:lnTo>
                    <a:pt x="374" y="287"/>
                  </a:lnTo>
                  <a:lnTo>
                    <a:pt x="374" y="289"/>
                  </a:lnTo>
                  <a:lnTo>
                    <a:pt x="372" y="289"/>
                  </a:lnTo>
                  <a:lnTo>
                    <a:pt x="369" y="289"/>
                  </a:lnTo>
                  <a:lnTo>
                    <a:pt x="368" y="287"/>
                  </a:lnTo>
                  <a:lnTo>
                    <a:pt x="368" y="286"/>
                  </a:lnTo>
                  <a:lnTo>
                    <a:pt x="368" y="284"/>
                  </a:lnTo>
                  <a:lnTo>
                    <a:pt x="369" y="284"/>
                  </a:lnTo>
                  <a:lnTo>
                    <a:pt x="372" y="283"/>
                  </a:lnTo>
                  <a:close/>
                  <a:moveTo>
                    <a:pt x="3588" y="270"/>
                  </a:moveTo>
                  <a:lnTo>
                    <a:pt x="3588" y="413"/>
                  </a:lnTo>
                  <a:lnTo>
                    <a:pt x="3582" y="506"/>
                  </a:lnTo>
                  <a:lnTo>
                    <a:pt x="3571" y="598"/>
                  </a:lnTo>
                  <a:lnTo>
                    <a:pt x="3554" y="689"/>
                  </a:lnTo>
                  <a:lnTo>
                    <a:pt x="3534" y="777"/>
                  </a:lnTo>
                  <a:lnTo>
                    <a:pt x="3528" y="774"/>
                  </a:lnTo>
                  <a:lnTo>
                    <a:pt x="3521" y="770"/>
                  </a:lnTo>
                  <a:lnTo>
                    <a:pt x="3515" y="768"/>
                  </a:lnTo>
                  <a:lnTo>
                    <a:pt x="3475" y="756"/>
                  </a:lnTo>
                  <a:lnTo>
                    <a:pt x="3434" y="749"/>
                  </a:lnTo>
                  <a:lnTo>
                    <a:pt x="3394" y="745"/>
                  </a:lnTo>
                  <a:lnTo>
                    <a:pt x="3391" y="746"/>
                  </a:lnTo>
                  <a:lnTo>
                    <a:pt x="3389" y="746"/>
                  </a:lnTo>
                  <a:lnTo>
                    <a:pt x="3384" y="743"/>
                  </a:lnTo>
                  <a:lnTo>
                    <a:pt x="3377" y="740"/>
                  </a:lnTo>
                  <a:lnTo>
                    <a:pt x="3370" y="738"/>
                  </a:lnTo>
                  <a:lnTo>
                    <a:pt x="3142" y="684"/>
                  </a:lnTo>
                  <a:lnTo>
                    <a:pt x="3145" y="682"/>
                  </a:lnTo>
                  <a:lnTo>
                    <a:pt x="3146" y="680"/>
                  </a:lnTo>
                  <a:lnTo>
                    <a:pt x="3148" y="680"/>
                  </a:lnTo>
                  <a:lnTo>
                    <a:pt x="3150" y="680"/>
                  </a:lnTo>
                  <a:lnTo>
                    <a:pt x="3152" y="682"/>
                  </a:lnTo>
                  <a:lnTo>
                    <a:pt x="3154" y="682"/>
                  </a:lnTo>
                  <a:lnTo>
                    <a:pt x="3159" y="682"/>
                  </a:lnTo>
                  <a:lnTo>
                    <a:pt x="3162" y="677"/>
                  </a:lnTo>
                  <a:lnTo>
                    <a:pt x="3164" y="674"/>
                  </a:lnTo>
                  <a:lnTo>
                    <a:pt x="3167" y="674"/>
                  </a:lnTo>
                  <a:lnTo>
                    <a:pt x="3169" y="673"/>
                  </a:lnTo>
                  <a:lnTo>
                    <a:pt x="3173" y="671"/>
                  </a:lnTo>
                  <a:lnTo>
                    <a:pt x="3176" y="668"/>
                  </a:lnTo>
                  <a:lnTo>
                    <a:pt x="3176" y="663"/>
                  </a:lnTo>
                  <a:lnTo>
                    <a:pt x="3178" y="659"/>
                  </a:lnTo>
                  <a:lnTo>
                    <a:pt x="3181" y="656"/>
                  </a:lnTo>
                  <a:lnTo>
                    <a:pt x="3181" y="654"/>
                  </a:lnTo>
                  <a:lnTo>
                    <a:pt x="3182" y="653"/>
                  </a:lnTo>
                  <a:lnTo>
                    <a:pt x="3184" y="652"/>
                  </a:lnTo>
                  <a:lnTo>
                    <a:pt x="3186" y="651"/>
                  </a:lnTo>
                  <a:lnTo>
                    <a:pt x="3188" y="649"/>
                  </a:lnTo>
                  <a:lnTo>
                    <a:pt x="3191" y="647"/>
                  </a:lnTo>
                  <a:lnTo>
                    <a:pt x="3193" y="644"/>
                  </a:lnTo>
                  <a:lnTo>
                    <a:pt x="3201" y="643"/>
                  </a:lnTo>
                  <a:lnTo>
                    <a:pt x="3208" y="647"/>
                  </a:lnTo>
                  <a:lnTo>
                    <a:pt x="3214" y="652"/>
                  </a:lnTo>
                  <a:lnTo>
                    <a:pt x="3221" y="658"/>
                  </a:lnTo>
                  <a:lnTo>
                    <a:pt x="3222" y="661"/>
                  </a:lnTo>
                  <a:lnTo>
                    <a:pt x="3224" y="661"/>
                  </a:lnTo>
                  <a:lnTo>
                    <a:pt x="3227" y="661"/>
                  </a:lnTo>
                  <a:lnTo>
                    <a:pt x="3230" y="659"/>
                  </a:lnTo>
                  <a:lnTo>
                    <a:pt x="3233" y="658"/>
                  </a:lnTo>
                  <a:lnTo>
                    <a:pt x="3235" y="656"/>
                  </a:lnTo>
                  <a:lnTo>
                    <a:pt x="3237" y="654"/>
                  </a:lnTo>
                  <a:lnTo>
                    <a:pt x="3239" y="653"/>
                  </a:lnTo>
                  <a:lnTo>
                    <a:pt x="3240" y="652"/>
                  </a:lnTo>
                  <a:lnTo>
                    <a:pt x="3243" y="651"/>
                  </a:lnTo>
                  <a:lnTo>
                    <a:pt x="3244" y="648"/>
                  </a:lnTo>
                  <a:lnTo>
                    <a:pt x="3247" y="644"/>
                  </a:lnTo>
                  <a:lnTo>
                    <a:pt x="3247" y="634"/>
                  </a:lnTo>
                  <a:lnTo>
                    <a:pt x="3244" y="633"/>
                  </a:lnTo>
                  <a:lnTo>
                    <a:pt x="3243" y="632"/>
                  </a:lnTo>
                  <a:lnTo>
                    <a:pt x="3243" y="632"/>
                  </a:lnTo>
                  <a:lnTo>
                    <a:pt x="3243" y="631"/>
                  </a:lnTo>
                  <a:lnTo>
                    <a:pt x="3244" y="629"/>
                  </a:lnTo>
                  <a:lnTo>
                    <a:pt x="3244" y="627"/>
                  </a:lnTo>
                  <a:lnTo>
                    <a:pt x="3245" y="625"/>
                  </a:lnTo>
                  <a:lnTo>
                    <a:pt x="3247" y="622"/>
                  </a:lnTo>
                  <a:lnTo>
                    <a:pt x="3245" y="620"/>
                  </a:lnTo>
                  <a:lnTo>
                    <a:pt x="3245" y="620"/>
                  </a:lnTo>
                  <a:lnTo>
                    <a:pt x="3244" y="618"/>
                  </a:lnTo>
                  <a:lnTo>
                    <a:pt x="3244" y="616"/>
                  </a:lnTo>
                  <a:lnTo>
                    <a:pt x="3240" y="613"/>
                  </a:lnTo>
                  <a:lnTo>
                    <a:pt x="3238" y="610"/>
                  </a:lnTo>
                  <a:lnTo>
                    <a:pt x="3235" y="606"/>
                  </a:lnTo>
                  <a:lnTo>
                    <a:pt x="3235" y="603"/>
                  </a:lnTo>
                  <a:lnTo>
                    <a:pt x="3233" y="598"/>
                  </a:lnTo>
                  <a:lnTo>
                    <a:pt x="3233" y="596"/>
                  </a:lnTo>
                  <a:lnTo>
                    <a:pt x="3232" y="593"/>
                  </a:lnTo>
                  <a:lnTo>
                    <a:pt x="3229" y="590"/>
                  </a:lnTo>
                  <a:lnTo>
                    <a:pt x="3228" y="587"/>
                  </a:lnTo>
                  <a:lnTo>
                    <a:pt x="3227" y="587"/>
                  </a:lnTo>
                  <a:lnTo>
                    <a:pt x="3226" y="587"/>
                  </a:lnTo>
                  <a:lnTo>
                    <a:pt x="3224" y="586"/>
                  </a:lnTo>
                  <a:lnTo>
                    <a:pt x="3223" y="585"/>
                  </a:lnTo>
                  <a:lnTo>
                    <a:pt x="3223" y="582"/>
                  </a:lnTo>
                  <a:lnTo>
                    <a:pt x="3222" y="581"/>
                  </a:lnTo>
                  <a:lnTo>
                    <a:pt x="3222" y="579"/>
                  </a:lnTo>
                  <a:lnTo>
                    <a:pt x="3223" y="576"/>
                  </a:lnTo>
                  <a:lnTo>
                    <a:pt x="3224" y="574"/>
                  </a:lnTo>
                  <a:lnTo>
                    <a:pt x="3226" y="572"/>
                  </a:lnTo>
                  <a:lnTo>
                    <a:pt x="3228" y="567"/>
                  </a:lnTo>
                  <a:lnTo>
                    <a:pt x="3230" y="564"/>
                  </a:lnTo>
                  <a:lnTo>
                    <a:pt x="3233" y="559"/>
                  </a:lnTo>
                  <a:lnTo>
                    <a:pt x="3233" y="556"/>
                  </a:lnTo>
                  <a:lnTo>
                    <a:pt x="3232" y="554"/>
                  </a:lnTo>
                  <a:lnTo>
                    <a:pt x="3230" y="551"/>
                  </a:lnTo>
                  <a:lnTo>
                    <a:pt x="3229" y="550"/>
                  </a:lnTo>
                  <a:lnTo>
                    <a:pt x="3228" y="549"/>
                  </a:lnTo>
                  <a:lnTo>
                    <a:pt x="3228" y="546"/>
                  </a:lnTo>
                  <a:lnTo>
                    <a:pt x="3299" y="489"/>
                  </a:lnTo>
                  <a:lnTo>
                    <a:pt x="3366" y="432"/>
                  </a:lnTo>
                  <a:lnTo>
                    <a:pt x="3431" y="380"/>
                  </a:lnTo>
                  <a:lnTo>
                    <a:pt x="3495" y="331"/>
                  </a:lnTo>
                  <a:lnTo>
                    <a:pt x="3557" y="287"/>
                  </a:lnTo>
                  <a:lnTo>
                    <a:pt x="3573" y="279"/>
                  </a:lnTo>
                  <a:lnTo>
                    <a:pt x="3588" y="270"/>
                  </a:lnTo>
                  <a:close/>
                  <a:moveTo>
                    <a:pt x="3230" y="240"/>
                  </a:moveTo>
                  <a:lnTo>
                    <a:pt x="3230" y="240"/>
                  </a:lnTo>
                  <a:lnTo>
                    <a:pt x="3230" y="241"/>
                  </a:lnTo>
                  <a:lnTo>
                    <a:pt x="3230" y="244"/>
                  </a:lnTo>
                  <a:lnTo>
                    <a:pt x="3232" y="246"/>
                  </a:lnTo>
                  <a:lnTo>
                    <a:pt x="3232" y="248"/>
                  </a:lnTo>
                  <a:lnTo>
                    <a:pt x="3233" y="249"/>
                  </a:lnTo>
                  <a:lnTo>
                    <a:pt x="3233" y="250"/>
                  </a:lnTo>
                  <a:lnTo>
                    <a:pt x="3233" y="251"/>
                  </a:lnTo>
                  <a:lnTo>
                    <a:pt x="3235" y="254"/>
                  </a:lnTo>
                  <a:lnTo>
                    <a:pt x="3235" y="256"/>
                  </a:lnTo>
                  <a:lnTo>
                    <a:pt x="3237" y="259"/>
                  </a:lnTo>
                  <a:lnTo>
                    <a:pt x="3237" y="261"/>
                  </a:lnTo>
                  <a:lnTo>
                    <a:pt x="3238" y="263"/>
                  </a:lnTo>
                  <a:lnTo>
                    <a:pt x="3239" y="263"/>
                  </a:lnTo>
                  <a:lnTo>
                    <a:pt x="3240" y="263"/>
                  </a:lnTo>
                  <a:lnTo>
                    <a:pt x="3240" y="261"/>
                  </a:lnTo>
                  <a:lnTo>
                    <a:pt x="3242" y="259"/>
                  </a:lnTo>
                  <a:lnTo>
                    <a:pt x="3242" y="256"/>
                  </a:lnTo>
                  <a:lnTo>
                    <a:pt x="3242" y="255"/>
                  </a:lnTo>
                  <a:lnTo>
                    <a:pt x="3242" y="253"/>
                  </a:lnTo>
                  <a:lnTo>
                    <a:pt x="3240" y="251"/>
                  </a:lnTo>
                  <a:lnTo>
                    <a:pt x="3239" y="249"/>
                  </a:lnTo>
                  <a:lnTo>
                    <a:pt x="3239" y="248"/>
                  </a:lnTo>
                  <a:lnTo>
                    <a:pt x="3238" y="246"/>
                  </a:lnTo>
                  <a:lnTo>
                    <a:pt x="3238" y="245"/>
                  </a:lnTo>
                  <a:lnTo>
                    <a:pt x="3237" y="244"/>
                  </a:lnTo>
                  <a:lnTo>
                    <a:pt x="3235" y="243"/>
                  </a:lnTo>
                  <a:lnTo>
                    <a:pt x="3234" y="243"/>
                  </a:lnTo>
                  <a:lnTo>
                    <a:pt x="3233" y="241"/>
                  </a:lnTo>
                  <a:lnTo>
                    <a:pt x="3232" y="240"/>
                  </a:lnTo>
                  <a:lnTo>
                    <a:pt x="3230" y="240"/>
                  </a:lnTo>
                  <a:close/>
                  <a:moveTo>
                    <a:pt x="2887" y="224"/>
                  </a:moveTo>
                  <a:lnTo>
                    <a:pt x="2888" y="225"/>
                  </a:lnTo>
                  <a:lnTo>
                    <a:pt x="2890" y="228"/>
                  </a:lnTo>
                  <a:lnTo>
                    <a:pt x="2889" y="234"/>
                  </a:lnTo>
                  <a:lnTo>
                    <a:pt x="2887" y="241"/>
                  </a:lnTo>
                  <a:lnTo>
                    <a:pt x="2883" y="249"/>
                  </a:lnTo>
                  <a:lnTo>
                    <a:pt x="2882" y="256"/>
                  </a:lnTo>
                  <a:lnTo>
                    <a:pt x="2885" y="263"/>
                  </a:lnTo>
                  <a:lnTo>
                    <a:pt x="2887" y="264"/>
                  </a:lnTo>
                  <a:lnTo>
                    <a:pt x="2889" y="264"/>
                  </a:lnTo>
                  <a:lnTo>
                    <a:pt x="2890" y="263"/>
                  </a:lnTo>
                  <a:lnTo>
                    <a:pt x="2893" y="263"/>
                  </a:lnTo>
                  <a:lnTo>
                    <a:pt x="2895" y="263"/>
                  </a:lnTo>
                  <a:lnTo>
                    <a:pt x="2898" y="263"/>
                  </a:lnTo>
                  <a:lnTo>
                    <a:pt x="2900" y="265"/>
                  </a:lnTo>
                  <a:lnTo>
                    <a:pt x="2902" y="265"/>
                  </a:lnTo>
                  <a:lnTo>
                    <a:pt x="2903" y="266"/>
                  </a:lnTo>
                  <a:lnTo>
                    <a:pt x="2903" y="269"/>
                  </a:lnTo>
                  <a:lnTo>
                    <a:pt x="2904" y="273"/>
                  </a:lnTo>
                  <a:lnTo>
                    <a:pt x="2904" y="276"/>
                  </a:lnTo>
                  <a:lnTo>
                    <a:pt x="2903" y="280"/>
                  </a:lnTo>
                  <a:lnTo>
                    <a:pt x="2902" y="283"/>
                  </a:lnTo>
                  <a:lnTo>
                    <a:pt x="2900" y="286"/>
                  </a:lnTo>
                  <a:lnTo>
                    <a:pt x="2899" y="290"/>
                  </a:lnTo>
                  <a:lnTo>
                    <a:pt x="2898" y="295"/>
                  </a:lnTo>
                  <a:lnTo>
                    <a:pt x="2897" y="300"/>
                  </a:lnTo>
                  <a:lnTo>
                    <a:pt x="2895" y="305"/>
                  </a:lnTo>
                  <a:lnTo>
                    <a:pt x="2894" y="309"/>
                  </a:lnTo>
                  <a:lnTo>
                    <a:pt x="2894" y="311"/>
                  </a:lnTo>
                  <a:lnTo>
                    <a:pt x="2894" y="314"/>
                  </a:lnTo>
                  <a:lnTo>
                    <a:pt x="2895" y="315"/>
                  </a:lnTo>
                  <a:lnTo>
                    <a:pt x="2898" y="317"/>
                  </a:lnTo>
                  <a:lnTo>
                    <a:pt x="2900" y="319"/>
                  </a:lnTo>
                  <a:lnTo>
                    <a:pt x="2903" y="321"/>
                  </a:lnTo>
                  <a:lnTo>
                    <a:pt x="2903" y="322"/>
                  </a:lnTo>
                  <a:lnTo>
                    <a:pt x="2903" y="324"/>
                  </a:lnTo>
                  <a:lnTo>
                    <a:pt x="2904" y="326"/>
                  </a:lnTo>
                  <a:lnTo>
                    <a:pt x="2904" y="330"/>
                  </a:lnTo>
                  <a:lnTo>
                    <a:pt x="2904" y="334"/>
                  </a:lnTo>
                  <a:lnTo>
                    <a:pt x="2905" y="336"/>
                  </a:lnTo>
                  <a:lnTo>
                    <a:pt x="2905" y="338"/>
                  </a:lnTo>
                  <a:lnTo>
                    <a:pt x="2907" y="340"/>
                  </a:lnTo>
                  <a:lnTo>
                    <a:pt x="2907" y="342"/>
                  </a:lnTo>
                  <a:lnTo>
                    <a:pt x="2908" y="345"/>
                  </a:lnTo>
                  <a:lnTo>
                    <a:pt x="2908" y="347"/>
                  </a:lnTo>
                  <a:lnTo>
                    <a:pt x="2909" y="351"/>
                  </a:lnTo>
                  <a:lnTo>
                    <a:pt x="2909" y="353"/>
                  </a:lnTo>
                  <a:lnTo>
                    <a:pt x="2909" y="356"/>
                  </a:lnTo>
                  <a:lnTo>
                    <a:pt x="2910" y="357"/>
                  </a:lnTo>
                  <a:lnTo>
                    <a:pt x="2910" y="361"/>
                  </a:lnTo>
                  <a:lnTo>
                    <a:pt x="2912" y="363"/>
                  </a:lnTo>
                  <a:lnTo>
                    <a:pt x="2913" y="365"/>
                  </a:lnTo>
                  <a:lnTo>
                    <a:pt x="2914" y="367"/>
                  </a:lnTo>
                  <a:lnTo>
                    <a:pt x="2915" y="368"/>
                  </a:lnTo>
                  <a:lnTo>
                    <a:pt x="2917" y="373"/>
                  </a:lnTo>
                  <a:lnTo>
                    <a:pt x="2918" y="380"/>
                  </a:lnTo>
                  <a:lnTo>
                    <a:pt x="2920" y="385"/>
                  </a:lnTo>
                  <a:lnTo>
                    <a:pt x="2923" y="394"/>
                  </a:lnTo>
                  <a:lnTo>
                    <a:pt x="2925" y="406"/>
                  </a:lnTo>
                  <a:lnTo>
                    <a:pt x="2928" y="411"/>
                  </a:lnTo>
                  <a:lnTo>
                    <a:pt x="2930" y="414"/>
                  </a:lnTo>
                  <a:lnTo>
                    <a:pt x="2933" y="419"/>
                  </a:lnTo>
                  <a:lnTo>
                    <a:pt x="2935" y="427"/>
                  </a:lnTo>
                  <a:lnTo>
                    <a:pt x="2936" y="437"/>
                  </a:lnTo>
                  <a:lnTo>
                    <a:pt x="2935" y="448"/>
                  </a:lnTo>
                  <a:lnTo>
                    <a:pt x="2932" y="454"/>
                  </a:lnTo>
                  <a:lnTo>
                    <a:pt x="2932" y="462"/>
                  </a:lnTo>
                  <a:lnTo>
                    <a:pt x="2930" y="469"/>
                  </a:lnTo>
                  <a:lnTo>
                    <a:pt x="2929" y="473"/>
                  </a:lnTo>
                  <a:lnTo>
                    <a:pt x="2929" y="475"/>
                  </a:lnTo>
                  <a:lnTo>
                    <a:pt x="2928" y="477"/>
                  </a:lnTo>
                  <a:lnTo>
                    <a:pt x="2927" y="478"/>
                  </a:lnTo>
                  <a:lnTo>
                    <a:pt x="2927" y="479"/>
                  </a:lnTo>
                  <a:lnTo>
                    <a:pt x="2925" y="480"/>
                  </a:lnTo>
                  <a:lnTo>
                    <a:pt x="2924" y="482"/>
                  </a:lnTo>
                  <a:lnTo>
                    <a:pt x="2923" y="482"/>
                  </a:lnTo>
                  <a:lnTo>
                    <a:pt x="2922" y="482"/>
                  </a:lnTo>
                  <a:lnTo>
                    <a:pt x="2920" y="480"/>
                  </a:lnTo>
                  <a:lnTo>
                    <a:pt x="2919" y="479"/>
                  </a:lnTo>
                  <a:lnTo>
                    <a:pt x="2918" y="478"/>
                  </a:lnTo>
                  <a:lnTo>
                    <a:pt x="2913" y="478"/>
                  </a:lnTo>
                  <a:lnTo>
                    <a:pt x="2913" y="478"/>
                  </a:lnTo>
                  <a:lnTo>
                    <a:pt x="2912" y="479"/>
                  </a:lnTo>
                  <a:lnTo>
                    <a:pt x="2912" y="479"/>
                  </a:lnTo>
                  <a:lnTo>
                    <a:pt x="2910" y="480"/>
                  </a:lnTo>
                  <a:lnTo>
                    <a:pt x="2908" y="482"/>
                  </a:lnTo>
                  <a:lnTo>
                    <a:pt x="2905" y="483"/>
                  </a:lnTo>
                  <a:lnTo>
                    <a:pt x="2902" y="483"/>
                  </a:lnTo>
                  <a:lnTo>
                    <a:pt x="2900" y="483"/>
                  </a:lnTo>
                  <a:lnTo>
                    <a:pt x="2897" y="483"/>
                  </a:lnTo>
                  <a:lnTo>
                    <a:pt x="2894" y="484"/>
                  </a:lnTo>
                  <a:lnTo>
                    <a:pt x="2892" y="486"/>
                  </a:lnTo>
                  <a:lnTo>
                    <a:pt x="2890" y="490"/>
                  </a:lnTo>
                  <a:lnTo>
                    <a:pt x="2888" y="491"/>
                  </a:lnTo>
                  <a:lnTo>
                    <a:pt x="2885" y="494"/>
                  </a:lnTo>
                  <a:lnTo>
                    <a:pt x="2883" y="495"/>
                  </a:lnTo>
                  <a:lnTo>
                    <a:pt x="2879" y="496"/>
                  </a:lnTo>
                  <a:lnTo>
                    <a:pt x="2877" y="498"/>
                  </a:lnTo>
                  <a:lnTo>
                    <a:pt x="2874" y="498"/>
                  </a:lnTo>
                  <a:lnTo>
                    <a:pt x="2873" y="495"/>
                  </a:lnTo>
                  <a:lnTo>
                    <a:pt x="2870" y="490"/>
                  </a:lnTo>
                  <a:lnTo>
                    <a:pt x="2873" y="485"/>
                  </a:lnTo>
                  <a:lnTo>
                    <a:pt x="2877" y="479"/>
                  </a:lnTo>
                  <a:lnTo>
                    <a:pt x="2882" y="474"/>
                  </a:lnTo>
                  <a:lnTo>
                    <a:pt x="2885" y="472"/>
                  </a:lnTo>
                  <a:lnTo>
                    <a:pt x="2888" y="467"/>
                  </a:lnTo>
                  <a:lnTo>
                    <a:pt x="2892" y="460"/>
                  </a:lnTo>
                  <a:lnTo>
                    <a:pt x="2893" y="454"/>
                  </a:lnTo>
                  <a:lnTo>
                    <a:pt x="2890" y="448"/>
                  </a:lnTo>
                  <a:lnTo>
                    <a:pt x="2889" y="448"/>
                  </a:lnTo>
                  <a:lnTo>
                    <a:pt x="2888" y="449"/>
                  </a:lnTo>
                  <a:lnTo>
                    <a:pt x="2887" y="449"/>
                  </a:lnTo>
                  <a:lnTo>
                    <a:pt x="2885" y="449"/>
                  </a:lnTo>
                  <a:lnTo>
                    <a:pt x="2885" y="448"/>
                  </a:lnTo>
                  <a:lnTo>
                    <a:pt x="2885" y="440"/>
                  </a:lnTo>
                  <a:lnTo>
                    <a:pt x="2883" y="438"/>
                  </a:lnTo>
                  <a:lnTo>
                    <a:pt x="2882" y="435"/>
                  </a:lnTo>
                  <a:lnTo>
                    <a:pt x="2882" y="434"/>
                  </a:lnTo>
                  <a:lnTo>
                    <a:pt x="2883" y="432"/>
                  </a:lnTo>
                  <a:lnTo>
                    <a:pt x="2883" y="428"/>
                  </a:lnTo>
                  <a:lnTo>
                    <a:pt x="2882" y="424"/>
                  </a:lnTo>
                  <a:lnTo>
                    <a:pt x="2882" y="421"/>
                  </a:lnTo>
                  <a:lnTo>
                    <a:pt x="2882" y="418"/>
                  </a:lnTo>
                  <a:lnTo>
                    <a:pt x="2880" y="413"/>
                  </a:lnTo>
                  <a:lnTo>
                    <a:pt x="2878" y="408"/>
                  </a:lnTo>
                  <a:lnTo>
                    <a:pt x="2878" y="403"/>
                  </a:lnTo>
                  <a:lnTo>
                    <a:pt x="2878" y="397"/>
                  </a:lnTo>
                  <a:lnTo>
                    <a:pt x="2878" y="397"/>
                  </a:lnTo>
                  <a:lnTo>
                    <a:pt x="2879" y="399"/>
                  </a:lnTo>
                  <a:lnTo>
                    <a:pt x="2882" y="401"/>
                  </a:lnTo>
                  <a:lnTo>
                    <a:pt x="2883" y="404"/>
                  </a:lnTo>
                  <a:lnTo>
                    <a:pt x="2884" y="407"/>
                  </a:lnTo>
                  <a:lnTo>
                    <a:pt x="2887" y="408"/>
                  </a:lnTo>
                  <a:lnTo>
                    <a:pt x="2888" y="409"/>
                  </a:lnTo>
                  <a:lnTo>
                    <a:pt x="2890" y="408"/>
                  </a:lnTo>
                  <a:lnTo>
                    <a:pt x="2890" y="404"/>
                  </a:lnTo>
                  <a:lnTo>
                    <a:pt x="2890" y="401"/>
                  </a:lnTo>
                  <a:lnTo>
                    <a:pt x="2890" y="397"/>
                  </a:lnTo>
                  <a:lnTo>
                    <a:pt x="2890" y="393"/>
                  </a:lnTo>
                  <a:lnTo>
                    <a:pt x="2890" y="389"/>
                  </a:lnTo>
                  <a:lnTo>
                    <a:pt x="2892" y="387"/>
                  </a:lnTo>
                  <a:lnTo>
                    <a:pt x="2892" y="385"/>
                  </a:lnTo>
                  <a:lnTo>
                    <a:pt x="2892" y="383"/>
                  </a:lnTo>
                  <a:lnTo>
                    <a:pt x="2892" y="382"/>
                  </a:lnTo>
                  <a:lnTo>
                    <a:pt x="2890" y="380"/>
                  </a:lnTo>
                  <a:lnTo>
                    <a:pt x="2890" y="377"/>
                  </a:lnTo>
                  <a:lnTo>
                    <a:pt x="2889" y="375"/>
                  </a:lnTo>
                  <a:lnTo>
                    <a:pt x="2889" y="372"/>
                  </a:lnTo>
                  <a:lnTo>
                    <a:pt x="2888" y="368"/>
                  </a:lnTo>
                  <a:lnTo>
                    <a:pt x="2888" y="366"/>
                  </a:lnTo>
                  <a:lnTo>
                    <a:pt x="2888" y="363"/>
                  </a:lnTo>
                  <a:lnTo>
                    <a:pt x="2888" y="361"/>
                  </a:lnTo>
                  <a:lnTo>
                    <a:pt x="2888" y="358"/>
                  </a:lnTo>
                  <a:lnTo>
                    <a:pt x="2887" y="357"/>
                  </a:lnTo>
                  <a:lnTo>
                    <a:pt x="2887" y="356"/>
                  </a:lnTo>
                  <a:lnTo>
                    <a:pt x="2884" y="355"/>
                  </a:lnTo>
                  <a:lnTo>
                    <a:pt x="2883" y="355"/>
                  </a:lnTo>
                  <a:lnTo>
                    <a:pt x="2882" y="356"/>
                  </a:lnTo>
                  <a:lnTo>
                    <a:pt x="2880" y="356"/>
                  </a:lnTo>
                  <a:lnTo>
                    <a:pt x="2879" y="357"/>
                  </a:lnTo>
                  <a:lnTo>
                    <a:pt x="2878" y="358"/>
                  </a:lnTo>
                  <a:lnTo>
                    <a:pt x="2877" y="358"/>
                  </a:lnTo>
                  <a:lnTo>
                    <a:pt x="2875" y="357"/>
                  </a:lnTo>
                  <a:lnTo>
                    <a:pt x="2873" y="355"/>
                  </a:lnTo>
                  <a:lnTo>
                    <a:pt x="2873" y="352"/>
                  </a:lnTo>
                  <a:lnTo>
                    <a:pt x="2873" y="350"/>
                  </a:lnTo>
                  <a:lnTo>
                    <a:pt x="2874" y="347"/>
                  </a:lnTo>
                  <a:lnTo>
                    <a:pt x="2875" y="346"/>
                  </a:lnTo>
                  <a:lnTo>
                    <a:pt x="2875" y="342"/>
                  </a:lnTo>
                  <a:lnTo>
                    <a:pt x="2878" y="340"/>
                  </a:lnTo>
                  <a:lnTo>
                    <a:pt x="2877" y="337"/>
                  </a:lnTo>
                  <a:lnTo>
                    <a:pt x="2877" y="335"/>
                  </a:lnTo>
                  <a:lnTo>
                    <a:pt x="2875" y="332"/>
                  </a:lnTo>
                  <a:lnTo>
                    <a:pt x="2875" y="329"/>
                  </a:lnTo>
                  <a:lnTo>
                    <a:pt x="2874" y="326"/>
                  </a:lnTo>
                  <a:lnTo>
                    <a:pt x="2874" y="324"/>
                  </a:lnTo>
                  <a:lnTo>
                    <a:pt x="2873" y="324"/>
                  </a:lnTo>
                  <a:lnTo>
                    <a:pt x="2872" y="324"/>
                  </a:lnTo>
                  <a:lnTo>
                    <a:pt x="2870" y="322"/>
                  </a:lnTo>
                  <a:lnTo>
                    <a:pt x="2869" y="322"/>
                  </a:lnTo>
                  <a:lnTo>
                    <a:pt x="2868" y="321"/>
                  </a:lnTo>
                  <a:lnTo>
                    <a:pt x="2868" y="319"/>
                  </a:lnTo>
                  <a:lnTo>
                    <a:pt x="2868" y="315"/>
                  </a:lnTo>
                  <a:lnTo>
                    <a:pt x="2868" y="312"/>
                  </a:lnTo>
                  <a:lnTo>
                    <a:pt x="2869" y="309"/>
                  </a:lnTo>
                  <a:lnTo>
                    <a:pt x="2869" y="306"/>
                  </a:lnTo>
                  <a:lnTo>
                    <a:pt x="2870" y="305"/>
                  </a:lnTo>
                  <a:lnTo>
                    <a:pt x="2868" y="302"/>
                  </a:lnTo>
                  <a:lnTo>
                    <a:pt x="2865" y="302"/>
                  </a:lnTo>
                  <a:lnTo>
                    <a:pt x="2865" y="302"/>
                  </a:lnTo>
                  <a:lnTo>
                    <a:pt x="2863" y="300"/>
                  </a:lnTo>
                  <a:lnTo>
                    <a:pt x="2862" y="299"/>
                  </a:lnTo>
                  <a:lnTo>
                    <a:pt x="2862" y="295"/>
                  </a:lnTo>
                  <a:lnTo>
                    <a:pt x="2862" y="292"/>
                  </a:lnTo>
                  <a:lnTo>
                    <a:pt x="2863" y="290"/>
                  </a:lnTo>
                  <a:lnTo>
                    <a:pt x="2864" y="287"/>
                  </a:lnTo>
                  <a:lnTo>
                    <a:pt x="2865" y="286"/>
                  </a:lnTo>
                  <a:lnTo>
                    <a:pt x="2865" y="283"/>
                  </a:lnTo>
                  <a:lnTo>
                    <a:pt x="2864" y="281"/>
                  </a:lnTo>
                  <a:lnTo>
                    <a:pt x="2864" y="280"/>
                  </a:lnTo>
                  <a:lnTo>
                    <a:pt x="2863" y="278"/>
                  </a:lnTo>
                  <a:lnTo>
                    <a:pt x="2863" y="276"/>
                  </a:lnTo>
                  <a:lnTo>
                    <a:pt x="2863" y="273"/>
                  </a:lnTo>
                  <a:lnTo>
                    <a:pt x="2864" y="270"/>
                  </a:lnTo>
                  <a:lnTo>
                    <a:pt x="2864" y="268"/>
                  </a:lnTo>
                  <a:lnTo>
                    <a:pt x="2865" y="265"/>
                  </a:lnTo>
                  <a:lnTo>
                    <a:pt x="2865" y="261"/>
                  </a:lnTo>
                  <a:lnTo>
                    <a:pt x="2867" y="256"/>
                  </a:lnTo>
                  <a:lnTo>
                    <a:pt x="2867" y="251"/>
                  </a:lnTo>
                  <a:lnTo>
                    <a:pt x="2868" y="246"/>
                  </a:lnTo>
                  <a:lnTo>
                    <a:pt x="2868" y="240"/>
                  </a:lnTo>
                  <a:lnTo>
                    <a:pt x="2870" y="232"/>
                  </a:lnTo>
                  <a:lnTo>
                    <a:pt x="2873" y="225"/>
                  </a:lnTo>
                  <a:lnTo>
                    <a:pt x="2874" y="228"/>
                  </a:lnTo>
                  <a:lnTo>
                    <a:pt x="2877" y="230"/>
                  </a:lnTo>
                  <a:lnTo>
                    <a:pt x="2878" y="230"/>
                  </a:lnTo>
                  <a:lnTo>
                    <a:pt x="2879" y="229"/>
                  </a:lnTo>
                  <a:lnTo>
                    <a:pt x="2882" y="228"/>
                  </a:lnTo>
                  <a:lnTo>
                    <a:pt x="2883" y="227"/>
                  </a:lnTo>
                  <a:lnTo>
                    <a:pt x="2884" y="225"/>
                  </a:lnTo>
                  <a:lnTo>
                    <a:pt x="2885" y="224"/>
                  </a:lnTo>
                  <a:lnTo>
                    <a:pt x="2887" y="224"/>
                  </a:lnTo>
                  <a:close/>
                  <a:moveTo>
                    <a:pt x="3178" y="149"/>
                  </a:moveTo>
                  <a:lnTo>
                    <a:pt x="3176" y="151"/>
                  </a:lnTo>
                  <a:lnTo>
                    <a:pt x="3176" y="154"/>
                  </a:lnTo>
                  <a:lnTo>
                    <a:pt x="3177" y="161"/>
                  </a:lnTo>
                  <a:lnTo>
                    <a:pt x="3178" y="167"/>
                  </a:lnTo>
                  <a:lnTo>
                    <a:pt x="3178" y="173"/>
                  </a:lnTo>
                  <a:lnTo>
                    <a:pt x="3181" y="178"/>
                  </a:lnTo>
                  <a:lnTo>
                    <a:pt x="3183" y="183"/>
                  </a:lnTo>
                  <a:lnTo>
                    <a:pt x="3184" y="189"/>
                  </a:lnTo>
                  <a:lnTo>
                    <a:pt x="3186" y="193"/>
                  </a:lnTo>
                  <a:lnTo>
                    <a:pt x="3186" y="197"/>
                  </a:lnTo>
                  <a:lnTo>
                    <a:pt x="3186" y="200"/>
                  </a:lnTo>
                  <a:lnTo>
                    <a:pt x="3187" y="204"/>
                  </a:lnTo>
                  <a:lnTo>
                    <a:pt x="3188" y="207"/>
                  </a:lnTo>
                  <a:lnTo>
                    <a:pt x="3189" y="207"/>
                  </a:lnTo>
                  <a:lnTo>
                    <a:pt x="3192" y="207"/>
                  </a:lnTo>
                  <a:lnTo>
                    <a:pt x="3193" y="205"/>
                  </a:lnTo>
                  <a:lnTo>
                    <a:pt x="3194" y="203"/>
                  </a:lnTo>
                  <a:lnTo>
                    <a:pt x="3194" y="202"/>
                  </a:lnTo>
                  <a:lnTo>
                    <a:pt x="3194" y="199"/>
                  </a:lnTo>
                  <a:lnTo>
                    <a:pt x="3194" y="197"/>
                  </a:lnTo>
                  <a:lnTo>
                    <a:pt x="3196" y="194"/>
                  </a:lnTo>
                  <a:lnTo>
                    <a:pt x="3197" y="192"/>
                  </a:lnTo>
                  <a:lnTo>
                    <a:pt x="3197" y="183"/>
                  </a:lnTo>
                  <a:lnTo>
                    <a:pt x="3198" y="182"/>
                  </a:lnTo>
                  <a:lnTo>
                    <a:pt x="3198" y="179"/>
                  </a:lnTo>
                  <a:lnTo>
                    <a:pt x="3198" y="177"/>
                  </a:lnTo>
                  <a:lnTo>
                    <a:pt x="3198" y="174"/>
                  </a:lnTo>
                  <a:lnTo>
                    <a:pt x="3197" y="172"/>
                  </a:lnTo>
                  <a:lnTo>
                    <a:pt x="3197" y="171"/>
                  </a:lnTo>
                  <a:lnTo>
                    <a:pt x="3194" y="169"/>
                  </a:lnTo>
                  <a:lnTo>
                    <a:pt x="3193" y="168"/>
                  </a:lnTo>
                  <a:lnTo>
                    <a:pt x="3191" y="166"/>
                  </a:lnTo>
                  <a:lnTo>
                    <a:pt x="3189" y="163"/>
                  </a:lnTo>
                  <a:lnTo>
                    <a:pt x="3189" y="161"/>
                  </a:lnTo>
                  <a:lnTo>
                    <a:pt x="3189" y="158"/>
                  </a:lnTo>
                  <a:lnTo>
                    <a:pt x="3188" y="154"/>
                  </a:lnTo>
                  <a:lnTo>
                    <a:pt x="3187" y="152"/>
                  </a:lnTo>
                  <a:lnTo>
                    <a:pt x="3184" y="152"/>
                  </a:lnTo>
                  <a:lnTo>
                    <a:pt x="3182" y="151"/>
                  </a:lnTo>
                  <a:lnTo>
                    <a:pt x="3178" y="149"/>
                  </a:lnTo>
                  <a:close/>
                  <a:moveTo>
                    <a:pt x="829" y="135"/>
                  </a:moveTo>
                  <a:lnTo>
                    <a:pt x="826" y="136"/>
                  </a:lnTo>
                  <a:lnTo>
                    <a:pt x="824" y="137"/>
                  </a:lnTo>
                  <a:lnTo>
                    <a:pt x="821" y="142"/>
                  </a:lnTo>
                  <a:lnTo>
                    <a:pt x="815" y="152"/>
                  </a:lnTo>
                  <a:lnTo>
                    <a:pt x="806" y="159"/>
                  </a:lnTo>
                  <a:lnTo>
                    <a:pt x="800" y="168"/>
                  </a:lnTo>
                  <a:lnTo>
                    <a:pt x="795" y="178"/>
                  </a:lnTo>
                  <a:lnTo>
                    <a:pt x="795" y="182"/>
                  </a:lnTo>
                  <a:lnTo>
                    <a:pt x="795" y="184"/>
                  </a:lnTo>
                  <a:lnTo>
                    <a:pt x="796" y="186"/>
                  </a:lnTo>
                  <a:lnTo>
                    <a:pt x="796" y="186"/>
                  </a:lnTo>
                  <a:lnTo>
                    <a:pt x="798" y="184"/>
                  </a:lnTo>
                  <a:lnTo>
                    <a:pt x="800" y="183"/>
                  </a:lnTo>
                  <a:lnTo>
                    <a:pt x="801" y="181"/>
                  </a:lnTo>
                  <a:lnTo>
                    <a:pt x="803" y="179"/>
                  </a:lnTo>
                  <a:lnTo>
                    <a:pt x="804" y="177"/>
                  </a:lnTo>
                  <a:lnTo>
                    <a:pt x="805" y="174"/>
                  </a:lnTo>
                  <a:lnTo>
                    <a:pt x="806" y="173"/>
                  </a:lnTo>
                  <a:lnTo>
                    <a:pt x="811" y="168"/>
                  </a:lnTo>
                  <a:lnTo>
                    <a:pt x="818" y="167"/>
                  </a:lnTo>
                  <a:lnTo>
                    <a:pt x="825" y="166"/>
                  </a:lnTo>
                  <a:lnTo>
                    <a:pt x="830" y="164"/>
                  </a:lnTo>
                  <a:lnTo>
                    <a:pt x="835" y="159"/>
                  </a:lnTo>
                  <a:lnTo>
                    <a:pt x="836" y="156"/>
                  </a:lnTo>
                  <a:lnTo>
                    <a:pt x="837" y="152"/>
                  </a:lnTo>
                  <a:lnTo>
                    <a:pt x="837" y="148"/>
                  </a:lnTo>
                  <a:lnTo>
                    <a:pt x="836" y="144"/>
                  </a:lnTo>
                  <a:lnTo>
                    <a:pt x="835" y="141"/>
                  </a:lnTo>
                  <a:lnTo>
                    <a:pt x="834" y="137"/>
                  </a:lnTo>
                  <a:lnTo>
                    <a:pt x="831" y="136"/>
                  </a:lnTo>
                  <a:lnTo>
                    <a:pt x="829" y="135"/>
                  </a:lnTo>
                  <a:close/>
                  <a:moveTo>
                    <a:pt x="3207" y="123"/>
                  </a:moveTo>
                  <a:lnTo>
                    <a:pt x="3206" y="125"/>
                  </a:lnTo>
                  <a:lnTo>
                    <a:pt x="3204" y="126"/>
                  </a:lnTo>
                  <a:lnTo>
                    <a:pt x="3204" y="142"/>
                  </a:lnTo>
                  <a:lnTo>
                    <a:pt x="3204" y="144"/>
                  </a:lnTo>
                  <a:lnTo>
                    <a:pt x="3206" y="147"/>
                  </a:lnTo>
                  <a:lnTo>
                    <a:pt x="3206" y="149"/>
                  </a:lnTo>
                  <a:lnTo>
                    <a:pt x="3207" y="152"/>
                  </a:lnTo>
                  <a:lnTo>
                    <a:pt x="3208" y="156"/>
                  </a:lnTo>
                  <a:lnTo>
                    <a:pt x="3209" y="159"/>
                  </a:lnTo>
                  <a:lnTo>
                    <a:pt x="3211" y="162"/>
                  </a:lnTo>
                  <a:lnTo>
                    <a:pt x="3213" y="166"/>
                  </a:lnTo>
                  <a:lnTo>
                    <a:pt x="3214" y="169"/>
                  </a:lnTo>
                  <a:lnTo>
                    <a:pt x="3216" y="172"/>
                  </a:lnTo>
                  <a:lnTo>
                    <a:pt x="3217" y="174"/>
                  </a:lnTo>
                  <a:lnTo>
                    <a:pt x="3218" y="178"/>
                  </a:lnTo>
                  <a:lnTo>
                    <a:pt x="3218" y="178"/>
                  </a:lnTo>
                  <a:lnTo>
                    <a:pt x="3218" y="177"/>
                  </a:lnTo>
                  <a:lnTo>
                    <a:pt x="3219" y="177"/>
                  </a:lnTo>
                  <a:lnTo>
                    <a:pt x="3221" y="176"/>
                  </a:lnTo>
                  <a:lnTo>
                    <a:pt x="3219" y="171"/>
                  </a:lnTo>
                  <a:lnTo>
                    <a:pt x="3218" y="166"/>
                  </a:lnTo>
                  <a:lnTo>
                    <a:pt x="3218" y="161"/>
                  </a:lnTo>
                  <a:lnTo>
                    <a:pt x="3216" y="154"/>
                  </a:lnTo>
                  <a:lnTo>
                    <a:pt x="3216" y="149"/>
                  </a:lnTo>
                  <a:lnTo>
                    <a:pt x="3216" y="144"/>
                  </a:lnTo>
                  <a:lnTo>
                    <a:pt x="3214" y="142"/>
                  </a:lnTo>
                  <a:lnTo>
                    <a:pt x="3213" y="140"/>
                  </a:lnTo>
                  <a:lnTo>
                    <a:pt x="3212" y="136"/>
                  </a:lnTo>
                  <a:lnTo>
                    <a:pt x="3212" y="133"/>
                  </a:lnTo>
                  <a:lnTo>
                    <a:pt x="3211" y="130"/>
                  </a:lnTo>
                  <a:lnTo>
                    <a:pt x="3209" y="127"/>
                  </a:lnTo>
                  <a:lnTo>
                    <a:pt x="3208" y="125"/>
                  </a:lnTo>
                  <a:lnTo>
                    <a:pt x="3207" y="123"/>
                  </a:lnTo>
                  <a:close/>
                  <a:moveTo>
                    <a:pt x="69" y="0"/>
                  </a:moveTo>
                  <a:lnTo>
                    <a:pt x="71" y="0"/>
                  </a:lnTo>
                  <a:lnTo>
                    <a:pt x="71" y="3"/>
                  </a:lnTo>
                  <a:lnTo>
                    <a:pt x="90" y="3"/>
                  </a:lnTo>
                  <a:lnTo>
                    <a:pt x="142" y="9"/>
                  </a:lnTo>
                  <a:lnTo>
                    <a:pt x="197" y="23"/>
                  </a:lnTo>
                  <a:lnTo>
                    <a:pt x="252" y="43"/>
                  </a:lnTo>
                  <a:lnTo>
                    <a:pt x="310" y="69"/>
                  </a:lnTo>
                  <a:lnTo>
                    <a:pt x="370" y="100"/>
                  </a:lnTo>
                  <a:lnTo>
                    <a:pt x="434" y="137"/>
                  </a:lnTo>
                  <a:lnTo>
                    <a:pt x="500" y="178"/>
                  </a:lnTo>
                  <a:lnTo>
                    <a:pt x="572" y="224"/>
                  </a:lnTo>
                  <a:lnTo>
                    <a:pt x="647" y="274"/>
                  </a:lnTo>
                  <a:lnTo>
                    <a:pt x="727" y="327"/>
                  </a:lnTo>
                  <a:lnTo>
                    <a:pt x="811" y="381"/>
                  </a:lnTo>
                  <a:lnTo>
                    <a:pt x="898" y="437"/>
                  </a:lnTo>
                  <a:lnTo>
                    <a:pt x="991" y="491"/>
                  </a:lnTo>
                  <a:lnTo>
                    <a:pt x="1085" y="545"/>
                  </a:lnTo>
                  <a:lnTo>
                    <a:pt x="1171" y="590"/>
                  </a:lnTo>
                  <a:lnTo>
                    <a:pt x="1258" y="632"/>
                  </a:lnTo>
                  <a:lnTo>
                    <a:pt x="1255" y="633"/>
                  </a:lnTo>
                  <a:lnTo>
                    <a:pt x="1250" y="636"/>
                  </a:lnTo>
                  <a:lnTo>
                    <a:pt x="1246" y="637"/>
                  </a:lnTo>
                  <a:lnTo>
                    <a:pt x="1244" y="641"/>
                  </a:lnTo>
                  <a:lnTo>
                    <a:pt x="1240" y="643"/>
                  </a:lnTo>
                  <a:lnTo>
                    <a:pt x="1236" y="646"/>
                  </a:lnTo>
                  <a:lnTo>
                    <a:pt x="1231" y="649"/>
                  </a:lnTo>
                  <a:lnTo>
                    <a:pt x="1225" y="651"/>
                  </a:lnTo>
                  <a:lnTo>
                    <a:pt x="1220" y="654"/>
                  </a:lnTo>
                  <a:lnTo>
                    <a:pt x="1216" y="658"/>
                  </a:lnTo>
                  <a:lnTo>
                    <a:pt x="1216" y="661"/>
                  </a:lnTo>
                  <a:lnTo>
                    <a:pt x="1217" y="661"/>
                  </a:lnTo>
                  <a:lnTo>
                    <a:pt x="1220" y="662"/>
                  </a:lnTo>
                  <a:lnTo>
                    <a:pt x="1222" y="662"/>
                  </a:lnTo>
                  <a:lnTo>
                    <a:pt x="1226" y="662"/>
                  </a:lnTo>
                  <a:lnTo>
                    <a:pt x="1229" y="662"/>
                  </a:lnTo>
                  <a:lnTo>
                    <a:pt x="1231" y="662"/>
                  </a:lnTo>
                  <a:lnTo>
                    <a:pt x="1234" y="662"/>
                  </a:lnTo>
                  <a:lnTo>
                    <a:pt x="1234" y="662"/>
                  </a:lnTo>
                  <a:lnTo>
                    <a:pt x="1237" y="661"/>
                  </a:lnTo>
                  <a:lnTo>
                    <a:pt x="1241" y="661"/>
                  </a:lnTo>
                  <a:lnTo>
                    <a:pt x="1244" y="659"/>
                  </a:lnTo>
                  <a:lnTo>
                    <a:pt x="1247" y="658"/>
                  </a:lnTo>
                  <a:lnTo>
                    <a:pt x="1250" y="659"/>
                  </a:lnTo>
                  <a:lnTo>
                    <a:pt x="1251" y="661"/>
                  </a:lnTo>
                  <a:lnTo>
                    <a:pt x="1252" y="662"/>
                  </a:lnTo>
                  <a:lnTo>
                    <a:pt x="1254" y="663"/>
                  </a:lnTo>
                  <a:lnTo>
                    <a:pt x="1254" y="663"/>
                  </a:lnTo>
                  <a:lnTo>
                    <a:pt x="1255" y="664"/>
                  </a:lnTo>
                  <a:lnTo>
                    <a:pt x="1266" y="662"/>
                  </a:lnTo>
                  <a:lnTo>
                    <a:pt x="1277" y="657"/>
                  </a:lnTo>
                  <a:lnTo>
                    <a:pt x="1286" y="651"/>
                  </a:lnTo>
                  <a:lnTo>
                    <a:pt x="1288" y="651"/>
                  </a:lnTo>
                  <a:lnTo>
                    <a:pt x="1291" y="649"/>
                  </a:lnTo>
                  <a:lnTo>
                    <a:pt x="1293" y="648"/>
                  </a:lnTo>
                  <a:lnTo>
                    <a:pt x="1303" y="652"/>
                  </a:lnTo>
                  <a:lnTo>
                    <a:pt x="1315" y="656"/>
                  </a:lnTo>
                  <a:lnTo>
                    <a:pt x="1313" y="654"/>
                  </a:lnTo>
                  <a:lnTo>
                    <a:pt x="1313" y="654"/>
                  </a:lnTo>
                  <a:lnTo>
                    <a:pt x="1313" y="652"/>
                  </a:lnTo>
                  <a:lnTo>
                    <a:pt x="1318" y="653"/>
                  </a:lnTo>
                  <a:lnTo>
                    <a:pt x="1318" y="656"/>
                  </a:lnTo>
                  <a:lnTo>
                    <a:pt x="1320" y="656"/>
                  </a:lnTo>
                  <a:lnTo>
                    <a:pt x="1321" y="657"/>
                  </a:lnTo>
                  <a:lnTo>
                    <a:pt x="1323" y="658"/>
                  </a:lnTo>
                  <a:lnTo>
                    <a:pt x="1326" y="661"/>
                  </a:lnTo>
                  <a:lnTo>
                    <a:pt x="1328" y="663"/>
                  </a:lnTo>
                  <a:lnTo>
                    <a:pt x="1331" y="664"/>
                  </a:lnTo>
                  <a:lnTo>
                    <a:pt x="1333" y="666"/>
                  </a:lnTo>
                  <a:lnTo>
                    <a:pt x="1336" y="667"/>
                  </a:lnTo>
                  <a:lnTo>
                    <a:pt x="1344" y="667"/>
                  </a:lnTo>
                  <a:lnTo>
                    <a:pt x="1348" y="668"/>
                  </a:lnTo>
                  <a:lnTo>
                    <a:pt x="1344" y="671"/>
                  </a:lnTo>
                  <a:lnTo>
                    <a:pt x="1388" y="690"/>
                  </a:lnTo>
                  <a:lnTo>
                    <a:pt x="1383" y="690"/>
                  </a:lnTo>
                  <a:lnTo>
                    <a:pt x="1382" y="690"/>
                  </a:lnTo>
                  <a:lnTo>
                    <a:pt x="1379" y="689"/>
                  </a:lnTo>
                  <a:lnTo>
                    <a:pt x="1377" y="689"/>
                  </a:lnTo>
                  <a:lnTo>
                    <a:pt x="1374" y="689"/>
                  </a:lnTo>
                  <a:lnTo>
                    <a:pt x="1372" y="690"/>
                  </a:lnTo>
                  <a:lnTo>
                    <a:pt x="1369" y="690"/>
                  </a:lnTo>
                  <a:lnTo>
                    <a:pt x="1368" y="693"/>
                  </a:lnTo>
                  <a:lnTo>
                    <a:pt x="1364" y="692"/>
                  </a:lnTo>
                  <a:lnTo>
                    <a:pt x="1359" y="694"/>
                  </a:lnTo>
                  <a:lnTo>
                    <a:pt x="1352" y="699"/>
                  </a:lnTo>
                  <a:lnTo>
                    <a:pt x="1346" y="704"/>
                  </a:lnTo>
                  <a:lnTo>
                    <a:pt x="1339" y="710"/>
                  </a:lnTo>
                  <a:lnTo>
                    <a:pt x="1336" y="714"/>
                  </a:lnTo>
                  <a:lnTo>
                    <a:pt x="1334" y="719"/>
                  </a:lnTo>
                  <a:lnTo>
                    <a:pt x="1334" y="727"/>
                  </a:lnTo>
                  <a:lnTo>
                    <a:pt x="1333" y="734"/>
                  </a:lnTo>
                  <a:lnTo>
                    <a:pt x="1333" y="738"/>
                  </a:lnTo>
                  <a:lnTo>
                    <a:pt x="1332" y="740"/>
                  </a:lnTo>
                  <a:lnTo>
                    <a:pt x="1331" y="743"/>
                  </a:lnTo>
                  <a:lnTo>
                    <a:pt x="1330" y="745"/>
                  </a:lnTo>
                  <a:lnTo>
                    <a:pt x="1327" y="748"/>
                  </a:lnTo>
                  <a:lnTo>
                    <a:pt x="1326" y="750"/>
                  </a:lnTo>
                  <a:lnTo>
                    <a:pt x="1318" y="768"/>
                  </a:lnTo>
                  <a:lnTo>
                    <a:pt x="1316" y="785"/>
                  </a:lnTo>
                  <a:lnTo>
                    <a:pt x="1318" y="802"/>
                  </a:lnTo>
                  <a:lnTo>
                    <a:pt x="1320" y="806"/>
                  </a:lnTo>
                  <a:lnTo>
                    <a:pt x="1321" y="814"/>
                  </a:lnTo>
                  <a:lnTo>
                    <a:pt x="1323" y="822"/>
                  </a:lnTo>
                  <a:lnTo>
                    <a:pt x="1326" y="830"/>
                  </a:lnTo>
                  <a:lnTo>
                    <a:pt x="1330" y="835"/>
                  </a:lnTo>
                  <a:lnTo>
                    <a:pt x="1333" y="833"/>
                  </a:lnTo>
                  <a:lnTo>
                    <a:pt x="1336" y="831"/>
                  </a:lnTo>
                  <a:lnTo>
                    <a:pt x="1338" y="827"/>
                  </a:lnTo>
                  <a:lnTo>
                    <a:pt x="1339" y="822"/>
                  </a:lnTo>
                  <a:lnTo>
                    <a:pt x="1342" y="819"/>
                  </a:lnTo>
                  <a:lnTo>
                    <a:pt x="1343" y="816"/>
                  </a:lnTo>
                  <a:lnTo>
                    <a:pt x="1346" y="815"/>
                  </a:lnTo>
                  <a:lnTo>
                    <a:pt x="1348" y="814"/>
                  </a:lnTo>
                  <a:lnTo>
                    <a:pt x="1349" y="812"/>
                  </a:lnTo>
                  <a:lnTo>
                    <a:pt x="1352" y="810"/>
                  </a:lnTo>
                  <a:lnTo>
                    <a:pt x="1352" y="807"/>
                  </a:lnTo>
                  <a:lnTo>
                    <a:pt x="1353" y="796"/>
                  </a:lnTo>
                  <a:lnTo>
                    <a:pt x="1349" y="784"/>
                  </a:lnTo>
                  <a:lnTo>
                    <a:pt x="1348" y="769"/>
                  </a:lnTo>
                  <a:lnTo>
                    <a:pt x="1349" y="755"/>
                  </a:lnTo>
                  <a:lnTo>
                    <a:pt x="1351" y="748"/>
                  </a:lnTo>
                  <a:lnTo>
                    <a:pt x="1353" y="740"/>
                  </a:lnTo>
                  <a:lnTo>
                    <a:pt x="1356" y="733"/>
                  </a:lnTo>
                  <a:lnTo>
                    <a:pt x="1359" y="727"/>
                  </a:lnTo>
                  <a:lnTo>
                    <a:pt x="1363" y="725"/>
                  </a:lnTo>
                  <a:lnTo>
                    <a:pt x="1367" y="725"/>
                  </a:lnTo>
                  <a:lnTo>
                    <a:pt x="1371" y="725"/>
                  </a:lnTo>
                  <a:lnTo>
                    <a:pt x="1374" y="725"/>
                  </a:lnTo>
                  <a:lnTo>
                    <a:pt x="1378" y="724"/>
                  </a:lnTo>
                  <a:lnTo>
                    <a:pt x="1381" y="719"/>
                  </a:lnTo>
                  <a:lnTo>
                    <a:pt x="1384" y="712"/>
                  </a:lnTo>
                  <a:lnTo>
                    <a:pt x="1388" y="704"/>
                  </a:lnTo>
                  <a:lnTo>
                    <a:pt x="1392" y="699"/>
                  </a:lnTo>
                  <a:lnTo>
                    <a:pt x="1398" y="695"/>
                  </a:lnTo>
                  <a:lnTo>
                    <a:pt x="1404" y="695"/>
                  </a:lnTo>
                  <a:lnTo>
                    <a:pt x="1409" y="699"/>
                  </a:lnTo>
                  <a:lnTo>
                    <a:pt x="1414" y="704"/>
                  </a:lnTo>
                  <a:lnTo>
                    <a:pt x="1418" y="712"/>
                  </a:lnTo>
                  <a:lnTo>
                    <a:pt x="1423" y="717"/>
                  </a:lnTo>
                  <a:lnTo>
                    <a:pt x="1425" y="718"/>
                  </a:lnTo>
                  <a:lnTo>
                    <a:pt x="1428" y="719"/>
                  </a:lnTo>
                  <a:lnTo>
                    <a:pt x="1430" y="722"/>
                  </a:lnTo>
                  <a:lnTo>
                    <a:pt x="1433" y="723"/>
                  </a:lnTo>
                  <a:lnTo>
                    <a:pt x="1434" y="724"/>
                  </a:lnTo>
                  <a:lnTo>
                    <a:pt x="1435" y="727"/>
                  </a:lnTo>
                  <a:lnTo>
                    <a:pt x="1437" y="729"/>
                  </a:lnTo>
                  <a:lnTo>
                    <a:pt x="1435" y="738"/>
                  </a:lnTo>
                  <a:lnTo>
                    <a:pt x="1433" y="746"/>
                  </a:lnTo>
                  <a:lnTo>
                    <a:pt x="1433" y="754"/>
                  </a:lnTo>
                  <a:lnTo>
                    <a:pt x="1437" y="760"/>
                  </a:lnTo>
                  <a:lnTo>
                    <a:pt x="1438" y="763"/>
                  </a:lnTo>
                  <a:lnTo>
                    <a:pt x="1442" y="763"/>
                  </a:lnTo>
                  <a:lnTo>
                    <a:pt x="1444" y="764"/>
                  </a:lnTo>
                  <a:lnTo>
                    <a:pt x="1447" y="764"/>
                  </a:lnTo>
                  <a:lnTo>
                    <a:pt x="1449" y="764"/>
                  </a:lnTo>
                  <a:lnTo>
                    <a:pt x="1450" y="766"/>
                  </a:lnTo>
                  <a:lnTo>
                    <a:pt x="1452" y="769"/>
                  </a:lnTo>
                  <a:lnTo>
                    <a:pt x="1454" y="771"/>
                  </a:lnTo>
                  <a:lnTo>
                    <a:pt x="1455" y="774"/>
                  </a:lnTo>
                  <a:lnTo>
                    <a:pt x="1457" y="776"/>
                  </a:lnTo>
                  <a:lnTo>
                    <a:pt x="1458" y="780"/>
                  </a:lnTo>
                  <a:lnTo>
                    <a:pt x="1460" y="782"/>
                  </a:lnTo>
                  <a:lnTo>
                    <a:pt x="1462" y="784"/>
                  </a:lnTo>
                  <a:lnTo>
                    <a:pt x="1465" y="784"/>
                  </a:lnTo>
                  <a:lnTo>
                    <a:pt x="1468" y="784"/>
                  </a:lnTo>
                  <a:lnTo>
                    <a:pt x="1469" y="779"/>
                  </a:lnTo>
                  <a:lnTo>
                    <a:pt x="1469" y="770"/>
                  </a:lnTo>
                  <a:lnTo>
                    <a:pt x="1469" y="761"/>
                  </a:lnTo>
                  <a:lnTo>
                    <a:pt x="1469" y="751"/>
                  </a:lnTo>
                  <a:lnTo>
                    <a:pt x="1468" y="744"/>
                  </a:lnTo>
                  <a:lnTo>
                    <a:pt x="1468" y="740"/>
                  </a:lnTo>
                  <a:lnTo>
                    <a:pt x="1468" y="738"/>
                  </a:lnTo>
                  <a:lnTo>
                    <a:pt x="1469" y="735"/>
                  </a:lnTo>
                  <a:lnTo>
                    <a:pt x="1469" y="733"/>
                  </a:lnTo>
                  <a:lnTo>
                    <a:pt x="1470" y="729"/>
                  </a:lnTo>
                  <a:lnTo>
                    <a:pt x="1472" y="727"/>
                  </a:lnTo>
                  <a:lnTo>
                    <a:pt x="1472" y="723"/>
                  </a:lnTo>
                  <a:lnTo>
                    <a:pt x="1473" y="722"/>
                  </a:lnTo>
                  <a:lnTo>
                    <a:pt x="1474" y="720"/>
                  </a:lnTo>
                  <a:lnTo>
                    <a:pt x="1475" y="722"/>
                  </a:lnTo>
                  <a:lnTo>
                    <a:pt x="1478" y="725"/>
                  </a:lnTo>
                  <a:lnTo>
                    <a:pt x="1480" y="729"/>
                  </a:lnTo>
                  <a:lnTo>
                    <a:pt x="1483" y="731"/>
                  </a:lnTo>
                  <a:lnTo>
                    <a:pt x="1488" y="734"/>
                  </a:lnTo>
                  <a:lnTo>
                    <a:pt x="1494" y="738"/>
                  </a:lnTo>
                  <a:lnTo>
                    <a:pt x="1500" y="741"/>
                  </a:lnTo>
                  <a:lnTo>
                    <a:pt x="1505" y="743"/>
                  </a:lnTo>
                  <a:lnTo>
                    <a:pt x="1510" y="740"/>
                  </a:lnTo>
                  <a:lnTo>
                    <a:pt x="1511" y="738"/>
                  </a:lnTo>
                  <a:lnTo>
                    <a:pt x="1513" y="735"/>
                  </a:lnTo>
                  <a:lnTo>
                    <a:pt x="1513" y="734"/>
                  </a:lnTo>
                  <a:lnTo>
                    <a:pt x="1513" y="735"/>
                  </a:lnTo>
                  <a:lnTo>
                    <a:pt x="1513" y="736"/>
                  </a:lnTo>
                  <a:lnTo>
                    <a:pt x="1513" y="739"/>
                  </a:lnTo>
                  <a:lnTo>
                    <a:pt x="1536" y="749"/>
                  </a:lnTo>
                  <a:lnTo>
                    <a:pt x="1562" y="758"/>
                  </a:lnTo>
                  <a:lnTo>
                    <a:pt x="1552" y="763"/>
                  </a:lnTo>
                  <a:lnTo>
                    <a:pt x="1541" y="766"/>
                  </a:lnTo>
                  <a:lnTo>
                    <a:pt x="1533" y="769"/>
                  </a:lnTo>
                  <a:lnTo>
                    <a:pt x="1528" y="775"/>
                  </a:lnTo>
                  <a:lnTo>
                    <a:pt x="1525" y="781"/>
                  </a:lnTo>
                  <a:lnTo>
                    <a:pt x="1520" y="789"/>
                  </a:lnTo>
                  <a:lnTo>
                    <a:pt x="1514" y="794"/>
                  </a:lnTo>
                  <a:lnTo>
                    <a:pt x="1505" y="796"/>
                  </a:lnTo>
                  <a:lnTo>
                    <a:pt x="1496" y="800"/>
                  </a:lnTo>
                  <a:lnTo>
                    <a:pt x="1496" y="800"/>
                  </a:lnTo>
                  <a:lnTo>
                    <a:pt x="1494" y="799"/>
                  </a:lnTo>
                  <a:lnTo>
                    <a:pt x="1493" y="799"/>
                  </a:lnTo>
                  <a:lnTo>
                    <a:pt x="1490" y="797"/>
                  </a:lnTo>
                  <a:lnTo>
                    <a:pt x="1488" y="797"/>
                  </a:lnTo>
                  <a:lnTo>
                    <a:pt x="1486" y="797"/>
                  </a:lnTo>
                  <a:lnTo>
                    <a:pt x="1481" y="800"/>
                  </a:lnTo>
                  <a:lnTo>
                    <a:pt x="1478" y="802"/>
                  </a:lnTo>
                  <a:lnTo>
                    <a:pt x="1475" y="805"/>
                  </a:lnTo>
                  <a:lnTo>
                    <a:pt x="1468" y="811"/>
                  </a:lnTo>
                  <a:lnTo>
                    <a:pt x="1460" y="814"/>
                  </a:lnTo>
                  <a:lnTo>
                    <a:pt x="1452" y="819"/>
                  </a:lnTo>
                  <a:lnTo>
                    <a:pt x="1450" y="820"/>
                  </a:lnTo>
                  <a:lnTo>
                    <a:pt x="1448" y="821"/>
                  </a:lnTo>
                  <a:lnTo>
                    <a:pt x="1447" y="824"/>
                  </a:lnTo>
                  <a:lnTo>
                    <a:pt x="1445" y="826"/>
                  </a:lnTo>
                  <a:lnTo>
                    <a:pt x="1445" y="827"/>
                  </a:lnTo>
                  <a:lnTo>
                    <a:pt x="1447" y="830"/>
                  </a:lnTo>
                  <a:lnTo>
                    <a:pt x="1449" y="831"/>
                  </a:lnTo>
                  <a:lnTo>
                    <a:pt x="1452" y="831"/>
                  </a:lnTo>
                  <a:lnTo>
                    <a:pt x="1468" y="830"/>
                  </a:lnTo>
                  <a:lnTo>
                    <a:pt x="1485" y="826"/>
                  </a:lnTo>
                  <a:lnTo>
                    <a:pt x="1501" y="821"/>
                  </a:lnTo>
                  <a:lnTo>
                    <a:pt x="1510" y="819"/>
                  </a:lnTo>
                  <a:lnTo>
                    <a:pt x="1519" y="815"/>
                  </a:lnTo>
                  <a:lnTo>
                    <a:pt x="1528" y="809"/>
                  </a:lnTo>
                  <a:lnTo>
                    <a:pt x="1533" y="801"/>
                  </a:lnTo>
                  <a:lnTo>
                    <a:pt x="1534" y="792"/>
                  </a:lnTo>
                  <a:lnTo>
                    <a:pt x="1535" y="784"/>
                  </a:lnTo>
                  <a:lnTo>
                    <a:pt x="1541" y="780"/>
                  </a:lnTo>
                  <a:lnTo>
                    <a:pt x="1551" y="779"/>
                  </a:lnTo>
                  <a:lnTo>
                    <a:pt x="1561" y="777"/>
                  </a:lnTo>
                  <a:lnTo>
                    <a:pt x="1574" y="779"/>
                  </a:lnTo>
                  <a:lnTo>
                    <a:pt x="1585" y="779"/>
                  </a:lnTo>
                  <a:lnTo>
                    <a:pt x="1596" y="777"/>
                  </a:lnTo>
                  <a:lnTo>
                    <a:pt x="1604" y="775"/>
                  </a:lnTo>
                  <a:lnTo>
                    <a:pt x="1609" y="769"/>
                  </a:lnTo>
                  <a:lnTo>
                    <a:pt x="1609" y="773"/>
                  </a:lnTo>
                  <a:lnTo>
                    <a:pt x="1670" y="792"/>
                  </a:lnTo>
                  <a:lnTo>
                    <a:pt x="1729" y="810"/>
                  </a:lnTo>
                  <a:lnTo>
                    <a:pt x="1728" y="809"/>
                  </a:lnTo>
                  <a:lnTo>
                    <a:pt x="1728" y="806"/>
                  </a:lnTo>
                  <a:lnTo>
                    <a:pt x="1729" y="805"/>
                  </a:lnTo>
                  <a:lnTo>
                    <a:pt x="1731" y="805"/>
                  </a:lnTo>
                  <a:lnTo>
                    <a:pt x="1731" y="806"/>
                  </a:lnTo>
                  <a:lnTo>
                    <a:pt x="1732" y="807"/>
                  </a:lnTo>
                  <a:lnTo>
                    <a:pt x="1733" y="807"/>
                  </a:lnTo>
                  <a:lnTo>
                    <a:pt x="1736" y="807"/>
                  </a:lnTo>
                  <a:lnTo>
                    <a:pt x="1737" y="809"/>
                  </a:lnTo>
                  <a:lnTo>
                    <a:pt x="1738" y="810"/>
                  </a:lnTo>
                  <a:lnTo>
                    <a:pt x="1739" y="810"/>
                  </a:lnTo>
                  <a:lnTo>
                    <a:pt x="1741" y="810"/>
                  </a:lnTo>
                  <a:lnTo>
                    <a:pt x="1744" y="811"/>
                  </a:lnTo>
                  <a:lnTo>
                    <a:pt x="1748" y="811"/>
                  </a:lnTo>
                  <a:lnTo>
                    <a:pt x="1752" y="812"/>
                  </a:lnTo>
                  <a:lnTo>
                    <a:pt x="1753" y="812"/>
                  </a:lnTo>
                  <a:lnTo>
                    <a:pt x="1756" y="819"/>
                  </a:lnTo>
                  <a:lnTo>
                    <a:pt x="1754" y="822"/>
                  </a:lnTo>
                  <a:lnTo>
                    <a:pt x="1749" y="825"/>
                  </a:lnTo>
                  <a:lnTo>
                    <a:pt x="1742" y="826"/>
                  </a:lnTo>
                  <a:lnTo>
                    <a:pt x="1736" y="826"/>
                  </a:lnTo>
                  <a:lnTo>
                    <a:pt x="1731" y="828"/>
                  </a:lnTo>
                  <a:lnTo>
                    <a:pt x="1727" y="828"/>
                  </a:lnTo>
                  <a:lnTo>
                    <a:pt x="1724" y="831"/>
                  </a:lnTo>
                  <a:lnTo>
                    <a:pt x="1723" y="832"/>
                  </a:lnTo>
                  <a:lnTo>
                    <a:pt x="1721" y="835"/>
                  </a:lnTo>
                  <a:lnTo>
                    <a:pt x="1719" y="836"/>
                  </a:lnTo>
                  <a:lnTo>
                    <a:pt x="1703" y="836"/>
                  </a:lnTo>
                  <a:lnTo>
                    <a:pt x="1688" y="837"/>
                  </a:lnTo>
                  <a:lnTo>
                    <a:pt x="1672" y="836"/>
                  </a:lnTo>
                  <a:lnTo>
                    <a:pt x="1670" y="837"/>
                  </a:lnTo>
                  <a:lnTo>
                    <a:pt x="1667" y="840"/>
                  </a:lnTo>
                  <a:lnTo>
                    <a:pt x="1666" y="842"/>
                  </a:lnTo>
                  <a:lnTo>
                    <a:pt x="1666" y="845"/>
                  </a:lnTo>
                  <a:lnTo>
                    <a:pt x="1667" y="847"/>
                  </a:lnTo>
                  <a:lnTo>
                    <a:pt x="1670" y="850"/>
                  </a:lnTo>
                  <a:lnTo>
                    <a:pt x="1673" y="850"/>
                  </a:lnTo>
                  <a:lnTo>
                    <a:pt x="1680" y="848"/>
                  </a:lnTo>
                  <a:lnTo>
                    <a:pt x="1687" y="846"/>
                  </a:lnTo>
                  <a:lnTo>
                    <a:pt x="1691" y="845"/>
                  </a:lnTo>
                  <a:lnTo>
                    <a:pt x="1692" y="843"/>
                  </a:lnTo>
                  <a:lnTo>
                    <a:pt x="1695" y="843"/>
                  </a:lnTo>
                  <a:lnTo>
                    <a:pt x="1697" y="843"/>
                  </a:lnTo>
                  <a:lnTo>
                    <a:pt x="1699" y="843"/>
                  </a:lnTo>
                  <a:lnTo>
                    <a:pt x="1702" y="843"/>
                  </a:lnTo>
                  <a:lnTo>
                    <a:pt x="1703" y="845"/>
                  </a:lnTo>
                  <a:lnTo>
                    <a:pt x="1704" y="845"/>
                  </a:lnTo>
                  <a:lnTo>
                    <a:pt x="1702" y="846"/>
                  </a:lnTo>
                  <a:lnTo>
                    <a:pt x="1699" y="847"/>
                  </a:lnTo>
                  <a:lnTo>
                    <a:pt x="1697" y="848"/>
                  </a:lnTo>
                  <a:lnTo>
                    <a:pt x="1693" y="850"/>
                  </a:lnTo>
                  <a:lnTo>
                    <a:pt x="1692" y="851"/>
                  </a:lnTo>
                  <a:lnTo>
                    <a:pt x="1691" y="852"/>
                  </a:lnTo>
                  <a:lnTo>
                    <a:pt x="1681" y="855"/>
                  </a:lnTo>
                  <a:lnTo>
                    <a:pt x="1671" y="857"/>
                  </a:lnTo>
                  <a:lnTo>
                    <a:pt x="1662" y="861"/>
                  </a:lnTo>
                  <a:lnTo>
                    <a:pt x="1657" y="865"/>
                  </a:lnTo>
                  <a:lnTo>
                    <a:pt x="1650" y="882"/>
                  </a:lnTo>
                  <a:lnTo>
                    <a:pt x="1640" y="898"/>
                  </a:lnTo>
                  <a:lnTo>
                    <a:pt x="1633" y="914"/>
                  </a:lnTo>
                  <a:lnTo>
                    <a:pt x="1631" y="919"/>
                  </a:lnTo>
                  <a:lnTo>
                    <a:pt x="1627" y="929"/>
                  </a:lnTo>
                  <a:lnTo>
                    <a:pt x="1623" y="937"/>
                  </a:lnTo>
                  <a:lnTo>
                    <a:pt x="1620" y="940"/>
                  </a:lnTo>
                  <a:lnTo>
                    <a:pt x="1615" y="939"/>
                  </a:lnTo>
                  <a:lnTo>
                    <a:pt x="1611" y="934"/>
                  </a:lnTo>
                  <a:lnTo>
                    <a:pt x="1610" y="928"/>
                  </a:lnTo>
                  <a:lnTo>
                    <a:pt x="1609" y="922"/>
                  </a:lnTo>
                  <a:lnTo>
                    <a:pt x="1607" y="917"/>
                  </a:lnTo>
                  <a:lnTo>
                    <a:pt x="1604" y="914"/>
                  </a:lnTo>
                  <a:lnTo>
                    <a:pt x="1601" y="917"/>
                  </a:lnTo>
                  <a:lnTo>
                    <a:pt x="1601" y="922"/>
                  </a:lnTo>
                  <a:lnTo>
                    <a:pt x="1602" y="927"/>
                  </a:lnTo>
                  <a:lnTo>
                    <a:pt x="1604" y="932"/>
                  </a:lnTo>
                  <a:lnTo>
                    <a:pt x="1604" y="935"/>
                  </a:lnTo>
                  <a:lnTo>
                    <a:pt x="1605" y="942"/>
                  </a:lnTo>
                  <a:lnTo>
                    <a:pt x="1605" y="949"/>
                  </a:lnTo>
                  <a:lnTo>
                    <a:pt x="1604" y="957"/>
                  </a:lnTo>
                  <a:lnTo>
                    <a:pt x="1606" y="964"/>
                  </a:lnTo>
                  <a:lnTo>
                    <a:pt x="1610" y="969"/>
                  </a:lnTo>
                  <a:lnTo>
                    <a:pt x="1615" y="975"/>
                  </a:lnTo>
                  <a:lnTo>
                    <a:pt x="1616" y="981"/>
                  </a:lnTo>
                  <a:lnTo>
                    <a:pt x="1615" y="990"/>
                  </a:lnTo>
                  <a:lnTo>
                    <a:pt x="1611" y="995"/>
                  </a:lnTo>
                  <a:lnTo>
                    <a:pt x="1606" y="999"/>
                  </a:lnTo>
                  <a:lnTo>
                    <a:pt x="1601" y="1001"/>
                  </a:lnTo>
                  <a:lnTo>
                    <a:pt x="1597" y="1004"/>
                  </a:lnTo>
                  <a:lnTo>
                    <a:pt x="1595" y="1008"/>
                  </a:lnTo>
                  <a:lnTo>
                    <a:pt x="1596" y="1014"/>
                  </a:lnTo>
                  <a:lnTo>
                    <a:pt x="1596" y="1016"/>
                  </a:lnTo>
                  <a:lnTo>
                    <a:pt x="1596" y="1019"/>
                  </a:lnTo>
                  <a:lnTo>
                    <a:pt x="1595" y="1020"/>
                  </a:lnTo>
                  <a:lnTo>
                    <a:pt x="1592" y="1021"/>
                  </a:lnTo>
                  <a:lnTo>
                    <a:pt x="1591" y="1022"/>
                  </a:lnTo>
                  <a:lnTo>
                    <a:pt x="1589" y="1022"/>
                  </a:lnTo>
                  <a:lnTo>
                    <a:pt x="1587" y="1024"/>
                  </a:lnTo>
                  <a:lnTo>
                    <a:pt x="1586" y="1024"/>
                  </a:lnTo>
                  <a:lnTo>
                    <a:pt x="1574" y="1030"/>
                  </a:lnTo>
                  <a:lnTo>
                    <a:pt x="1565" y="1035"/>
                  </a:lnTo>
                  <a:lnTo>
                    <a:pt x="1554" y="1041"/>
                  </a:lnTo>
                  <a:lnTo>
                    <a:pt x="1543" y="1047"/>
                  </a:lnTo>
                  <a:lnTo>
                    <a:pt x="1531" y="1052"/>
                  </a:lnTo>
                  <a:lnTo>
                    <a:pt x="1523" y="1061"/>
                  </a:lnTo>
                  <a:lnTo>
                    <a:pt x="1515" y="1065"/>
                  </a:lnTo>
                  <a:lnTo>
                    <a:pt x="1506" y="1069"/>
                  </a:lnTo>
                  <a:lnTo>
                    <a:pt x="1499" y="1071"/>
                  </a:lnTo>
                  <a:lnTo>
                    <a:pt x="1495" y="1073"/>
                  </a:lnTo>
                  <a:lnTo>
                    <a:pt x="1491" y="1076"/>
                  </a:lnTo>
                  <a:lnTo>
                    <a:pt x="1488" y="1078"/>
                  </a:lnTo>
                  <a:lnTo>
                    <a:pt x="1485" y="1081"/>
                  </a:lnTo>
                  <a:lnTo>
                    <a:pt x="1483" y="1083"/>
                  </a:lnTo>
                  <a:lnTo>
                    <a:pt x="1480" y="1087"/>
                  </a:lnTo>
                  <a:lnTo>
                    <a:pt x="1480" y="1095"/>
                  </a:lnTo>
                  <a:lnTo>
                    <a:pt x="1479" y="1101"/>
                  </a:lnTo>
                  <a:lnTo>
                    <a:pt x="1475" y="1108"/>
                  </a:lnTo>
                  <a:lnTo>
                    <a:pt x="1474" y="1113"/>
                  </a:lnTo>
                  <a:lnTo>
                    <a:pt x="1475" y="1121"/>
                  </a:lnTo>
                  <a:lnTo>
                    <a:pt x="1478" y="1128"/>
                  </a:lnTo>
                  <a:lnTo>
                    <a:pt x="1481" y="1138"/>
                  </a:lnTo>
                  <a:lnTo>
                    <a:pt x="1488" y="1146"/>
                  </a:lnTo>
                  <a:lnTo>
                    <a:pt x="1491" y="1154"/>
                  </a:lnTo>
                  <a:lnTo>
                    <a:pt x="1493" y="1158"/>
                  </a:lnTo>
                  <a:lnTo>
                    <a:pt x="1493" y="1161"/>
                  </a:lnTo>
                  <a:lnTo>
                    <a:pt x="1493" y="1164"/>
                  </a:lnTo>
                  <a:lnTo>
                    <a:pt x="1494" y="1167"/>
                  </a:lnTo>
                  <a:lnTo>
                    <a:pt x="1494" y="1169"/>
                  </a:lnTo>
                  <a:lnTo>
                    <a:pt x="1496" y="1170"/>
                  </a:lnTo>
                  <a:lnTo>
                    <a:pt x="1501" y="1184"/>
                  </a:lnTo>
                  <a:lnTo>
                    <a:pt x="1504" y="1198"/>
                  </a:lnTo>
                  <a:lnTo>
                    <a:pt x="1504" y="1213"/>
                  </a:lnTo>
                  <a:lnTo>
                    <a:pt x="1504" y="1215"/>
                  </a:lnTo>
                  <a:lnTo>
                    <a:pt x="1505" y="1218"/>
                  </a:lnTo>
                  <a:lnTo>
                    <a:pt x="1505" y="1220"/>
                  </a:lnTo>
                  <a:lnTo>
                    <a:pt x="1504" y="1223"/>
                  </a:lnTo>
                  <a:lnTo>
                    <a:pt x="1503" y="1225"/>
                  </a:lnTo>
                  <a:lnTo>
                    <a:pt x="1499" y="1228"/>
                  </a:lnTo>
                  <a:lnTo>
                    <a:pt x="1498" y="1231"/>
                  </a:lnTo>
                  <a:lnTo>
                    <a:pt x="1495" y="1234"/>
                  </a:lnTo>
                  <a:lnTo>
                    <a:pt x="1493" y="1235"/>
                  </a:lnTo>
                  <a:lnTo>
                    <a:pt x="1489" y="1236"/>
                  </a:lnTo>
                  <a:lnTo>
                    <a:pt x="1486" y="1236"/>
                  </a:lnTo>
                  <a:lnTo>
                    <a:pt x="1480" y="1229"/>
                  </a:lnTo>
                  <a:lnTo>
                    <a:pt x="1475" y="1220"/>
                  </a:lnTo>
                  <a:lnTo>
                    <a:pt x="1473" y="1213"/>
                  </a:lnTo>
                  <a:lnTo>
                    <a:pt x="1469" y="1208"/>
                  </a:lnTo>
                  <a:lnTo>
                    <a:pt x="1465" y="1203"/>
                  </a:lnTo>
                  <a:lnTo>
                    <a:pt x="1460" y="1199"/>
                  </a:lnTo>
                  <a:lnTo>
                    <a:pt x="1455" y="1198"/>
                  </a:lnTo>
                  <a:lnTo>
                    <a:pt x="1453" y="1195"/>
                  </a:lnTo>
                  <a:lnTo>
                    <a:pt x="1450" y="1192"/>
                  </a:lnTo>
                  <a:lnTo>
                    <a:pt x="1449" y="1188"/>
                  </a:lnTo>
                  <a:lnTo>
                    <a:pt x="1449" y="1183"/>
                  </a:lnTo>
                  <a:lnTo>
                    <a:pt x="1448" y="1178"/>
                  </a:lnTo>
                  <a:lnTo>
                    <a:pt x="1445" y="1174"/>
                  </a:lnTo>
                  <a:lnTo>
                    <a:pt x="1443" y="1170"/>
                  </a:lnTo>
                  <a:lnTo>
                    <a:pt x="1442" y="1166"/>
                  </a:lnTo>
                  <a:lnTo>
                    <a:pt x="1440" y="1163"/>
                  </a:lnTo>
                  <a:lnTo>
                    <a:pt x="1440" y="1159"/>
                  </a:lnTo>
                  <a:lnTo>
                    <a:pt x="1442" y="1156"/>
                  </a:lnTo>
                  <a:lnTo>
                    <a:pt x="1442" y="1153"/>
                  </a:lnTo>
                  <a:lnTo>
                    <a:pt x="1440" y="1149"/>
                  </a:lnTo>
                  <a:lnTo>
                    <a:pt x="1439" y="1147"/>
                  </a:lnTo>
                  <a:lnTo>
                    <a:pt x="1434" y="1141"/>
                  </a:lnTo>
                  <a:lnTo>
                    <a:pt x="1429" y="1134"/>
                  </a:lnTo>
                  <a:lnTo>
                    <a:pt x="1424" y="1129"/>
                  </a:lnTo>
                  <a:lnTo>
                    <a:pt x="1418" y="1129"/>
                  </a:lnTo>
                  <a:lnTo>
                    <a:pt x="1413" y="1134"/>
                  </a:lnTo>
                  <a:lnTo>
                    <a:pt x="1403" y="1138"/>
                  </a:lnTo>
                  <a:lnTo>
                    <a:pt x="1393" y="1138"/>
                  </a:lnTo>
                  <a:lnTo>
                    <a:pt x="1382" y="1136"/>
                  </a:lnTo>
                  <a:lnTo>
                    <a:pt x="1373" y="1132"/>
                  </a:lnTo>
                  <a:lnTo>
                    <a:pt x="1361" y="1124"/>
                  </a:lnTo>
                  <a:lnTo>
                    <a:pt x="1348" y="1122"/>
                  </a:lnTo>
                  <a:lnTo>
                    <a:pt x="1334" y="1123"/>
                  </a:lnTo>
                  <a:lnTo>
                    <a:pt x="1321" y="1123"/>
                  </a:lnTo>
                  <a:lnTo>
                    <a:pt x="1316" y="1122"/>
                  </a:lnTo>
                  <a:lnTo>
                    <a:pt x="1307" y="1119"/>
                  </a:lnTo>
                  <a:lnTo>
                    <a:pt x="1297" y="1118"/>
                  </a:lnTo>
                  <a:lnTo>
                    <a:pt x="1288" y="1117"/>
                  </a:lnTo>
                  <a:lnTo>
                    <a:pt x="1283" y="1118"/>
                  </a:lnTo>
                  <a:lnTo>
                    <a:pt x="1285" y="1119"/>
                  </a:lnTo>
                  <a:lnTo>
                    <a:pt x="1286" y="1121"/>
                  </a:lnTo>
                  <a:lnTo>
                    <a:pt x="1287" y="1123"/>
                  </a:lnTo>
                  <a:lnTo>
                    <a:pt x="1288" y="1126"/>
                  </a:lnTo>
                  <a:lnTo>
                    <a:pt x="1291" y="1127"/>
                  </a:lnTo>
                  <a:lnTo>
                    <a:pt x="1292" y="1129"/>
                  </a:lnTo>
                  <a:lnTo>
                    <a:pt x="1295" y="1132"/>
                  </a:lnTo>
                  <a:lnTo>
                    <a:pt x="1296" y="1133"/>
                  </a:lnTo>
                  <a:lnTo>
                    <a:pt x="1296" y="1134"/>
                  </a:lnTo>
                  <a:lnTo>
                    <a:pt x="1296" y="1136"/>
                  </a:lnTo>
                  <a:lnTo>
                    <a:pt x="1295" y="1137"/>
                  </a:lnTo>
                  <a:lnTo>
                    <a:pt x="1292" y="1137"/>
                  </a:lnTo>
                  <a:lnTo>
                    <a:pt x="1290" y="1137"/>
                  </a:lnTo>
                  <a:lnTo>
                    <a:pt x="1283" y="1138"/>
                  </a:lnTo>
                  <a:lnTo>
                    <a:pt x="1280" y="1142"/>
                  </a:lnTo>
                  <a:lnTo>
                    <a:pt x="1277" y="1146"/>
                  </a:lnTo>
                  <a:lnTo>
                    <a:pt x="1275" y="1148"/>
                  </a:lnTo>
                  <a:lnTo>
                    <a:pt x="1268" y="1147"/>
                  </a:lnTo>
                  <a:lnTo>
                    <a:pt x="1260" y="1143"/>
                  </a:lnTo>
                  <a:lnTo>
                    <a:pt x="1254" y="1138"/>
                  </a:lnTo>
                  <a:lnTo>
                    <a:pt x="1247" y="1133"/>
                  </a:lnTo>
                  <a:lnTo>
                    <a:pt x="1241" y="1132"/>
                  </a:lnTo>
                  <a:lnTo>
                    <a:pt x="1231" y="1134"/>
                  </a:lnTo>
                  <a:lnTo>
                    <a:pt x="1222" y="1136"/>
                  </a:lnTo>
                  <a:lnTo>
                    <a:pt x="1212" y="1133"/>
                  </a:lnTo>
                  <a:lnTo>
                    <a:pt x="1201" y="1132"/>
                  </a:lnTo>
                  <a:lnTo>
                    <a:pt x="1190" y="1131"/>
                  </a:lnTo>
                  <a:lnTo>
                    <a:pt x="1181" y="1132"/>
                  </a:lnTo>
                  <a:lnTo>
                    <a:pt x="1180" y="1134"/>
                  </a:lnTo>
                  <a:lnTo>
                    <a:pt x="1179" y="1137"/>
                  </a:lnTo>
                  <a:lnTo>
                    <a:pt x="1176" y="1139"/>
                  </a:lnTo>
                  <a:lnTo>
                    <a:pt x="1174" y="1139"/>
                  </a:lnTo>
                  <a:lnTo>
                    <a:pt x="1171" y="1139"/>
                  </a:lnTo>
                  <a:lnTo>
                    <a:pt x="1169" y="1142"/>
                  </a:lnTo>
                  <a:lnTo>
                    <a:pt x="1156" y="1144"/>
                  </a:lnTo>
                  <a:lnTo>
                    <a:pt x="1145" y="1149"/>
                  </a:lnTo>
                  <a:lnTo>
                    <a:pt x="1134" y="1153"/>
                  </a:lnTo>
                  <a:lnTo>
                    <a:pt x="1126" y="1158"/>
                  </a:lnTo>
                  <a:lnTo>
                    <a:pt x="1121" y="1163"/>
                  </a:lnTo>
                  <a:lnTo>
                    <a:pt x="1119" y="1173"/>
                  </a:lnTo>
                  <a:lnTo>
                    <a:pt x="1118" y="1177"/>
                  </a:lnTo>
                  <a:lnTo>
                    <a:pt x="1118" y="1180"/>
                  </a:lnTo>
                  <a:lnTo>
                    <a:pt x="1118" y="1184"/>
                  </a:lnTo>
                  <a:lnTo>
                    <a:pt x="1118" y="1188"/>
                  </a:lnTo>
                  <a:lnTo>
                    <a:pt x="1119" y="1192"/>
                  </a:lnTo>
                  <a:lnTo>
                    <a:pt x="1120" y="1195"/>
                  </a:lnTo>
                  <a:lnTo>
                    <a:pt x="1123" y="1199"/>
                  </a:lnTo>
                  <a:lnTo>
                    <a:pt x="1125" y="1202"/>
                  </a:lnTo>
                  <a:lnTo>
                    <a:pt x="1128" y="1205"/>
                  </a:lnTo>
                  <a:lnTo>
                    <a:pt x="1129" y="1210"/>
                  </a:lnTo>
                  <a:lnTo>
                    <a:pt x="1129" y="1221"/>
                  </a:lnTo>
                  <a:lnTo>
                    <a:pt x="1126" y="1231"/>
                  </a:lnTo>
                  <a:lnTo>
                    <a:pt x="1123" y="1243"/>
                  </a:lnTo>
                  <a:lnTo>
                    <a:pt x="1121" y="1254"/>
                  </a:lnTo>
                  <a:lnTo>
                    <a:pt x="1123" y="1263"/>
                  </a:lnTo>
                  <a:lnTo>
                    <a:pt x="1125" y="1270"/>
                  </a:lnTo>
                  <a:lnTo>
                    <a:pt x="1126" y="1280"/>
                  </a:lnTo>
                  <a:lnTo>
                    <a:pt x="1128" y="1282"/>
                  </a:lnTo>
                  <a:lnTo>
                    <a:pt x="1130" y="1285"/>
                  </a:lnTo>
                  <a:lnTo>
                    <a:pt x="1133" y="1286"/>
                  </a:lnTo>
                  <a:lnTo>
                    <a:pt x="1135" y="1289"/>
                  </a:lnTo>
                  <a:lnTo>
                    <a:pt x="1136" y="1291"/>
                  </a:lnTo>
                  <a:lnTo>
                    <a:pt x="1140" y="1295"/>
                  </a:lnTo>
                  <a:lnTo>
                    <a:pt x="1141" y="1299"/>
                  </a:lnTo>
                  <a:lnTo>
                    <a:pt x="1143" y="1302"/>
                  </a:lnTo>
                  <a:lnTo>
                    <a:pt x="1145" y="1306"/>
                  </a:lnTo>
                  <a:lnTo>
                    <a:pt x="1150" y="1313"/>
                  </a:lnTo>
                  <a:lnTo>
                    <a:pt x="1155" y="1320"/>
                  </a:lnTo>
                  <a:lnTo>
                    <a:pt x="1160" y="1325"/>
                  </a:lnTo>
                  <a:lnTo>
                    <a:pt x="1163" y="1328"/>
                  </a:lnTo>
                  <a:lnTo>
                    <a:pt x="1165" y="1332"/>
                  </a:lnTo>
                  <a:lnTo>
                    <a:pt x="1166" y="1336"/>
                  </a:lnTo>
                  <a:lnTo>
                    <a:pt x="1169" y="1340"/>
                  </a:lnTo>
                  <a:lnTo>
                    <a:pt x="1171" y="1343"/>
                  </a:lnTo>
                  <a:lnTo>
                    <a:pt x="1179" y="1346"/>
                  </a:lnTo>
                  <a:lnTo>
                    <a:pt x="1185" y="1347"/>
                  </a:lnTo>
                  <a:lnTo>
                    <a:pt x="1192" y="1348"/>
                  </a:lnTo>
                  <a:lnTo>
                    <a:pt x="1194" y="1350"/>
                  </a:lnTo>
                  <a:lnTo>
                    <a:pt x="1196" y="1351"/>
                  </a:lnTo>
                  <a:lnTo>
                    <a:pt x="1199" y="1352"/>
                  </a:lnTo>
                  <a:lnTo>
                    <a:pt x="1201" y="1353"/>
                  </a:lnTo>
                  <a:lnTo>
                    <a:pt x="1204" y="1353"/>
                  </a:lnTo>
                  <a:lnTo>
                    <a:pt x="1206" y="1355"/>
                  </a:lnTo>
                  <a:lnTo>
                    <a:pt x="1207" y="1353"/>
                  </a:lnTo>
                  <a:lnTo>
                    <a:pt x="1210" y="1352"/>
                  </a:lnTo>
                  <a:lnTo>
                    <a:pt x="1212" y="1351"/>
                  </a:lnTo>
                  <a:lnTo>
                    <a:pt x="1215" y="1350"/>
                  </a:lnTo>
                  <a:lnTo>
                    <a:pt x="1217" y="1350"/>
                  </a:lnTo>
                  <a:lnTo>
                    <a:pt x="1220" y="1350"/>
                  </a:lnTo>
                  <a:lnTo>
                    <a:pt x="1224" y="1351"/>
                  </a:lnTo>
                  <a:lnTo>
                    <a:pt x="1240" y="1351"/>
                  </a:lnTo>
                  <a:lnTo>
                    <a:pt x="1242" y="1350"/>
                  </a:lnTo>
                  <a:lnTo>
                    <a:pt x="1245" y="1348"/>
                  </a:lnTo>
                  <a:lnTo>
                    <a:pt x="1247" y="1348"/>
                  </a:lnTo>
                  <a:lnTo>
                    <a:pt x="1250" y="1350"/>
                  </a:lnTo>
                  <a:lnTo>
                    <a:pt x="1252" y="1351"/>
                  </a:lnTo>
                  <a:lnTo>
                    <a:pt x="1255" y="1352"/>
                  </a:lnTo>
                  <a:lnTo>
                    <a:pt x="1256" y="1353"/>
                  </a:lnTo>
                  <a:lnTo>
                    <a:pt x="1257" y="1353"/>
                  </a:lnTo>
                  <a:lnTo>
                    <a:pt x="1260" y="1355"/>
                  </a:lnTo>
                  <a:lnTo>
                    <a:pt x="1263" y="1353"/>
                  </a:lnTo>
                  <a:lnTo>
                    <a:pt x="1266" y="1353"/>
                  </a:lnTo>
                  <a:lnTo>
                    <a:pt x="1268" y="1352"/>
                  </a:lnTo>
                  <a:lnTo>
                    <a:pt x="1270" y="1351"/>
                  </a:lnTo>
                  <a:lnTo>
                    <a:pt x="1270" y="1348"/>
                  </a:lnTo>
                  <a:lnTo>
                    <a:pt x="1270" y="1347"/>
                  </a:lnTo>
                  <a:lnTo>
                    <a:pt x="1268" y="1346"/>
                  </a:lnTo>
                  <a:lnTo>
                    <a:pt x="1268" y="1343"/>
                  </a:lnTo>
                  <a:lnTo>
                    <a:pt x="1270" y="1341"/>
                  </a:lnTo>
                  <a:lnTo>
                    <a:pt x="1271" y="1340"/>
                  </a:lnTo>
                  <a:lnTo>
                    <a:pt x="1273" y="1337"/>
                  </a:lnTo>
                  <a:lnTo>
                    <a:pt x="1276" y="1335"/>
                  </a:lnTo>
                  <a:lnTo>
                    <a:pt x="1280" y="1330"/>
                  </a:lnTo>
                  <a:lnTo>
                    <a:pt x="1281" y="1322"/>
                  </a:lnTo>
                  <a:lnTo>
                    <a:pt x="1281" y="1315"/>
                  </a:lnTo>
                  <a:lnTo>
                    <a:pt x="1285" y="1310"/>
                  </a:lnTo>
                  <a:lnTo>
                    <a:pt x="1292" y="1307"/>
                  </a:lnTo>
                  <a:lnTo>
                    <a:pt x="1301" y="1307"/>
                  </a:lnTo>
                  <a:lnTo>
                    <a:pt x="1311" y="1307"/>
                  </a:lnTo>
                  <a:lnTo>
                    <a:pt x="1318" y="1306"/>
                  </a:lnTo>
                  <a:lnTo>
                    <a:pt x="1325" y="1305"/>
                  </a:lnTo>
                  <a:lnTo>
                    <a:pt x="1334" y="1305"/>
                  </a:lnTo>
                  <a:lnTo>
                    <a:pt x="1344" y="1305"/>
                  </a:lnTo>
                  <a:lnTo>
                    <a:pt x="1353" y="1306"/>
                  </a:lnTo>
                  <a:lnTo>
                    <a:pt x="1358" y="1309"/>
                  </a:lnTo>
                  <a:lnTo>
                    <a:pt x="1359" y="1315"/>
                  </a:lnTo>
                  <a:lnTo>
                    <a:pt x="1357" y="1318"/>
                  </a:lnTo>
                  <a:lnTo>
                    <a:pt x="1354" y="1322"/>
                  </a:lnTo>
                  <a:lnTo>
                    <a:pt x="1352" y="1325"/>
                  </a:lnTo>
                  <a:lnTo>
                    <a:pt x="1349" y="1328"/>
                  </a:lnTo>
                  <a:lnTo>
                    <a:pt x="1347" y="1332"/>
                  </a:lnTo>
                  <a:lnTo>
                    <a:pt x="1347" y="1336"/>
                  </a:lnTo>
                  <a:lnTo>
                    <a:pt x="1347" y="1340"/>
                  </a:lnTo>
                  <a:lnTo>
                    <a:pt x="1346" y="1350"/>
                  </a:lnTo>
                  <a:lnTo>
                    <a:pt x="1343" y="1357"/>
                  </a:lnTo>
                  <a:lnTo>
                    <a:pt x="1337" y="1363"/>
                  </a:lnTo>
                  <a:lnTo>
                    <a:pt x="1328" y="1367"/>
                  </a:lnTo>
                  <a:lnTo>
                    <a:pt x="1325" y="1367"/>
                  </a:lnTo>
                  <a:lnTo>
                    <a:pt x="1322" y="1367"/>
                  </a:lnTo>
                  <a:lnTo>
                    <a:pt x="1318" y="1368"/>
                  </a:lnTo>
                  <a:lnTo>
                    <a:pt x="1316" y="1369"/>
                  </a:lnTo>
                  <a:lnTo>
                    <a:pt x="1316" y="1372"/>
                  </a:lnTo>
                  <a:lnTo>
                    <a:pt x="1317" y="1374"/>
                  </a:lnTo>
                  <a:lnTo>
                    <a:pt x="1320" y="1377"/>
                  </a:lnTo>
                  <a:lnTo>
                    <a:pt x="1322" y="1378"/>
                  </a:lnTo>
                  <a:lnTo>
                    <a:pt x="1326" y="1379"/>
                  </a:lnTo>
                  <a:lnTo>
                    <a:pt x="1328" y="1384"/>
                  </a:lnTo>
                  <a:lnTo>
                    <a:pt x="1331" y="1391"/>
                  </a:lnTo>
                  <a:lnTo>
                    <a:pt x="1333" y="1396"/>
                  </a:lnTo>
                  <a:lnTo>
                    <a:pt x="1338" y="1401"/>
                  </a:lnTo>
                  <a:lnTo>
                    <a:pt x="1344" y="1403"/>
                  </a:lnTo>
                  <a:lnTo>
                    <a:pt x="1352" y="1403"/>
                  </a:lnTo>
                  <a:lnTo>
                    <a:pt x="1359" y="1402"/>
                  </a:lnTo>
                  <a:lnTo>
                    <a:pt x="1367" y="1401"/>
                  </a:lnTo>
                  <a:lnTo>
                    <a:pt x="1373" y="1403"/>
                  </a:lnTo>
                  <a:lnTo>
                    <a:pt x="1383" y="1403"/>
                  </a:lnTo>
                  <a:lnTo>
                    <a:pt x="1392" y="1402"/>
                  </a:lnTo>
                  <a:lnTo>
                    <a:pt x="1402" y="1401"/>
                  </a:lnTo>
                  <a:lnTo>
                    <a:pt x="1405" y="1401"/>
                  </a:lnTo>
                  <a:lnTo>
                    <a:pt x="1410" y="1401"/>
                  </a:lnTo>
                  <a:lnTo>
                    <a:pt x="1414" y="1401"/>
                  </a:lnTo>
                  <a:lnTo>
                    <a:pt x="1418" y="1402"/>
                  </a:lnTo>
                  <a:lnTo>
                    <a:pt x="1420" y="1403"/>
                  </a:lnTo>
                  <a:lnTo>
                    <a:pt x="1422" y="1406"/>
                  </a:lnTo>
                  <a:lnTo>
                    <a:pt x="1424" y="1408"/>
                  </a:lnTo>
                  <a:lnTo>
                    <a:pt x="1425" y="1411"/>
                  </a:lnTo>
                  <a:lnTo>
                    <a:pt x="1428" y="1412"/>
                  </a:lnTo>
                  <a:lnTo>
                    <a:pt x="1430" y="1412"/>
                  </a:lnTo>
                  <a:lnTo>
                    <a:pt x="1433" y="1412"/>
                  </a:lnTo>
                  <a:lnTo>
                    <a:pt x="1435" y="1411"/>
                  </a:lnTo>
                  <a:lnTo>
                    <a:pt x="1439" y="1411"/>
                  </a:lnTo>
                  <a:lnTo>
                    <a:pt x="1444" y="1413"/>
                  </a:lnTo>
                  <a:lnTo>
                    <a:pt x="1447" y="1418"/>
                  </a:lnTo>
                  <a:lnTo>
                    <a:pt x="1448" y="1425"/>
                  </a:lnTo>
                  <a:lnTo>
                    <a:pt x="1447" y="1432"/>
                  </a:lnTo>
                  <a:lnTo>
                    <a:pt x="1447" y="1437"/>
                  </a:lnTo>
                  <a:lnTo>
                    <a:pt x="1445" y="1442"/>
                  </a:lnTo>
                  <a:lnTo>
                    <a:pt x="1444" y="1447"/>
                  </a:lnTo>
                  <a:lnTo>
                    <a:pt x="1443" y="1450"/>
                  </a:lnTo>
                  <a:lnTo>
                    <a:pt x="1442" y="1455"/>
                  </a:lnTo>
                  <a:lnTo>
                    <a:pt x="1440" y="1459"/>
                  </a:lnTo>
                  <a:lnTo>
                    <a:pt x="1439" y="1464"/>
                  </a:lnTo>
                  <a:lnTo>
                    <a:pt x="1438" y="1466"/>
                  </a:lnTo>
                  <a:lnTo>
                    <a:pt x="1437" y="1470"/>
                  </a:lnTo>
                  <a:lnTo>
                    <a:pt x="1437" y="1474"/>
                  </a:lnTo>
                  <a:lnTo>
                    <a:pt x="1437" y="1491"/>
                  </a:lnTo>
                  <a:lnTo>
                    <a:pt x="1438" y="1495"/>
                  </a:lnTo>
                  <a:lnTo>
                    <a:pt x="1442" y="1496"/>
                  </a:lnTo>
                  <a:lnTo>
                    <a:pt x="1445" y="1499"/>
                  </a:lnTo>
                  <a:lnTo>
                    <a:pt x="1448" y="1500"/>
                  </a:lnTo>
                  <a:lnTo>
                    <a:pt x="1452" y="1503"/>
                  </a:lnTo>
                  <a:lnTo>
                    <a:pt x="1453" y="1504"/>
                  </a:lnTo>
                  <a:lnTo>
                    <a:pt x="1454" y="1505"/>
                  </a:lnTo>
                  <a:lnTo>
                    <a:pt x="1457" y="1506"/>
                  </a:lnTo>
                  <a:lnTo>
                    <a:pt x="1459" y="1509"/>
                  </a:lnTo>
                  <a:lnTo>
                    <a:pt x="1463" y="1510"/>
                  </a:lnTo>
                  <a:lnTo>
                    <a:pt x="1468" y="1512"/>
                  </a:lnTo>
                  <a:lnTo>
                    <a:pt x="1473" y="1512"/>
                  </a:lnTo>
                  <a:lnTo>
                    <a:pt x="1478" y="1512"/>
                  </a:lnTo>
                  <a:lnTo>
                    <a:pt x="1491" y="1511"/>
                  </a:lnTo>
                  <a:lnTo>
                    <a:pt x="1503" y="1508"/>
                  </a:lnTo>
                  <a:lnTo>
                    <a:pt x="1513" y="1505"/>
                  </a:lnTo>
                  <a:lnTo>
                    <a:pt x="1523" y="1503"/>
                  </a:lnTo>
                  <a:lnTo>
                    <a:pt x="1533" y="1505"/>
                  </a:lnTo>
                  <a:lnTo>
                    <a:pt x="1543" y="1508"/>
                  </a:lnTo>
                  <a:lnTo>
                    <a:pt x="1551" y="1510"/>
                  </a:lnTo>
                  <a:lnTo>
                    <a:pt x="1552" y="1510"/>
                  </a:lnTo>
                  <a:lnTo>
                    <a:pt x="1554" y="1511"/>
                  </a:lnTo>
                  <a:lnTo>
                    <a:pt x="1556" y="1514"/>
                  </a:lnTo>
                  <a:lnTo>
                    <a:pt x="1560" y="1515"/>
                  </a:lnTo>
                  <a:lnTo>
                    <a:pt x="1562" y="1516"/>
                  </a:lnTo>
                  <a:lnTo>
                    <a:pt x="1566" y="1517"/>
                  </a:lnTo>
                  <a:lnTo>
                    <a:pt x="1569" y="1519"/>
                  </a:lnTo>
                  <a:lnTo>
                    <a:pt x="1570" y="1517"/>
                  </a:lnTo>
                  <a:lnTo>
                    <a:pt x="1574" y="1516"/>
                  </a:lnTo>
                  <a:lnTo>
                    <a:pt x="1577" y="1514"/>
                  </a:lnTo>
                  <a:lnTo>
                    <a:pt x="1581" y="1511"/>
                  </a:lnTo>
                  <a:lnTo>
                    <a:pt x="1584" y="1508"/>
                  </a:lnTo>
                  <a:lnTo>
                    <a:pt x="1589" y="1505"/>
                  </a:lnTo>
                  <a:lnTo>
                    <a:pt x="1595" y="1501"/>
                  </a:lnTo>
                  <a:lnTo>
                    <a:pt x="1599" y="1495"/>
                  </a:lnTo>
                  <a:lnTo>
                    <a:pt x="1601" y="1490"/>
                  </a:lnTo>
                  <a:lnTo>
                    <a:pt x="1604" y="1484"/>
                  </a:lnTo>
                  <a:lnTo>
                    <a:pt x="1610" y="1479"/>
                  </a:lnTo>
                  <a:lnTo>
                    <a:pt x="1611" y="1478"/>
                  </a:lnTo>
                  <a:lnTo>
                    <a:pt x="1614" y="1476"/>
                  </a:lnTo>
                  <a:lnTo>
                    <a:pt x="1615" y="1474"/>
                  </a:lnTo>
                  <a:lnTo>
                    <a:pt x="1617" y="1474"/>
                  </a:lnTo>
                  <a:lnTo>
                    <a:pt x="1620" y="1474"/>
                  </a:lnTo>
                  <a:lnTo>
                    <a:pt x="1621" y="1474"/>
                  </a:lnTo>
                  <a:lnTo>
                    <a:pt x="1622" y="1475"/>
                  </a:lnTo>
                  <a:lnTo>
                    <a:pt x="1623" y="1475"/>
                  </a:lnTo>
                  <a:lnTo>
                    <a:pt x="1625" y="1476"/>
                  </a:lnTo>
                  <a:lnTo>
                    <a:pt x="1627" y="1476"/>
                  </a:lnTo>
                  <a:lnTo>
                    <a:pt x="1628" y="1476"/>
                  </a:lnTo>
                  <a:lnTo>
                    <a:pt x="1630" y="1475"/>
                  </a:lnTo>
                  <a:lnTo>
                    <a:pt x="1631" y="1473"/>
                  </a:lnTo>
                  <a:lnTo>
                    <a:pt x="1632" y="1471"/>
                  </a:lnTo>
                  <a:lnTo>
                    <a:pt x="1633" y="1470"/>
                  </a:lnTo>
                  <a:lnTo>
                    <a:pt x="1636" y="1468"/>
                  </a:lnTo>
                  <a:lnTo>
                    <a:pt x="1661" y="1463"/>
                  </a:lnTo>
                  <a:lnTo>
                    <a:pt x="1683" y="1453"/>
                  </a:lnTo>
                  <a:lnTo>
                    <a:pt x="1685" y="1452"/>
                  </a:lnTo>
                  <a:lnTo>
                    <a:pt x="1687" y="1449"/>
                  </a:lnTo>
                  <a:lnTo>
                    <a:pt x="1691" y="1449"/>
                  </a:lnTo>
                  <a:lnTo>
                    <a:pt x="1693" y="1448"/>
                  </a:lnTo>
                  <a:lnTo>
                    <a:pt x="1696" y="1448"/>
                  </a:lnTo>
                  <a:lnTo>
                    <a:pt x="1698" y="1448"/>
                  </a:lnTo>
                  <a:lnTo>
                    <a:pt x="1701" y="1449"/>
                  </a:lnTo>
                  <a:lnTo>
                    <a:pt x="1702" y="1450"/>
                  </a:lnTo>
                  <a:lnTo>
                    <a:pt x="1701" y="1453"/>
                  </a:lnTo>
                  <a:lnTo>
                    <a:pt x="1699" y="1455"/>
                  </a:lnTo>
                  <a:lnTo>
                    <a:pt x="1697" y="1457"/>
                  </a:lnTo>
                  <a:lnTo>
                    <a:pt x="1695" y="1458"/>
                  </a:lnTo>
                  <a:lnTo>
                    <a:pt x="1692" y="1459"/>
                  </a:lnTo>
                  <a:lnTo>
                    <a:pt x="1690" y="1459"/>
                  </a:lnTo>
                  <a:lnTo>
                    <a:pt x="1686" y="1460"/>
                  </a:lnTo>
                  <a:lnTo>
                    <a:pt x="1685" y="1461"/>
                  </a:lnTo>
                  <a:lnTo>
                    <a:pt x="1683" y="1463"/>
                  </a:lnTo>
                  <a:lnTo>
                    <a:pt x="1682" y="1465"/>
                  </a:lnTo>
                  <a:lnTo>
                    <a:pt x="1682" y="1468"/>
                  </a:lnTo>
                  <a:lnTo>
                    <a:pt x="1682" y="1470"/>
                  </a:lnTo>
                  <a:lnTo>
                    <a:pt x="1683" y="1474"/>
                  </a:lnTo>
                  <a:lnTo>
                    <a:pt x="1685" y="1476"/>
                  </a:lnTo>
                  <a:lnTo>
                    <a:pt x="1686" y="1479"/>
                  </a:lnTo>
                  <a:lnTo>
                    <a:pt x="1686" y="1481"/>
                  </a:lnTo>
                  <a:lnTo>
                    <a:pt x="1683" y="1484"/>
                  </a:lnTo>
                  <a:lnTo>
                    <a:pt x="1681" y="1485"/>
                  </a:lnTo>
                  <a:lnTo>
                    <a:pt x="1678" y="1488"/>
                  </a:lnTo>
                  <a:lnTo>
                    <a:pt x="1675" y="1489"/>
                  </a:lnTo>
                  <a:lnTo>
                    <a:pt x="1672" y="1490"/>
                  </a:lnTo>
                  <a:lnTo>
                    <a:pt x="1671" y="1493"/>
                  </a:lnTo>
                  <a:lnTo>
                    <a:pt x="1670" y="1494"/>
                  </a:lnTo>
                  <a:lnTo>
                    <a:pt x="1671" y="1495"/>
                  </a:lnTo>
                  <a:lnTo>
                    <a:pt x="1672" y="1496"/>
                  </a:lnTo>
                  <a:lnTo>
                    <a:pt x="1673" y="1498"/>
                  </a:lnTo>
                  <a:lnTo>
                    <a:pt x="1676" y="1499"/>
                  </a:lnTo>
                  <a:lnTo>
                    <a:pt x="1677" y="1500"/>
                  </a:lnTo>
                  <a:lnTo>
                    <a:pt x="1680" y="1500"/>
                  </a:lnTo>
                  <a:lnTo>
                    <a:pt x="1680" y="1501"/>
                  </a:lnTo>
                  <a:lnTo>
                    <a:pt x="1681" y="1503"/>
                  </a:lnTo>
                  <a:lnTo>
                    <a:pt x="1683" y="1505"/>
                  </a:lnTo>
                  <a:lnTo>
                    <a:pt x="1685" y="1505"/>
                  </a:lnTo>
                  <a:lnTo>
                    <a:pt x="1686" y="1505"/>
                  </a:lnTo>
                  <a:lnTo>
                    <a:pt x="1688" y="1503"/>
                  </a:lnTo>
                  <a:lnTo>
                    <a:pt x="1690" y="1501"/>
                  </a:lnTo>
                  <a:lnTo>
                    <a:pt x="1692" y="1499"/>
                  </a:lnTo>
                  <a:lnTo>
                    <a:pt x="1693" y="1496"/>
                  </a:lnTo>
                  <a:lnTo>
                    <a:pt x="1695" y="1494"/>
                  </a:lnTo>
                  <a:lnTo>
                    <a:pt x="1695" y="1491"/>
                  </a:lnTo>
                  <a:lnTo>
                    <a:pt x="1693" y="1489"/>
                  </a:lnTo>
                  <a:lnTo>
                    <a:pt x="1692" y="1486"/>
                  </a:lnTo>
                  <a:lnTo>
                    <a:pt x="1691" y="1484"/>
                  </a:lnTo>
                  <a:lnTo>
                    <a:pt x="1690" y="1481"/>
                  </a:lnTo>
                  <a:lnTo>
                    <a:pt x="1690" y="1479"/>
                  </a:lnTo>
                  <a:lnTo>
                    <a:pt x="1690" y="1476"/>
                  </a:lnTo>
                  <a:lnTo>
                    <a:pt x="1691" y="1473"/>
                  </a:lnTo>
                  <a:lnTo>
                    <a:pt x="1693" y="1471"/>
                  </a:lnTo>
                  <a:lnTo>
                    <a:pt x="1703" y="1468"/>
                  </a:lnTo>
                  <a:lnTo>
                    <a:pt x="1713" y="1465"/>
                  </a:lnTo>
                  <a:lnTo>
                    <a:pt x="1724" y="1463"/>
                  </a:lnTo>
                  <a:lnTo>
                    <a:pt x="1723" y="1460"/>
                  </a:lnTo>
                  <a:lnTo>
                    <a:pt x="1722" y="1459"/>
                  </a:lnTo>
                  <a:lnTo>
                    <a:pt x="1719" y="1458"/>
                  </a:lnTo>
                  <a:lnTo>
                    <a:pt x="1718" y="1457"/>
                  </a:lnTo>
                  <a:lnTo>
                    <a:pt x="1717" y="1455"/>
                  </a:lnTo>
                  <a:lnTo>
                    <a:pt x="1717" y="1453"/>
                  </a:lnTo>
                  <a:lnTo>
                    <a:pt x="1718" y="1452"/>
                  </a:lnTo>
                  <a:lnTo>
                    <a:pt x="1721" y="1450"/>
                  </a:lnTo>
                  <a:lnTo>
                    <a:pt x="1722" y="1450"/>
                  </a:lnTo>
                  <a:lnTo>
                    <a:pt x="1724" y="1452"/>
                  </a:lnTo>
                  <a:lnTo>
                    <a:pt x="1727" y="1453"/>
                  </a:lnTo>
                  <a:lnTo>
                    <a:pt x="1728" y="1454"/>
                  </a:lnTo>
                  <a:lnTo>
                    <a:pt x="1731" y="1455"/>
                  </a:lnTo>
                  <a:lnTo>
                    <a:pt x="1729" y="1457"/>
                  </a:lnTo>
                  <a:lnTo>
                    <a:pt x="1729" y="1458"/>
                  </a:lnTo>
                  <a:lnTo>
                    <a:pt x="1728" y="1459"/>
                  </a:lnTo>
                  <a:lnTo>
                    <a:pt x="1728" y="1459"/>
                  </a:lnTo>
                  <a:lnTo>
                    <a:pt x="1728" y="1460"/>
                  </a:lnTo>
                  <a:lnTo>
                    <a:pt x="1731" y="1460"/>
                  </a:lnTo>
                  <a:lnTo>
                    <a:pt x="1743" y="1460"/>
                  </a:lnTo>
                  <a:lnTo>
                    <a:pt x="1747" y="1460"/>
                  </a:lnTo>
                  <a:lnTo>
                    <a:pt x="1751" y="1461"/>
                  </a:lnTo>
                  <a:lnTo>
                    <a:pt x="1752" y="1463"/>
                  </a:lnTo>
                  <a:lnTo>
                    <a:pt x="1753" y="1464"/>
                  </a:lnTo>
                  <a:lnTo>
                    <a:pt x="1753" y="1465"/>
                  </a:lnTo>
                  <a:lnTo>
                    <a:pt x="1754" y="1468"/>
                  </a:lnTo>
                  <a:lnTo>
                    <a:pt x="1754" y="1470"/>
                  </a:lnTo>
                  <a:lnTo>
                    <a:pt x="1754" y="1473"/>
                  </a:lnTo>
                  <a:lnTo>
                    <a:pt x="1756" y="1474"/>
                  </a:lnTo>
                  <a:lnTo>
                    <a:pt x="1758" y="1475"/>
                  </a:lnTo>
                  <a:lnTo>
                    <a:pt x="1762" y="1476"/>
                  </a:lnTo>
                  <a:lnTo>
                    <a:pt x="1770" y="1474"/>
                  </a:lnTo>
                  <a:lnTo>
                    <a:pt x="1780" y="1471"/>
                  </a:lnTo>
                  <a:lnTo>
                    <a:pt x="1790" y="1471"/>
                  </a:lnTo>
                  <a:lnTo>
                    <a:pt x="1798" y="1474"/>
                  </a:lnTo>
                  <a:lnTo>
                    <a:pt x="1799" y="1474"/>
                  </a:lnTo>
                  <a:lnTo>
                    <a:pt x="1800" y="1474"/>
                  </a:lnTo>
                  <a:lnTo>
                    <a:pt x="1800" y="1475"/>
                  </a:lnTo>
                  <a:lnTo>
                    <a:pt x="1800" y="1476"/>
                  </a:lnTo>
                  <a:lnTo>
                    <a:pt x="1802" y="1478"/>
                  </a:lnTo>
                  <a:lnTo>
                    <a:pt x="1803" y="1478"/>
                  </a:lnTo>
                  <a:lnTo>
                    <a:pt x="1805" y="1478"/>
                  </a:lnTo>
                  <a:lnTo>
                    <a:pt x="1807" y="1479"/>
                  </a:lnTo>
                  <a:lnTo>
                    <a:pt x="1809" y="1479"/>
                  </a:lnTo>
                  <a:lnTo>
                    <a:pt x="1820" y="1478"/>
                  </a:lnTo>
                  <a:lnTo>
                    <a:pt x="1830" y="1474"/>
                  </a:lnTo>
                  <a:lnTo>
                    <a:pt x="1834" y="1470"/>
                  </a:lnTo>
                  <a:lnTo>
                    <a:pt x="1839" y="1468"/>
                  </a:lnTo>
                  <a:lnTo>
                    <a:pt x="1845" y="1466"/>
                  </a:lnTo>
                  <a:lnTo>
                    <a:pt x="1850" y="1463"/>
                  </a:lnTo>
                  <a:lnTo>
                    <a:pt x="1854" y="1461"/>
                  </a:lnTo>
                  <a:lnTo>
                    <a:pt x="1856" y="1460"/>
                  </a:lnTo>
                  <a:lnTo>
                    <a:pt x="1859" y="1460"/>
                  </a:lnTo>
                  <a:lnTo>
                    <a:pt x="1860" y="1461"/>
                  </a:lnTo>
                  <a:lnTo>
                    <a:pt x="1861" y="1463"/>
                  </a:lnTo>
                  <a:lnTo>
                    <a:pt x="1863" y="1464"/>
                  </a:lnTo>
                  <a:lnTo>
                    <a:pt x="1863" y="1465"/>
                  </a:lnTo>
                  <a:lnTo>
                    <a:pt x="1864" y="1466"/>
                  </a:lnTo>
                  <a:lnTo>
                    <a:pt x="1865" y="1468"/>
                  </a:lnTo>
                  <a:lnTo>
                    <a:pt x="1866" y="1468"/>
                  </a:lnTo>
                  <a:lnTo>
                    <a:pt x="1868" y="1469"/>
                  </a:lnTo>
                  <a:lnTo>
                    <a:pt x="1869" y="1470"/>
                  </a:lnTo>
                  <a:lnTo>
                    <a:pt x="1868" y="1471"/>
                  </a:lnTo>
                  <a:lnTo>
                    <a:pt x="1868" y="1473"/>
                  </a:lnTo>
                  <a:lnTo>
                    <a:pt x="1868" y="1474"/>
                  </a:lnTo>
                  <a:lnTo>
                    <a:pt x="1869" y="1475"/>
                  </a:lnTo>
                  <a:lnTo>
                    <a:pt x="1871" y="1476"/>
                  </a:lnTo>
                  <a:lnTo>
                    <a:pt x="1875" y="1476"/>
                  </a:lnTo>
                  <a:lnTo>
                    <a:pt x="1879" y="1478"/>
                  </a:lnTo>
                  <a:lnTo>
                    <a:pt x="1881" y="1479"/>
                  </a:lnTo>
                  <a:lnTo>
                    <a:pt x="1885" y="1481"/>
                  </a:lnTo>
                  <a:lnTo>
                    <a:pt x="1885" y="1479"/>
                  </a:lnTo>
                  <a:lnTo>
                    <a:pt x="1886" y="1478"/>
                  </a:lnTo>
                  <a:lnTo>
                    <a:pt x="1888" y="1476"/>
                  </a:lnTo>
                  <a:lnTo>
                    <a:pt x="1890" y="1478"/>
                  </a:lnTo>
                  <a:lnTo>
                    <a:pt x="1893" y="1479"/>
                  </a:lnTo>
                  <a:lnTo>
                    <a:pt x="1895" y="1480"/>
                  </a:lnTo>
                  <a:lnTo>
                    <a:pt x="1896" y="1481"/>
                  </a:lnTo>
                  <a:lnTo>
                    <a:pt x="1899" y="1481"/>
                  </a:lnTo>
                  <a:lnTo>
                    <a:pt x="1900" y="1483"/>
                  </a:lnTo>
                  <a:lnTo>
                    <a:pt x="1900" y="1484"/>
                  </a:lnTo>
                  <a:lnTo>
                    <a:pt x="1901" y="1485"/>
                  </a:lnTo>
                  <a:lnTo>
                    <a:pt x="1901" y="1488"/>
                  </a:lnTo>
                  <a:lnTo>
                    <a:pt x="1900" y="1489"/>
                  </a:lnTo>
                  <a:lnTo>
                    <a:pt x="1899" y="1490"/>
                  </a:lnTo>
                  <a:lnTo>
                    <a:pt x="1896" y="1491"/>
                  </a:lnTo>
                  <a:lnTo>
                    <a:pt x="1894" y="1493"/>
                  </a:lnTo>
                  <a:lnTo>
                    <a:pt x="1891" y="1494"/>
                  </a:lnTo>
                  <a:lnTo>
                    <a:pt x="1890" y="1494"/>
                  </a:lnTo>
                  <a:lnTo>
                    <a:pt x="1889" y="1496"/>
                  </a:lnTo>
                  <a:lnTo>
                    <a:pt x="1889" y="1496"/>
                  </a:lnTo>
                  <a:lnTo>
                    <a:pt x="1890" y="1496"/>
                  </a:lnTo>
                  <a:lnTo>
                    <a:pt x="1891" y="1496"/>
                  </a:lnTo>
                  <a:lnTo>
                    <a:pt x="1894" y="1496"/>
                  </a:lnTo>
                  <a:lnTo>
                    <a:pt x="1895" y="1495"/>
                  </a:lnTo>
                  <a:lnTo>
                    <a:pt x="1898" y="1495"/>
                  </a:lnTo>
                  <a:lnTo>
                    <a:pt x="1899" y="1495"/>
                  </a:lnTo>
                  <a:lnTo>
                    <a:pt x="1900" y="1494"/>
                  </a:lnTo>
                  <a:lnTo>
                    <a:pt x="1914" y="1493"/>
                  </a:lnTo>
                  <a:lnTo>
                    <a:pt x="1925" y="1495"/>
                  </a:lnTo>
                  <a:lnTo>
                    <a:pt x="1932" y="1503"/>
                  </a:lnTo>
                  <a:lnTo>
                    <a:pt x="1934" y="1504"/>
                  </a:lnTo>
                  <a:lnTo>
                    <a:pt x="1936" y="1506"/>
                  </a:lnTo>
                  <a:lnTo>
                    <a:pt x="1937" y="1509"/>
                  </a:lnTo>
                  <a:lnTo>
                    <a:pt x="1940" y="1511"/>
                  </a:lnTo>
                  <a:lnTo>
                    <a:pt x="1940" y="1512"/>
                  </a:lnTo>
                  <a:lnTo>
                    <a:pt x="1937" y="1520"/>
                  </a:lnTo>
                  <a:lnTo>
                    <a:pt x="1940" y="1517"/>
                  </a:lnTo>
                  <a:lnTo>
                    <a:pt x="1945" y="1517"/>
                  </a:lnTo>
                  <a:lnTo>
                    <a:pt x="1951" y="1519"/>
                  </a:lnTo>
                  <a:lnTo>
                    <a:pt x="1955" y="1521"/>
                  </a:lnTo>
                  <a:lnTo>
                    <a:pt x="1959" y="1522"/>
                  </a:lnTo>
                  <a:lnTo>
                    <a:pt x="1960" y="1524"/>
                  </a:lnTo>
                  <a:lnTo>
                    <a:pt x="1961" y="1525"/>
                  </a:lnTo>
                  <a:lnTo>
                    <a:pt x="1962" y="1526"/>
                  </a:lnTo>
                  <a:lnTo>
                    <a:pt x="1964" y="1529"/>
                  </a:lnTo>
                  <a:lnTo>
                    <a:pt x="1965" y="1529"/>
                  </a:lnTo>
                  <a:lnTo>
                    <a:pt x="1969" y="1530"/>
                  </a:lnTo>
                  <a:lnTo>
                    <a:pt x="1971" y="1530"/>
                  </a:lnTo>
                  <a:lnTo>
                    <a:pt x="1975" y="1529"/>
                  </a:lnTo>
                  <a:lnTo>
                    <a:pt x="1977" y="1529"/>
                  </a:lnTo>
                  <a:lnTo>
                    <a:pt x="1981" y="1529"/>
                  </a:lnTo>
                  <a:lnTo>
                    <a:pt x="2007" y="1619"/>
                  </a:lnTo>
                  <a:lnTo>
                    <a:pt x="2030" y="1713"/>
                  </a:lnTo>
                  <a:lnTo>
                    <a:pt x="2043" y="1767"/>
                  </a:lnTo>
                  <a:lnTo>
                    <a:pt x="2061" y="1821"/>
                  </a:lnTo>
                  <a:lnTo>
                    <a:pt x="2081" y="1873"/>
                  </a:lnTo>
                  <a:lnTo>
                    <a:pt x="2077" y="1873"/>
                  </a:lnTo>
                  <a:lnTo>
                    <a:pt x="2074" y="1873"/>
                  </a:lnTo>
                  <a:lnTo>
                    <a:pt x="2072" y="1874"/>
                  </a:lnTo>
                  <a:lnTo>
                    <a:pt x="2068" y="1876"/>
                  </a:lnTo>
                  <a:lnTo>
                    <a:pt x="2053" y="1883"/>
                  </a:lnTo>
                  <a:lnTo>
                    <a:pt x="2042" y="1892"/>
                  </a:lnTo>
                  <a:lnTo>
                    <a:pt x="2038" y="1894"/>
                  </a:lnTo>
                  <a:lnTo>
                    <a:pt x="2036" y="1897"/>
                  </a:lnTo>
                  <a:lnTo>
                    <a:pt x="2035" y="1899"/>
                  </a:lnTo>
                  <a:lnTo>
                    <a:pt x="2033" y="1903"/>
                  </a:lnTo>
                  <a:lnTo>
                    <a:pt x="2032" y="1905"/>
                  </a:lnTo>
                  <a:lnTo>
                    <a:pt x="2031" y="1908"/>
                  </a:lnTo>
                  <a:lnTo>
                    <a:pt x="2030" y="1909"/>
                  </a:lnTo>
                  <a:lnTo>
                    <a:pt x="2030" y="1915"/>
                  </a:lnTo>
                  <a:lnTo>
                    <a:pt x="2028" y="1920"/>
                  </a:lnTo>
                  <a:lnTo>
                    <a:pt x="2026" y="1925"/>
                  </a:lnTo>
                  <a:lnTo>
                    <a:pt x="2018" y="1930"/>
                  </a:lnTo>
                  <a:lnTo>
                    <a:pt x="2016" y="1932"/>
                  </a:lnTo>
                  <a:lnTo>
                    <a:pt x="2013" y="1933"/>
                  </a:lnTo>
                  <a:lnTo>
                    <a:pt x="2011" y="1935"/>
                  </a:lnTo>
                  <a:lnTo>
                    <a:pt x="2008" y="1938"/>
                  </a:lnTo>
                  <a:lnTo>
                    <a:pt x="2006" y="1939"/>
                  </a:lnTo>
                  <a:lnTo>
                    <a:pt x="2003" y="1942"/>
                  </a:lnTo>
                  <a:lnTo>
                    <a:pt x="2003" y="1944"/>
                  </a:lnTo>
                  <a:lnTo>
                    <a:pt x="2002" y="1945"/>
                  </a:lnTo>
                  <a:lnTo>
                    <a:pt x="2002" y="1947"/>
                  </a:lnTo>
                  <a:lnTo>
                    <a:pt x="2001" y="1947"/>
                  </a:lnTo>
                  <a:lnTo>
                    <a:pt x="2001" y="1948"/>
                  </a:lnTo>
                  <a:lnTo>
                    <a:pt x="2000" y="1949"/>
                  </a:lnTo>
                  <a:lnTo>
                    <a:pt x="1997" y="1949"/>
                  </a:lnTo>
                  <a:lnTo>
                    <a:pt x="1997" y="1950"/>
                  </a:lnTo>
                  <a:lnTo>
                    <a:pt x="1996" y="1950"/>
                  </a:lnTo>
                  <a:lnTo>
                    <a:pt x="1997" y="1949"/>
                  </a:lnTo>
                  <a:lnTo>
                    <a:pt x="1997" y="1948"/>
                  </a:lnTo>
                  <a:lnTo>
                    <a:pt x="1997" y="1947"/>
                  </a:lnTo>
                  <a:lnTo>
                    <a:pt x="1995" y="1947"/>
                  </a:lnTo>
                  <a:lnTo>
                    <a:pt x="1991" y="1948"/>
                  </a:lnTo>
                  <a:lnTo>
                    <a:pt x="1990" y="1949"/>
                  </a:lnTo>
                  <a:lnTo>
                    <a:pt x="1987" y="1951"/>
                  </a:lnTo>
                  <a:lnTo>
                    <a:pt x="1984" y="1954"/>
                  </a:lnTo>
                  <a:lnTo>
                    <a:pt x="1980" y="1956"/>
                  </a:lnTo>
                  <a:lnTo>
                    <a:pt x="1977" y="1959"/>
                  </a:lnTo>
                  <a:lnTo>
                    <a:pt x="1976" y="1960"/>
                  </a:lnTo>
                  <a:lnTo>
                    <a:pt x="1975" y="1963"/>
                  </a:lnTo>
                  <a:lnTo>
                    <a:pt x="1975" y="1964"/>
                  </a:lnTo>
                  <a:lnTo>
                    <a:pt x="1974" y="1965"/>
                  </a:lnTo>
                  <a:lnTo>
                    <a:pt x="1971" y="1968"/>
                  </a:lnTo>
                  <a:lnTo>
                    <a:pt x="1970" y="1969"/>
                  </a:lnTo>
                  <a:lnTo>
                    <a:pt x="1969" y="1973"/>
                  </a:lnTo>
                  <a:lnTo>
                    <a:pt x="1967" y="1975"/>
                  </a:lnTo>
                  <a:lnTo>
                    <a:pt x="1966" y="1978"/>
                  </a:lnTo>
                  <a:lnTo>
                    <a:pt x="1965" y="1979"/>
                  </a:lnTo>
                  <a:lnTo>
                    <a:pt x="1962" y="1981"/>
                  </a:lnTo>
                  <a:lnTo>
                    <a:pt x="1959" y="1983"/>
                  </a:lnTo>
                  <a:lnTo>
                    <a:pt x="1956" y="1983"/>
                  </a:lnTo>
                  <a:lnTo>
                    <a:pt x="1952" y="1985"/>
                  </a:lnTo>
                  <a:lnTo>
                    <a:pt x="1951" y="1986"/>
                  </a:lnTo>
                  <a:lnTo>
                    <a:pt x="1950" y="1989"/>
                  </a:lnTo>
                  <a:lnTo>
                    <a:pt x="1947" y="1990"/>
                  </a:lnTo>
                  <a:lnTo>
                    <a:pt x="1930" y="1996"/>
                  </a:lnTo>
                  <a:lnTo>
                    <a:pt x="1911" y="1999"/>
                  </a:lnTo>
                  <a:lnTo>
                    <a:pt x="1909" y="1997"/>
                  </a:lnTo>
                  <a:lnTo>
                    <a:pt x="1906" y="1997"/>
                  </a:lnTo>
                  <a:lnTo>
                    <a:pt x="1905" y="1996"/>
                  </a:lnTo>
                  <a:lnTo>
                    <a:pt x="1904" y="1996"/>
                  </a:lnTo>
                  <a:lnTo>
                    <a:pt x="1900" y="1996"/>
                  </a:lnTo>
                  <a:lnTo>
                    <a:pt x="1888" y="1996"/>
                  </a:lnTo>
                  <a:lnTo>
                    <a:pt x="1885" y="1995"/>
                  </a:lnTo>
                  <a:lnTo>
                    <a:pt x="1884" y="1995"/>
                  </a:lnTo>
                  <a:lnTo>
                    <a:pt x="1884" y="1996"/>
                  </a:lnTo>
                  <a:lnTo>
                    <a:pt x="1884" y="1997"/>
                  </a:lnTo>
                  <a:lnTo>
                    <a:pt x="1884" y="2000"/>
                  </a:lnTo>
                  <a:lnTo>
                    <a:pt x="1885" y="2000"/>
                  </a:lnTo>
                  <a:lnTo>
                    <a:pt x="1888" y="2001"/>
                  </a:lnTo>
                  <a:lnTo>
                    <a:pt x="1890" y="2001"/>
                  </a:lnTo>
                  <a:lnTo>
                    <a:pt x="1894" y="2002"/>
                  </a:lnTo>
                  <a:lnTo>
                    <a:pt x="1896" y="2002"/>
                  </a:lnTo>
                  <a:lnTo>
                    <a:pt x="1899" y="2002"/>
                  </a:lnTo>
                  <a:lnTo>
                    <a:pt x="1901" y="2004"/>
                  </a:lnTo>
                  <a:lnTo>
                    <a:pt x="1904" y="2006"/>
                  </a:lnTo>
                  <a:lnTo>
                    <a:pt x="1903" y="2006"/>
                  </a:lnTo>
                  <a:lnTo>
                    <a:pt x="1903" y="2007"/>
                  </a:lnTo>
                  <a:lnTo>
                    <a:pt x="1903" y="2010"/>
                  </a:lnTo>
                  <a:lnTo>
                    <a:pt x="1904" y="2011"/>
                  </a:lnTo>
                  <a:lnTo>
                    <a:pt x="1905" y="2011"/>
                  </a:lnTo>
                  <a:lnTo>
                    <a:pt x="1908" y="2011"/>
                  </a:lnTo>
                  <a:lnTo>
                    <a:pt x="1909" y="2012"/>
                  </a:lnTo>
                  <a:lnTo>
                    <a:pt x="1910" y="2012"/>
                  </a:lnTo>
                  <a:lnTo>
                    <a:pt x="1911" y="2014"/>
                  </a:lnTo>
                  <a:lnTo>
                    <a:pt x="1910" y="2017"/>
                  </a:lnTo>
                  <a:lnTo>
                    <a:pt x="1908" y="2020"/>
                  </a:lnTo>
                  <a:lnTo>
                    <a:pt x="1905" y="2022"/>
                  </a:lnTo>
                  <a:lnTo>
                    <a:pt x="1901" y="2025"/>
                  </a:lnTo>
                  <a:lnTo>
                    <a:pt x="1898" y="2027"/>
                  </a:lnTo>
                  <a:lnTo>
                    <a:pt x="1891" y="2031"/>
                  </a:lnTo>
                  <a:lnTo>
                    <a:pt x="1883" y="2035"/>
                  </a:lnTo>
                  <a:lnTo>
                    <a:pt x="1871" y="2037"/>
                  </a:lnTo>
                  <a:lnTo>
                    <a:pt x="1866" y="2039"/>
                  </a:lnTo>
                  <a:lnTo>
                    <a:pt x="1861" y="2040"/>
                  </a:lnTo>
                  <a:lnTo>
                    <a:pt x="1856" y="2040"/>
                  </a:lnTo>
                  <a:lnTo>
                    <a:pt x="1843" y="2040"/>
                  </a:lnTo>
                  <a:lnTo>
                    <a:pt x="1840" y="2042"/>
                  </a:lnTo>
                  <a:lnTo>
                    <a:pt x="1840" y="2044"/>
                  </a:lnTo>
                  <a:lnTo>
                    <a:pt x="1840" y="2045"/>
                  </a:lnTo>
                  <a:lnTo>
                    <a:pt x="1840" y="2046"/>
                  </a:lnTo>
                  <a:lnTo>
                    <a:pt x="1840" y="2048"/>
                  </a:lnTo>
                  <a:lnTo>
                    <a:pt x="1840" y="2048"/>
                  </a:lnTo>
                  <a:lnTo>
                    <a:pt x="1840" y="2050"/>
                  </a:lnTo>
                  <a:lnTo>
                    <a:pt x="1839" y="2050"/>
                  </a:lnTo>
                  <a:lnTo>
                    <a:pt x="1838" y="2051"/>
                  </a:lnTo>
                  <a:lnTo>
                    <a:pt x="1837" y="2052"/>
                  </a:lnTo>
                  <a:lnTo>
                    <a:pt x="1835" y="2053"/>
                  </a:lnTo>
                  <a:lnTo>
                    <a:pt x="1835" y="2053"/>
                  </a:lnTo>
                  <a:lnTo>
                    <a:pt x="1835" y="2053"/>
                  </a:lnTo>
                  <a:lnTo>
                    <a:pt x="1837" y="2055"/>
                  </a:lnTo>
                  <a:lnTo>
                    <a:pt x="1837" y="2057"/>
                  </a:lnTo>
                  <a:lnTo>
                    <a:pt x="1835" y="2058"/>
                  </a:lnTo>
                  <a:lnTo>
                    <a:pt x="1833" y="2060"/>
                  </a:lnTo>
                  <a:lnTo>
                    <a:pt x="1830" y="2060"/>
                  </a:lnTo>
                  <a:lnTo>
                    <a:pt x="1827" y="2061"/>
                  </a:lnTo>
                  <a:lnTo>
                    <a:pt x="1823" y="2061"/>
                  </a:lnTo>
                  <a:lnTo>
                    <a:pt x="1819" y="2061"/>
                  </a:lnTo>
                  <a:lnTo>
                    <a:pt x="1817" y="2061"/>
                  </a:lnTo>
                  <a:lnTo>
                    <a:pt x="1814" y="2061"/>
                  </a:lnTo>
                  <a:lnTo>
                    <a:pt x="1812" y="2060"/>
                  </a:lnTo>
                  <a:lnTo>
                    <a:pt x="1809" y="2058"/>
                  </a:lnTo>
                  <a:lnTo>
                    <a:pt x="1805" y="2058"/>
                  </a:lnTo>
                  <a:lnTo>
                    <a:pt x="1804" y="2060"/>
                  </a:lnTo>
                  <a:lnTo>
                    <a:pt x="1803" y="2061"/>
                  </a:lnTo>
                  <a:lnTo>
                    <a:pt x="1803" y="2062"/>
                  </a:lnTo>
                  <a:lnTo>
                    <a:pt x="1803" y="2062"/>
                  </a:lnTo>
                  <a:lnTo>
                    <a:pt x="1803" y="2063"/>
                  </a:lnTo>
                  <a:lnTo>
                    <a:pt x="1804" y="2063"/>
                  </a:lnTo>
                  <a:lnTo>
                    <a:pt x="1805" y="2066"/>
                  </a:lnTo>
                  <a:lnTo>
                    <a:pt x="1807" y="2067"/>
                  </a:lnTo>
                  <a:lnTo>
                    <a:pt x="1807" y="2068"/>
                  </a:lnTo>
                  <a:lnTo>
                    <a:pt x="1809" y="2068"/>
                  </a:lnTo>
                  <a:lnTo>
                    <a:pt x="1810" y="2070"/>
                  </a:lnTo>
                  <a:lnTo>
                    <a:pt x="1812" y="2071"/>
                  </a:lnTo>
                  <a:lnTo>
                    <a:pt x="1812" y="2071"/>
                  </a:lnTo>
                  <a:lnTo>
                    <a:pt x="1812" y="2072"/>
                  </a:lnTo>
                  <a:lnTo>
                    <a:pt x="1812" y="2073"/>
                  </a:lnTo>
                  <a:lnTo>
                    <a:pt x="1812" y="2075"/>
                  </a:lnTo>
                  <a:lnTo>
                    <a:pt x="1810" y="2075"/>
                  </a:lnTo>
                  <a:lnTo>
                    <a:pt x="1812" y="2076"/>
                  </a:lnTo>
                  <a:lnTo>
                    <a:pt x="1812" y="2076"/>
                  </a:lnTo>
                  <a:lnTo>
                    <a:pt x="1813" y="2076"/>
                  </a:lnTo>
                  <a:lnTo>
                    <a:pt x="1814" y="2076"/>
                  </a:lnTo>
                  <a:lnTo>
                    <a:pt x="1814" y="2076"/>
                  </a:lnTo>
                  <a:lnTo>
                    <a:pt x="1814" y="2077"/>
                  </a:lnTo>
                  <a:lnTo>
                    <a:pt x="1813" y="2078"/>
                  </a:lnTo>
                  <a:lnTo>
                    <a:pt x="1812" y="2080"/>
                  </a:lnTo>
                  <a:lnTo>
                    <a:pt x="1810" y="2080"/>
                  </a:lnTo>
                  <a:lnTo>
                    <a:pt x="1809" y="2081"/>
                  </a:lnTo>
                  <a:lnTo>
                    <a:pt x="1809" y="2082"/>
                  </a:lnTo>
                  <a:lnTo>
                    <a:pt x="1809" y="2083"/>
                  </a:lnTo>
                  <a:lnTo>
                    <a:pt x="1809" y="2086"/>
                  </a:lnTo>
                  <a:lnTo>
                    <a:pt x="1809" y="2087"/>
                  </a:lnTo>
                  <a:lnTo>
                    <a:pt x="1809" y="2090"/>
                  </a:lnTo>
                  <a:lnTo>
                    <a:pt x="1808" y="2091"/>
                  </a:lnTo>
                  <a:lnTo>
                    <a:pt x="1807" y="2092"/>
                  </a:lnTo>
                  <a:lnTo>
                    <a:pt x="1803" y="2092"/>
                  </a:lnTo>
                  <a:lnTo>
                    <a:pt x="1799" y="2092"/>
                  </a:lnTo>
                  <a:lnTo>
                    <a:pt x="1797" y="2093"/>
                  </a:lnTo>
                  <a:lnTo>
                    <a:pt x="1793" y="2095"/>
                  </a:lnTo>
                  <a:lnTo>
                    <a:pt x="1792" y="2096"/>
                  </a:lnTo>
                  <a:lnTo>
                    <a:pt x="1790" y="2096"/>
                  </a:lnTo>
                  <a:lnTo>
                    <a:pt x="1789" y="2097"/>
                  </a:lnTo>
                  <a:lnTo>
                    <a:pt x="1788" y="2097"/>
                  </a:lnTo>
                  <a:lnTo>
                    <a:pt x="1787" y="2099"/>
                  </a:lnTo>
                  <a:lnTo>
                    <a:pt x="1787" y="2102"/>
                  </a:lnTo>
                  <a:lnTo>
                    <a:pt x="1788" y="2103"/>
                  </a:lnTo>
                  <a:lnTo>
                    <a:pt x="1789" y="2104"/>
                  </a:lnTo>
                  <a:lnTo>
                    <a:pt x="1790" y="2106"/>
                  </a:lnTo>
                  <a:lnTo>
                    <a:pt x="1793" y="2107"/>
                  </a:lnTo>
                  <a:lnTo>
                    <a:pt x="1795" y="2107"/>
                  </a:lnTo>
                  <a:lnTo>
                    <a:pt x="1799" y="2108"/>
                  </a:lnTo>
                  <a:lnTo>
                    <a:pt x="1802" y="2108"/>
                  </a:lnTo>
                  <a:lnTo>
                    <a:pt x="1804" y="2108"/>
                  </a:lnTo>
                  <a:lnTo>
                    <a:pt x="1814" y="2108"/>
                  </a:lnTo>
                  <a:lnTo>
                    <a:pt x="1815" y="2109"/>
                  </a:lnTo>
                  <a:lnTo>
                    <a:pt x="1817" y="2112"/>
                  </a:lnTo>
                  <a:lnTo>
                    <a:pt x="1815" y="2113"/>
                  </a:lnTo>
                  <a:lnTo>
                    <a:pt x="1814" y="2113"/>
                  </a:lnTo>
                  <a:lnTo>
                    <a:pt x="1812" y="2116"/>
                  </a:lnTo>
                  <a:lnTo>
                    <a:pt x="1809" y="2117"/>
                  </a:lnTo>
                  <a:lnTo>
                    <a:pt x="1807" y="2118"/>
                  </a:lnTo>
                  <a:lnTo>
                    <a:pt x="1804" y="2118"/>
                  </a:lnTo>
                  <a:lnTo>
                    <a:pt x="1804" y="2119"/>
                  </a:lnTo>
                  <a:lnTo>
                    <a:pt x="1803" y="2119"/>
                  </a:lnTo>
                  <a:lnTo>
                    <a:pt x="1800" y="2121"/>
                  </a:lnTo>
                  <a:lnTo>
                    <a:pt x="1798" y="2121"/>
                  </a:lnTo>
                  <a:lnTo>
                    <a:pt x="1798" y="2129"/>
                  </a:lnTo>
                  <a:lnTo>
                    <a:pt x="1795" y="2131"/>
                  </a:lnTo>
                  <a:lnTo>
                    <a:pt x="1793" y="2132"/>
                  </a:lnTo>
                  <a:lnTo>
                    <a:pt x="1790" y="2132"/>
                  </a:lnTo>
                  <a:lnTo>
                    <a:pt x="1788" y="2133"/>
                  </a:lnTo>
                  <a:lnTo>
                    <a:pt x="1787" y="2134"/>
                  </a:lnTo>
                  <a:lnTo>
                    <a:pt x="1787" y="2136"/>
                  </a:lnTo>
                  <a:lnTo>
                    <a:pt x="1788" y="2137"/>
                  </a:lnTo>
                  <a:lnTo>
                    <a:pt x="1789" y="2138"/>
                  </a:lnTo>
                  <a:lnTo>
                    <a:pt x="1790" y="2139"/>
                  </a:lnTo>
                  <a:lnTo>
                    <a:pt x="1793" y="2142"/>
                  </a:lnTo>
                  <a:lnTo>
                    <a:pt x="1795" y="2142"/>
                  </a:lnTo>
                  <a:lnTo>
                    <a:pt x="1797" y="2143"/>
                  </a:lnTo>
                  <a:lnTo>
                    <a:pt x="1799" y="2144"/>
                  </a:lnTo>
                  <a:lnTo>
                    <a:pt x="1800" y="2144"/>
                  </a:lnTo>
                  <a:lnTo>
                    <a:pt x="1800" y="2144"/>
                  </a:lnTo>
                  <a:lnTo>
                    <a:pt x="1800" y="2144"/>
                  </a:lnTo>
                  <a:lnTo>
                    <a:pt x="1798" y="2144"/>
                  </a:lnTo>
                  <a:lnTo>
                    <a:pt x="1795" y="2145"/>
                  </a:lnTo>
                  <a:lnTo>
                    <a:pt x="1794" y="2145"/>
                  </a:lnTo>
                  <a:lnTo>
                    <a:pt x="1793" y="2147"/>
                  </a:lnTo>
                  <a:lnTo>
                    <a:pt x="1804" y="2147"/>
                  </a:lnTo>
                  <a:lnTo>
                    <a:pt x="1783" y="2148"/>
                  </a:lnTo>
                  <a:lnTo>
                    <a:pt x="1762" y="2149"/>
                  </a:lnTo>
                  <a:lnTo>
                    <a:pt x="1752" y="2148"/>
                  </a:lnTo>
                  <a:lnTo>
                    <a:pt x="1741" y="2147"/>
                  </a:lnTo>
                  <a:lnTo>
                    <a:pt x="1742" y="2147"/>
                  </a:lnTo>
                  <a:lnTo>
                    <a:pt x="1744" y="2147"/>
                  </a:lnTo>
                  <a:lnTo>
                    <a:pt x="1746" y="2147"/>
                  </a:lnTo>
                  <a:lnTo>
                    <a:pt x="1747" y="2145"/>
                  </a:lnTo>
                  <a:lnTo>
                    <a:pt x="1746" y="2144"/>
                  </a:lnTo>
                  <a:lnTo>
                    <a:pt x="1727" y="2144"/>
                  </a:lnTo>
                  <a:lnTo>
                    <a:pt x="1727" y="2143"/>
                  </a:lnTo>
                  <a:lnTo>
                    <a:pt x="1726" y="2142"/>
                  </a:lnTo>
                  <a:lnTo>
                    <a:pt x="1724" y="2141"/>
                  </a:lnTo>
                  <a:lnTo>
                    <a:pt x="1722" y="2139"/>
                  </a:lnTo>
                  <a:lnTo>
                    <a:pt x="1722" y="2137"/>
                  </a:lnTo>
                  <a:lnTo>
                    <a:pt x="1721" y="2136"/>
                  </a:lnTo>
                  <a:lnTo>
                    <a:pt x="1719" y="2136"/>
                  </a:lnTo>
                  <a:lnTo>
                    <a:pt x="1718" y="2136"/>
                  </a:lnTo>
                  <a:lnTo>
                    <a:pt x="1717" y="2136"/>
                  </a:lnTo>
                  <a:lnTo>
                    <a:pt x="1717" y="2134"/>
                  </a:lnTo>
                  <a:lnTo>
                    <a:pt x="1717" y="2132"/>
                  </a:lnTo>
                  <a:lnTo>
                    <a:pt x="1714" y="2132"/>
                  </a:lnTo>
                  <a:lnTo>
                    <a:pt x="1713" y="2134"/>
                  </a:lnTo>
                  <a:lnTo>
                    <a:pt x="1711" y="2136"/>
                  </a:lnTo>
                  <a:lnTo>
                    <a:pt x="1709" y="2137"/>
                  </a:lnTo>
                  <a:lnTo>
                    <a:pt x="1707" y="2137"/>
                  </a:lnTo>
                  <a:lnTo>
                    <a:pt x="1704" y="2136"/>
                  </a:lnTo>
                  <a:lnTo>
                    <a:pt x="1704" y="2134"/>
                  </a:lnTo>
                  <a:lnTo>
                    <a:pt x="1703" y="2133"/>
                  </a:lnTo>
                  <a:lnTo>
                    <a:pt x="1703" y="2132"/>
                  </a:lnTo>
                  <a:lnTo>
                    <a:pt x="1702" y="2133"/>
                  </a:lnTo>
                  <a:lnTo>
                    <a:pt x="1701" y="2132"/>
                  </a:lnTo>
                  <a:lnTo>
                    <a:pt x="1699" y="2131"/>
                  </a:lnTo>
                  <a:lnTo>
                    <a:pt x="1698" y="2129"/>
                  </a:lnTo>
                  <a:lnTo>
                    <a:pt x="1707" y="2129"/>
                  </a:lnTo>
                  <a:lnTo>
                    <a:pt x="1709" y="2127"/>
                  </a:lnTo>
                  <a:lnTo>
                    <a:pt x="1711" y="2126"/>
                  </a:lnTo>
                  <a:lnTo>
                    <a:pt x="1711" y="2123"/>
                  </a:lnTo>
                  <a:lnTo>
                    <a:pt x="1709" y="2121"/>
                  </a:lnTo>
                  <a:lnTo>
                    <a:pt x="1703" y="2121"/>
                  </a:lnTo>
                  <a:lnTo>
                    <a:pt x="1703" y="2121"/>
                  </a:lnTo>
                  <a:lnTo>
                    <a:pt x="1703" y="2121"/>
                  </a:lnTo>
                  <a:lnTo>
                    <a:pt x="1703" y="2121"/>
                  </a:lnTo>
                  <a:lnTo>
                    <a:pt x="1703" y="2118"/>
                  </a:lnTo>
                  <a:lnTo>
                    <a:pt x="1698" y="2116"/>
                  </a:lnTo>
                  <a:lnTo>
                    <a:pt x="1691" y="2116"/>
                  </a:lnTo>
                  <a:lnTo>
                    <a:pt x="1688" y="2114"/>
                  </a:lnTo>
                  <a:lnTo>
                    <a:pt x="1687" y="2113"/>
                  </a:lnTo>
                  <a:lnTo>
                    <a:pt x="1686" y="2113"/>
                  </a:lnTo>
                  <a:lnTo>
                    <a:pt x="1687" y="2112"/>
                  </a:lnTo>
                  <a:lnTo>
                    <a:pt x="1688" y="2111"/>
                  </a:lnTo>
                  <a:lnTo>
                    <a:pt x="1688" y="2111"/>
                  </a:lnTo>
                  <a:lnTo>
                    <a:pt x="1688" y="2109"/>
                  </a:lnTo>
                  <a:lnTo>
                    <a:pt x="1690" y="2109"/>
                  </a:lnTo>
                  <a:lnTo>
                    <a:pt x="1691" y="2108"/>
                  </a:lnTo>
                  <a:lnTo>
                    <a:pt x="1692" y="2108"/>
                  </a:lnTo>
                  <a:lnTo>
                    <a:pt x="1692" y="2108"/>
                  </a:lnTo>
                  <a:lnTo>
                    <a:pt x="1693" y="2108"/>
                  </a:lnTo>
                  <a:lnTo>
                    <a:pt x="1696" y="2108"/>
                  </a:lnTo>
                  <a:lnTo>
                    <a:pt x="1697" y="2109"/>
                  </a:lnTo>
                  <a:lnTo>
                    <a:pt x="1697" y="2109"/>
                  </a:lnTo>
                  <a:lnTo>
                    <a:pt x="1697" y="2109"/>
                  </a:lnTo>
                  <a:lnTo>
                    <a:pt x="1699" y="2111"/>
                  </a:lnTo>
                  <a:lnTo>
                    <a:pt x="1701" y="2111"/>
                  </a:lnTo>
                  <a:lnTo>
                    <a:pt x="1703" y="2111"/>
                  </a:lnTo>
                  <a:lnTo>
                    <a:pt x="1701" y="2108"/>
                  </a:lnTo>
                  <a:lnTo>
                    <a:pt x="1707" y="2108"/>
                  </a:lnTo>
                  <a:lnTo>
                    <a:pt x="1707" y="2103"/>
                  </a:lnTo>
                  <a:lnTo>
                    <a:pt x="1707" y="2102"/>
                  </a:lnTo>
                  <a:lnTo>
                    <a:pt x="1707" y="2101"/>
                  </a:lnTo>
                  <a:lnTo>
                    <a:pt x="1706" y="2101"/>
                  </a:lnTo>
                  <a:lnTo>
                    <a:pt x="1704" y="2099"/>
                  </a:lnTo>
                  <a:lnTo>
                    <a:pt x="1704" y="2098"/>
                  </a:lnTo>
                  <a:lnTo>
                    <a:pt x="1703" y="2097"/>
                  </a:lnTo>
                  <a:lnTo>
                    <a:pt x="1703" y="2095"/>
                  </a:lnTo>
                  <a:lnTo>
                    <a:pt x="1703" y="2092"/>
                  </a:lnTo>
                  <a:lnTo>
                    <a:pt x="1703" y="2090"/>
                  </a:lnTo>
                  <a:lnTo>
                    <a:pt x="1703" y="2087"/>
                  </a:lnTo>
                  <a:lnTo>
                    <a:pt x="1703" y="2085"/>
                  </a:lnTo>
                  <a:lnTo>
                    <a:pt x="1704" y="2083"/>
                  </a:lnTo>
                  <a:lnTo>
                    <a:pt x="1704" y="2081"/>
                  </a:lnTo>
                  <a:lnTo>
                    <a:pt x="1704" y="2080"/>
                  </a:lnTo>
                  <a:lnTo>
                    <a:pt x="1704" y="2077"/>
                  </a:lnTo>
                  <a:lnTo>
                    <a:pt x="1703" y="2076"/>
                  </a:lnTo>
                  <a:lnTo>
                    <a:pt x="1701" y="2075"/>
                  </a:lnTo>
                  <a:lnTo>
                    <a:pt x="1698" y="2075"/>
                  </a:lnTo>
                  <a:lnTo>
                    <a:pt x="1696" y="2075"/>
                  </a:lnTo>
                  <a:lnTo>
                    <a:pt x="1695" y="2076"/>
                  </a:lnTo>
                  <a:lnTo>
                    <a:pt x="1692" y="2076"/>
                  </a:lnTo>
                  <a:lnTo>
                    <a:pt x="1690" y="2077"/>
                  </a:lnTo>
                  <a:lnTo>
                    <a:pt x="1688" y="2077"/>
                  </a:lnTo>
                  <a:lnTo>
                    <a:pt x="1686" y="2077"/>
                  </a:lnTo>
                  <a:lnTo>
                    <a:pt x="1683" y="2075"/>
                  </a:lnTo>
                  <a:lnTo>
                    <a:pt x="1681" y="2073"/>
                  </a:lnTo>
                  <a:lnTo>
                    <a:pt x="1678" y="2071"/>
                  </a:lnTo>
                  <a:lnTo>
                    <a:pt x="1677" y="2070"/>
                  </a:lnTo>
                  <a:lnTo>
                    <a:pt x="1677" y="2067"/>
                  </a:lnTo>
                  <a:lnTo>
                    <a:pt x="1677" y="2066"/>
                  </a:lnTo>
                  <a:lnTo>
                    <a:pt x="1678" y="2065"/>
                  </a:lnTo>
                  <a:lnTo>
                    <a:pt x="1680" y="2063"/>
                  </a:lnTo>
                  <a:lnTo>
                    <a:pt x="1681" y="2063"/>
                  </a:lnTo>
                  <a:lnTo>
                    <a:pt x="1683" y="2063"/>
                  </a:lnTo>
                  <a:lnTo>
                    <a:pt x="1683" y="2058"/>
                  </a:lnTo>
                  <a:lnTo>
                    <a:pt x="1681" y="2057"/>
                  </a:lnTo>
                  <a:lnTo>
                    <a:pt x="1678" y="2056"/>
                  </a:lnTo>
                  <a:lnTo>
                    <a:pt x="1677" y="2056"/>
                  </a:lnTo>
                  <a:lnTo>
                    <a:pt x="1676" y="2055"/>
                  </a:lnTo>
                  <a:lnTo>
                    <a:pt x="1675" y="2053"/>
                  </a:lnTo>
                  <a:lnTo>
                    <a:pt x="1673" y="2050"/>
                  </a:lnTo>
                  <a:lnTo>
                    <a:pt x="1671" y="2048"/>
                  </a:lnTo>
                  <a:lnTo>
                    <a:pt x="1670" y="2046"/>
                  </a:lnTo>
                  <a:lnTo>
                    <a:pt x="1668" y="2045"/>
                  </a:lnTo>
                  <a:lnTo>
                    <a:pt x="1670" y="2042"/>
                  </a:lnTo>
                  <a:lnTo>
                    <a:pt x="1671" y="2044"/>
                  </a:lnTo>
                  <a:lnTo>
                    <a:pt x="1672" y="2044"/>
                  </a:lnTo>
                  <a:lnTo>
                    <a:pt x="1672" y="2044"/>
                  </a:lnTo>
                  <a:lnTo>
                    <a:pt x="1673" y="2044"/>
                  </a:lnTo>
                  <a:lnTo>
                    <a:pt x="1675" y="2042"/>
                  </a:lnTo>
                  <a:lnTo>
                    <a:pt x="1676" y="2041"/>
                  </a:lnTo>
                  <a:lnTo>
                    <a:pt x="1676" y="2041"/>
                  </a:lnTo>
                  <a:lnTo>
                    <a:pt x="1676" y="2040"/>
                  </a:lnTo>
                  <a:lnTo>
                    <a:pt x="1676" y="2039"/>
                  </a:lnTo>
                  <a:lnTo>
                    <a:pt x="1675" y="2037"/>
                  </a:lnTo>
                  <a:lnTo>
                    <a:pt x="1677" y="2035"/>
                  </a:lnTo>
                  <a:lnTo>
                    <a:pt x="1677" y="2032"/>
                  </a:lnTo>
                  <a:lnTo>
                    <a:pt x="1677" y="2030"/>
                  </a:lnTo>
                  <a:lnTo>
                    <a:pt x="1680" y="2025"/>
                  </a:lnTo>
                  <a:lnTo>
                    <a:pt x="1682" y="2022"/>
                  </a:lnTo>
                  <a:lnTo>
                    <a:pt x="1683" y="2019"/>
                  </a:lnTo>
                  <a:lnTo>
                    <a:pt x="1685" y="2016"/>
                  </a:lnTo>
                  <a:lnTo>
                    <a:pt x="1685" y="2012"/>
                  </a:lnTo>
                  <a:lnTo>
                    <a:pt x="1686" y="2010"/>
                  </a:lnTo>
                  <a:lnTo>
                    <a:pt x="1686" y="2006"/>
                  </a:lnTo>
                  <a:lnTo>
                    <a:pt x="1686" y="2004"/>
                  </a:lnTo>
                  <a:lnTo>
                    <a:pt x="1685" y="2001"/>
                  </a:lnTo>
                  <a:lnTo>
                    <a:pt x="1682" y="1999"/>
                  </a:lnTo>
                  <a:lnTo>
                    <a:pt x="1680" y="1996"/>
                  </a:lnTo>
                  <a:lnTo>
                    <a:pt x="1677" y="1993"/>
                  </a:lnTo>
                  <a:lnTo>
                    <a:pt x="1675" y="1990"/>
                  </a:lnTo>
                  <a:lnTo>
                    <a:pt x="1676" y="1988"/>
                  </a:lnTo>
                  <a:lnTo>
                    <a:pt x="1677" y="1984"/>
                  </a:lnTo>
                  <a:lnTo>
                    <a:pt x="1678" y="1981"/>
                  </a:lnTo>
                  <a:lnTo>
                    <a:pt x="1680" y="1978"/>
                  </a:lnTo>
                  <a:lnTo>
                    <a:pt x="1680" y="1976"/>
                  </a:lnTo>
                  <a:lnTo>
                    <a:pt x="1678" y="1974"/>
                  </a:lnTo>
                  <a:lnTo>
                    <a:pt x="1677" y="1973"/>
                  </a:lnTo>
                  <a:lnTo>
                    <a:pt x="1677" y="1971"/>
                  </a:lnTo>
                  <a:lnTo>
                    <a:pt x="1677" y="1970"/>
                  </a:lnTo>
                  <a:lnTo>
                    <a:pt x="1678" y="1968"/>
                  </a:lnTo>
                  <a:lnTo>
                    <a:pt x="1678" y="1965"/>
                  </a:lnTo>
                  <a:lnTo>
                    <a:pt x="1680" y="1964"/>
                  </a:lnTo>
                  <a:lnTo>
                    <a:pt x="1680" y="1961"/>
                  </a:lnTo>
                  <a:lnTo>
                    <a:pt x="1681" y="1960"/>
                  </a:lnTo>
                  <a:lnTo>
                    <a:pt x="1682" y="1959"/>
                  </a:lnTo>
                  <a:lnTo>
                    <a:pt x="1682" y="1958"/>
                  </a:lnTo>
                  <a:lnTo>
                    <a:pt x="1683" y="1956"/>
                  </a:lnTo>
                  <a:lnTo>
                    <a:pt x="1683" y="1954"/>
                  </a:lnTo>
                  <a:lnTo>
                    <a:pt x="1683" y="1951"/>
                  </a:lnTo>
                  <a:lnTo>
                    <a:pt x="1685" y="1950"/>
                  </a:lnTo>
                  <a:lnTo>
                    <a:pt x="1685" y="1949"/>
                  </a:lnTo>
                  <a:lnTo>
                    <a:pt x="1686" y="1949"/>
                  </a:lnTo>
                  <a:lnTo>
                    <a:pt x="1686" y="1942"/>
                  </a:lnTo>
                  <a:lnTo>
                    <a:pt x="1686" y="1939"/>
                  </a:lnTo>
                  <a:lnTo>
                    <a:pt x="1687" y="1938"/>
                  </a:lnTo>
                  <a:lnTo>
                    <a:pt x="1688" y="1937"/>
                  </a:lnTo>
                  <a:lnTo>
                    <a:pt x="1688" y="1935"/>
                  </a:lnTo>
                  <a:lnTo>
                    <a:pt x="1687" y="1933"/>
                  </a:lnTo>
                  <a:lnTo>
                    <a:pt x="1686" y="1930"/>
                  </a:lnTo>
                  <a:lnTo>
                    <a:pt x="1686" y="1928"/>
                  </a:lnTo>
                  <a:lnTo>
                    <a:pt x="1685" y="1927"/>
                  </a:lnTo>
                  <a:lnTo>
                    <a:pt x="1685" y="1924"/>
                  </a:lnTo>
                  <a:lnTo>
                    <a:pt x="1686" y="1923"/>
                  </a:lnTo>
                  <a:lnTo>
                    <a:pt x="1686" y="1920"/>
                  </a:lnTo>
                  <a:lnTo>
                    <a:pt x="1686" y="1919"/>
                  </a:lnTo>
                  <a:lnTo>
                    <a:pt x="1686" y="1918"/>
                  </a:lnTo>
                  <a:lnTo>
                    <a:pt x="1683" y="1917"/>
                  </a:lnTo>
                  <a:lnTo>
                    <a:pt x="1683" y="1914"/>
                  </a:lnTo>
                  <a:lnTo>
                    <a:pt x="1685" y="1913"/>
                  </a:lnTo>
                  <a:lnTo>
                    <a:pt x="1686" y="1912"/>
                  </a:lnTo>
                  <a:lnTo>
                    <a:pt x="1687" y="1910"/>
                  </a:lnTo>
                  <a:lnTo>
                    <a:pt x="1688" y="1909"/>
                  </a:lnTo>
                  <a:lnTo>
                    <a:pt x="1688" y="1908"/>
                  </a:lnTo>
                  <a:lnTo>
                    <a:pt x="1687" y="1905"/>
                  </a:lnTo>
                  <a:lnTo>
                    <a:pt x="1687" y="1904"/>
                  </a:lnTo>
                  <a:lnTo>
                    <a:pt x="1688" y="1902"/>
                  </a:lnTo>
                  <a:lnTo>
                    <a:pt x="1691" y="1900"/>
                  </a:lnTo>
                  <a:lnTo>
                    <a:pt x="1692" y="1899"/>
                  </a:lnTo>
                  <a:lnTo>
                    <a:pt x="1692" y="1899"/>
                  </a:lnTo>
                  <a:lnTo>
                    <a:pt x="1692" y="1898"/>
                  </a:lnTo>
                  <a:lnTo>
                    <a:pt x="1691" y="1897"/>
                  </a:lnTo>
                  <a:lnTo>
                    <a:pt x="1691" y="1894"/>
                  </a:lnTo>
                  <a:lnTo>
                    <a:pt x="1691" y="1893"/>
                  </a:lnTo>
                  <a:lnTo>
                    <a:pt x="1691" y="1892"/>
                  </a:lnTo>
                  <a:lnTo>
                    <a:pt x="1691" y="1892"/>
                  </a:lnTo>
                  <a:lnTo>
                    <a:pt x="1690" y="1891"/>
                  </a:lnTo>
                  <a:lnTo>
                    <a:pt x="1688" y="1891"/>
                  </a:lnTo>
                  <a:lnTo>
                    <a:pt x="1688" y="1889"/>
                  </a:lnTo>
                  <a:lnTo>
                    <a:pt x="1688" y="1881"/>
                  </a:lnTo>
                  <a:lnTo>
                    <a:pt x="1687" y="1878"/>
                  </a:lnTo>
                  <a:lnTo>
                    <a:pt x="1685" y="1877"/>
                  </a:lnTo>
                  <a:lnTo>
                    <a:pt x="1683" y="1874"/>
                  </a:lnTo>
                  <a:lnTo>
                    <a:pt x="1683" y="1873"/>
                  </a:lnTo>
                  <a:lnTo>
                    <a:pt x="1683" y="1871"/>
                  </a:lnTo>
                  <a:lnTo>
                    <a:pt x="1685" y="1869"/>
                  </a:lnTo>
                  <a:lnTo>
                    <a:pt x="1685" y="1868"/>
                  </a:lnTo>
                  <a:lnTo>
                    <a:pt x="1685" y="1867"/>
                  </a:lnTo>
                  <a:lnTo>
                    <a:pt x="1683" y="1867"/>
                  </a:lnTo>
                  <a:lnTo>
                    <a:pt x="1680" y="1866"/>
                  </a:lnTo>
                  <a:lnTo>
                    <a:pt x="1671" y="1862"/>
                  </a:lnTo>
                  <a:lnTo>
                    <a:pt x="1663" y="1858"/>
                  </a:lnTo>
                  <a:lnTo>
                    <a:pt x="1657" y="1854"/>
                  </a:lnTo>
                  <a:lnTo>
                    <a:pt x="1651" y="1853"/>
                  </a:lnTo>
                  <a:lnTo>
                    <a:pt x="1646" y="1852"/>
                  </a:lnTo>
                  <a:lnTo>
                    <a:pt x="1641" y="1850"/>
                  </a:lnTo>
                  <a:lnTo>
                    <a:pt x="1638" y="1850"/>
                  </a:lnTo>
                  <a:lnTo>
                    <a:pt x="1636" y="1848"/>
                  </a:lnTo>
                  <a:lnTo>
                    <a:pt x="1635" y="1848"/>
                  </a:lnTo>
                  <a:lnTo>
                    <a:pt x="1633" y="1847"/>
                  </a:lnTo>
                  <a:lnTo>
                    <a:pt x="1630" y="1847"/>
                  </a:lnTo>
                  <a:lnTo>
                    <a:pt x="1616" y="1846"/>
                  </a:lnTo>
                  <a:lnTo>
                    <a:pt x="1604" y="1842"/>
                  </a:lnTo>
                  <a:lnTo>
                    <a:pt x="1601" y="1840"/>
                  </a:lnTo>
                  <a:lnTo>
                    <a:pt x="1599" y="1838"/>
                  </a:lnTo>
                  <a:lnTo>
                    <a:pt x="1596" y="1836"/>
                  </a:lnTo>
                  <a:lnTo>
                    <a:pt x="1594" y="1833"/>
                  </a:lnTo>
                  <a:lnTo>
                    <a:pt x="1590" y="1833"/>
                  </a:lnTo>
                  <a:lnTo>
                    <a:pt x="1587" y="1832"/>
                  </a:lnTo>
                  <a:lnTo>
                    <a:pt x="1585" y="1831"/>
                  </a:lnTo>
                  <a:lnTo>
                    <a:pt x="1584" y="1828"/>
                  </a:lnTo>
                  <a:lnTo>
                    <a:pt x="1579" y="1826"/>
                  </a:lnTo>
                  <a:lnTo>
                    <a:pt x="1576" y="1822"/>
                  </a:lnTo>
                  <a:lnTo>
                    <a:pt x="1575" y="1818"/>
                  </a:lnTo>
                  <a:lnTo>
                    <a:pt x="1572" y="1815"/>
                  </a:lnTo>
                  <a:lnTo>
                    <a:pt x="1570" y="1811"/>
                  </a:lnTo>
                  <a:lnTo>
                    <a:pt x="1569" y="1810"/>
                  </a:lnTo>
                  <a:lnTo>
                    <a:pt x="1567" y="1808"/>
                  </a:lnTo>
                  <a:lnTo>
                    <a:pt x="1566" y="1807"/>
                  </a:lnTo>
                  <a:lnTo>
                    <a:pt x="1565" y="1805"/>
                  </a:lnTo>
                  <a:lnTo>
                    <a:pt x="1562" y="1805"/>
                  </a:lnTo>
                  <a:lnTo>
                    <a:pt x="1561" y="1805"/>
                  </a:lnTo>
                  <a:lnTo>
                    <a:pt x="1560" y="1803"/>
                  </a:lnTo>
                  <a:lnTo>
                    <a:pt x="1560" y="1802"/>
                  </a:lnTo>
                  <a:lnTo>
                    <a:pt x="1559" y="1801"/>
                  </a:lnTo>
                  <a:lnTo>
                    <a:pt x="1559" y="1799"/>
                  </a:lnTo>
                  <a:lnTo>
                    <a:pt x="1557" y="1796"/>
                  </a:lnTo>
                  <a:lnTo>
                    <a:pt x="1556" y="1795"/>
                  </a:lnTo>
                  <a:lnTo>
                    <a:pt x="1552" y="1794"/>
                  </a:lnTo>
                  <a:lnTo>
                    <a:pt x="1549" y="1792"/>
                  </a:lnTo>
                  <a:lnTo>
                    <a:pt x="1546" y="1791"/>
                  </a:lnTo>
                  <a:lnTo>
                    <a:pt x="1544" y="1790"/>
                  </a:lnTo>
                  <a:lnTo>
                    <a:pt x="1541" y="1786"/>
                  </a:lnTo>
                  <a:lnTo>
                    <a:pt x="1539" y="1782"/>
                  </a:lnTo>
                  <a:lnTo>
                    <a:pt x="1536" y="1779"/>
                  </a:lnTo>
                  <a:lnTo>
                    <a:pt x="1534" y="1775"/>
                  </a:lnTo>
                  <a:lnTo>
                    <a:pt x="1530" y="1772"/>
                  </a:lnTo>
                  <a:lnTo>
                    <a:pt x="1528" y="1770"/>
                  </a:lnTo>
                  <a:lnTo>
                    <a:pt x="1525" y="1766"/>
                  </a:lnTo>
                  <a:lnTo>
                    <a:pt x="1523" y="1762"/>
                  </a:lnTo>
                  <a:lnTo>
                    <a:pt x="1520" y="1759"/>
                  </a:lnTo>
                  <a:lnTo>
                    <a:pt x="1518" y="1755"/>
                  </a:lnTo>
                  <a:lnTo>
                    <a:pt x="1510" y="1748"/>
                  </a:lnTo>
                  <a:lnTo>
                    <a:pt x="1504" y="1740"/>
                  </a:lnTo>
                  <a:lnTo>
                    <a:pt x="1494" y="1735"/>
                  </a:lnTo>
                  <a:lnTo>
                    <a:pt x="1490" y="1734"/>
                  </a:lnTo>
                  <a:lnTo>
                    <a:pt x="1486" y="1733"/>
                  </a:lnTo>
                  <a:lnTo>
                    <a:pt x="1483" y="1731"/>
                  </a:lnTo>
                  <a:lnTo>
                    <a:pt x="1480" y="1730"/>
                  </a:lnTo>
                  <a:lnTo>
                    <a:pt x="1478" y="1729"/>
                  </a:lnTo>
                  <a:lnTo>
                    <a:pt x="1478" y="1729"/>
                  </a:lnTo>
                  <a:lnTo>
                    <a:pt x="1478" y="1728"/>
                  </a:lnTo>
                  <a:lnTo>
                    <a:pt x="1479" y="1728"/>
                  </a:lnTo>
                  <a:lnTo>
                    <a:pt x="1479" y="1726"/>
                  </a:lnTo>
                  <a:lnTo>
                    <a:pt x="1480" y="1726"/>
                  </a:lnTo>
                  <a:lnTo>
                    <a:pt x="1480" y="1726"/>
                  </a:lnTo>
                  <a:lnTo>
                    <a:pt x="1481" y="1724"/>
                  </a:lnTo>
                  <a:lnTo>
                    <a:pt x="1480" y="1720"/>
                  </a:lnTo>
                  <a:lnTo>
                    <a:pt x="1479" y="1718"/>
                  </a:lnTo>
                  <a:lnTo>
                    <a:pt x="1476" y="1715"/>
                  </a:lnTo>
                  <a:lnTo>
                    <a:pt x="1473" y="1714"/>
                  </a:lnTo>
                  <a:lnTo>
                    <a:pt x="1472" y="1711"/>
                  </a:lnTo>
                  <a:lnTo>
                    <a:pt x="1472" y="1709"/>
                  </a:lnTo>
                  <a:lnTo>
                    <a:pt x="1474" y="1708"/>
                  </a:lnTo>
                  <a:lnTo>
                    <a:pt x="1475" y="1705"/>
                  </a:lnTo>
                  <a:lnTo>
                    <a:pt x="1479" y="1703"/>
                  </a:lnTo>
                  <a:lnTo>
                    <a:pt x="1481" y="1700"/>
                  </a:lnTo>
                  <a:lnTo>
                    <a:pt x="1485" y="1699"/>
                  </a:lnTo>
                  <a:lnTo>
                    <a:pt x="1489" y="1698"/>
                  </a:lnTo>
                  <a:lnTo>
                    <a:pt x="1491" y="1697"/>
                  </a:lnTo>
                  <a:lnTo>
                    <a:pt x="1495" y="1695"/>
                  </a:lnTo>
                  <a:lnTo>
                    <a:pt x="1498" y="1693"/>
                  </a:lnTo>
                  <a:lnTo>
                    <a:pt x="1500" y="1692"/>
                  </a:lnTo>
                  <a:lnTo>
                    <a:pt x="1501" y="1689"/>
                  </a:lnTo>
                  <a:lnTo>
                    <a:pt x="1501" y="1687"/>
                  </a:lnTo>
                  <a:lnTo>
                    <a:pt x="1501" y="1684"/>
                  </a:lnTo>
                  <a:lnTo>
                    <a:pt x="1499" y="1683"/>
                  </a:lnTo>
                  <a:lnTo>
                    <a:pt x="1499" y="1684"/>
                  </a:lnTo>
                  <a:lnTo>
                    <a:pt x="1498" y="1685"/>
                  </a:lnTo>
                  <a:lnTo>
                    <a:pt x="1496" y="1685"/>
                  </a:lnTo>
                  <a:lnTo>
                    <a:pt x="1494" y="1685"/>
                  </a:lnTo>
                  <a:lnTo>
                    <a:pt x="1491" y="1685"/>
                  </a:lnTo>
                  <a:lnTo>
                    <a:pt x="1490" y="1684"/>
                  </a:lnTo>
                  <a:lnTo>
                    <a:pt x="1488" y="1683"/>
                  </a:lnTo>
                  <a:lnTo>
                    <a:pt x="1486" y="1682"/>
                  </a:lnTo>
                  <a:lnTo>
                    <a:pt x="1483" y="1679"/>
                  </a:lnTo>
                  <a:lnTo>
                    <a:pt x="1481" y="1679"/>
                  </a:lnTo>
                  <a:lnTo>
                    <a:pt x="1480" y="1679"/>
                  </a:lnTo>
                  <a:lnTo>
                    <a:pt x="1480" y="1679"/>
                  </a:lnTo>
                  <a:lnTo>
                    <a:pt x="1481" y="1678"/>
                  </a:lnTo>
                  <a:lnTo>
                    <a:pt x="1481" y="1678"/>
                  </a:lnTo>
                  <a:lnTo>
                    <a:pt x="1483" y="1678"/>
                  </a:lnTo>
                  <a:lnTo>
                    <a:pt x="1483" y="1677"/>
                  </a:lnTo>
                  <a:lnTo>
                    <a:pt x="1484" y="1675"/>
                  </a:lnTo>
                  <a:lnTo>
                    <a:pt x="1484" y="1674"/>
                  </a:lnTo>
                  <a:lnTo>
                    <a:pt x="1483" y="1673"/>
                  </a:lnTo>
                  <a:lnTo>
                    <a:pt x="1480" y="1672"/>
                  </a:lnTo>
                  <a:lnTo>
                    <a:pt x="1480" y="1664"/>
                  </a:lnTo>
                  <a:lnTo>
                    <a:pt x="1480" y="1663"/>
                  </a:lnTo>
                  <a:lnTo>
                    <a:pt x="1480" y="1663"/>
                  </a:lnTo>
                  <a:lnTo>
                    <a:pt x="1481" y="1663"/>
                  </a:lnTo>
                  <a:lnTo>
                    <a:pt x="1483" y="1663"/>
                  </a:lnTo>
                  <a:lnTo>
                    <a:pt x="1484" y="1663"/>
                  </a:lnTo>
                  <a:lnTo>
                    <a:pt x="1486" y="1662"/>
                  </a:lnTo>
                  <a:lnTo>
                    <a:pt x="1486" y="1660"/>
                  </a:lnTo>
                  <a:lnTo>
                    <a:pt x="1488" y="1659"/>
                  </a:lnTo>
                  <a:lnTo>
                    <a:pt x="1488" y="1658"/>
                  </a:lnTo>
                  <a:lnTo>
                    <a:pt x="1489" y="1657"/>
                  </a:lnTo>
                  <a:lnTo>
                    <a:pt x="1489" y="1655"/>
                  </a:lnTo>
                  <a:lnTo>
                    <a:pt x="1490" y="1654"/>
                  </a:lnTo>
                  <a:lnTo>
                    <a:pt x="1493" y="1653"/>
                  </a:lnTo>
                  <a:lnTo>
                    <a:pt x="1495" y="1652"/>
                  </a:lnTo>
                  <a:lnTo>
                    <a:pt x="1496" y="1651"/>
                  </a:lnTo>
                  <a:lnTo>
                    <a:pt x="1498" y="1649"/>
                  </a:lnTo>
                  <a:lnTo>
                    <a:pt x="1498" y="1647"/>
                  </a:lnTo>
                  <a:lnTo>
                    <a:pt x="1496" y="1644"/>
                  </a:lnTo>
                  <a:lnTo>
                    <a:pt x="1496" y="1642"/>
                  </a:lnTo>
                  <a:lnTo>
                    <a:pt x="1495" y="1639"/>
                  </a:lnTo>
                  <a:lnTo>
                    <a:pt x="1495" y="1638"/>
                  </a:lnTo>
                  <a:lnTo>
                    <a:pt x="1496" y="1636"/>
                  </a:lnTo>
                  <a:lnTo>
                    <a:pt x="1504" y="1634"/>
                  </a:lnTo>
                  <a:lnTo>
                    <a:pt x="1511" y="1633"/>
                  </a:lnTo>
                  <a:lnTo>
                    <a:pt x="1518" y="1631"/>
                  </a:lnTo>
                  <a:lnTo>
                    <a:pt x="1519" y="1629"/>
                  </a:lnTo>
                  <a:lnTo>
                    <a:pt x="1519" y="1628"/>
                  </a:lnTo>
                  <a:lnTo>
                    <a:pt x="1519" y="1626"/>
                  </a:lnTo>
                  <a:lnTo>
                    <a:pt x="1519" y="1624"/>
                  </a:lnTo>
                  <a:lnTo>
                    <a:pt x="1519" y="1623"/>
                  </a:lnTo>
                  <a:lnTo>
                    <a:pt x="1520" y="1622"/>
                  </a:lnTo>
                  <a:lnTo>
                    <a:pt x="1523" y="1619"/>
                  </a:lnTo>
                  <a:lnTo>
                    <a:pt x="1525" y="1617"/>
                  </a:lnTo>
                  <a:lnTo>
                    <a:pt x="1525" y="1614"/>
                  </a:lnTo>
                  <a:lnTo>
                    <a:pt x="1528" y="1613"/>
                  </a:lnTo>
                  <a:lnTo>
                    <a:pt x="1530" y="1612"/>
                  </a:lnTo>
                  <a:lnTo>
                    <a:pt x="1533" y="1611"/>
                  </a:lnTo>
                  <a:lnTo>
                    <a:pt x="1536" y="1611"/>
                  </a:lnTo>
                  <a:lnTo>
                    <a:pt x="1539" y="1611"/>
                  </a:lnTo>
                  <a:lnTo>
                    <a:pt x="1543" y="1609"/>
                  </a:lnTo>
                  <a:lnTo>
                    <a:pt x="1544" y="1609"/>
                  </a:lnTo>
                  <a:lnTo>
                    <a:pt x="1546" y="1607"/>
                  </a:lnTo>
                  <a:lnTo>
                    <a:pt x="1548" y="1605"/>
                  </a:lnTo>
                  <a:lnTo>
                    <a:pt x="1548" y="1603"/>
                  </a:lnTo>
                  <a:lnTo>
                    <a:pt x="1549" y="1602"/>
                  </a:lnTo>
                  <a:lnTo>
                    <a:pt x="1551" y="1601"/>
                  </a:lnTo>
                  <a:lnTo>
                    <a:pt x="1554" y="1598"/>
                  </a:lnTo>
                  <a:lnTo>
                    <a:pt x="1556" y="1596"/>
                  </a:lnTo>
                  <a:lnTo>
                    <a:pt x="1557" y="1593"/>
                  </a:lnTo>
                  <a:lnTo>
                    <a:pt x="1557" y="1590"/>
                  </a:lnTo>
                  <a:lnTo>
                    <a:pt x="1556" y="1586"/>
                  </a:lnTo>
                  <a:lnTo>
                    <a:pt x="1555" y="1583"/>
                  </a:lnTo>
                  <a:lnTo>
                    <a:pt x="1554" y="1582"/>
                  </a:lnTo>
                  <a:lnTo>
                    <a:pt x="1554" y="1580"/>
                  </a:lnTo>
                  <a:lnTo>
                    <a:pt x="1554" y="1578"/>
                  </a:lnTo>
                  <a:lnTo>
                    <a:pt x="1555" y="1575"/>
                  </a:lnTo>
                  <a:lnTo>
                    <a:pt x="1556" y="1571"/>
                  </a:lnTo>
                  <a:lnTo>
                    <a:pt x="1557" y="1568"/>
                  </a:lnTo>
                  <a:lnTo>
                    <a:pt x="1560" y="1565"/>
                  </a:lnTo>
                  <a:lnTo>
                    <a:pt x="1559" y="1563"/>
                  </a:lnTo>
                  <a:lnTo>
                    <a:pt x="1559" y="1562"/>
                  </a:lnTo>
                  <a:lnTo>
                    <a:pt x="1557" y="1561"/>
                  </a:lnTo>
                  <a:lnTo>
                    <a:pt x="1556" y="1558"/>
                  </a:lnTo>
                  <a:lnTo>
                    <a:pt x="1556" y="1557"/>
                  </a:lnTo>
                  <a:lnTo>
                    <a:pt x="1556" y="1555"/>
                  </a:lnTo>
                  <a:lnTo>
                    <a:pt x="1557" y="1554"/>
                  </a:lnTo>
                  <a:lnTo>
                    <a:pt x="1559" y="1552"/>
                  </a:lnTo>
                  <a:lnTo>
                    <a:pt x="1559" y="1551"/>
                  </a:lnTo>
                  <a:lnTo>
                    <a:pt x="1557" y="1550"/>
                  </a:lnTo>
                  <a:lnTo>
                    <a:pt x="1556" y="1549"/>
                  </a:lnTo>
                  <a:lnTo>
                    <a:pt x="1554" y="1546"/>
                  </a:lnTo>
                  <a:lnTo>
                    <a:pt x="1552" y="1545"/>
                  </a:lnTo>
                  <a:lnTo>
                    <a:pt x="1550" y="1544"/>
                  </a:lnTo>
                  <a:lnTo>
                    <a:pt x="1549" y="1540"/>
                  </a:lnTo>
                  <a:lnTo>
                    <a:pt x="1548" y="1537"/>
                  </a:lnTo>
                  <a:lnTo>
                    <a:pt x="1545" y="1535"/>
                  </a:lnTo>
                  <a:lnTo>
                    <a:pt x="1543" y="1532"/>
                  </a:lnTo>
                  <a:lnTo>
                    <a:pt x="1540" y="1531"/>
                  </a:lnTo>
                  <a:lnTo>
                    <a:pt x="1536" y="1531"/>
                  </a:lnTo>
                  <a:lnTo>
                    <a:pt x="1530" y="1531"/>
                  </a:lnTo>
                  <a:lnTo>
                    <a:pt x="1525" y="1532"/>
                  </a:lnTo>
                  <a:lnTo>
                    <a:pt x="1521" y="1534"/>
                  </a:lnTo>
                  <a:lnTo>
                    <a:pt x="1518" y="1534"/>
                  </a:lnTo>
                  <a:lnTo>
                    <a:pt x="1516" y="1534"/>
                  </a:lnTo>
                  <a:lnTo>
                    <a:pt x="1515" y="1532"/>
                  </a:lnTo>
                  <a:lnTo>
                    <a:pt x="1513" y="1531"/>
                  </a:lnTo>
                  <a:lnTo>
                    <a:pt x="1511" y="1530"/>
                  </a:lnTo>
                  <a:lnTo>
                    <a:pt x="1509" y="1530"/>
                  </a:lnTo>
                  <a:lnTo>
                    <a:pt x="1506" y="1531"/>
                  </a:lnTo>
                  <a:lnTo>
                    <a:pt x="1494" y="1532"/>
                  </a:lnTo>
                  <a:lnTo>
                    <a:pt x="1480" y="1536"/>
                  </a:lnTo>
                  <a:lnTo>
                    <a:pt x="1468" y="1539"/>
                  </a:lnTo>
                  <a:lnTo>
                    <a:pt x="1459" y="1539"/>
                  </a:lnTo>
                  <a:lnTo>
                    <a:pt x="1452" y="1536"/>
                  </a:lnTo>
                  <a:lnTo>
                    <a:pt x="1444" y="1534"/>
                  </a:lnTo>
                  <a:lnTo>
                    <a:pt x="1430" y="1534"/>
                  </a:lnTo>
                  <a:lnTo>
                    <a:pt x="1418" y="1536"/>
                  </a:lnTo>
                  <a:lnTo>
                    <a:pt x="1409" y="1536"/>
                  </a:lnTo>
                  <a:lnTo>
                    <a:pt x="1399" y="1536"/>
                  </a:lnTo>
                  <a:lnTo>
                    <a:pt x="1388" y="1535"/>
                  </a:lnTo>
                  <a:lnTo>
                    <a:pt x="1381" y="1532"/>
                  </a:lnTo>
                  <a:lnTo>
                    <a:pt x="1376" y="1529"/>
                  </a:lnTo>
                  <a:lnTo>
                    <a:pt x="1376" y="1524"/>
                  </a:lnTo>
                  <a:lnTo>
                    <a:pt x="1377" y="1521"/>
                  </a:lnTo>
                  <a:lnTo>
                    <a:pt x="1378" y="1519"/>
                  </a:lnTo>
                  <a:lnTo>
                    <a:pt x="1381" y="1515"/>
                  </a:lnTo>
                  <a:lnTo>
                    <a:pt x="1383" y="1512"/>
                  </a:lnTo>
                  <a:lnTo>
                    <a:pt x="1384" y="1511"/>
                  </a:lnTo>
                  <a:lnTo>
                    <a:pt x="1384" y="1509"/>
                  </a:lnTo>
                  <a:lnTo>
                    <a:pt x="1384" y="1506"/>
                  </a:lnTo>
                  <a:lnTo>
                    <a:pt x="1384" y="1504"/>
                  </a:lnTo>
                  <a:lnTo>
                    <a:pt x="1384" y="1501"/>
                  </a:lnTo>
                  <a:lnTo>
                    <a:pt x="1383" y="1500"/>
                  </a:lnTo>
                  <a:lnTo>
                    <a:pt x="1383" y="1496"/>
                  </a:lnTo>
                  <a:lnTo>
                    <a:pt x="1383" y="1493"/>
                  </a:lnTo>
                  <a:lnTo>
                    <a:pt x="1383" y="1489"/>
                  </a:lnTo>
                  <a:lnTo>
                    <a:pt x="1383" y="1485"/>
                  </a:lnTo>
                  <a:lnTo>
                    <a:pt x="1383" y="1481"/>
                  </a:lnTo>
                  <a:lnTo>
                    <a:pt x="1383" y="1479"/>
                  </a:lnTo>
                  <a:lnTo>
                    <a:pt x="1381" y="1478"/>
                  </a:lnTo>
                  <a:lnTo>
                    <a:pt x="1377" y="1475"/>
                  </a:lnTo>
                  <a:lnTo>
                    <a:pt x="1373" y="1474"/>
                  </a:lnTo>
                  <a:lnTo>
                    <a:pt x="1359" y="1463"/>
                  </a:lnTo>
                  <a:lnTo>
                    <a:pt x="1347" y="1453"/>
                  </a:lnTo>
                  <a:lnTo>
                    <a:pt x="1341" y="1452"/>
                  </a:lnTo>
                  <a:lnTo>
                    <a:pt x="1332" y="1454"/>
                  </a:lnTo>
                  <a:lnTo>
                    <a:pt x="1323" y="1457"/>
                  </a:lnTo>
                  <a:lnTo>
                    <a:pt x="1316" y="1455"/>
                  </a:lnTo>
                  <a:lnTo>
                    <a:pt x="1305" y="1450"/>
                  </a:lnTo>
                  <a:lnTo>
                    <a:pt x="1293" y="1447"/>
                  </a:lnTo>
                  <a:lnTo>
                    <a:pt x="1281" y="1445"/>
                  </a:lnTo>
                  <a:lnTo>
                    <a:pt x="1275" y="1443"/>
                  </a:lnTo>
                  <a:lnTo>
                    <a:pt x="1266" y="1442"/>
                  </a:lnTo>
                  <a:lnTo>
                    <a:pt x="1260" y="1439"/>
                  </a:lnTo>
                  <a:lnTo>
                    <a:pt x="1257" y="1434"/>
                  </a:lnTo>
                  <a:lnTo>
                    <a:pt x="1258" y="1432"/>
                  </a:lnTo>
                  <a:lnTo>
                    <a:pt x="1258" y="1429"/>
                  </a:lnTo>
                  <a:lnTo>
                    <a:pt x="1260" y="1427"/>
                  </a:lnTo>
                  <a:lnTo>
                    <a:pt x="1260" y="1424"/>
                  </a:lnTo>
                  <a:lnTo>
                    <a:pt x="1258" y="1422"/>
                  </a:lnTo>
                  <a:lnTo>
                    <a:pt x="1255" y="1419"/>
                  </a:lnTo>
                  <a:lnTo>
                    <a:pt x="1250" y="1414"/>
                  </a:lnTo>
                  <a:lnTo>
                    <a:pt x="1245" y="1411"/>
                  </a:lnTo>
                  <a:lnTo>
                    <a:pt x="1240" y="1408"/>
                  </a:lnTo>
                  <a:lnTo>
                    <a:pt x="1227" y="1407"/>
                  </a:lnTo>
                  <a:lnTo>
                    <a:pt x="1215" y="1408"/>
                  </a:lnTo>
                  <a:lnTo>
                    <a:pt x="1202" y="1408"/>
                  </a:lnTo>
                  <a:lnTo>
                    <a:pt x="1200" y="1408"/>
                  </a:lnTo>
                  <a:lnTo>
                    <a:pt x="1199" y="1409"/>
                  </a:lnTo>
                  <a:lnTo>
                    <a:pt x="1197" y="1411"/>
                  </a:lnTo>
                  <a:lnTo>
                    <a:pt x="1197" y="1412"/>
                  </a:lnTo>
                  <a:lnTo>
                    <a:pt x="1197" y="1414"/>
                  </a:lnTo>
                  <a:lnTo>
                    <a:pt x="1197" y="1415"/>
                  </a:lnTo>
                  <a:lnTo>
                    <a:pt x="1199" y="1417"/>
                  </a:lnTo>
                  <a:lnTo>
                    <a:pt x="1199" y="1419"/>
                  </a:lnTo>
                  <a:lnTo>
                    <a:pt x="1199" y="1419"/>
                  </a:lnTo>
                  <a:lnTo>
                    <a:pt x="1199" y="1420"/>
                  </a:lnTo>
                  <a:lnTo>
                    <a:pt x="1197" y="1420"/>
                  </a:lnTo>
                  <a:lnTo>
                    <a:pt x="1195" y="1420"/>
                  </a:lnTo>
                  <a:lnTo>
                    <a:pt x="1192" y="1419"/>
                  </a:lnTo>
                  <a:lnTo>
                    <a:pt x="1181" y="1412"/>
                  </a:lnTo>
                  <a:lnTo>
                    <a:pt x="1169" y="1404"/>
                  </a:lnTo>
                  <a:lnTo>
                    <a:pt x="1158" y="1398"/>
                  </a:lnTo>
                  <a:lnTo>
                    <a:pt x="1140" y="1389"/>
                  </a:lnTo>
                  <a:lnTo>
                    <a:pt x="1123" y="1384"/>
                  </a:lnTo>
                  <a:lnTo>
                    <a:pt x="1105" y="1379"/>
                  </a:lnTo>
                  <a:lnTo>
                    <a:pt x="1082" y="1372"/>
                  </a:lnTo>
                  <a:lnTo>
                    <a:pt x="1060" y="1361"/>
                  </a:lnTo>
                  <a:lnTo>
                    <a:pt x="1048" y="1353"/>
                  </a:lnTo>
                  <a:lnTo>
                    <a:pt x="1037" y="1346"/>
                  </a:lnTo>
                  <a:lnTo>
                    <a:pt x="1026" y="1340"/>
                  </a:lnTo>
                  <a:lnTo>
                    <a:pt x="1013" y="1335"/>
                  </a:lnTo>
                  <a:lnTo>
                    <a:pt x="996" y="1323"/>
                  </a:lnTo>
                  <a:lnTo>
                    <a:pt x="977" y="1311"/>
                  </a:lnTo>
                  <a:lnTo>
                    <a:pt x="974" y="1309"/>
                  </a:lnTo>
                  <a:lnTo>
                    <a:pt x="971" y="1306"/>
                  </a:lnTo>
                  <a:lnTo>
                    <a:pt x="968" y="1304"/>
                  </a:lnTo>
                  <a:lnTo>
                    <a:pt x="966" y="1302"/>
                  </a:lnTo>
                  <a:lnTo>
                    <a:pt x="965" y="1300"/>
                  </a:lnTo>
                  <a:lnTo>
                    <a:pt x="963" y="1299"/>
                  </a:lnTo>
                  <a:lnTo>
                    <a:pt x="965" y="1295"/>
                  </a:lnTo>
                  <a:lnTo>
                    <a:pt x="965" y="1292"/>
                  </a:lnTo>
                  <a:lnTo>
                    <a:pt x="966" y="1290"/>
                  </a:lnTo>
                  <a:lnTo>
                    <a:pt x="967" y="1287"/>
                  </a:lnTo>
                  <a:lnTo>
                    <a:pt x="968" y="1285"/>
                  </a:lnTo>
                  <a:lnTo>
                    <a:pt x="969" y="1282"/>
                  </a:lnTo>
                  <a:lnTo>
                    <a:pt x="965" y="1270"/>
                  </a:lnTo>
                  <a:lnTo>
                    <a:pt x="956" y="1259"/>
                  </a:lnTo>
                  <a:lnTo>
                    <a:pt x="946" y="1249"/>
                  </a:lnTo>
                  <a:lnTo>
                    <a:pt x="940" y="1241"/>
                  </a:lnTo>
                  <a:lnTo>
                    <a:pt x="935" y="1236"/>
                  </a:lnTo>
                  <a:lnTo>
                    <a:pt x="930" y="1230"/>
                  </a:lnTo>
                  <a:lnTo>
                    <a:pt x="920" y="1223"/>
                  </a:lnTo>
                  <a:lnTo>
                    <a:pt x="908" y="1215"/>
                  </a:lnTo>
                  <a:lnTo>
                    <a:pt x="897" y="1202"/>
                  </a:lnTo>
                  <a:lnTo>
                    <a:pt x="885" y="1192"/>
                  </a:lnTo>
                  <a:lnTo>
                    <a:pt x="877" y="1185"/>
                  </a:lnTo>
                  <a:lnTo>
                    <a:pt x="871" y="1178"/>
                  </a:lnTo>
                  <a:lnTo>
                    <a:pt x="867" y="1169"/>
                  </a:lnTo>
                  <a:lnTo>
                    <a:pt x="864" y="1163"/>
                  </a:lnTo>
                  <a:lnTo>
                    <a:pt x="854" y="1151"/>
                  </a:lnTo>
                  <a:lnTo>
                    <a:pt x="841" y="1141"/>
                  </a:lnTo>
                  <a:lnTo>
                    <a:pt x="830" y="1132"/>
                  </a:lnTo>
                  <a:lnTo>
                    <a:pt x="820" y="1121"/>
                  </a:lnTo>
                  <a:lnTo>
                    <a:pt x="809" y="1113"/>
                  </a:lnTo>
                  <a:lnTo>
                    <a:pt x="804" y="1108"/>
                  </a:lnTo>
                  <a:lnTo>
                    <a:pt x="801" y="1102"/>
                  </a:lnTo>
                  <a:lnTo>
                    <a:pt x="799" y="1095"/>
                  </a:lnTo>
                  <a:lnTo>
                    <a:pt x="789" y="1076"/>
                  </a:lnTo>
                  <a:lnTo>
                    <a:pt x="775" y="1059"/>
                  </a:lnTo>
                  <a:lnTo>
                    <a:pt x="773" y="1056"/>
                  </a:lnTo>
                  <a:lnTo>
                    <a:pt x="771" y="1054"/>
                  </a:lnTo>
                  <a:lnTo>
                    <a:pt x="769" y="1051"/>
                  </a:lnTo>
                  <a:lnTo>
                    <a:pt x="766" y="1049"/>
                  </a:lnTo>
                  <a:lnTo>
                    <a:pt x="764" y="1046"/>
                  </a:lnTo>
                  <a:lnTo>
                    <a:pt x="761" y="1045"/>
                  </a:lnTo>
                  <a:lnTo>
                    <a:pt x="759" y="1045"/>
                  </a:lnTo>
                  <a:lnTo>
                    <a:pt x="758" y="1045"/>
                  </a:lnTo>
                  <a:lnTo>
                    <a:pt x="756" y="1047"/>
                  </a:lnTo>
                  <a:lnTo>
                    <a:pt x="756" y="1050"/>
                  </a:lnTo>
                  <a:lnTo>
                    <a:pt x="760" y="1065"/>
                  </a:lnTo>
                  <a:lnTo>
                    <a:pt x="759" y="1076"/>
                  </a:lnTo>
                  <a:lnTo>
                    <a:pt x="759" y="1080"/>
                  </a:lnTo>
                  <a:lnTo>
                    <a:pt x="759" y="1082"/>
                  </a:lnTo>
                  <a:lnTo>
                    <a:pt x="760" y="1086"/>
                  </a:lnTo>
                  <a:lnTo>
                    <a:pt x="763" y="1090"/>
                  </a:lnTo>
                  <a:lnTo>
                    <a:pt x="766" y="1092"/>
                  </a:lnTo>
                  <a:lnTo>
                    <a:pt x="776" y="1098"/>
                  </a:lnTo>
                  <a:lnTo>
                    <a:pt x="785" y="1105"/>
                  </a:lnTo>
                  <a:lnTo>
                    <a:pt x="791" y="1112"/>
                  </a:lnTo>
                  <a:lnTo>
                    <a:pt x="793" y="1121"/>
                  </a:lnTo>
                  <a:lnTo>
                    <a:pt x="796" y="1126"/>
                  </a:lnTo>
                  <a:lnTo>
                    <a:pt x="801" y="1132"/>
                  </a:lnTo>
                  <a:lnTo>
                    <a:pt x="806" y="1137"/>
                  </a:lnTo>
                  <a:lnTo>
                    <a:pt x="814" y="1146"/>
                  </a:lnTo>
                  <a:lnTo>
                    <a:pt x="822" y="1158"/>
                  </a:lnTo>
                  <a:lnTo>
                    <a:pt x="827" y="1164"/>
                  </a:lnTo>
                  <a:lnTo>
                    <a:pt x="832" y="1170"/>
                  </a:lnTo>
                  <a:lnTo>
                    <a:pt x="837" y="1175"/>
                  </a:lnTo>
                  <a:lnTo>
                    <a:pt x="840" y="1179"/>
                  </a:lnTo>
                  <a:lnTo>
                    <a:pt x="841" y="1182"/>
                  </a:lnTo>
                  <a:lnTo>
                    <a:pt x="842" y="1184"/>
                  </a:lnTo>
                  <a:lnTo>
                    <a:pt x="845" y="1187"/>
                  </a:lnTo>
                  <a:lnTo>
                    <a:pt x="846" y="1189"/>
                  </a:lnTo>
                  <a:lnTo>
                    <a:pt x="849" y="1192"/>
                  </a:lnTo>
                  <a:lnTo>
                    <a:pt x="851" y="1195"/>
                  </a:lnTo>
                  <a:lnTo>
                    <a:pt x="855" y="1200"/>
                  </a:lnTo>
                  <a:lnTo>
                    <a:pt x="856" y="1205"/>
                  </a:lnTo>
                  <a:lnTo>
                    <a:pt x="859" y="1210"/>
                  </a:lnTo>
                  <a:lnTo>
                    <a:pt x="860" y="1212"/>
                  </a:lnTo>
                  <a:lnTo>
                    <a:pt x="862" y="1214"/>
                  </a:lnTo>
                  <a:lnTo>
                    <a:pt x="865" y="1215"/>
                  </a:lnTo>
                  <a:lnTo>
                    <a:pt x="867" y="1216"/>
                  </a:lnTo>
                  <a:lnTo>
                    <a:pt x="870" y="1218"/>
                  </a:lnTo>
                  <a:lnTo>
                    <a:pt x="872" y="1220"/>
                  </a:lnTo>
                  <a:lnTo>
                    <a:pt x="876" y="1224"/>
                  </a:lnTo>
                  <a:lnTo>
                    <a:pt x="880" y="1229"/>
                  </a:lnTo>
                  <a:lnTo>
                    <a:pt x="882" y="1234"/>
                  </a:lnTo>
                  <a:lnTo>
                    <a:pt x="885" y="1239"/>
                  </a:lnTo>
                  <a:lnTo>
                    <a:pt x="885" y="1240"/>
                  </a:lnTo>
                  <a:lnTo>
                    <a:pt x="884" y="1241"/>
                  </a:lnTo>
                  <a:lnTo>
                    <a:pt x="882" y="1241"/>
                  </a:lnTo>
                  <a:lnTo>
                    <a:pt x="880" y="1241"/>
                  </a:lnTo>
                  <a:lnTo>
                    <a:pt x="879" y="1241"/>
                  </a:lnTo>
                  <a:lnTo>
                    <a:pt x="877" y="1241"/>
                  </a:lnTo>
                  <a:lnTo>
                    <a:pt x="874" y="1239"/>
                  </a:lnTo>
                  <a:lnTo>
                    <a:pt x="871" y="1238"/>
                  </a:lnTo>
                  <a:lnTo>
                    <a:pt x="869" y="1234"/>
                  </a:lnTo>
                  <a:lnTo>
                    <a:pt x="867" y="1231"/>
                  </a:lnTo>
                  <a:lnTo>
                    <a:pt x="865" y="1230"/>
                  </a:lnTo>
                  <a:lnTo>
                    <a:pt x="864" y="1228"/>
                  </a:lnTo>
                  <a:lnTo>
                    <a:pt x="861" y="1225"/>
                  </a:lnTo>
                  <a:lnTo>
                    <a:pt x="857" y="1223"/>
                  </a:lnTo>
                  <a:lnTo>
                    <a:pt x="854" y="1220"/>
                  </a:lnTo>
                  <a:lnTo>
                    <a:pt x="850" y="1218"/>
                  </a:lnTo>
                  <a:lnTo>
                    <a:pt x="849" y="1215"/>
                  </a:lnTo>
                  <a:lnTo>
                    <a:pt x="846" y="1213"/>
                  </a:lnTo>
                  <a:lnTo>
                    <a:pt x="842" y="1209"/>
                  </a:lnTo>
                  <a:lnTo>
                    <a:pt x="840" y="1207"/>
                  </a:lnTo>
                  <a:lnTo>
                    <a:pt x="837" y="1204"/>
                  </a:lnTo>
                  <a:lnTo>
                    <a:pt x="834" y="1203"/>
                  </a:lnTo>
                  <a:lnTo>
                    <a:pt x="830" y="1202"/>
                  </a:lnTo>
                  <a:lnTo>
                    <a:pt x="826" y="1202"/>
                  </a:lnTo>
                  <a:lnTo>
                    <a:pt x="824" y="1200"/>
                  </a:lnTo>
                  <a:lnTo>
                    <a:pt x="821" y="1198"/>
                  </a:lnTo>
                  <a:lnTo>
                    <a:pt x="820" y="1194"/>
                  </a:lnTo>
                  <a:lnTo>
                    <a:pt x="819" y="1184"/>
                  </a:lnTo>
                  <a:lnTo>
                    <a:pt x="818" y="1177"/>
                  </a:lnTo>
                  <a:lnTo>
                    <a:pt x="815" y="1169"/>
                  </a:lnTo>
                  <a:lnTo>
                    <a:pt x="806" y="1163"/>
                  </a:lnTo>
                  <a:lnTo>
                    <a:pt x="799" y="1158"/>
                  </a:lnTo>
                  <a:lnTo>
                    <a:pt x="791" y="1154"/>
                  </a:lnTo>
                  <a:lnTo>
                    <a:pt x="783" y="1151"/>
                  </a:lnTo>
                  <a:lnTo>
                    <a:pt x="778" y="1144"/>
                  </a:lnTo>
                  <a:lnTo>
                    <a:pt x="775" y="1137"/>
                  </a:lnTo>
                  <a:lnTo>
                    <a:pt x="775" y="1128"/>
                  </a:lnTo>
                  <a:lnTo>
                    <a:pt x="776" y="1121"/>
                  </a:lnTo>
                  <a:lnTo>
                    <a:pt x="773" y="1113"/>
                  </a:lnTo>
                  <a:lnTo>
                    <a:pt x="760" y="1103"/>
                  </a:lnTo>
                  <a:lnTo>
                    <a:pt x="751" y="1095"/>
                  </a:lnTo>
                  <a:lnTo>
                    <a:pt x="748" y="1092"/>
                  </a:lnTo>
                  <a:lnTo>
                    <a:pt x="747" y="1090"/>
                  </a:lnTo>
                  <a:lnTo>
                    <a:pt x="744" y="1086"/>
                  </a:lnTo>
                  <a:lnTo>
                    <a:pt x="743" y="1082"/>
                  </a:lnTo>
                  <a:lnTo>
                    <a:pt x="740" y="1080"/>
                  </a:lnTo>
                  <a:lnTo>
                    <a:pt x="733" y="1067"/>
                  </a:lnTo>
                  <a:lnTo>
                    <a:pt x="724" y="1055"/>
                  </a:lnTo>
                  <a:lnTo>
                    <a:pt x="714" y="1042"/>
                  </a:lnTo>
                  <a:lnTo>
                    <a:pt x="698" y="1019"/>
                  </a:lnTo>
                  <a:lnTo>
                    <a:pt x="683" y="995"/>
                  </a:lnTo>
                  <a:lnTo>
                    <a:pt x="673" y="985"/>
                  </a:lnTo>
                  <a:lnTo>
                    <a:pt x="663" y="976"/>
                  </a:lnTo>
                  <a:lnTo>
                    <a:pt x="652" y="969"/>
                  </a:lnTo>
                  <a:lnTo>
                    <a:pt x="636" y="958"/>
                  </a:lnTo>
                  <a:lnTo>
                    <a:pt x="621" y="943"/>
                  </a:lnTo>
                  <a:lnTo>
                    <a:pt x="608" y="924"/>
                  </a:lnTo>
                  <a:lnTo>
                    <a:pt x="598" y="906"/>
                  </a:lnTo>
                  <a:lnTo>
                    <a:pt x="591" y="886"/>
                  </a:lnTo>
                  <a:lnTo>
                    <a:pt x="586" y="874"/>
                  </a:lnTo>
                  <a:lnTo>
                    <a:pt x="581" y="862"/>
                  </a:lnTo>
                  <a:lnTo>
                    <a:pt x="578" y="858"/>
                  </a:lnTo>
                  <a:lnTo>
                    <a:pt x="576" y="855"/>
                  </a:lnTo>
                  <a:lnTo>
                    <a:pt x="573" y="852"/>
                  </a:lnTo>
                  <a:lnTo>
                    <a:pt x="571" y="848"/>
                  </a:lnTo>
                  <a:lnTo>
                    <a:pt x="567" y="845"/>
                  </a:lnTo>
                  <a:lnTo>
                    <a:pt x="563" y="835"/>
                  </a:lnTo>
                  <a:lnTo>
                    <a:pt x="560" y="824"/>
                  </a:lnTo>
                  <a:lnTo>
                    <a:pt x="557" y="820"/>
                  </a:lnTo>
                  <a:lnTo>
                    <a:pt x="556" y="817"/>
                  </a:lnTo>
                  <a:lnTo>
                    <a:pt x="553" y="814"/>
                  </a:lnTo>
                  <a:lnTo>
                    <a:pt x="552" y="810"/>
                  </a:lnTo>
                  <a:lnTo>
                    <a:pt x="552" y="805"/>
                  </a:lnTo>
                  <a:lnTo>
                    <a:pt x="551" y="795"/>
                  </a:lnTo>
                  <a:lnTo>
                    <a:pt x="551" y="786"/>
                  </a:lnTo>
                  <a:lnTo>
                    <a:pt x="552" y="779"/>
                  </a:lnTo>
                  <a:lnTo>
                    <a:pt x="551" y="768"/>
                  </a:lnTo>
                  <a:lnTo>
                    <a:pt x="550" y="755"/>
                  </a:lnTo>
                  <a:lnTo>
                    <a:pt x="541" y="731"/>
                  </a:lnTo>
                  <a:lnTo>
                    <a:pt x="541" y="722"/>
                  </a:lnTo>
                  <a:lnTo>
                    <a:pt x="542" y="714"/>
                  </a:lnTo>
                  <a:lnTo>
                    <a:pt x="543" y="705"/>
                  </a:lnTo>
                  <a:lnTo>
                    <a:pt x="545" y="684"/>
                  </a:lnTo>
                  <a:lnTo>
                    <a:pt x="543" y="662"/>
                  </a:lnTo>
                  <a:lnTo>
                    <a:pt x="541" y="641"/>
                  </a:lnTo>
                  <a:lnTo>
                    <a:pt x="541" y="615"/>
                  </a:lnTo>
                  <a:lnTo>
                    <a:pt x="540" y="610"/>
                  </a:lnTo>
                  <a:lnTo>
                    <a:pt x="537" y="606"/>
                  </a:lnTo>
                  <a:lnTo>
                    <a:pt x="535" y="602"/>
                  </a:lnTo>
                  <a:lnTo>
                    <a:pt x="533" y="598"/>
                  </a:lnTo>
                  <a:lnTo>
                    <a:pt x="532" y="595"/>
                  </a:lnTo>
                  <a:lnTo>
                    <a:pt x="530" y="588"/>
                  </a:lnTo>
                  <a:lnTo>
                    <a:pt x="528" y="581"/>
                  </a:lnTo>
                  <a:lnTo>
                    <a:pt x="527" y="575"/>
                  </a:lnTo>
                  <a:lnTo>
                    <a:pt x="528" y="570"/>
                  </a:lnTo>
                  <a:lnTo>
                    <a:pt x="531" y="567"/>
                  </a:lnTo>
                  <a:lnTo>
                    <a:pt x="538" y="570"/>
                  </a:lnTo>
                  <a:lnTo>
                    <a:pt x="546" y="576"/>
                  </a:lnTo>
                  <a:lnTo>
                    <a:pt x="555" y="580"/>
                  </a:lnTo>
                  <a:lnTo>
                    <a:pt x="561" y="580"/>
                  </a:lnTo>
                  <a:lnTo>
                    <a:pt x="565" y="576"/>
                  </a:lnTo>
                  <a:lnTo>
                    <a:pt x="565" y="569"/>
                  </a:lnTo>
                  <a:lnTo>
                    <a:pt x="562" y="560"/>
                  </a:lnTo>
                  <a:lnTo>
                    <a:pt x="558" y="555"/>
                  </a:lnTo>
                  <a:lnTo>
                    <a:pt x="551" y="554"/>
                  </a:lnTo>
                  <a:lnTo>
                    <a:pt x="545" y="554"/>
                  </a:lnTo>
                  <a:lnTo>
                    <a:pt x="538" y="554"/>
                  </a:lnTo>
                  <a:lnTo>
                    <a:pt x="532" y="556"/>
                  </a:lnTo>
                  <a:lnTo>
                    <a:pt x="526" y="559"/>
                  </a:lnTo>
                  <a:lnTo>
                    <a:pt x="520" y="560"/>
                  </a:lnTo>
                  <a:lnTo>
                    <a:pt x="515" y="559"/>
                  </a:lnTo>
                  <a:lnTo>
                    <a:pt x="510" y="551"/>
                  </a:lnTo>
                  <a:lnTo>
                    <a:pt x="496" y="534"/>
                  </a:lnTo>
                  <a:lnTo>
                    <a:pt x="484" y="520"/>
                  </a:lnTo>
                  <a:lnTo>
                    <a:pt x="476" y="511"/>
                  </a:lnTo>
                  <a:lnTo>
                    <a:pt x="471" y="500"/>
                  </a:lnTo>
                  <a:lnTo>
                    <a:pt x="470" y="488"/>
                  </a:lnTo>
                  <a:lnTo>
                    <a:pt x="472" y="475"/>
                  </a:lnTo>
                  <a:lnTo>
                    <a:pt x="474" y="469"/>
                  </a:lnTo>
                  <a:lnTo>
                    <a:pt x="472" y="462"/>
                  </a:lnTo>
                  <a:lnTo>
                    <a:pt x="470" y="455"/>
                  </a:lnTo>
                  <a:lnTo>
                    <a:pt x="470" y="444"/>
                  </a:lnTo>
                  <a:lnTo>
                    <a:pt x="471" y="443"/>
                  </a:lnTo>
                  <a:lnTo>
                    <a:pt x="471" y="442"/>
                  </a:lnTo>
                  <a:lnTo>
                    <a:pt x="472" y="440"/>
                  </a:lnTo>
                  <a:lnTo>
                    <a:pt x="472" y="439"/>
                  </a:lnTo>
                  <a:lnTo>
                    <a:pt x="475" y="437"/>
                  </a:lnTo>
                  <a:lnTo>
                    <a:pt x="474" y="435"/>
                  </a:lnTo>
                  <a:lnTo>
                    <a:pt x="472" y="433"/>
                  </a:lnTo>
                  <a:lnTo>
                    <a:pt x="471" y="431"/>
                  </a:lnTo>
                  <a:lnTo>
                    <a:pt x="469" y="429"/>
                  </a:lnTo>
                  <a:lnTo>
                    <a:pt x="466" y="428"/>
                  </a:lnTo>
                  <a:lnTo>
                    <a:pt x="465" y="427"/>
                  </a:lnTo>
                  <a:lnTo>
                    <a:pt x="464" y="422"/>
                  </a:lnTo>
                  <a:lnTo>
                    <a:pt x="461" y="417"/>
                  </a:lnTo>
                  <a:lnTo>
                    <a:pt x="459" y="413"/>
                  </a:lnTo>
                  <a:lnTo>
                    <a:pt x="457" y="408"/>
                  </a:lnTo>
                  <a:lnTo>
                    <a:pt x="457" y="403"/>
                  </a:lnTo>
                  <a:lnTo>
                    <a:pt x="457" y="396"/>
                  </a:lnTo>
                  <a:lnTo>
                    <a:pt x="456" y="387"/>
                  </a:lnTo>
                  <a:lnTo>
                    <a:pt x="456" y="380"/>
                  </a:lnTo>
                  <a:lnTo>
                    <a:pt x="455" y="377"/>
                  </a:lnTo>
                  <a:lnTo>
                    <a:pt x="454" y="378"/>
                  </a:lnTo>
                  <a:lnTo>
                    <a:pt x="453" y="381"/>
                  </a:lnTo>
                  <a:lnTo>
                    <a:pt x="453" y="383"/>
                  </a:lnTo>
                  <a:lnTo>
                    <a:pt x="451" y="386"/>
                  </a:lnTo>
                  <a:lnTo>
                    <a:pt x="450" y="387"/>
                  </a:lnTo>
                  <a:lnTo>
                    <a:pt x="449" y="389"/>
                  </a:lnTo>
                  <a:lnTo>
                    <a:pt x="446" y="389"/>
                  </a:lnTo>
                  <a:lnTo>
                    <a:pt x="445" y="389"/>
                  </a:lnTo>
                  <a:lnTo>
                    <a:pt x="443" y="391"/>
                  </a:lnTo>
                  <a:lnTo>
                    <a:pt x="440" y="391"/>
                  </a:lnTo>
                  <a:lnTo>
                    <a:pt x="438" y="389"/>
                  </a:lnTo>
                  <a:lnTo>
                    <a:pt x="435" y="389"/>
                  </a:lnTo>
                  <a:lnTo>
                    <a:pt x="434" y="387"/>
                  </a:lnTo>
                  <a:lnTo>
                    <a:pt x="431" y="391"/>
                  </a:lnTo>
                  <a:lnTo>
                    <a:pt x="430" y="393"/>
                  </a:lnTo>
                  <a:lnTo>
                    <a:pt x="429" y="393"/>
                  </a:lnTo>
                  <a:lnTo>
                    <a:pt x="429" y="393"/>
                  </a:lnTo>
                  <a:lnTo>
                    <a:pt x="429" y="392"/>
                  </a:lnTo>
                  <a:lnTo>
                    <a:pt x="428" y="389"/>
                  </a:lnTo>
                  <a:lnTo>
                    <a:pt x="428" y="386"/>
                  </a:lnTo>
                  <a:lnTo>
                    <a:pt x="428" y="383"/>
                  </a:lnTo>
                  <a:lnTo>
                    <a:pt x="428" y="380"/>
                  </a:lnTo>
                  <a:lnTo>
                    <a:pt x="428" y="377"/>
                  </a:lnTo>
                  <a:lnTo>
                    <a:pt x="429" y="373"/>
                  </a:lnTo>
                  <a:lnTo>
                    <a:pt x="429" y="372"/>
                  </a:lnTo>
                  <a:lnTo>
                    <a:pt x="426" y="368"/>
                  </a:lnTo>
                  <a:lnTo>
                    <a:pt x="425" y="366"/>
                  </a:lnTo>
                  <a:lnTo>
                    <a:pt x="423" y="363"/>
                  </a:lnTo>
                  <a:lnTo>
                    <a:pt x="421" y="362"/>
                  </a:lnTo>
                  <a:lnTo>
                    <a:pt x="419" y="360"/>
                  </a:lnTo>
                  <a:lnTo>
                    <a:pt x="418" y="356"/>
                  </a:lnTo>
                  <a:lnTo>
                    <a:pt x="419" y="352"/>
                  </a:lnTo>
                  <a:lnTo>
                    <a:pt x="421" y="348"/>
                  </a:lnTo>
                  <a:lnTo>
                    <a:pt x="424" y="343"/>
                  </a:lnTo>
                  <a:lnTo>
                    <a:pt x="425" y="340"/>
                  </a:lnTo>
                  <a:lnTo>
                    <a:pt x="426" y="338"/>
                  </a:lnTo>
                  <a:lnTo>
                    <a:pt x="426" y="335"/>
                  </a:lnTo>
                  <a:lnTo>
                    <a:pt x="426" y="334"/>
                  </a:lnTo>
                  <a:lnTo>
                    <a:pt x="425" y="330"/>
                  </a:lnTo>
                  <a:lnTo>
                    <a:pt x="423" y="327"/>
                  </a:lnTo>
                  <a:lnTo>
                    <a:pt x="420" y="321"/>
                  </a:lnTo>
                  <a:lnTo>
                    <a:pt x="418" y="315"/>
                  </a:lnTo>
                  <a:lnTo>
                    <a:pt x="415" y="309"/>
                  </a:lnTo>
                  <a:lnTo>
                    <a:pt x="413" y="305"/>
                  </a:lnTo>
                  <a:lnTo>
                    <a:pt x="410" y="301"/>
                  </a:lnTo>
                  <a:lnTo>
                    <a:pt x="410" y="299"/>
                  </a:lnTo>
                  <a:lnTo>
                    <a:pt x="409" y="295"/>
                  </a:lnTo>
                  <a:lnTo>
                    <a:pt x="409" y="292"/>
                  </a:lnTo>
                  <a:lnTo>
                    <a:pt x="409" y="290"/>
                  </a:lnTo>
                  <a:lnTo>
                    <a:pt x="409" y="287"/>
                  </a:lnTo>
                  <a:lnTo>
                    <a:pt x="408" y="285"/>
                  </a:lnTo>
                  <a:lnTo>
                    <a:pt x="406" y="283"/>
                  </a:lnTo>
                  <a:lnTo>
                    <a:pt x="405" y="281"/>
                  </a:lnTo>
                  <a:lnTo>
                    <a:pt x="403" y="280"/>
                  </a:lnTo>
                  <a:lnTo>
                    <a:pt x="401" y="278"/>
                  </a:lnTo>
                  <a:lnTo>
                    <a:pt x="400" y="275"/>
                  </a:lnTo>
                  <a:lnTo>
                    <a:pt x="398" y="274"/>
                  </a:lnTo>
                  <a:lnTo>
                    <a:pt x="396" y="271"/>
                  </a:lnTo>
                  <a:lnTo>
                    <a:pt x="395" y="270"/>
                  </a:lnTo>
                  <a:lnTo>
                    <a:pt x="394" y="270"/>
                  </a:lnTo>
                  <a:lnTo>
                    <a:pt x="393" y="271"/>
                  </a:lnTo>
                  <a:lnTo>
                    <a:pt x="391" y="275"/>
                  </a:lnTo>
                  <a:lnTo>
                    <a:pt x="391" y="276"/>
                  </a:lnTo>
                  <a:lnTo>
                    <a:pt x="390" y="279"/>
                  </a:lnTo>
                  <a:lnTo>
                    <a:pt x="390" y="281"/>
                  </a:lnTo>
                  <a:lnTo>
                    <a:pt x="389" y="285"/>
                  </a:lnTo>
                  <a:lnTo>
                    <a:pt x="388" y="287"/>
                  </a:lnTo>
                  <a:lnTo>
                    <a:pt x="386" y="290"/>
                  </a:lnTo>
                  <a:lnTo>
                    <a:pt x="385" y="291"/>
                  </a:lnTo>
                  <a:lnTo>
                    <a:pt x="384" y="290"/>
                  </a:lnTo>
                  <a:lnTo>
                    <a:pt x="380" y="286"/>
                  </a:lnTo>
                  <a:lnTo>
                    <a:pt x="379" y="279"/>
                  </a:lnTo>
                  <a:lnTo>
                    <a:pt x="379" y="270"/>
                  </a:lnTo>
                  <a:lnTo>
                    <a:pt x="379" y="264"/>
                  </a:lnTo>
                  <a:lnTo>
                    <a:pt x="380" y="261"/>
                  </a:lnTo>
                  <a:lnTo>
                    <a:pt x="382" y="260"/>
                  </a:lnTo>
                  <a:lnTo>
                    <a:pt x="383" y="258"/>
                  </a:lnTo>
                  <a:lnTo>
                    <a:pt x="384" y="255"/>
                  </a:lnTo>
                  <a:lnTo>
                    <a:pt x="384" y="253"/>
                  </a:lnTo>
                  <a:lnTo>
                    <a:pt x="384" y="249"/>
                  </a:lnTo>
                  <a:lnTo>
                    <a:pt x="383" y="244"/>
                  </a:lnTo>
                  <a:lnTo>
                    <a:pt x="382" y="239"/>
                  </a:lnTo>
                  <a:lnTo>
                    <a:pt x="380" y="235"/>
                  </a:lnTo>
                  <a:lnTo>
                    <a:pt x="379" y="230"/>
                  </a:lnTo>
                  <a:lnTo>
                    <a:pt x="377" y="228"/>
                  </a:lnTo>
                  <a:lnTo>
                    <a:pt x="374" y="225"/>
                  </a:lnTo>
                  <a:lnTo>
                    <a:pt x="373" y="223"/>
                  </a:lnTo>
                  <a:lnTo>
                    <a:pt x="370" y="220"/>
                  </a:lnTo>
                  <a:lnTo>
                    <a:pt x="370" y="218"/>
                  </a:lnTo>
                  <a:lnTo>
                    <a:pt x="372" y="217"/>
                  </a:lnTo>
                  <a:lnTo>
                    <a:pt x="372" y="214"/>
                  </a:lnTo>
                  <a:lnTo>
                    <a:pt x="372" y="213"/>
                  </a:lnTo>
                  <a:lnTo>
                    <a:pt x="370" y="209"/>
                  </a:lnTo>
                  <a:lnTo>
                    <a:pt x="369" y="209"/>
                  </a:lnTo>
                  <a:lnTo>
                    <a:pt x="368" y="209"/>
                  </a:lnTo>
                  <a:lnTo>
                    <a:pt x="365" y="210"/>
                  </a:lnTo>
                  <a:lnTo>
                    <a:pt x="363" y="210"/>
                  </a:lnTo>
                  <a:lnTo>
                    <a:pt x="362" y="212"/>
                  </a:lnTo>
                  <a:lnTo>
                    <a:pt x="360" y="212"/>
                  </a:lnTo>
                  <a:lnTo>
                    <a:pt x="355" y="212"/>
                  </a:lnTo>
                  <a:lnTo>
                    <a:pt x="354" y="212"/>
                  </a:lnTo>
                  <a:lnTo>
                    <a:pt x="353" y="210"/>
                  </a:lnTo>
                  <a:lnTo>
                    <a:pt x="353" y="209"/>
                  </a:lnTo>
                  <a:lnTo>
                    <a:pt x="353" y="208"/>
                  </a:lnTo>
                  <a:lnTo>
                    <a:pt x="353" y="207"/>
                  </a:lnTo>
                  <a:lnTo>
                    <a:pt x="349" y="209"/>
                  </a:lnTo>
                  <a:lnTo>
                    <a:pt x="347" y="212"/>
                  </a:lnTo>
                  <a:lnTo>
                    <a:pt x="345" y="213"/>
                  </a:lnTo>
                  <a:lnTo>
                    <a:pt x="343" y="212"/>
                  </a:lnTo>
                  <a:lnTo>
                    <a:pt x="342" y="209"/>
                  </a:lnTo>
                  <a:lnTo>
                    <a:pt x="339" y="205"/>
                  </a:lnTo>
                  <a:lnTo>
                    <a:pt x="337" y="202"/>
                  </a:lnTo>
                  <a:lnTo>
                    <a:pt x="337" y="197"/>
                  </a:lnTo>
                  <a:lnTo>
                    <a:pt x="337" y="192"/>
                  </a:lnTo>
                  <a:lnTo>
                    <a:pt x="337" y="189"/>
                  </a:lnTo>
                  <a:lnTo>
                    <a:pt x="335" y="188"/>
                  </a:lnTo>
                  <a:lnTo>
                    <a:pt x="333" y="187"/>
                  </a:lnTo>
                  <a:lnTo>
                    <a:pt x="332" y="186"/>
                  </a:lnTo>
                  <a:lnTo>
                    <a:pt x="330" y="184"/>
                  </a:lnTo>
                  <a:lnTo>
                    <a:pt x="329" y="183"/>
                  </a:lnTo>
                  <a:lnTo>
                    <a:pt x="324" y="177"/>
                  </a:lnTo>
                  <a:lnTo>
                    <a:pt x="320" y="168"/>
                  </a:lnTo>
                  <a:lnTo>
                    <a:pt x="318" y="161"/>
                  </a:lnTo>
                  <a:lnTo>
                    <a:pt x="313" y="154"/>
                  </a:lnTo>
                  <a:lnTo>
                    <a:pt x="312" y="154"/>
                  </a:lnTo>
                  <a:lnTo>
                    <a:pt x="312" y="152"/>
                  </a:lnTo>
                  <a:lnTo>
                    <a:pt x="312" y="151"/>
                  </a:lnTo>
                  <a:lnTo>
                    <a:pt x="312" y="147"/>
                  </a:lnTo>
                  <a:lnTo>
                    <a:pt x="310" y="144"/>
                  </a:lnTo>
                  <a:lnTo>
                    <a:pt x="310" y="142"/>
                  </a:lnTo>
                  <a:lnTo>
                    <a:pt x="310" y="141"/>
                  </a:lnTo>
                  <a:lnTo>
                    <a:pt x="310" y="138"/>
                  </a:lnTo>
                  <a:lnTo>
                    <a:pt x="309" y="137"/>
                  </a:lnTo>
                  <a:lnTo>
                    <a:pt x="309" y="136"/>
                  </a:lnTo>
                  <a:lnTo>
                    <a:pt x="308" y="137"/>
                  </a:lnTo>
                  <a:lnTo>
                    <a:pt x="303" y="140"/>
                  </a:lnTo>
                  <a:lnTo>
                    <a:pt x="299" y="147"/>
                  </a:lnTo>
                  <a:lnTo>
                    <a:pt x="297" y="156"/>
                  </a:lnTo>
                  <a:lnTo>
                    <a:pt x="294" y="163"/>
                  </a:lnTo>
                  <a:lnTo>
                    <a:pt x="292" y="169"/>
                  </a:lnTo>
                  <a:lnTo>
                    <a:pt x="288" y="171"/>
                  </a:lnTo>
                  <a:lnTo>
                    <a:pt x="284" y="169"/>
                  </a:lnTo>
                  <a:lnTo>
                    <a:pt x="281" y="166"/>
                  </a:lnTo>
                  <a:lnTo>
                    <a:pt x="277" y="162"/>
                  </a:lnTo>
                  <a:lnTo>
                    <a:pt x="273" y="159"/>
                  </a:lnTo>
                  <a:lnTo>
                    <a:pt x="267" y="157"/>
                  </a:lnTo>
                  <a:lnTo>
                    <a:pt x="259" y="154"/>
                  </a:lnTo>
                  <a:lnTo>
                    <a:pt x="252" y="156"/>
                  </a:lnTo>
                  <a:lnTo>
                    <a:pt x="244" y="159"/>
                  </a:lnTo>
                  <a:lnTo>
                    <a:pt x="242" y="162"/>
                  </a:lnTo>
                  <a:lnTo>
                    <a:pt x="241" y="162"/>
                  </a:lnTo>
                  <a:lnTo>
                    <a:pt x="239" y="159"/>
                  </a:lnTo>
                  <a:lnTo>
                    <a:pt x="238" y="158"/>
                  </a:lnTo>
                  <a:lnTo>
                    <a:pt x="237" y="154"/>
                  </a:lnTo>
                  <a:lnTo>
                    <a:pt x="236" y="152"/>
                  </a:lnTo>
                  <a:lnTo>
                    <a:pt x="235" y="148"/>
                  </a:lnTo>
                  <a:lnTo>
                    <a:pt x="233" y="146"/>
                  </a:lnTo>
                  <a:lnTo>
                    <a:pt x="231" y="143"/>
                  </a:lnTo>
                  <a:lnTo>
                    <a:pt x="230" y="142"/>
                  </a:lnTo>
                  <a:lnTo>
                    <a:pt x="227" y="142"/>
                  </a:lnTo>
                  <a:lnTo>
                    <a:pt x="225" y="143"/>
                  </a:lnTo>
                  <a:lnTo>
                    <a:pt x="223" y="143"/>
                  </a:lnTo>
                  <a:lnTo>
                    <a:pt x="221" y="142"/>
                  </a:lnTo>
                  <a:lnTo>
                    <a:pt x="220" y="141"/>
                  </a:lnTo>
                  <a:lnTo>
                    <a:pt x="220" y="140"/>
                  </a:lnTo>
                  <a:lnTo>
                    <a:pt x="218" y="137"/>
                  </a:lnTo>
                  <a:lnTo>
                    <a:pt x="218" y="135"/>
                  </a:lnTo>
                  <a:lnTo>
                    <a:pt x="217" y="133"/>
                  </a:lnTo>
                  <a:lnTo>
                    <a:pt x="216" y="131"/>
                  </a:lnTo>
                  <a:lnTo>
                    <a:pt x="211" y="130"/>
                  </a:lnTo>
                  <a:lnTo>
                    <a:pt x="205" y="130"/>
                  </a:lnTo>
                  <a:lnTo>
                    <a:pt x="198" y="132"/>
                  </a:lnTo>
                  <a:lnTo>
                    <a:pt x="195" y="137"/>
                  </a:lnTo>
                  <a:lnTo>
                    <a:pt x="193" y="143"/>
                  </a:lnTo>
                  <a:lnTo>
                    <a:pt x="196" y="148"/>
                  </a:lnTo>
                  <a:lnTo>
                    <a:pt x="198" y="152"/>
                  </a:lnTo>
                  <a:lnTo>
                    <a:pt x="197" y="157"/>
                  </a:lnTo>
                  <a:lnTo>
                    <a:pt x="197" y="161"/>
                  </a:lnTo>
                  <a:lnTo>
                    <a:pt x="196" y="162"/>
                  </a:lnTo>
                  <a:lnTo>
                    <a:pt x="193" y="164"/>
                  </a:lnTo>
                  <a:lnTo>
                    <a:pt x="191" y="164"/>
                  </a:lnTo>
                  <a:lnTo>
                    <a:pt x="190" y="166"/>
                  </a:lnTo>
                  <a:lnTo>
                    <a:pt x="186" y="168"/>
                  </a:lnTo>
                  <a:lnTo>
                    <a:pt x="183" y="171"/>
                  </a:lnTo>
                  <a:lnTo>
                    <a:pt x="181" y="173"/>
                  </a:lnTo>
                  <a:lnTo>
                    <a:pt x="178" y="176"/>
                  </a:lnTo>
                  <a:lnTo>
                    <a:pt x="177" y="179"/>
                  </a:lnTo>
                  <a:lnTo>
                    <a:pt x="173" y="182"/>
                  </a:lnTo>
                  <a:lnTo>
                    <a:pt x="171" y="184"/>
                  </a:lnTo>
                  <a:lnTo>
                    <a:pt x="168" y="186"/>
                  </a:lnTo>
                  <a:lnTo>
                    <a:pt x="166" y="188"/>
                  </a:lnTo>
                  <a:lnTo>
                    <a:pt x="163" y="190"/>
                  </a:lnTo>
                  <a:lnTo>
                    <a:pt x="161" y="192"/>
                  </a:lnTo>
                  <a:lnTo>
                    <a:pt x="159" y="193"/>
                  </a:lnTo>
                  <a:lnTo>
                    <a:pt x="156" y="194"/>
                  </a:lnTo>
                  <a:lnTo>
                    <a:pt x="155" y="193"/>
                  </a:lnTo>
                  <a:lnTo>
                    <a:pt x="155" y="188"/>
                  </a:lnTo>
                  <a:lnTo>
                    <a:pt x="155" y="182"/>
                  </a:lnTo>
                  <a:lnTo>
                    <a:pt x="155" y="177"/>
                  </a:lnTo>
                  <a:lnTo>
                    <a:pt x="156" y="173"/>
                  </a:lnTo>
                  <a:lnTo>
                    <a:pt x="155" y="171"/>
                  </a:lnTo>
                  <a:lnTo>
                    <a:pt x="155" y="169"/>
                  </a:lnTo>
                  <a:lnTo>
                    <a:pt x="154" y="168"/>
                  </a:lnTo>
                  <a:lnTo>
                    <a:pt x="152" y="167"/>
                  </a:lnTo>
                  <a:lnTo>
                    <a:pt x="152" y="166"/>
                  </a:lnTo>
                  <a:lnTo>
                    <a:pt x="152" y="163"/>
                  </a:lnTo>
                  <a:lnTo>
                    <a:pt x="152" y="159"/>
                  </a:lnTo>
                  <a:lnTo>
                    <a:pt x="156" y="154"/>
                  </a:lnTo>
                  <a:lnTo>
                    <a:pt x="159" y="148"/>
                  </a:lnTo>
                  <a:lnTo>
                    <a:pt x="161" y="142"/>
                  </a:lnTo>
                  <a:lnTo>
                    <a:pt x="161" y="138"/>
                  </a:lnTo>
                  <a:lnTo>
                    <a:pt x="161" y="136"/>
                  </a:lnTo>
                  <a:lnTo>
                    <a:pt x="162" y="135"/>
                  </a:lnTo>
                  <a:lnTo>
                    <a:pt x="165" y="135"/>
                  </a:lnTo>
                  <a:lnTo>
                    <a:pt x="166" y="133"/>
                  </a:lnTo>
                  <a:lnTo>
                    <a:pt x="168" y="133"/>
                  </a:lnTo>
                  <a:lnTo>
                    <a:pt x="171" y="132"/>
                  </a:lnTo>
                  <a:lnTo>
                    <a:pt x="172" y="130"/>
                  </a:lnTo>
                  <a:lnTo>
                    <a:pt x="173" y="127"/>
                  </a:lnTo>
                  <a:lnTo>
                    <a:pt x="173" y="123"/>
                  </a:lnTo>
                  <a:lnTo>
                    <a:pt x="173" y="120"/>
                  </a:lnTo>
                  <a:lnTo>
                    <a:pt x="173" y="117"/>
                  </a:lnTo>
                  <a:lnTo>
                    <a:pt x="172" y="116"/>
                  </a:lnTo>
                  <a:lnTo>
                    <a:pt x="171" y="116"/>
                  </a:lnTo>
                  <a:lnTo>
                    <a:pt x="168" y="117"/>
                  </a:lnTo>
                  <a:lnTo>
                    <a:pt x="167" y="118"/>
                  </a:lnTo>
                  <a:lnTo>
                    <a:pt x="165" y="120"/>
                  </a:lnTo>
                  <a:lnTo>
                    <a:pt x="162" y="122"/>
                  </a:lnTo>
                  <a:lnTo>
                    <a:pt x="161" y="125"/>
                  </a:lnTo>
                  <a:lnTo>
                    <a:pt x="159" y="126"/>
                  </a:lnTo>
                  <a:lnTo>
                    <a:pt x="159" y="128"/>
                  </a:lnTo>
                  <a:lnTo>
                    <a:pt x="150" y="144"/>
                  </a:lnTo>
                  <a:lnTo>
                    <a:pt x="147" y="146"/>
                  </a:lnTo>
                  <a:lnTo>
                    <a:pt x="146" y="148"/>
                  </a:lnTo>
                  <a:lnTo>
                    <a:pt x="145" y="151"/>
                  </a:lnTo>
                  <a:lnTo>
                    <a:pt x="145" y="154"/>
                  </a:lnTo>
                  <a:lnTo>
                    <a:pt x="145" y="162"/>
                  </a:lnTo>
                  <a:lnTo>
                    <a:pt x="144" y="168"/>
                  </a:lnTo>
                  <a:lnTo>
                    <a:pt x="142" y="173"/>
                  </a:lnTo>
                  <a:lnTo>
                    <a:pt x="141" y="176"/>
                  </a:lnTo>
                  <a:lnTo>
                    <a:pt x="139" y="176"/>
                  </a:lnTo>
                  <a:lnTo>
                    <a:pt x="137" y="177"/>
                  </a:lnTo>
                  <a:lnTo>
                    <a:pt x="135" y="178"/>
                  </a:lnTo>
                  <a:lnTo>
                    <a:pt x="134" y="179"/>
                  </a:lnTo>
                  <a:lnTo>
                    <a:pt x="132" y="181"/>
                  </a:lnTo>
                  <a:lnTo>
                    <a:pt x="130" y="184"/>
                  </a:lnTo>
                  <a:lnTo>
                    <a:pt x="130" y="187"/>
                  </a:lnTo>
                  <a:lnTo>
                    <a:pt x="130" y="189"/>
                  </a:lnTo>
                  <a:lnTo>
                    <a:pt x="130" y="190"/>
                  </a:lnTo>
                  <a:lnTo>
                    <a:pt x="130" y="192"/>
                  </a:lnTo>
                  <a:lnTo>
                    <a:pt x="131" y="193"/>
                  </a:lnTo>
                  <a:lnTo>
                    <a:pt x="131" y="194"/>
                  </a:lnTo>
                  <a:lnTo>
                    <a:pt x="132" y="197"/>
                  </a:lnTo>
                  <a:lnTo>
                    <a:pt x="131" y="200"/>
                  </a:lnTo>
                  <a:lnTo>
                    <a:pt x="130" y="203"/>
                  </a:lnTo>
                  <a:lnTo>
                    <a:pt x="129" y="204"/>
                  </a:lnTo>
                  <a:lnTo>
                    <a:pt x="126" y="204"/>
                  </a:lnTo>
                  <a:lnTo>
                    <a:pt x="124" y="204"/>
                  </a:lnTo>
                  <a:lnTo>
                    <a:pt x="121" y="203"/>
                  </a:lnTo>
                  <a:lnTo>
                    <a:pt x="119" y="202"/>
                  </a:lnTo>
                  <a:lnTo>
                    <a:pt x="117" y="203"/>
                  </a:lnTo>
                  <a:lnTo>
                    <a:pt x="117" y="205"/>
                  </a:lnTo>
                  <a:lnTo>
                    <a:pt x="117" y="208"/>
                  </a:lnTo>
                  <a:lnTo>
                    <a:pt x="119" y="210"/>
                  </a:lnTo>
                  <a:lnTo>
                    <a:pt x="120" y="212"/>
                  </a:lnTo>
                  <a:lnTo>
                    <a:pt x="121" y="212"/>
                  </a:lnTo>
                  <a:lnTo>
                    <a:pt x="125" y="215"/>
                  </a:lnTo>
                  <a:lnTo>
                    <a:pt x="127" y="219"/>
                  </a:lnTo>
                  <a:lnTo>
                    <a:pt x="127" y="225"/>
                  </a:lnTo>
                  <a:lnTo>
                    <a:pt x="124" y="233"/>
                  </a:lnTo>
                  <a:lnTo>
                    <a:pt x="121" y="241"/>
                  </a:lnTo>
                  <a:lnTo>
                    <a:pt x="116" y="246"/>
                  </a:lnTo>
                  <a:lnTo>
                    <a:pt x="110" y="250"/>
                  </a:lnTo>
                  <a:lnTo>
                    <a:pt x="105" y="254"/>
                  </a:lnTo>
                  <a:lnTo>
                    <a:pt x="99" y="261"/>
                  </a:lnTo>
                  <a:lnTo>
                    <a:pt x="92" y="271"/>
                  </a:lnTo>
                  <a:lnTo>
                    <a:pt x="88" y="283"/>
                  </a:lnTo>
                  <a:lnTo>
                    <a:pt x="86" y="286"/>
                  </a:lnTo>
                  <a:lnTo>
                    <a:pt x="85" y="289"/>
                  </a:lnTo>
                  <a:lnTo>
                    <a:pt x="85" y="291"/>
                  </a:lnTo>
                  <a:lnTo>
                    <a:pt x="85" y="292"/>
                  </a:lnTo>
                  <a:lnTo>
                    <a:pt x="81" y="295"/>
                  </a:lnTo>
                  <a:lnTo>
                    <a:pt x="79" y="296"/>
                  </a:lnTo>
                  <a:lnTo>
                    <a:pt x="76" y="297"/>
                  </a:lnTo>
                  <a:lnTo>
                    <a:pt x="74" y="301"/>
                  </a:lnTo>
                  <a:lnTo>
                    <a:pt x="69" y="315"/>
                  </a:lnTo>
                  <a:lnTo>
                    <a:pt x="61" y="322"/>
                  </a:lnTo>
                  <a:lnTo>
                    <a:pt x="59" y="324"/>
                  </a:lnTo>
                  <a:lnTo>
                    <a:pt x="56" y="325"/>
                  </a:lnTo>
                  <a:lnTo>
                    <a:pt x="54" y="324"/>
                  </a:lnTo>
                  <a:lnTo>
                    <a:pt x="51" y="322"/>
                  </a:lnTo>
                  <a:lnTo>
                    <a:pt x="51" y="319"/>
                  </a:lnTo>
                  <a:lnTo>
                    <a:pt x="50" y="314"/>
                  </a:lnTo>
                  <a:lnTo>
                    <a:pt x="50" y="310"/>
                  </a:lnTo>
                  <a:lnTo>
                    <a:pt x="50" y="306"/>
                  </a:lnTo>
                  <a:lnTo>
                    <a:pt x="51" y="304"/>
                  </a:lnTo>
                  <a:lnTo>
                    <a:pt x="53" y="301"/>
                  </a:lnTo>
                  <a:lnTo>
                    <a:pt x="55" y="300"/>
                  </a:lnTo>
                  <a:lnTo>
                    <a:pt x="56" y="300"/>
                  </a:lnTo>
                  <a:lnTo>
                    <a:pt x="58" y="299"/>
                  </a:lnTo>
                  <a:lnTo>
                    <a:pt x="59" y="297"/>
                  </a:lnTo>
                  <a:lnTo>
                    <a:pt x="61" y="296"/>
                  </a:lnTo>
                  <a:lnTo>
                    <a:pt x="63" y="294"/>
                  </a:lnTo>
                  <a:lnTo>
                    <a:pt x="63" y="291"/>
                  </a:lnTo>
                  <a:lnTo>
                    <a:pt x="64" y="290"/>
                  </a:lnTo>
                  <a:lnTo>
                    <a:pt x="65" y="287"/>
                  </a:lnTo>
                  <a:lnTo>
                    <a:pt x="66" y="285"/>
                  </a:lnTo>
                  <a:lnTo>
                    <a:pt x="69" y="284"/>
                  </a:lnTo>
                  <a:lnTo>
                    <a:pt x="69" y="281"/>
                  </a:lnTo>
                  <a:lnTo>
                    <a:pt x="70" y="280"/>
                  </a:lnTo>
                  <a:lnTo>
                    <a:pt x="70" y="278"/>
                  </a:lnTo>
                  <a:lnTo>
                    <a:pt x="70" y="275"/>
                  </a:lnTo>
                  <a:lnTo>
                    <a:pt x="71" y="273"/>
                  </a:lnTo>
                  <a:lnTo>
                    <a:pt x="71" y="270"/>
                  </a:lnTo>
                  <a:lnTo>
                    <a:pt x="73" y="269"/>
                  </a:lnTo>
                  <a:lnTo>
                    <a:pt x="74" y="268"/>
                  </a:lnTo>
                  <a:lnTo>
                    <a:pt x="76" y="266"/>
                  </a:lnTo>
                  <a:lnTo>
                    <a:pt x="78" y="265"/>
                  </a:lnTo>
                  <a:lnTo>
                    <a:pt x="79" y="264"/>
                  </a:lnTo>
                  <a:lnTo>
                    <a:pt x="80" y="260"/>
                  </a:lnTo>
                  <a:lnTo>
                    <a:pt x="80" y="256"/>
                  </a:lnTo>
                  <a:lnTo>
                    <a:pt x="81" y="254"/>
                  </a:lnTo>
                  <a:lnTo>
                    <a:pt x="83" y="251"/>
                  </a:lnTo>
                  <a:lnTo>
                    <a:pt x="83" y="243"/>
                  </a:lnTo>
                  <a:lnTo>
                    <a:pt x="85" y="235"/>
                  </a:lnTo>
                  <a:lnTo>
                    <a:pt x="88" y="228"/>
                  </a:lnTo>
                  <a:lnTo>
                    <a:pt x="88" y="225"/>
                  </a:lnTo>
                  <a:lnTo>
                    <a:pt x="88" y="223"/>
                  </a:lnTo>
                  <a:lnTo>
                    <a:pt x="89" y="220"/>
                  </a:lnTo>
                  <a:lnTo>
                    <a:pt x="90" y="217"/>
                  </a:lnTo>
                  <a:lnTo>
                    <a:pt x="90" y="215"/>
                  </a:lnTo>
                  <a:lnTo>
                    <a:pt x="88" y="214"/>
                  </a:lnTo>
                  <a:lnTo>
                    <a:pt x="86" y="214"/>
                  </a:lnTo>
                  <a:lnTo>
                    <a:pt x="85" y="214"/>
                  </a:lnTo>
                  <a:lnTo>
                    <a:pt x="85" y="215"/>
                  </a:lnTo>
                  <a:lnTo>
                    <a:pt x="84" y="217"/>
                  </a:lnTo>
                  <a:lnTo>
                    <a:pt x="83" y="219"/>
                  </a:lnTo>
                  <a:lnTo>
                    <a:pt x="81" y="222"/>
                  </a:lnTo>
                  <a:lnTo>
                    <a:pt x="80" y="223"/>
                  </a:lnTo>
                  <a:lnTo>
                    <a:pt x="79" y="223"/>
                  </a:lnTo>
                  <a:lnTo>
                    <a:pt x="78" y="223"/>
                  </a:lnTo>
                  <a:lnTo>
                    <a:pt x="76" y="220"/>
                  </a:lnTo>
                  <a:lnTo>
                    <a:pt x="76" y="219"/>
                  </a:lnTo>
                  <a:lnTo>
                    <a:pt x="76" y="218"/>
                  </a:lnTo>
                  <a:lnTo>
                    <a:pt x="76" y="217"/>
                  </a:lnTo>
                  <a:lnTo>
                    <a:pt x="76" y="214"/>
                  </a:lnTo>
                  <a:lnTo>
                    <a:pt x="76" y="213"/>
                  </a:lnTo>
                  <a:lnTo>
                    <a:pt x="75" y="212"/>
                  </a:lnTo>
                  <a:lnTo>
                    <a:pt x="74" y="212"/>
                  </a:lnTo>
                  <a:lnTo>
                    <a:pt x="74" y="214"/>
                  </a:lnTo>
                  <a:lnTo>
                    <a:pt x="73" y="215"/>
                  </a:lnTo>
                  <a:lnTo>
                    <a:pt x="70" y="218"/>
                  </a:lnTo>
                  <a:lnTo>
                    <a:pt x="69" y="220"/>
                  </a:lnTo>
                  <a:lnTo>
                    <a:pt x="69" y="223"/>
                  </a:lnTo>
                  <a:lnTo>
                    <a:pt x="68" y="224"/>
                  </a:lnTo>
                  <a:lnTo>
                    <a:pt x="68" y="227"/>
                  </a:lnTo>
                  <a:lnTo>
                    <a:pt x="68" y="229"/>
                  </a:lnTo>
                  <a:lnTo>
                    <a:pt x="68" y="232"/>
                  </a:lnTo>
                  <a:lnTo>
                    <a:pt x="66" y="233"/>
                  </a:lnTo>
                  <a:lnTo>
                    <a:pt x="66" y="234"/>
                  </a:lnTo>
                  <a:lnTo>
                    <a:pt x="65" y="235"/>
                  </a:lnTo>
                  <a:lnTo>
                    <a:pt x="64" y="234"/>
                  </a:lnTo>
                  <a:lnTo>
                    <a:pt x="63" y="233"/>
                  </a:lnTo>
                  <a:lnTo>
                    <a:pt x="63" y="232"/>
                  </a:lnTo>
                  <a:lnTo>
                    <a:pt x="61" y="229"/>
                  </a:lnTo>
                  <a:lnTo>
                    <a:pt x="61" y="228"/>
                  </a:lnTo>
                  <a:lnTo>
                    <a:pt x="60" y="225"/>
                  </a:lnTo>
                  <a:lnTo>
                    <a:pt x="58" y="222"/>
                  </a:lnTo>
                  <a:lnTo>
                    <a:pt x="56" y="219"/>
                  </a:lnTo>
                  <a:lnTo>
                    <a:pt x="54" y="218"/>
                  </a:lnTo>
                  <a:lnTo>
                    <a:pt x="51" y="217"/>
                  </a:lnTo>
                  <a:lnTo>
                    <a:pt x="49" y="217"/>
                  </a:lnTo>
                  <a:lnTo>
                    <a:pt x="48" y="219"/>
                  </a:lnTo>
                  <a:lnTo>
                    <a:pt x="45" y="223"/>
                  </a:lnTo>
                  <a:lnTo>
                    <a:pt x="43" y="227"/>
                  </a:lnTo>
                  <a:lnTo>
                    <a:pt x="41" y="229"/>
                  </a:lnTo>
                  <a:lnTo>
                    <a:pt x="40" y="230"/>
                  </a:lnTo>
                  <a:lnTo>
                    <a:pt x="40" y="230"/>
                  </a:lnTo>
                  <a:lnTo>
                    <a:pt x="38" y="232"/>
                  </a:lnTo>
                  <a:lnTo>
                    <a:pt x="38" y="230"/>
                  </a:lnTo>
                  <a:lnTo>
                    <a:pt x="36" y="229"/>
                  </a:lnTo>
                  <a:lnTo>
                    <a:pt x="36" y="228"/>
                  </a:lnTo>
                  <a:lnTo>
                    <a:pt x="36" y="225"/>
                  </a:lnTo>
                  <a:lnTo>
                    <a:pt x="38" y="224"/>
                  </a:lnTo>
                  <a:lnTo>
                    <a:pt x="38" y="223"/>
                  </a:lnTo>
                  <a:lnTo>
                    <a:pt x="38" y="219"/>
                  </a:lnTo>
                  <a:lnTo>
                    <a:pt x="38" y="217"/>
                  </a:lnTo>
                  <a:lnTo>
                    <a:pt x="38" y="213"/>
                  </a:lnTo>
                  <a:lnTo>
                    <a:pt x="36" y="210"/>
                  </a:lnTo>
                  <a:lnTo>
                    <a:pt x="36" y="208"/>
                  </a:lnTo>
                  <a:lnTo>
                    <a:pt x="38" y="204"/>
                  </a:lnTo>
                  <a:lnTo>
                    <a:pt x="39" y="200"/>
                  </a:lnTo>
                  <a:lnTo>
                    <a:pt x="39" y="197"/>
                  </a:lnTo>
                  <a:lnTo>
                    <a:pt x="39" y="194"/>
                  </a:lnTo>
                  <a:lnTo>
                    <a:pt x="39" y="192"/>
                  </a:lnTo>
                  <a:lnTo>
                    <a:pt x="38" y="189"/>
                  </a:lnTo>
                  <a:lnTo>
                    <a:pt x="38" y="186"/>
                  </a:lnTo>
                  <a:lnTo>
                    <a:pt x="36" y="183"/>
                  </a:lnTo>
                  <a:lnTo>
                    <a:pt x="35" y="181"/>
                  </a:lnTo>
                  <a:lnTo>
                    <a:pt x="35" y="179"/>
                  </a:lnTo>
                  <a:lnTo>
                    <a:pt x="34" y="179"/>
                  </a:lnTo>
                  <a:lnTo>
                    <a:pt x="31" y="181"/>
                  </a:lnTo>
                  <a:lnTo>
                    <a:pt x="31" y="183"/>
                  </a:lnTo>
                  <a:lnTo>
                    <a:pt x="30" y="184"/>
                  </a:lnTo>
                  <a:lnTo>
                    <a:pt x="29" y="187"/>
                  </a:lnTo>
                  <a:lnTo>
                    <a:pt x="29" y="189"/>
                  </a:lnTo>
                  <a:lnTo>
                    <a:pt x="28" y="190"/>
                  </a:lnTo>
                  <a:lnTo>
                    <a:pt x="26" y="192"/>
                  </a:lnTo>
                  <a:lnTo>
                    <a:pt x="24" y="190"/>
                  </a:lnTo>
                  <a:lnTo>
                    <a:pt x="21" y="188"/>
                  </a:lnTo>
                  <a:lnTo>
                    <a:pt x="19" y="183"/>
                  </a:lnTo>
                  <a:lnTo>
                    <a:pt x="17" y="181"/>
                  </a:lnTo>
                  <a:lnTo>
                    <a:pt x="14" y="177"/>
                  </a:lnTo>
                  <a:lnTo>
                    <a:pt x="12" y="173"/>
                  </a:lnTo>
                  <a:lnTo>
                    <a:pt x="10" y="172"/>
                  </a:lnTo>
                  <a:lnTo>
                    <a:pt x="9" y="171"/>
                  </a:lnTo>
                  <a:lnTo>
                    <a:pt x="8" y="168"/>
                  </a:lnTo>
                  <a:lnTo>
                    <a:pt x="7" y="167"/>
                  </a:lnTo>
                  <a:lnTo>
                    <a:pt x="5" y="164"/>
                  </a:lnTo>
                  <a:lnTo>
                    <a:pt x="5" y="163"/>
                  </a:lnTo>
                  <a:lnTo>
                    <a:pt x="5" y="162"/>
                  </a:lnTo>
                  <a:lnTo>
                    <a:pt x="7" y="162"/>
                  </a:lnTo>
                  <a:lnTo>
                    <a:pt x="9" y="163"/>
                  </a:lnTo>
                  <a:lnTo>
                    <a:pt x="14" y="164"/>
                  </a:lnTo>
                  <a:lnTo>
                    <a:pt x="19" y="164"/>
                  </a:lnTo>
                  <a:lnTo>
                    <a:pt x="24" y="163"/>
                  </a:lnTo>
                  <a:lnTo>
                    <a:pt x="26" y="161"/>
                  </a:lnTo>
                  <a:lnTo>
                    <a:pt x="26" y="159"/>
                  </a:lnTo>
                  <a:lnTo>
                    <a:pt x="26" y="158"/>
                  </a:lnTo>
                  <a:lnTo>
                    <a:pt x="25" y="157"/>
                  </a:lnTo>
                  <a:lnTo>
                    <a:pt x="23" y="157"/>
                  </a:lnTo>
                  <a:lnTo>
                    <a:pt x="21" y="157"/>
                  </a:lnTo>
                  <a:lnTo>
                    <a:pt x="19" y="157"/>
                  </a:lnTo>
                  <a:lnTo>
                    <a:pt x="18" y="157"/>
                  </a:lnTo>
                  <a:lnTo>
                    <a:pt x="17" y="157"/>
                  </a:lnTo>
                  <a:lnTo>
                    <a:pt x="17" y="157"/>
                  </a:lnTo>
                  <a:lnTo>
                    <a:pt x="14" y="157"/>
                  </a:lnTo>
                  <a:lnTo>
                    <a:pt x="13" y="154"/>
                  </a:lnTo>
                  <a:lnTo>
                    <a:pt x="10" y="152"/>
                  </a:lnTo>
                  <a:lnTo>
                    <a:pt x="9" y="149"/>
                  </a:lnTo>
                  <a:lnTo>
                    <a:pt x="8" y="148"/>
                  </a:lnTo>
                  <a:lnTo>
                    <a:pt x="7" y="148"/>
                  </a:lnTo>
                  <a:lnTo>
                    <a:pt x="5" y="148"/>
                  </a:lnTo>
                  <a:lnTo>
                    <a:pt x="5" y="147"/>
                  </a:lnTo>
                  <a:lnTo>
                    <a:pt x="4" y="146"/>
                  </a:lnTo>
                  <a:lnTo>
                    <a:pt x="3" y="144"/>
                  </a:lnTo>
                  <a:lnTo>
                    <a:pt x="3" y="143"/>
                  </a:lnTo>
                  <a:lnTo>
                    <a:pt x="3" y="140"/>
                  </a:lnTo>
                  <a:lnTo>
                    <a:pt x="3" y="137"/>
                  </a:lnTo>
                  <a:lnTo>
                    <a:pt x="3" y="133"/>
                  </a:lnTo>
                  <a:lnTo>
                    <a:pt x="3" y="130"/>
                  </a:lnTo>
                  <a:lnTo>
                    <a:pt x="2" y="127"/>
                  </a:lnTo>
                  <a:lnTo>
                    <a:pt x="2" y="126"/>
                  </a:lnTo>
                  <a:lnTo>
                    <a:pt x="0" y="126"/>
                  </a:lnTo>
                  <a:lnTo>
                    <a:pt x="5" y="117"/>
                  </a:lnTo>
                  <a:lnTo>
                    <a:pt x="12" y="105"/>
                  </a:lnTo>
                  <a:lnTo>
                    <a:pt x="12" y="103"/>
                  </a:lnTo>
                  <a:lnTo>
                    <a:pt x="12" y="101"/>
                  </a:lnTo>
                  <a:lnTo>
                    <a:pt x="12" y="100"/>
                  </a:lnTo>
                  <a:lnTo>
                    <a:pt x="13" y="97"/>
                  </a:lnTo>
                  <a:lnTo>
                    <a:pt x="14" y="97"/>
                  </a:lnTo>
                  <a:lnTo>
                    <a:pt x="17" y="96"/>
                  </a:lnTo>
                  <a:lnTo>
                    <a:pt x="18" y="93"/>
                  </a:lnTo>
                  <a:lnTo>
                    <a:pt x="19" y="90"/>
                  </a:lnTo>
                  <a:lnTo>
                    <a:pt x="19" y="87"/>
                  </a:lnTo>
                  <a:lnTo>
                    <a:pt x="19" y="85"/>
                  </a:lnTo>
                  <a:lnTo>
                    <a:pt x="19" y="79"/>
                  </a:lnTo>
                  <a:lnTo>
                    <a:pt x="20" y="74"/>
                  </a:lnTo>
                  <a:lnTo>
                    <a:pt x="21" y="69"/>
                  </a:lnTo>
                  <a:lnTo>
                    <a:pt x="24" y="66"/>
                  </a:lnTo>
                  <a:lnTo>
                    <a:pt x="25" y="65"/>
                  </a:lnTo>
                  <a:lnTo>
                    <a:pt x="26" y="65"/>
                  </a:lnTo>
                  <a:lnTo>
                    <a:pt x="26" y="65"/>
                  </a:lnTo>
                  <a:lnTo>
                    <a:pt x="28" y="67"/>
                  </a:lnTo>
                  <a:lnTo>
                    <a:pt x="28" y="69"/>
                  </a:lnTo>
                  <a:lnTo>
                    <a:pt x="29" y="71"/>
                  </a:lnTo>
                  <a:lnTo>
                    <a:pt x="29" y="72"/>
                  </a:lnTo>
                  <a:lnTo>
                    <a:pt x="30" y="72"/>
                  </a:lnTo>
                  <a:lnTo>
                    <a:pt x="30" y="72"/>
                  </a:lnTo>
                  <a:lnTo>
                    <a:pt x="31" y="71"/>
                  </a:lnTo>
                  <a:lnTo>
                    <a:pt x="34" y="70"/>
                  </a:lnTo>
                  <a:lnTo>
                    <a:pt x="36" y="66"/>
                  </a:lnTo>
                  <a:lnTo>
                    <a:pt x="39" y="64"/>
                  </a:lnTo>
                  <a:lnTo>
                    <a:pt x="40" y="61"/>
                  </a:lnTo>
                  <a:lnTo>
                    <a:pt x="41" y="59"/>
                  </a:lnTo>
                  <a:lnTo>
                    <a:pt x="43" y="59"/>
                  </a:lnTo>
                  <a:lnTo>
                    <a:pt x="44" y="59"/>
                  </a:lnTo>
                  <a:lnTo>
                    <a:pt x="46" y="59"/>
                  </a:lnTo>
                  <a:lnTo>
                    <a:pt x="49" y="59"/>
                  </a:lnTo>
                  <a:lnTo>
                    <a:pt x="51" y="59"/>
                  </a:lnTo>
                  <a:lnTo>
                    <a:pt x="53" y="59"/>
                  </a:lnTo>
                  <a:lnTo>
                    <a:pt x="56" y="52"/>
                  </a:lnTo>
                  <a:lnTo>
                    <a:pt x="60" y="44"/>
                  </a:lnTo>
                  <a:lnTo>
                    <a:pt x="61" y="38"/>
                  </a:lnTo>
                  <a:lnTo>
                    <a:pt x="61" y="21"/>
                  </a:lnTo>
                  <a:lnTo>
                    <a:pt x="61" y="20"/>
                  </a:lnTo>
                  <a:lnTo>
                    <a:pt x="63" y="16"/>
                  </a:lnTo>
                  <a:lnTo>
                    <a:pt x="64" y="14"/>
                  </a:lnTo>
                  <a:lnTo>
                    <a:pt x="65" y="10"/>
                  </a:lnTo>
                  <a:lnTo>
                    <a:pt x="66" y="5"/>
                  </a:lnTo>
                  <a:lnTo>
                    <a:pt x="65" y="5"/>
                  </a:lnTo>
                  <a:lnTo>
                    <a:pt x="66" y="3"/>
                  </a:lnTo>
                  <a:lnTo>
                    <a:pt x="66" y="3"/>
                  </a:lnTo>
                  <a:lnTo>
                    <a:pt x="66" y="3"/>
                  </a:lnTo>
                  <a:lnTo>
                    <a:pt x="68" y="1"/>
                  </a:lnTo>
                  <a:lnTo>
                    <a:pt x="69" y="0"/>
                  </a:lnTo>
                  <a:close/>
                </a:path>
              </a:pathLst>
            </a:custGeom>
            <a:grp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sp>
          <p:nvSpPr>
            <p:cNvPr id="14" name="Freeform 7"/>
            <p:cNvSpPr>
              <a:spLocks noEditPoints="1"/>
            </p:cNvSpPr>
            <p:nvPr/>
          </p:nvSpPr>
          <p:spPr bwMode="auto">
            <a:xfrm>
              <a:off x="5211" y="392"/>
              <a:ext cx="1012" cy="308"/>
            </a:xfrm>
            <a:custGeom>
              <a:avLst/>
              <a:gdLst>
                <a:gd name="T0" fmla="*/ 150 w 3036"/>
                <a:gd name="T1" fmla="*/ 332 h 923"/>
                <a:gd name="T2" fmla="*/ 226 w 3036"/>
                <a:gd name="T3" fmla="*/ 296 h 923"/>
                <a:gd name="T4" fmla="*/ 2110 w 3036"/>
                <a:gd name="T5" fmla="*/ 176 h 923"/>
                <a:gd name="T6" fmla="*/ 2158 w 3036"/>
                <a:gd name="T7" fmla="*/ 163 h 923"/>
                <a:gd name="T8" fmla="*/ 2208 w 3036"/>
                <a:gd name="T9" fmla="*/ 220 h 923"/>
                <a:gd name="T10" fmla="*/ 2104 w 3036"/>
                <a:gd name="T11" fmla="*/ 263 h 923"/>
                <a:gd name="T12" fmla="*/ 2091 w 3036"/>
                <a:gd name="T13" fmla="*/ 199 h 923"/>
                <a:gd name="T14" fmla="*/ 2073 w 3036"/>
                <a:gd name="T15" fmla="*/ 151 h 923"/>
                <a:gd name="T16" fmla="*/ 929 w 3036"/>
                <a:gd name="T17" fmla="*/ 155 h 923"/>
                <a:gd name="T18" fmla="*/ 814 w 3036"/>
                <a:gd name="T19" fmla="*/ 205 h 923"/>
                <a:gd name="T20" fmla="*/ 805 w 3036"/>
                <a:gd name="T21" fmla="*/ 94 h 923"/>
                <a:gd name="T22" fmla="*/ 44 w 3036"/>
                <a:gd name="T23" fmla="*/ 102 h 923"/>
                <a:gd name="T24" fmla="*/ 86 w 3036"/>
                <a:gd name="T25" fmla="*/ 145 h 923"/>
                <a:gd name="T26" fmla="*/ 90 w 3036"/>
                <a:gd name="T27" fmla="*/ 80 h 923"/>
                <a:gd name="T28" fmla="*/ 2678 w 3036"/>
                <a:gd name="T29" fmla="*/ 792 h 923"/>
                <a:gd name="T30" fmla="*/ 2528 w 3036"/>
                <a:gd name="T31" fmla="*/ 906 h 923"/>
                <a:gd name="T32" fmla="*/ 2489 w 3036"/>
                <a:gd name="T33" fmla="*/ 878 h 923"/>
                <a:gd name="T34" fmla="*/ 2363 w 3036"/>
                <a:gd name="T35" fmla="*/ 840 h 923"/>
                <a:gd name="T36" fmla="*/ 2367 w 3036"/>
                <a:gd name="T37" fmla="*/ 770 h 923"/>
                <a:gd name="T38" fmla="*/ 2407 w 3036"/>
                <a:gd name="T39" fmla="*/ 718 h 923"/>
                <a:gd name="T40" fmla="*/ 2451 w 3036"/>
                <a:gd name="T41" fmla="*/ 652 h 923"/>
                <a:gd name="T42" fmla="*/ 2475 w 3036"/>
                <a:gd name="T43" fmla="*/ 530 h 923"/>
                <a:gd name="T44" fmla="*/ 2503 w 3036"/>
                <a:gd name="T45" fmla="*/ 625 h 923"/>
                <a:gd name="T46" fmla="*/ 2534 w 3036"/>
                <a:gd name="T47" fmla="*/ 618 h 923"/>
                <a:gd name="T48" fmla="*/ 2569 w 3036"/>
                <a:gd name="T49" fmla="*/ 536 h 923"/>
                <a:gd name="T50" fmla="*/ 2574 w 3036"/>
                <a:gd name="T51" fmla="*/ 489 h 923"/>
                <a:gd name="T52" fmla="*/ 2626 w 3036"/>
                <a:gd name="T53" fmla="*/ 468 h 923"/>
                <a:gd name="T54" fmla="*/ 2578 w 3036"/>
                <a:gd name="T55" fmla="*/ 467 h 923"/>
                <a:gd name="T56" fmla="*/ 2565 w 3036"/>
                <a:gd name="T57" fmla="*/ 347 h 923"/>
                <a:gd name="T58" fmla="*/ 2550 w 3036"/>
                <a:gd name="T59" fmla="*/ 296 h 923"/>
                <a:gd name="T60" fmla="*/ 2543 w 3036"/>
                <a:gd name="T61" fmla="*/ 462 h 923"/>
                <a:gd name="T62" fmla="*/ 2505 w 3036"/>
                <a:gd name="T63" fmla="*/ 591 h 923"/>
                <a:gd name="T64" fmla="*/ 2492 w 3036"/>
                <a:gd name="T65" fmla="*/ 515 h 923"/>
                <a:gd name="T66" fmla="*/ 2478 w 3036"/>
                <a:gd name="T67" fmla="*/ 477 h 923"/>
                <a:gd name="T68" fmla="*/ 2422 w 3036"/>
                <a:gd name="T69" fmla="*/ 433 h 923"/>
                <a:gd name="T70" fmla="*/ 2454 w 3036"/>
                <a:gd name="T71" fmla="*/ 316 h 923"/>
                <a:gd name="T72" fmla="*/ 2482 w 3036"/>
                <a:gd name="T73" fmla="*/ 196 h 923"/>
                <a:gd name="T74" fmla="*/ 2494 w 3036"/>
                <a:gd name="T75" fmla="*/ 136 h 923"/>
                <a:gd name="T76" fmla="*/ 2502 w 3036"/>
                <a:gd name="T77" fmla="*/ 95 h 923"/>
                <a:gd name="T78" fmla="*/ 2527 w 3036"/>
                <a:gd name="T79" fmla="*/ 92 h 923"/>
                <a:gd name="T80" fmla="*/ 2548 w 3036"/>
                <a:gd name="T81" fmla="*/ 65 h 923"/>
                <a:gd name="T82" fmla="*/ 2584 w 3036"/>
                <a:gd name="T83" fmla="*/ 91 h 923"/>
                <a:gd name="T84" fmla="*/ 2612 w 3036"/>
                <a:gd name="T85" fmla="*/ 145 h 923"/>
                <a:gd name="T86" fmla="*/ 2677 w 3036"/>
                <a:gd name="T87" fmla="*/ 275 h 923"/>
                <a:gd name="T88" fmla="*/ 2637 w 3036"/>
                <a:gd name="T89" fmla="*/ 264 h 923"/>
                <a:gd name="T90" fmla="*/ 2659 w 3036"/>
                <a:gd name="T91" fmla="*/ 316 h 923"/>
                <a:gd name="T92" fmla="*/ 2690 w 3036"/>
                <a:gd name="T93" fmla="*/ 274 h 923"/>
                <a:gd name="T94" fmla="*/ 2703 w 3036"/>
                <a:gd name="T95" fmla="*/ 207 h 923"/>
                <a:gd name="T96" fmla="*/ 2745 w 3036"/>
                <a:gd name="T97" fmla="*/ 214 h 923"/>
                <a:gd name="T98" fmla="*/ 2782 w 3036"/>
                <a:gd name="T99" fmla="*/ 204 h 923"/>
                <a:gd name="T100" fmla="*/ 2777 w 3036"/>
                <a:gd name="T101" fmla="*/ 167 h 923"/>
                <a:gd name="T102" fmla="*/ 2842 w 3036"/>
                <a:gd name="T103" fmla="*/ 229 h 923"/>
                <a:gd name="T104" fmla="*/ 2819 w 3036"/>
                <a:gd name="T105" fmla="*/ 135 h 923"/>
                <a:gd name="T106" fmla="*/ 2857 w 3036"/>
                <a:gd name="T107" fmla="*/ 169 h 923"/>
                <a:gd name="T108" fmla="*/ 2863 w 3036"/>
                <a:gd name="T109" fmla="*/ 312 h 923"/>
                <a:gd name="T110" fmla="*/ 2900 w 3036"/>
                <a:gd name="T111" fmla="*/ 281 h 923"/>
                <a:gd name="T112" fmla="*/ 2864 w 3036"/>
                <a:gd name="T113" fmla="*/ 176 h 923"/>
                <a:gd name="T114" fmla="*/ 2864 w 3036"/>
                <a:gd name="T115" fmla="*/ 133 h 923"/>
                <a:gd name="T116" fmla="*/ 2878 w 3036"/>
                <a:gd name="T117" fmla="*/ 138 h 923"/>
                <a:gd name="T118" fmla="*/ 2910 w 3036"/>
                <a:gd name="T119" fmla="*/ 157 h 923"/>
                <a:gd name="T120" fmla="*/ 2892 w 3036"/>
                <a:gd name="T121" fmla="*/ 111 h 923"/>
                <a:gd name="T122" fmla="*/ 2923 w 3036"/>
                <a:gd name="T123" fmla="*/ 1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6" h="923">
                  <a:moveTo>
                    <a:pt x="283" y="248"/>
                  </a:moveTo>
                  <a:lnTo>
                    <a:pt x="277" y="248"/>
                  </a:lnTo>
                  <a:lnTo>
                    <a:pt x="269" y="249"/>
                  </a:lnTo>
                  <a:lnTo>
                    <a:pt x="262" y="253"/>
                  </a:lnTo>
                  <a:lnTo>
                    <a:pt x="254" y="255"/>
                  </a:lnTo>
                  <a:lnTo>
                    <a:pt x="252" y="258"/>
                  </a:lnTo>
                  <a:lnTo>
                    <a:pt x="242" y="261"/>
                  </a:lnTo>
                  <a:lnTo>
                    <a:pt x="234" y="266"/>
                  </a:lnTo>
                  <a:lnTo>
                    <a:pt x="228" y="275"/>
                  </a:lnTo>
                  <a:lnTo>
                    <a:pt x="223" y="281"/>
                  </a:lnTo>
                  <a:lnTo>
                    <a:pt x="216" y="288"/>
                  </a:lnTo>
                  <a:lnTo>
                    <a:pt x="208" y="293"/>
                  </a:lnTo>
                  <a:lnTo>
                    <a:pt x="202" y="294"/>
                  </a:lnTo>
                  <a:lnTo>
                    <a:pt x="198" y="293"/>
                  </a:lnTo>
                  <a:lnTo>
                    <a:pt x="196" y="289"/>
                  </a:lnTo>
                  <a:lnTo>
                    <a:pt x="193" y="286"/>
                  </a:lnTo>
                  <a:lnTo>
                    <a:pt x="191" y="283"/>
                  </a:lnTo>
                  <a:lnTo>
                    <a:pt x="188" y="279"/>
                  </a:lnTo>
                  <a:lnTo>
                    <a:pt x="186" y="275"/>
                  </a:lnTo>
                  <a:lnTo>
                    <a:pt x="183" y="274"/>
                  </a:lnTo>
                  <a:lnTo>
                    <a:pt x="182" y="274"/>
                  </a:lnTo>
                  <a:lnTo>
                    <a:pt x="180" y="274"/>
                  </a:lnTo>
                  <a:lnTo>
                    <a:pt x="177" y="275"/>
                  </a:lnTo>
                  <a:lnTo>
                    <a:pt x="176" y="276"/>
                  </a:lnTo>
                  <a:lnTo>
                    <a:pt x="175" y="279"/>
                  </a:lnTo>
                  <a:lnTo>
                    <a:pt x="175" y="283"/>
                  </a:lnTo>
                  <a:lnTo>
                    <a:pt x="176" y="286"/>
                  </a:lnTo>
                  <a:lnTo>
                    <a:pt x="177" y="290"/>
                  </a:lnTo>
                  <a:lnTo>
                    <a:pt x="178" y="293"/>
                  </a:lnTo>
                  <a:lnTo>
                    <a:pt x="178" y="295"/>
                  </a:lnTo>
                  <a:lnTo>
                    <a:pt x="176" y="298"/>
                  </a:lnTo>
                  <a:lnTo>
                    <a:pt x="173" y="301"/>
                  </a:lnTo>
                  <a:lnTo>
                    <a:pt x="171" y="305"/>
                  </a:lnTo>
                  <a:lnTo>
                    <a:pt x="167" y="310"/>
                  </a:lnTo>
                  <a:lnTo>
                    <a:pt x="162" y="315"/>
                  </a:lnTo>
                  <a:lnTo>
                    <a:pt x="157" y="320"/>
                  </a:lnTo>
                  <a:lnTo>
                    <a:pt x="155" y="324"/>
                  </a:lnTo>
                  <a:lnTo>
                    <a:pt x="152" y="329"/>
                  </a:lnTo>
                  <a:lnTo>
                    <a:pt x="150" y="332"/>
                  </a:lnTo>
                  <a:lnTo>
                    <a:pt x="147" y="336"/>
                  </a:lnTo>
                  <a:lnTo>
                    <a:pt x="137" y="339"/>
                  </a:lnTo>
                  <a:lnTo>
                    <a:pt x="127" y="336"/>
                  </a:lnTo>
                  <a:lnTo>
                    <a:pt x="119" y="331"/>
                  </a:lnTo>
                  <a:lnTo>
                    <a:pt x="110" y="329"/>
                  </a:lnTo>
                  <a:lnTo>
                    <a:pt x="109" y="329"/>
                  </a:lnTo>
                  <a:lnTo>
                    <a:pt x="107" y="329"/>
                  </a:lnTo>
                  <a:lnTo>
                    <a:pt x="105" y="327"/>
                  </a:lnTo>
                  <a:lnTo>
                    <a:pt x="101" y="327"/>
                  </a:lnTo>
                  <a:lnTo>
                    <a:pt x="99" y="327"/>
                  </a:lnTo>
                  <a:lnTo>
                    <a:pt x="96" y="327"/>
                  </a:lnTo>
                  <a:lnTo>
                    <a:pt x="94" y="329"/>
                  </a:lnTo>
                  <a:lnTo>
                    <a:pt x="92" y="329"/>
                  </a:lnTo>
                  <a:lnTo>
                    <a:pt x="92" y="330"/>
                  </a:lnTo>
                  <a:lnTo>
                    <a:pt x="92" y="331"/>
                  </a:lnTo>
                  <a:lnTo>
                    <a:pt x="95" y="334"/>
                  </a:lnTo>
                  <a:lnTo>
                    <a:pt x="97" y="335"/>
                  </a:lnTo>
                  <a:lnTo>
                    <a:pt x="100" y="336"/>
                  </a:lnTo>
                  <a:lnTo>
                    <a:pt x="102" y="335"/>
                  </a:lnTo>
                  <a:lnTo>
                    <a:pt x="105" y="335"/>
                  </a:lnTo>
                  <a:lnTo>
                    <a:pt x="107" y="334"/>
                  </a:lnTo>
                  <a:lnTo>
                    <a:pt x="110" y="334"/>
                  </a:lnTo>
                  <a:lnTo>
                    <a:pt x="114" y="334"/>
                  </a:lnTo>
                  <a:lnTo>
                    <a:pt x="117" y="334"/>
                  </a:lnTo>
                  <a:lnTo>
                    <a:pt x="120" y="335"/>
                  </a:lnTo>
                  <a:lnTo>
                    <a:pt x="123" y="336"/>
                  </a:lnTo>
                  <a:lnTo>
                    <a:pt x="133" y="342"/>
                  </a:lnTo>
                  <a:lnTo>
                    <a:pt x="143" y="346"/>
                  </a:lnTo>
                  <a:lnTo>
                    <a:pt x="155" y="346"/>
                  </a:lnTo>
                  <a:lnTo>
                    <a:pt x="166" y="345"/>
                  </a:lnTo>
                  <a:lnTo>
                    <a:pt x="176" y="339"/>
                  </a:lnTo>
                  <a:lnTo>
                    <a:pt x="186" y="334"/>
                  </a:lnTo>
                  <a:lnTo>
                    <a:pt x="202" y="322"/>
                  </a:lnTo>
                  <a:lnTo>
                    <a:pt x="217" y="310"/>
                  </a:lnTo>
                  <a:lnTo>
                    <a:pt x="221" y="309"/>
                  </a:lnTo>
                  <a:lnTo>
                    <a:pt x="222" y="306"/>
                  </a:lnTo>
                  <a:lnTo>
                    <a:pt x="224" y="304"/>
                  </a:lnTo>
                  <a:lnTo>
                    <a:pt x="224" y="301"/>
                  </a:lnTo>
                  <a:lnTo>
                    <a:pt x="226" y="296"/>
                  </a:lnTo>
                  <a:lnTo>
                    <a:pt x="226" y="295"/>
                  </a:lnTo>
                  <a:lnTo>
                    <a:pt x="227" y="293"/>
                  </a:lnTo>
                  <a:lnTo>
                    <a:pt x="229" y="291"/>
                  </a:lnTo>
                  <a:lnTo>
                    <a:pt x="232" y="291"/>
                  </a:lnTo>
                  <a:lnTo>
                    <a:pt x="234" y="290"/>
                  </a:lnTo>
                  <a:lnTo>
                    <a:pt x="236" y="289"/>
                  </a:lnTo>
                  <a:lnTo>
                    <a:pt x="241" y="284"/>
                  </a:lnTo>
                  <a:lnTo>
                    <a:pt x="244" y="279"/>
                  </a:lnTo>
                  <a:lnTo>
                    <a:pt x="249" y="273"/>
                  </a:lnTo>
                  <a:lnTo>
                    <a:pt x="264" y="265"/>
                  </a:lnTo>
                  <a:lnTo>
                    <a:pt x="273" y="263"/>
                  </a:lnTo>
                  <a:lnTo>
                    <a:pt x="282" y="258"/>
                  </a:lnTo>
                  <a:lnTo>
                    <a:pt x="285" y="249"/>
                  </a:lnTo>
                  <a:lnTo>
                    <a:pt x="283" y="248"/>
                  </a:lnTo>
                  <a:close/>
                  <a:moveTo>
                    <a:pt x="2079" y="137"/>
                  </a:moveTo>
                  <a:lnTo>
                    <a:pt x="2081" y="138"/>
                  </a:lnTo>
                  <a:lnTo>
                    <a:pt x="2083" y="140"/>
                  </a:lnTo>
                  <a:lnTo>
                    <a:pt x="2086" y="141"/>
                  </a:lnTo>
                  <a:lnTo>
                    <a:pt x="2089" y="143"/>
                  </a:lnTo>
                  <a:lnTo>
                    <a:pt x="2092" y="146"/>
                  </a:lnTo>
                  <a:lnTo>
                    <a:pt x="2094" y="148"/>
                  </a:lnTo>
                  <a:lnTo>
                    <a:pt x="2097" y="151"/>
                  </a:lnTo>
                  <a:lnTo>
                    <a:pt x="2098" y="153"/>
                  </a:lnTo>
                  <a:lnTo>
                    <a:pt x="2099" y="158"/>
                  </a:lnTo>
                  <a:lnTo>
                    <a:pt x="2100" y="161"/>
                  </a:lnTo>
                  <a:lnTo>
                    <a:pt x="2102" y="162"/>
                  </a:lnTo>
                  <a:lnTo>
                    <a:pt x="2104" y="164"/>
                  </a:lnTo>
                  <a:lnTo>
                    <a:pt x="2105" y="167"/>
                  </a:lnTo>
                  <a:lnTo>
                    <a:pt x="2105" y="168"/>
                  </a:lnTo>
                  <a:lnTo>
                    <a:pt x="2104" y="171"/>
                  </a:lnTo>
                  <a:lnTo>
                    <a:pt x="2104" y="173"/>
                  </a:lnTo>
                  <a:lnTo>
                    <a:pt x="2103" y="174"/>
                  </a:lnTo>
                  <a:lnTo>
                    <a:pt x="2103" y="174"/>
                  </a:lnTo>
                  <a:lnTo>
                    <a:pt x="2104" y="177"/>
                  </a:lnTo>
                  <a:lnTo>
                    <a:pt x="2105" y="178"/>
                  </a:lnTo>
                  <a:lnTo>
                    <a:pt x="2107" y="179"/>
                  </a:lnTo>
                  <a:lnTo>
                    <a:pt x="2109" y="178"/>
                  </a:lnTo>
                  <a:lnTo>
                    <a:pt x="2110" y="177"/>
                  </a:lnTo>
                  <a:lnTo>
                    <a:pt x="2110" y="176"/>
                  </a:lnTo>
                  <a:lnTo>
                    <a:pt x="2110" y="174"/>
                  </a:lnTo>
                  <a:lnTo>
                    <a:pt x="2110" y="173"/>
                  </a:lnTo>
                  <a:lnTo>
                    <a:pt x="2112" y="169"/>
                  </a:lnTo>
                  <a:lnTo>
                    <a:pt x="2112" y="167"/>
                  </a:lnTo>
                  <a:lnTo>
                    <a:pt x="2112" y="163"/>
                  </a:lnTo>
                  <a:lnTo>
                    <a:pt x="2113" y="161"/>
                  </a:lnTo>
                  <a:lnTo>
                    <a:pt x="2114" y="159"/>
                  </a:lnTo>
                  <a:lnTo>
                    <a:pt x="2114" y="159"/>
                  </a:lnTo>
                  <a:lnTo>
                    <a:pt x="2115" y="161"/>
                  </a:lnTo>
                  <a:lnTo>
                    <a:pt x="2117" y="163"/>
                  </a:lnTo>
                  <a:lnTo>
                    <a:pt x="2119" y="166"/>
                  </a:lnTo>
                  <a:lnTo>
                    <a:pt x="2120" y="168"/>
                  </a:lnTo>
                  <a:lnTo>
                    <a:pt x="2122" y="171"/>
                  </a:lnTo>
                  <a:lnTo>
                    <a:pt x="2123" y="172"/>
                  </a:lnTo>
                  <a:lnTo>
                    <a:pt x="2124" y="172"/>
                  </a:lnTo>
                  <a:lnTo>
                    <a:pt x="2124" y="172"/>
                  </a:lnTo>
                  <a:lnTo>
                    <a:pt x="2124" y="169"/>
                  </a:lnTo>
                  <a:lnTo>
                    <a:pt x="2124" y="167"/>
                  </a:lnTo>
                  <a:lnTo>
                    <a:pt x="2124" y="164"/>
                  </a:lnTo>
                  <a:lnTo>
                    <a:pt x="2124" y="162"/>
                  </a:lnTo>
                  <a:lnTo>
                    <a:pt x="2124" y="159"/>
                  </a:lnTo>
                  <a:lnTo>
                    <a:pt x="2124" y="158"/>
                  </a:lnTo>
                  <a:lnTo>
                    <a:pt x="2125" y="157"/>
                  </a:lnTo>
                  <a:lnTo>
                    <a:pt x="2128" y="156"/>
                  </a:lnTo>
                  <a:lnTo>
                    <a:pt x="2129" y="156"/>
                  </a:lnTo>
                  <a:lnTo>
                    <a:pt x="2132" y="157"/>
                  </a:lnTo>
                  <a:lnTo>
                    <a:pt x="2133" y="158"/>
                  </a:lnTo>
                  <a:lnTo>
                    <a:pt x="2134" y="161"/>
                  </a:lnTo>
                  <a:lnTo>
                    <a:pt x="2135" y="163"/>
                  </a:lnTo>
                  <a:lnTo>
                    <a:pt x="2137" y="166"/>
                  </a:lnTo>
                  <a:lnTo>
                    <a:pt x="2138" y="167"/>
                  </a:lnTo>
                  <a:lnTo>
                    <a:pt x="2142" y="166"/>
                  </a:lnTo>
                  <a:lnTo>
                    <a:pt x="2144" y="164"/>
                  </a:lnTo>
                  <a:lnTo>
                    <a:pt x="2145" y="163"/>
                  </a:lnTo>
                  <a:lnTo>
                    <a:pt x="2148" y="162"/>
                  </a:lnTo>
                  <a:lnTo>
                    <a:pt x="2149" y="162"/>
                  </a:lnTo>
                  <a:lnTo>
                    <a:pt x="2152" y="162"/>
                  </a:lnTo>
                  <a:lnTo>
                    <a:pt x="2154" y="163"/>
                  </a:lnTo>
                  <a:lnTo>
                    <a:pt x="2158" y="163"/>
                  </a:lnTo>
                  <a:lnTo>
                    <a:pt x="2160" y="164"/>
                  </a:lnTo>
                  <a:lnTo>
                    <a:pt x="2162" y="162"/>
                  </a:lnTo>
                  <a:lnTo>
                    <a:pt x="2162" y="159"/>
                  </a:lnTo>
                  <a:lnTo>
                    <a:pt x="2163" y="156"/>
                  </a:lnTo>
                  <a:lnTo>
                    <a:pt x="2164" y="153"/>
                  </a:lnTo>
                  <a:lnTo>
                    <a:pt x="2165" y="151"/>
                  </a:lnTo>
                  <a:lnTo>
                    <a:pt x="2168" y="152"/>
                  </a:lnTo>
                  <a:lnTo>
                    <a:pt x="2170" y="153"/>
                  </a:lnTo>
                  <a:lnTo>
                    <a:pt x="2173" y="156"/>
                  </a:lnTo>
                  <a:lnTo>
                    <a:pt x="2175" y="159"/>
                  </a:lnTo>
                  <a:lnTo>
                    <a:pt x="2176" y="162"/>
                  </a:lnTo>
                  <a:lnTo>
                    <a:pt x="2178" y="163"/>
                  </a:lnTo>
                  <a:lnTo>
                    <a:pt x="2179" y="164"/>
                  </a:lnTo>
                  <a:lnTo>
                    <a:pt x="2180" y="163"/>
                  </a:lnTo>
                  <a:lnTo>
                    <a:pt x="2183" y="163"/>
                  </a:lnTo>
                  <a:lnTo>
                    <a:pt x="2184" y="162"/>
                  </a:lnTo>
                  <a:lnTo>
                    <a:pt x="2186" y="161"/>
                  </a:lnTo>
                  <a:lnTo>
                    <a:pt x="2186" y="161"/>
                  </a:lnTo>
                  <a:lnTo>
                    <a:pt x="2188" y="161"/>
                  </a:lnTo>
                  <a:lnTo>
                    <a:pt x="2188" y="162"/>
                  </a:lnTo>
                  <a:lnTo>
                    <a:pt x="2188" y="164"/>
                  </a:lnTo>
                  <a:lnTo>
                    <a:pt x="2188" y="167"/>
                  </a:lnTo>
                  <a:lnTo>
                    <a:pt x="2186" y="168"/>
                  </a:lnTo>
                  <a:lnTo>
                    <a:pt x="2186" y="169"/>
                  </a:lnTo>
                  <a:lnTo>
                    <a:pt x="2185" y="169"/>
                  </a:lnTo>
                  <a:lnTo>
                    <a:pt x="2185" y="172"/>
                  </a:lnTo>
                  <a:lnTo>
                    <a:pt x="2185" y="174"/>
                  </a:lnTo>
                  <a:lnTo>
                    <a:pt x="2185" y="177"/>
                  </a:lnTo>
                  <a:lnTo>
                    <a:pt x="2186" y="179"/>
                  </a:lnTo>
                  <a:lnTo>
                    <a:pt x="2191" y="187"/>
                  </a:lnTo>
                  <a:lnTo>
                    <a:pt x="2196" y="193"/>
                  </a:lnTo>
                  <a:lnTo>
                    <a:pt x="2200" y="201"/>
                  </a:lnTo>
                  <a:lnTo>
                    <a:pt x="2203" y="203"/>
                  </a:lnTo>
                  <a:lnTo>
                    <a:pt x="2204" y="205"/>
                  </a:lnTo>
                  <a:lnTo>
                    <a:pt x="2205" y="208"/>
                  </a:lnTo>
                  <a:lnTo>
                    <a:pt x="2208" y="210"/>
                  </a:lnTo>
                  <a:lnTo>
                    <a:pt x="2208" y="213"/>
                  </a:lnTo>
                  <a:lnTo>
                    <a:pt x="2209" y="217"/>
                  </a:lnTo>
                  <a:lnTo>
                    <a:pt x="2208" y="220"/>
                  </a:lnTo>
                  <a:lnTo>
                    <a:pt x="2206" y="223"/>
                  </a:lnTo>
                  <a:lnTo>
                    <a:pt x="2205" y="227"/>
                  </a:lnTo>
                  <a:lnTo>
                    <a:pt x="2203" y="229"/>
                  </a:lnTo>
                  <a:lnTo>
                    <a:pt x="2203" y="232"/>
                  </a:lnTo>
                  <a:lnTo>
                    <a:pt x="2203" y="234"/>
                  </a:lnTo>
                  <a:lnTo>
                    <a:pt x="2203" y="238"/>
                  </a:lnTo>
                  <a:lnTo>
                    <a:pt x="2201" y="240"/>
                  </a:lnTo>
                  <a:lnTo>
                    <a:pt x="2200" y="243"/>
                  </a:lnTo>
                  <a:lnTo>
                    <a:pt x="2199" y="245"/>
                  </a:lnTo>
                  <a:lnTo>
                    <a:pt x="2196" y="247"/>
                  </a:lnTo>
                  <a:lnTo>
                    <a:pt x="2193" y="248"/>
                  </a:lnTo>
                  <a:lnTo>
                    <a:pt x="2190" y="248"/>
                  </a:lnTo>
                  <a:lnTo>
                    <a:pt x="2186" y="248"/>
                  </a:lnTo>
                  <a:lnTo>
                    <a:pt x="2185" y="250"/>
                  </a:lnTo>
                  <a:lnTo>
                    <a:pt x="2184" y="253"/>
                  </a:lnTo>
                  <a:lnTo>
                    <a:pt x="2181" y="255"/>
                  </a:lnTo>
                  <a:lnTo>
                    <a:pt x="2179" y="256"/>
                  </a:lnTo>
                  <a:lnTo>
                    <a:pt x="2176" y="259"/>
                  </a:lnTo>
                  <a:lnTo>
                    <a:pt x="2173" y="261"/>
                  </a:lnTo>
                  <a:lnTo>
                    <a:pt x="2170" y="263"/>
                  </a:lnTo>
                  <a:lnTo>
                    <a:pt x="2168" y="263"/>
                  </a:lnTo>
                  <a:lnTo>
                    <a:pt x="2164" y="264"/>
                  </a:lnTo>
                  <a:lnTo>
                    <a:pt x="2162" y="265"/>
                  </a:lnTo>
                  <a:lnTo>
                    <a:pt x="2159" y="268"/>
                  </a:lnTo>
                  <a:lnTo>
                    <a:pt x="2157" y="271"/>
                  </a:lnTo>
                  <a:lnTo>
                    <a:pt x="2155" y="279"/>
                  </a:lnTo>
                  <a:lnTo>
                    <a:pt x="2152" y="283"/>
                  </a:lnTo>
                  <a:lnTo>
                    <a:pt x="2147" y="284"/>
                  </a:lnTo>
                  <a:lnTo>
                    <a:pt x="2139" y="280"/>
                  </a:lnTo>
                  <a:lnTo>
                    <a:pt x="2133" y="274"/>
                  </a:lnTo>
                  <a:lnTo>
                    <a:pt x="2130" y="271"/>
                  </a:lnTo>
                  <a:lnTo>
                    <a:pt x="2128" y="268"/>
                  </a:lnTo>
                  <a:lnTo>
                    <a:pt x="2125" y="265"/>
                  </a:lnTo>
                  <a:lnTo>
                    <a:pt x="2123" y="263"/>
                  </a:lnTo>
                  <a:lnTo>
                    <a:pt x="2120" y="260"/>
                  </a:lnTo>
                  <a:lnTo>
                    <a:pt x="2117" y="258"/>
                  </a:lnTo>
                  <a:lnTo>
                    <a:pt x="2113" y="259"/>
                  </a:lnTo>
                  <a:lnTo>
                    <a:pt x="2108" y="261"/>
                  </a:lnTo>
                  <a:lnTo>
                    <a:pt x="2104" y="263"/>
                  </a:lnTo>
                  <a:lnTo>
                    <a:pt x="2100" y="264"/>
                  </a:lnTo>
                  <a:lnTo>
                    <a:pt x="2098" y="261"/>
                  </a:lnTo>
                  <a:lnTo>
                    <a:pt x="2095" y="260"/>
                  </a:lnTo>
                  <a:lnTo>
                    <a:pt x="2092" y="258"/>
                  </a:lnTo>
                  <a:lnTo>
                    <a:pt x="2089" y="255"/>
                  </a:lnTo>
                  <a:lnTo>
                    <a:pt x="2088" y="252"/>
                  </a:lnTo>
                  <a:lnTo>
                    <a:pt x="2087" y="248"/>
                  </a:lnTo>
                  <a:lnTo>
                    <a:pt x="2086" y="244"/>
                  </a:lnTo>
                  <a:lnTo>
                    <a:pt x="2086" y="240"/>
                  </a:lnTo>
                  <a:lnTo>
                    <a:pt x="2087" y="238"/>
                  </a:lnTo>
                  <a:lnTo>
                    <a:pt x="2089" y="238"/>
                  </a:lnTo>
                  <a:lnTo>
                    <a:pt x="2092" y="237"/>
                  </a:lnTo>
                  <a:lnTo>
                    <a:pt x="2093" y="237"/>
                  </a:lnTo>
                  <a:lnTo>
                    <a:pt x="2095" y="238"/>
                  </a:lnTo>
                  <a:lnTo>
                    <a:pt x="2097" y="238"/>
                  </a:lnTo>
                  <a:lnTo>
                    <a:pt x="2098" y="238"/>
                  </a:lnTo>
                  <a:lnTo>
                    <a:pt x="2099" y="238"/>
                  </a:lnTo>
                  <a:lnTo>
                    <a:pt x="2100" y="237"/>
                  </a:lnTo>
                  <a:lnTo>
                    <a:pt x="2100" y="235"/>
                  </a:lnTo>
                  <a:lnTo>
                    <a:pt x="2099" y="230"/>
                  </a:lnTo>
                  <a:lnTo>
                    <a:pt x="2098" y="227"/>
                  </a:lnTo>
                  <a:lnTo>
                    <a:pt x="2095" y="223"/>
                  </a:lnTo>
                  <a:lnTo>
                    <a:pt x="2093" y="220"/>
                  </a:lnTo>
                  <a:lnTo>
                    <a:pt x="2089" y="219"/>
                  </a:lnTo>
                  <a:lnTo>
                    <a:pt x="2084" y="217"/>
                  </a:lnTo>
                  <a:lnTo>
                    <a:pt x="2078" y="217"/>
                  </a:lnTo>
                  <a:lnTo>
                    <a:pt x="2073" y="217"/>
                  </a:lnTo>
                  <a:lnTo>
                    <a:pt x="2069" y="214"/>
                  </a:lnTo>
                  <a:lnTo>
                    <a:pt x="2067" y="210"/>
                  </a:lnTo>
                  <a:lnTo>
                    <a:pt x="2067" y="207"/>
                  </a:lnTo>
                  <a:lnTo>
                    <a:pt x="2068" y="203"/>
                  </a:lnTo>
                  <a:lnTo>
                    <a:pt x="2071" y="202"/>
                  </a:lnTo>
                  <a:lnTo>
                    <a:pt x="2072" y="201"/>
                  </a:lnTo>
                  <a:lnTo>
                    <a:pt x="2074" y="201"/>
                  </a:lnTo>
                  <a:lnTo>
                    <a:pt x="2077" y="201"/>
                  </a:lnTo>
                  <a:lnTo>
                    <a:pt x="2081" y="201"/>
                  </a:lnTo>
                  <a:lnTo>
                    <a:pt x="2084" y="201"/>
                  </a:lnTo>
                  <a:lnTo>
                    <a:pt x="2087" y="201"/>
                  </a:lnTo>
                  <a:lnTo>
                    <a:pt x="2091" y="199"/>
                  </a:lnTo>
                  <a:lnTo>
                    <a:pt x="2093" y="198"/>
                  </a:lnTo>
                  <a:lnTo>
                    <a:pt x="2094" y="196"/>
                  </a:lnTo>
                  <a:lnTo>
                    <a:pt x="2094" y="193"/>
                  </a:lnTo>
                  <a:lnTo>
                    <a:pt x="2094" y="189"/>
                  </a:lnTo>
                  <a:lnTo>
                    <a:pt x="2093" y="186"/>
                  </a:lnTo>
                  <a:lnTo>
                    <a:pt x="2092" y="183"/>
                  </a:lnTo>
                  <a:lnTo>
                    <a:pt x="2088" y="179"/>
                  </a:lnTo>
                  <a:lnTo>
                    <a:pt x="2084" y="178"/>
                  </a:lnTo>
                  <a:lnTo>
                    <a:pt x="2082" y="176"/>
                  </a:lnTo>
                  <a:lnTo>
                    <a:pt x="2078" y="174"/>
                  </a:lnTo>
                  <a:lnTo>
                    <a:pt x="2076" y="174"/>
                  </a:lnTo>
                  <a:lnTo>
                    <a:pt x="2074" y="176"/>
                  </a:lnTo>
                  <a:lnTo>
                    <a:pt x="2072" y="176"/>
                  </a:lnTo>
                  <a:lnTo>
                    <a:pt x="2071" y="178"/>
                  </a:lnTo>
                  <a:lnTo>
                    <a:pt x="2068" y="179"/>
                  </a:lnTo>
                  <a:lnTo>
                    <a:pt x="2067" y="181"/>
                  </a:lnTo>
                  <a:lnTo>
                    <a:pt x="2064" y="182"/>
                  </a:lnTo>
                  <a:lnTo>
                    <a:pt x="2062" y="182"/>
                  </a:lnTo>
                  <a:lnTo>
                    <a:pt x="2061" y="181"/>
                  </a:lnTo>
                  <a:lnTo>
                    <a:pt x="2058" y="178"/>
                  </a:lnTo>
                  <a:lnTo>
                    <a:pt x="2057" y="174"/>
                  </a:lnTo>
                  <a:lnTo>
                    <a:pt x="2056" y="173"/>
                  </a:lnTo>
                  <a:lnTo>
                    <a:pt x="2057" y="171"/>
                  </a:lnTo>
                  <a:lnTo>
                    <a:pt x="2058" y="171"/>
                  </a:lnTo>
                  <a:lnTo>
                    <a:pt x="2059" y="169"/>
                  </a:lnTo>
                  <a:lnTo>
                    <a:pt x="2061" y="168"/>
                  </a:lnTo>
                  <a:lnTo>
                    <a:pt x="2062" y="168"/>
                  </a:lnTo>
                  <a:lnTo>
                    <a:pt x="2062" y="167"/>
                  </a:lnTo>
                  <a:lnTo>
                    <a:pt x="2063" y="164"/>
                  </a:lnTo>
                  <a:lnTo>
                    <a:pt x="2064" y="162"/>
                  </a:lnTo>
                  <a:lnTo>
                    <a:pt x="2064" y="158"/>
                  </a:lnTo>
                  <a:lnTo>
                    <a:pt x="2064" y="155"/>
                  </a:lnTo>
                  <a:lnTo>
                    <a:pt x="2064" y="151"/>
                  </a:lnTo>
                  <a:lnTo>
                    <a:pt x="2066" y="148"/>
                  </a:lnTo>
                  <a:lnTo>
                    <a:pt x="2067" y="147"/>
                  </a:lnTo>
                  <a:lnTo>
                    <a:pt x="2068" y="146"/>
                  </a:lnTo>
                  <a:lnTo>
                    <a:pt x="2069" y="147"/>
                  </a:lnTo>
                  <a:lnTo>
                    <a:pt x="2072" y="148"/>
                  </a:lnTo>
                  <a:lnTo>
                    <a:pt x="2073" y="151"/>
                  </a:lnTo>
                  <a:lnTo>
                    <a:pt x="2074" y="152"/>
                  </a:lnTo>
                  <a:lnTo>
                    <a:pt x="2076" y="153"/>
                  </a:lnTo>
                  <a:lnTo>
                    <a:pt x="2077" y="155"/>
                  </a:lnTo>
                  <a:lnTo>
                    <a:pt x="2078" y="156"/>
                  </a:lnTo>
                  <a:lnTo>
                    <a:pt x="2079" y="156"/>
                  </a:lnTo>
                  <a:lnTo>
                    <a:pt x="2079" y="156"/>
                  </a:lnTo>
                  <a:lnTo>
                    <a:pt x="2078" y="153"/>
                  </a:lnTo>
                  <a:lnTo>
                    <a:pt x="2078" y="152"/>
                  </a:lnTo>
                  <a:lnTo>
                    <a:pt x="2078" y="150"/>
                  </a:lnTo>
                  <a:lnTo>
                    <a:pt x="2078" y="147"/>
                  </a:lnTo>
                  <a:lnTo>
                    <a:pt x="2077" y="145"/>
                  </a:lnTo>
                  <a:lnTo>
                    <a:pt x="2077" y="142"/>
                  </a:lnTo>
                  <a:lnTo>
                    <a:pt x="2077" y="140"/>
                  </a:lnTo>
                  <a:lnTo>
                    <a:pt x="2077" y="138"/>
                  </a:lnTo>
                  <a:lnTo>
                    <a:pt x="2078" y="137"/>
                  </a:lnTo>
                  <a:lnTo>
                    <a:pt x="2079" y="137"/>
                  </a:lnTo>
                  <a:close/>
                  <a:moveTo>
                    <a:pt x="825" y="69"/>
                  </a:moveTo>
                  <a:lnTo>
                    <a:pt x="829" y="72"/>
                  </a:lnTo>
                  <a:lnTo>
                    <a:pt x="831" y="77"/>
                  </a:lnTo>
                  <a:lnTo>
                    <a:pt x="832" y="82"/>
                  </a:lnTo>
                  <a:lnTo>
                    <a:pt x="834" y="89"/>
                  </a:lnTo>
                  <a:lnTo>
                    <a:pt x="837" y="92"/>
                  </a:lnTo>
                  <a:lnTo>
                    <a:pt x="842" y="95"/>
                  </a:lnTo>
                  <a:lnTo>
                    <a:pt x="852" y="95"/>
                  </a:lnTo>
                  <a:lnTo>
                    <a:pt x="857" y="97"/>
                  </a:lnTo>
                  <a:lnTo>
                    <a:pt x="860" y="100"/>
                  </a:lnTo>
                  <a:lnTo>
                    <a:pt x="861" y="102"/>
                  </a:lnTo>
                  <a:lnTo>
                    <a:pt x="862" y="105"/>
                  </a:lnTo>
                  <a:lnTo>
                    <a:pt x="862" y="107"/>
                  </a:lnTo>
                  <a:lnTo>
                    <a:pt x="865" y="113"/>
                  </a:lnTo>
                  <a:lnTo>
                    <a:pt x="870" y="116"/>
                  </a:lnTo>
                  <a:lnTo>
                    <a:pt x="877" y="118"/>
                  </a:lnTo>
                  <a:lnTo>
                    <a:pt x="885" y="120"/>
                  </a:lnTo>
                  <a:lnTo>
                    <a:pt x="891" y="121"/>
                  </a:lnTo>
                  <a:lnTo>
                    <a:pt x="898" y="123"/>
                  </a:lnTo>
                  <a:lnTo>
                    <a:pt x="906" y="130"/>
                  </a:lnTo>
                  <a:lnTo>
                    <a:pt x="912" y="137"/>
                  </a:lnTo>
                  <a:lnTo>
                    <a:pt x="918" y="143"/>
                  </a:lnTo>
                  <a:lnTo>
                    <a:pt x="929" y="155"/>
                  </a:lnTo>
                  <a:lnTo>
                    <a:pt x="936" y="167"/>
                  </a:lnTo>
                  <a:lnTo>
                    <a:pt x="937" y="182"/>
                  </a:lnTo>
                  <a:lnTo>
                    <a:pt x="933" y="187"/>
                  </a:lnTo>
                  <a:lnTo>
                    <a:pt x="928" y="188"/>
                  </a:lnTo>
                  <a:lnTo>
                    <a:pt x="921" y="187"/>
                  </a:lnTo>
                  <a:lnTo>
                    <a:pt x="916" y="184"/>
                  </a:lnTo>
                  <a:lnTo>
                    <a:pt x="911" y="182"/>
                  </a:lnTo>
                  <a:lnTo>
                    <a:pt x="910" y="181"/>
                  </a:lnTo>
                  <a:lnTo>
                    <a:pt x="906" y="177"/>
                  </a:lnTo>
                  <a:lnTo>
                    <a:pt x="903" y="177"/>
                  </a:lnTo>
                  <a:lnTo>
                    <a:pt x="900" y="177"/>
                  </a:lnTo>
                  <a:lnTo>
                    <a:pt x="897" y="178"/>
                  </a:lnTo>
                  <a:lnTo>
                    <a:pt x="895" y="178"/>
                  </a:lnTo>
                  <a:lnTo>
                    <a:pt x="893" y="177"/>
                  </a:lnTo>
                  <a:lnTo>
                    <a:pt x="891" y="173"/>
                  </a:lnTo>
                  <a:lnTo>
                    <a:pt x="888" y="169"/>
                  </a:lnTo>
                  <a:lnTo>
                    <a:pt x="887" y="167"/>
                  </a:lnTo>
                  <a:lnTo>
                    <a:pt x="886" y="163"/>
                  </a:lnTo>
                  <a:lnTo>
                    <a:pt x="883" y="162"/>
                  </a:lnTo>
                  <a:lnTo>
                    <a:pt x="881" y="158"/>
                  </a:lnTo>
                  <a:lnTo>
                    <a:pt x="877" y="158"/>
                  </a:lnTo>
                  <a:lnTo>
                    <a:pt x="875" y="158"/>
                  </a:lnTo>
                  <a:lnTo>
                    <a:pt x="872" y="159"/>
                  </a:lnTo>
                  <a:lnTo>
                    <a:pt x="871" y="162"/>
                  </a:lnTo>
                  <a:lnTo>
                    <a:pt x="868" y="166"/>
                  </a:lnTo>
                  <a:lnTo>
                    <a:pt x="867" y="168"/>
                  </a:lnTo>
                  <a:lnTo>
                    <a:pt x="867" y="172"/>
                  </a:lnTo>
                  <a:lnTo>
                    <a:pt x="867" y="174"/>
                  </a:lnTo>
                  <a:lnTo>
                    <a:pt x="867" y="179"/>
                  </a:lnTo>
                  <a:lnTo>
                    <a:pt x="863" y="183"/>
                  </a:lnTo>
                  <a:lnTo>
                    <a:pt x="857" y="184"/>
                  </a:lnTo>
                  <a:lnTo>
                    <a:pt x="851" y="184"/>
                  </a:lnTo>
                  <a:lnTo>
                    <a:pt x="847" y="187"/>
                  </a:lnTo>
                  <a:lnTo>
                    <a:pt x="842" y="193"/>
                  </a:lnTo>
                  <a:lnTo>
                    <a:pt x="837" y="199"/>
                  </a:lnTo>
                  <a:lnTo>
                    <a:pt x="832" y="204"/>
                  </a:lnTo>
                  <a:lnTo>
                    <a:pt x="826" y="207"/>
                  </a:lnTo>
                  <a:lnTo>
                    <a:pt x="816" y="208"/>
                  </a:lnTo>
                  <a:lnTo>
                    <a:pt x="814" y="205"/>
                  </a:lnTo>
                  <a:lnTo>
                    <a:pt x="812" y="203"/>
                  </a:lnTo>
                  <a:lnTo>
                    <a:pt x="812" y="201"/>
                  </a:lnTo>
                  <a:lnTo>
                    <a:pt x="811" y="198"/>
                  </a:lnTo>
                  <a:lnTo>
                    <a:pt x="811" y="194"/>
                  </a:lnTo>
                  <a:lnTo>
                    <a:pt x="811" y="192"/>
                  </a:lnTo>
                  <a:lnTo>
                    <a:pt x="810" y="189"/>
                  </a:lnTo>
                  <a:lnTo>
                    <a:pt x="807" y="188"/>
                  </a:lnTo>
                  <a:lnTo>
                    <a:pt x="805" y="187"/>
                  </a:lnTo>
                  <a:lnTo>
                    <a:pt x="801" y="187"/>
                  </a:lnTo>
                  <a:lnTo>
                    <a:pt x="796" y="186"/>
                  </a:lnTo>
                  <a:lnTo>
                    <a:pt x="789" y="184"/>
                  </a:lnTo>
                  <a:lnTo>
                    <a:pt x="782" y="182"/>
                  </a:lnTo>
                  <a:lnTo>
                    <a:pt x="780" y="178"/>
                  </a:lnTo>
                  <a:lnTo>
                    <a:pt x="781" y="172"/>
                  </a:lnTo>
                  <a:lnTo>
                    <a:pt x="782" y="169"/>
                  </a:lnTo>
                  <a:lnTo>
                    <a:pt x="785" y="168"/>
                  </a:lnTo>
                  <a:lnTo>
                    <a:pt x="789" y="167"/>
                  </a:lnTo>
                  <a:lnTo>
                    <a:pt x="791" y="166"/>
                  </a:lnTo>
                  <a:lnTo>
                    <a:pt x="795" y="163"/>
                  </a:lnTo>
                  <a:lnTo>
                    <a:pt x="796" y="162"/>
                  </a:lnTo>
                  <a:lnTo>
                    <a:pt x="801" y="156"/>
                  </a:lnTo>
                  <a:lnTo>
                    <a:pt x="805" y="151"/>
                  </a:lnTo>
                  <a:lnTo>
                    <a:pt x="809" y="146"/>
                  </a:lnTo>
                  <a:lnTo>
                    <a:pt x="816" y="141"/>
                  </a:lnTo>
                  <a:lnTo>
                    <a:pt x="820" y="136"/>
                  </a:lnTo>
                  <a:lnTo>
                    <a:pt x="819" y="131"/>
                  </a:lnTo>
                  <a:lnTo>
                    <a:pt x="811" y="126"/>
                  </a:lnTo>
                  <a:lnTo>
                    <a:pt x="810" y="125"/>
                  </a:lnTo>
                  <a:lnTo>
                    <a:pt x="807" y="123"/>
                  </a:lnTo>
                  <a:lnTo>
                    <a:pt x="805" y="123"/>
                  </a:lnTo>
                  <a:lnTo>
                    <a:pt x="802" y="122"/>
                  </a:lnTo>
                  <a:lnTo>
                    <a:pt x="801" y="120"/>
                  </a:lnTo>
                  <a:lnTo>
                    <a:pt x="801" y="118"/>
                  </a:lnTo>
                  <a:lnTo>
                    <a:pt x="801" y="115"/>
                  </a:lnTo>
                  <a:lnTo>
                    <a:pt x="801" y="112"/>
                  </a:lnTo>
                  <a:lnTo>
                    <a:pt x="801" y="108"/>
                  </a:lnTo>
                  <a:lnTo>
                    <a:pt x="802" y="104"/>
                  </a:lnTo>
                  <a:lnTo>
                    <a:pt x="804" y="100"/>
                  </a:lnTo>
                  <a:lnTo>
                    <a:pt x="805" y="94"/>
                  </a:lnTo>
                  <a:lnTo>
                    <a:pt x="806" y="87"/>
                  </a:lnTo>
                  <a:lnTo>
                    <a:pt x="809" y="80"/>
                  </a:lnTo>
                  <a:lnTo>
                    <a:pt x="811" y="74"/>
                  </a:lnTo>
                  <a:lnTo>
                    <a:pt x="817" y="70"/>
                  </a:lnTo>
                  <a:lnTo>
                    <a:pt x="825" y="69"/>
                  </a:lnTo>
                  <a:close/>
                  <a:moveTo>
                    <a:pt x="104" y="60"/>
                  </a:moveTo>
                  <a:lnTo>
                    <a:pt x="101" y="60"/>
                  </a:lnTo>
                  <a:lnTo>
                    <a:pt x="99" y="61"/>
                  </a:lnTo>
                  <a:lnTo>
                    <a:pt x="95" y="62"/>
                  </a:lnTo>
                  <a:lnTo>
                    <a:pt x="92" y="64"/>
                  </a:lnTo>
                  <a:lnTo>
                    <a:pt x="89" y="66"/>
                  </a:lnTo>
                  <a:lnTo>
                    <a:pt x="85" y="69"/>
                  </a:lnTo>
                  <a:lnTo>
                    <a:pt x="81" y="71"/>
                  </a:lnTo>
                  <a:lnTo>
                    <a:pt x="77" y="75"/>
                  </a:lnTo>
                  <a:lnTo>
                    <a:pt x="74" y="76"/>
                  </a:lnTo>
                  <a:lnTo>
                    <a:pt x="69" y="80"/>
                  </a:lnTo>
                  <a:lnTo>
                    <a:pt x="65" y="84"/>
                  </a:lnTo>
                  <a:lnTo>
                    <a:pt x="60" y="86"/>
                  </a:lnTo>
                  <a:lnTo>
                    <a:pt x="55" y="90"/>
                  </a:lnTo>
                  <a:lnTo>
                    <a:pt x="40" y="94"/>
                  </a:lnTo>
                  <a:lnTo>
                    <a:pt x="26" y="100"/>
                  </a:lnTo>
                  <a:lnTo>
                    <a:pt x="21" y="104"/>
                  </a:lnTo>
                  <a:lnTo>
                    <a:pt x="15" y="106"/>
                  </a:lnTo>
                  <a:lnTo>
                    <a:pt x="8" y="107"/>
                  </a:lnTo>
                  <a:lnTo>
                    <a:pt x="3" y="110"/>
                  </a:lnTo>
                  <a:lnTo>
                    <a:pt x="0" y="116"/>
                  </a:lnTo>
                  <a:lnTo>
                    <a:pt x="1" y="117"/>
                  </a:lnTo>
                  <a:lnTo>
                    <a:pt x="1" y="118"/>
                  </a:lnTo>
                  <a:lnTo>
                    <a:pt x="4" y="118"/>
                  </a:lnTo>
                  <a:lnTo>
                    <a:pt x="5" y="118"/>
                  </a:lnTo>
                  <a:lnTo>
                    <a:pt x="8" y="118"/>
                  </a:lnTo>
                  <a:lnTo>
                    <a:pt x="9" y="117"/>
                  </a:lnTo>
                  <a:lnTo>
                    <a:pt x="11" y="116"/>
                  </a:lnTo>
                  <a:lnTo>
                    <a:pt x="15" y="112"/>
                  </a:lnTo>
                  <a:lnTo>
                    <a:pt x="20" y="110"/>
                  </a:lnTo>
                  <a:lnTo>
                    <a:pt x="25" y="108"/>
                  </a:lnTo>
                  <a:lnTo>
                    <a:pt x="29" y="108"/>
                  </a:lnTo>
                  <a:lnTo>
                    <a:pt x="36" y="105"/>
                  </a:lnTo>
                  <a:lnTo>
                    <a:pt x="44" y="102"/>
                  </a:lnTo>
                  <a:lnTo>
                    <a:pt x="50" y="100"/>
                  </a:lnTo>
                  <a:lnTo>
                    <a:pt x="51" y="101"/>
                  </a:lnTo>
                  <a:lnTo>
                    <a:pt x="54" y="101"/>
                  </a:lnTo>
                  <a:lnTo>
                    <a:pt x="56" y="102"/>
                  </a:lnTo>
                  <a:lnTo>
                    <a:pt x="59" y="104"/>
                  </a:lnTo>
                  <a:lnTo>
                    <a:pt x="60" y="106"/>
                  </a:lnTo>
                  <a:lnTo>
                    <a:pt x="60" y="108"/>
                  </a:lnTo>
                  <a:lnTo>
                    <a:pt x="61" y="116"/>
                  </a:lnTo>
                  <a:lnTo>
                    <a:pt x="57" y="123"/>
                  </a:lnTo>
                  <a:lnTo>
                    <a:pt x="54" y="127"/>
                  </a:lnTo>
                  <a:lnTo>
                    <a:pt x="48" y="132"/>
                  </a:lnTo>
                  <a:lnTo>
                    <a:pt x="40" y="138"/>
                  </a:lnTo>
                  <a:lnTo>
                    <a:pt x="33" y="145"/>
                  </a:lnTo>
                  <a:lnTo>
                    <a:pt x="30" y="153"/>
                  </a:lnTo>
                  <a:lnTo>
                    <a:pt x="34" y="161"/>
                  </a:lnTo>
                  <a:lnTo>
                    <a:pt x="39" y="163"/>
                  </a:lnTo>
                  <a:lnTo>
                    <a:pt x="44" y="162"/>
                  </a:lnTo>
                  <a:lnTo>
                    <a:pt x="50" y="158"/>
                  </a:lnTo>
                  <a:lnTo>
                    <a:pt x="56" y="152"/>
                  </a:lnTo>
                  <a:lnTo>
                    <a:pt x="60" y="147"/>
                  </a:lnTo>
                  <a:lnTo>
                    <a:pt x="62" y="145"/>
                  </a:lnTo>
                  <a:lnTo>
                    <a:pt x="64" y="141"/>
                  </a:lnTo>
                  <a:lnTo>
                    <a:pt x="66" y="137"/>
                  </a:lnTo>
                  <a:lnTo>
                    <a:pt x="69" y="133"/>
                  </a:lnTo>
                  <a:lnTo>
                    <a:pt x="71" y="132"/>
                  </a:lnTo>
                  <a:lnTo>
                    <a:pt x="72" y="132"/>
                  </a:lnTo>
                  <a:lnTo>
                    <a:pt x="74" y="133"/>
                  </a:lnTo>
                  <a:lnTo>
                    <a:pt x="75" y="135"/>
                  </a:lnTo>
                  <a:lnTo>
                    <a:pt x="74" y="137"/>
                  </a:lnTo>
                  <a:lnTo>
                    <a:pt x="72" y="141"/>
                  </a:lnTo>
                  <a:lnTo>
                    <a:pt x="71" y="145"/>
                  </a:lnTo>
                  <a:lnTo>
                    <a:pt x="70" y="148"/>
                  </a:lnTo>
                  <a:lnTo>
                    <a:pt x="67" y="152"/>
                  </a:lnTo>
                  <a:lnTo>
                    <a:pt x="66" y="156"/>
                  </a:lnTo>
                  <a:lnTo>
                    <a:pt x="67" y="158"/>
                  </a:lnTo>
                  <a:lnTo>
                    <a:pt x="71" y="157"/>
                  </a:lnTo>
                  <a:lnTo>
                    <a:pt x="76" y="153"/>
                  </a:lnTo>
                  <a:lnTo>
                    <a:pt x="82" y="150"/>
                  </a:lnTo>
                  <a:lnTo>
                    <a:pt x="86" y="145"/>
                  </a:lnTo>
                  <a:lnTo>
                    <a:pt x="90" y="142"/>
                  </a:lnTo>
                  <a:lnTo>
                    <a:pt x="95" y="132"/>
                  </a:lnTo>
                  <a:lnTo>
                    <a:pt x="97" y="121"/>
                  </a:lnTo>
                  <a:lnTo>
                    <a:pt x="99" y="120"/>
                  </a:lnTo>
                  <a:lnTo>
                    <a:pt x="99" y="118"/>
                  </a:lnTo>
                  <a:lnTo>
                    <a:pt x="100" y="116"/>
                  </a:lnTo>
                  <a:lnTo>
                    <a:pt x="101" y="115"/>
                  </a:lnTo>
                  <a:lnTo>
                    <a:pt x="101" y="115"/>
                  </a:lnTo>
                  <a:lnTo>
                    <a:pt x="104" y="115"/>
                  </a:lnTo>
                  <a:lnTo>
                    <a:pt x="105" y="116"/>
                  </a:lnTo>
                  <a:lnTo>
                    <a:pt x="112" y="116"/>
                  </a:lnTo>
                  <a:lnTo>
                    <a:pt x="119" y="111"/>
                  </a:lnTo>
                  <a:lnTo>
                    <a:pt x="123" y="104"/>
                  </a:lnTo>
                  <a:lnTo>
                    <a:pt x="126" y="95"/>
                  </a:lnTo>
                  <a:lnTo>
                    <a:pt x="127" y="92"/>
                  </a:lnTo>
                  <a:lnTo>
                    <a:pt x="130" y="90"/>
                  </a:lnTo>
                  <a:lnTo>
                    <a:pt x="131" y="87"/>
                  </a:lnTo>
                  <a:lnTo>
                    <a:pt x="133" y="86"/>
                  </a:lnTo>
                  <a:lnTo>
                    <a:pt x="135" y="85"/>
                  </a:lnTo>
                  <a:lnTo>
                    <a:pt x="136" y="82"/>
                  </a:lnTo>
                  <a:lnTo>
                    <a:pt x="136" y="80"/>
                  </a:lnTo>
                  <a:lnTo>
                    <a:pt x="136" y="77"/>
                  </a:lnTo>
                  <a:lnTo>
                    <a:pt x="135" y="76"/>
                  </a:lnTo>
                  <a:lnTo>
                    <a:pt x="132" y="75"/>
                  </a:lnTo>
                  <a:lnTo>
                    <a:pt x="130" y="75"/>
                  </a:lnTo>
                  <a:lnTo>
                    <a:pt x="127" y="76"/>
                  </a:lnTo>
                  <a:lnTo>
                    <a:pt x="126" y="76"/>
                  </a:lnTo>
                  <a:lnTo>
                    <a:pt x="122" y="79"/>
                  </a:lnTo>
                  <a:lnTo>
                    <a:pt x="120" y="82"/>
                  </a:lnTo>
                  <a:lnTo>
                    <a:pt x="117" y="85"/>
                  </a:lnTo>
                  <a:lnTo>
                    <a:pt x="116" y="87"/>
                  </a:lnTo>
                  <a:lnTo>
                    <a:pt x="112" y="90"/>
                  </a:lnTo>
                  <a:lnTo>
                    <a:pt x="109" y="91"/>
                  </a:lnTo>
                  <a:lnTo>
                    <a:pt x="106" y="91"/>
                  </a:lnTo>
                  <a:lnTo>
                    <a:pt x="102" y="91"/>
                  </a:lnTo>
                  <a:lnTo>
                    <a:pt x="100" y="92"/>
                  </a:lnTo>
                  <a:lnTo>
                    <a:pt x="94" y="91"/>
                  </a:lnTo>
                  <a:lnTo>
                    <a:pt x="90" y="86"/>
                  </a:lnTo>
                  <a:lnTo>
                    <a:pt x="90" y="80"/>
                  </a:lnTo>
                  <a:lnTo>
                    <a:pt x="92" y="74"/>
                  </a:lnTo>
                  <a:lnTo>
                    <a:pt x="97" y="69"/>
                  </a:lnTo>
                  <a:lnTo>
                    <a:pt x="99" y="67"/>
                  </a:lnTo>
                  <a:lnTo>
                    <a:pt x="100" y="66"/>
                  </a:lnTo>
                  <a:lnTo>
                    <a:pt x="102" y="65"/>
                  </a:lnTo>
                  <a:lnTo>
                    <a:pt x="104" y="64"/>
                  </a:lnTo>
                  <a:lnTo>
                    <a:pt x="106" y="62"/>
                  </a:lnTo>
                  <a:lnTo>
                    <a:pt x="106" y="61"/>
                  </a:lnTo>
                  <a:lnTo>
                    <a:pt x="106" y="61"/>
                  </a:lnTo>
                  <a:lnTo>
                    <a:pt x="105" y="61"/>
                  </a:lnTo>
                  <a:lnTo>
                    <a:pt x="104" y="60"/>
                  </a:lnTo>
                  <a:close/>
                  <a:moveTo>
                    <a:pt x="2940" y="0"/>
                  </a:moveTo>
                  <a:lnTo>
                    <a:pt x="2970" y="101"/>
                  </a:lnTo>
                  <a:lnTo>
                    <a:pt x="2995" y="204"/>
                  </a:lnTo>
                  <a:lnTo>
                    <a:pt x="3015" y="310"/>
                  </a:lnTo>
                  <a:lnTo>
                    <a:pt x="3029" y="417"/>
                  </a:lnTo>
                  <a:lnTo>
                    <a:pt x="3036" y="526"/>
                  </a:lnTo>
                  <a:lnTo>
                    <a:pt x="3021" y="536"/>
                  </a:lnTo>
                  <a:lnTo>
                    <a:pt x="3005" y="545"/>
                  </a:lnTo>
                  <a:lnTo>
                    <a:pt x="2944" y="587"/>
                  </a:lnTo>
                  <a:lnTo>
                    <a:pt x="2882" y="636"/>
                  </a:lnTo>
                  <a:lnTo>
                    <a:pt x="2817" y="689"/>
                  </a:lnTo>
                  <a:lnTo>
                    <a:pt x="2749" y="745"/>
                  </a:lnTo>
                  <a:lnTo>
                    <a:pt x="2678" y="804"/>
                  </a:lnTo>
                  <a:lnTo>
                    <a:pt x="2680" y="801"/>
                  </a:lnTo>
                  <a:lnTo>
                    <a:pt x="2680" y="801"/>
                  </a:lnTo>
                  <a:lnTo>
                    <a:pt x="2681" y="800"/>
                  </a:lnTo>
                  <a:lnTo>
                    <a:pt x="2681" y="797"/>
                  </a:lnTo>
                  <a:lnTo>
                    <a:pt x="2682" y="797"/>
                  </a:lnTo>
                  <a:lnTo>
                    <a:pt x="2682" y="796"/>
                  </a:lnTo>
                  <a:lnTo>
                    <a:pt x="2683" y="795"/>
                  </a:lnTo>
                  <a:lnTo>
                    <a:pt x="2685" y="792"/>
                  </a:lnTo>
                  <a:lnTo>
                    <a:pt x="2683" y="791"/>
                  </a:lnTo>
                  <a:lnTo>
                    <a:pt x="2683" y="790"/>
                  </a:lnTo>
                  <a:lnTo>
                    <a:pt x="2682" y="790"/>
                  </a:lnTo>
                  <a:lnTo>
                    <a:pt x="2681" y="791"/>
                  </a:lnTo>
                  <a:lnTo>
                    <a:pt x="2680" y="792"/>
                  </a:lnTo>
                  <a:lnTo>
                    <a:pt x="2680" y="792"/>
                  </a:lnTo>
                  <a:lnTo>
                    <a:pt x="2678" y="792"/>
                  </a:lnTo>
                  <a:lnTo>
                    <a:pt x="2674" y="800"/>
                  </a:lnTo>
                  <a:lnTo>
                    <a:pt x="2669" y="806"/>
                  </a:lnTo>
                  <a:lnTo>
                    <a:pt x="2664" y="811"/>
                  </a:lnTo>
                  <a:lnTo>
                    <a:pt x="2664" y="811"/>
                  </a:lnTo>
                  <a:lnTo>
                    <a:pt x="2662" y="814"/>
                  </a:lnTo>
                  <a:lnTo>
                    <a:pt x="2661" y="815"/>
                  </a:lnTo>
                  <a:lnTo>
                    <a:pt x="2661" y="817"/>
                  </a:lnTo>
                  <a:lnTo>
                    <a:pt x="2661" y="819"/>
                  </a:lnTo>
                  <a:lnTo>
                    <a:pt x="2656" y="821"/>
                  </a:lnTo>
                  <a:lnTo>
                    <a:pt x="2652" y="824"/>
                  </a:lnTo>
                  <a:lnTo>
                    <a:pt x="2647" y="827"/>
                  </a:lnTo>
                  <a:lnTo>
                    <a:pt x="2647" y="827"/>
                  </a:lnTo>
                  <a:lnTo>
                    <a:pt x="2645" y="829"/>
                  </a:lnTo>
                  <a:lnTo>
                    <a:pt x="2642" y="830"/>
                  </a:lnTo>
                  <a:lnTo>
                    <a:pt x="2642" y="830"/>
                  </a:lnTo>
                  <a:lnTo>
                    <a:pt x="2644" y="827"/>
                  </a:lnTo>
                  <a:lnTo>
                    <a:pt x="2644" y="825"/>
                  </a:lnTo>
                  <a:lnTo>
                    <a:pt x="2642" y="824"/>
                  </a:lnTo>
                  <a:lnTo>
                    <a:pt x="2642" y="821"/>
                  </a:lnTo>
                  <a:lnTo>
                    <a:pt x="2641" y="819"/>
                  </a:lnTo>
                  <a:lnTo>
                    <a:pt x="2641" y="816"/>
                  </a:lnTo>
                  <a:lnTo>
                    <a:pt x="2640" y="815"/>
                  </a:lnTo>
                  <a:lnTo>
                    <a:pt x="2639" y="812"/>
                  </a:lnTo>
                  <a:lnTo>
                    <a:pt x="2637" y="811"/>
                  </a:lnTo>
                  <a:lnTo>
                    <a:pt x="2636" y="810"/>
                  </a:lnTo>
                  <a:lnTo>
                    <a:pt x="2635" y="811"/>
                  </a:lnTo>
                  <a:lnTo>
                    <a:pt x="2629" y="821"/>
                  </a:lnTo>
                  <a:lnTo>
                    <a:pt x="2624" y="832"/>
                  </a:lnTo>
                  <a:lnTo>
                    <a:pt x="2622" y="836"/>
                  </a:lnTo>
                  <a:lnTo>
                    <a:pt x="2621" y="841"/>
                  </a:lnTo>
                  <a:lnTo>
                    <a:pt x="2620" y="846"/>
                  </a:lnTo>
                  <a:lnTo>
                    <a:pt x="2619" y="850"/>
                  </a:lnTo>
                  <a:lnTo>
                    <a:pt x="2602" y="862"/>
                  </a:lnTo>
                  <a:lnTo>
                    <a:pt x="2604" y="860"/>
                  </a:lnTo>
                  <a:lnTo>
                    <a:pt x="2604" y="857"/>
                  </a:lnTo>
                  <a:lnTo>
                    <a:pt x="2605" y="855"/>
                  </a:lnTo>
                  <a:lnTo>
                    <a:pt x="2606" y="851"/>
                  </a:lnTo>
                  <a:lnTo>
                    <a:pt x="2606" y="850"/>
                  </a:lnTo>
                  <a:lnTo>
                    <a:pt x="2528" y="906"/>
                  </a:lnTo>
                  <a:lnTo>
                    <a:pt x="2528" y="904"/>
                  </a:lnTo>
                  <a:lnTo>
                    <a:pt x="2528" y="902"/>
                  </a:lnTo>
                  <a:lnTo>
                    <a:pt x="2528" y="899"/>
                  </a:lnTo>
                  <a:lnTo>
                    <a:pt x="2527" y="897"/>
                  </a:lnTo>
                  <a:lnTo>
                    <a:pt x="2525" y="894"/>
                  </a:lnTo>
                  <a:lnTo>
                    <a:pt x="2523" y="894"/>
                  </a:lnTo>
                  <a:lnTo>
                    <a:pt x="2522" y="894"/>
                  </a:lnTo>
                  <a:lnTo>
                    <a:pt x="2520" y="893"/>
                  </a:lnTo>
                  <a:lnTo>
                    <a:pt x="2519" y="892"/>
                  </a:lnTo>
                  <a:lnTo>
                    <a:pt x="2518" y="889"/>
                  </a:lnTo>
                  <a:lnTo>
                    <a:pt x="2517" y="887"/>
                  </a:lnTo>
                  <a:lnTo>
                    <a:pt x="2515" y="885"/>
                  </a:lnTo>
                  <a:lnTo>
                    <a:pt x="2515" y="881"/>
                  </a:lnTo>
                  <a:lnTo>
                    <a:pt x="2514" y="877"/>
                  </a:lnTo>
                  <a:lnTo>
                    <a:pt x="2514" y="873"/>
                  </a:lnTo>
                  <a:lnTo>
                    <a:pt x="2513" y="871"/>
                  </a:lnTo>
                  <a:lnTo>
                    <a:pt x="2512" y="868"/>
                  </a:lnTo>
                  <a:lnTo>
                    <a:pt x="2510" y="868"/>
                  </a:lnTo>
                  <a:lnTo>
                    <a:pt x="2509" y="868"/>
                  </a:lnTo>
                  <a:lnTo>
                    <a:pt x="2507" y="870"/>
                  </a:lnTo>
                  <a:lnTo>
                    <a:pt x="2505" y="870"/>
                  </a:lnTo>
                  <a:lnTo>
                    <a:pt x="2503" y="871"/>
                  </a:lnTo>
                  <a:lnTo>
                    <a:pt x="2502" y="871"/>
                  </a:lnTo>
                  <a:lnTo>
                    <a:pt x="2499" y="872"/>
                  </a:lnTo>
                  <a:lnTo>
                    <a:pt x="2498" y="872"/>
                  </a:lnTo>
                  <a:lnTo>
                    <a:pt x="2495" y="871"/>
                  </a:lnTo>
                  <a:lnTo>
                    <a:pt x="2494" y="868"/>
                  </a:lnTo>
                  <a:lnTo>
                    <a:pt x="2492" y="866"/>
                  </a:lnTo>
                  <a:lnTo>
                    <a:pt x="2490" y="865"/>
                  </a:lnTo>
                  <a:lnTo>
                    <a:pt x="2490" y="863"/>
                  </a:lnTo>
                  <a:lnTo>
                    <a:pt x="2488" y="863"/>
                  </a:lnTo>
                  <a:lnTo>
                    <a:pt x="2487" y="863"/>
                  </a:lnTo>
                  <a:lnTo>
                    <a:pt x="2487" y="866"/>
                  </a:lnTo>
                  <a:lnTo>
                    <a:pt x="2487" y="867"/>
                  </a:lnTo>
                  <a:lnTo>
                    <a:pt x="2485" y="870"/>
                  </a:lnTo>
                  <a:lnTo>
                    <a:pt x="2485" y="872"/>
                  </a:lnTo>
                  <a:lnTo>
                    <a:pt x="2485" y="873"/>
                  </a:lnTo>
                  <a:lnTo>
                    <a:pt x="2488" y="876"/>
                  </a:lnTo>
                  <a:lnTo>
                    <a:pt x="2489" y="878"/>
                  </a:lnTo>
                  <a:lnTo>
                    <a:pt x="2490" y="882"/>
                  </a:lnTo>
                  <a:lnTo>
                    <a:pt x="2495" y="897"/>
                  </a:lnTo>
                  <a:lnTo>
                    <a:pt x="2499" y="913"/>
                  </a:lnTo>
                  <a:lnTo>
                    <a:pt x="2499" y="917"/>
                  </a:lnTo>
                  <a:lnTo>
                    <a:pt x="2499" y="921"/>
                  </a:lnTo>
                  <a:lnTo>
                    <a:pt x="2500" y="923"/>
                  </a:lnTo>
                  <a:lnTo>
                    <a:pt x="2472" y="916"/>
                  </a:lnTo>
                  <a:lnTo>
                    <a:pt x="2472" y="902"/>
                  </a:lnTo>
                  <a:lnTo>
                    <a:pt x="2470" y="889"/>
                  </a:lnTo>
                  <a:lnTo>
                    <a:pt x="2468" y="887"/>
                  </a:lnTo>
                  <a:lnTo>
                    <a:pt x="2467" y="886"/>
                  </a:lnTo>
                  <a:lnTo>
                    <a:pt x="2464" y="885"/>
                  </a:lnTo>
                  <a:lnTo>
                    <a:pt x="2460" y="883"/>
                  </a:lnTo>
                  <a:lnTo>
                    <a:pt x="2458" y="885"/>
                  </a:lnTo>
                  <a:lnTo>
                    <a:pt x="2456" y="885"/>
                  </a:lnTo>
                  <a:lnTo>
                    <a:pt x="2454" y="887"/>
                  </a:lnTo>
                  <a:lnTo>
                    <a:pt x="2452" y="891"/>
                  </a:lnTo>
                  <a:lnTo>
                    <a:pt x="2449" y="896"/>
                  </a:lnTo>
                  <a:lnTo>
                    <a:pt x="2447" y="899"/>
                  </a:lnTo>
                  <a:lnTo>
                    <a:pt x="2444" y="903"/>
                  </a:lnTo>
                  <a:lnTo>
                    <a:pt x="2441" y="908"/>
                  </a:lnTo>
                  <a:lnTo>
                    <a:pt x="2368" y="891"/>
                  </a:lnTo>
                  <a:lnTo>
                    <a:pt x="2368" y="891"/>
                  </a:lnTo>
                  <a:lnTo>
                    <a:pt x="2368" y="889"/>
                  </a:lnTo>
                  <a:lnTo>
                    <a:pt x="2370" y="882"/>
                  </a:lnTo>
                  <a:lnTo>
                    <a:pt x="2371" y="877"/>
                  </a:lnTo>
                  <a:lnTo>
                    <a:pt x="2372" y="871"/>
                  </a:lnTo>
                  <a:lnTo>
                    <a:pt x="2371" y="863"/>
                  </a:lnTo>
                  <a:lnTo>
                    <a:pt x="2371" y="861"/>
                  </a:lnTo>
                  <a:lnTo>
                    <a:pt x="2371" y="857"/>
                  </a:lnTo>
                  <a:lnTo>
                    <a:pt x="2370" y="855"/>
                  </a:lnTo>
                  <a:lnTo>
                    <a:pt x="2370" y="852"/>
                  </a:lnTo>
                  <a:lnTo>
                    <a:pt x="2368" y="850"/>
                  </a:lnTo>
                  <a:lnTo>
                    <a:pt x="2366" y="847"/>
                  </a:lnTo>
                  <a:lnTo>
                    <a:pt x="2366" y="847"/>
                  </a:lnTo>
                  <a:lnTo>
                    <a:pt x="2365" y="846"/>
                  </a:lnTo>
                  <a:lnTo>
                    <a:pt x="2363" y="843"/>
                  </a:lnTo>
                  <a:lnTo>
                    <a:pt x="2363" y="841"/>
                  </a:lnTo>
                  <a:lnTo>
                    <a:pt x="2363" y="840"/>
                  </a:lnTo>
                  <a:lnTo>
                    <a:pt x="2363" y="837"/>
                  </a:lnTo>
                  <a:lnTo>
                    <a:pt x="2363" y="835"/>
                  </a:lnTo>
                  <a:lnTo>
                    <a:pt x="2365" y="832"/>
                  </a:lnTo>
                  <a:lnTo>
                    <a:pt x="2365" y="830"/>
                  </a:lnTo>
                  <a:lnTo>
                    <a:pt x="2363" y="827"/>
                  </a:lnTo>
                  <a:lnTo>
                    <a:pt x="2360" y="824"/>
                  </a:lnTo>
                  <a:lnTo>
                    <a:pt x="2356" y="821"/>
                  </a:lnTo>
                  <a:lnTo>
                    <a:pt x="2352" y="819"/>
                  </a:lnTo>
                  <a:lnTo>
                    <a:pt x="2351" y="817"/>
                  </a:lnTo>
                  <a:lnTo>
                    <a:pt x="2348" y="817"/>
                  </a:lnTo>
                  <a:lnTo>
                    <a:pt x="2346" y="816"/>
                  </a:lnTo>
                  <a:lnTo>
                    <a:pt x="2345" y="815"/>
                  </a:lnTo>
                  <a:lnTo>
                    <a:pt x="2342" y="814"/>
                  </a:lnTo>
                  <a:lnTo>
                    <a:pt x="2341" y="811"/>
                  </a:lnTo>
                  <a:lnTo>
                    <a:pt x="2340" y="807"/>
                  </a:lnTo>
                  <a:lnTo>
                    <a:pt x="2340" y="804"/>
                  </a:lnTo>
                  <a:lnTo>
                    <a:pt x="2338" y="800"/>
                  </a:lnTo>
                  <a:lnTo>
                    <a:pt x="2338" y="797"/>
                  </a:lnTo>
                  <a:lnTo>
                    <a:pt x="2340" y="796"/>
                  </a:lnTo>
                  <a:lnTo>
                    <a:pt x="2341" y="795"/>
                  </a:lnTo>
                  <a:lnTo>
                    <a:pt x="2342" y="792"/>
                  </a:lnTo>
                  <a:lnTo>
                    <a:pt x="2343" y="791"/>
                  </a:lnTo>
                  <a:lnTo>
                    <a:pt x="2345" y="790"/>
                  </a:lnTo>
                  <a:lnTo>
                    <a:pt x="2346" y="789"/>
                  </a:lnTo>
                  <a:lnTo>
                    <a:pt x="2348" y="788"/>
                  </a:lnTo>
                  <a:lnTo>
                    <a:pt x="2350" y="788"/>
                  </a:lnTo>
                  <a:lnTo>
                    <a:pt x="2352" y="788"/>
                  </a:lnTo>
                  <a:lnTo>
                    <a:pt x="2353" y="789"/>
                  </a:lnTo>
                  <a:lnTo>
                    <a:pt x="2356" y="790"/>
                  </a:lnTo>
                  <a:lnTo>
                    <a:pt x="2357" y="791"/>
                  </a:lnTo>
                  <a:lnTo>
                    <a:pt x="2360" y="792"/>
                  </a:lnTo>
                  <a:lnTo>
                    <a:pt x="2362" y="792"/>
                  </a:lnTo>
                  <a:lnTo>
                    <a:pt x="2365" y="792"/>
                  </a:lnTo>
                  <a:lnTo>
                    <a:pt x="2366" y="792"/>
                  </a:lnTo>
                  <a:lnTo>
                    <a:pt x="2368" y="790"/>
                  </a:lnTo>
                  <a:lnTo>
                    <a:pt x="2370" y="788"/>
                  </a:lnTo>
                  <a:lnTo>
                    <a:pt x="2371" y="783"/>
                  </a:lnTo>
                  <a:lnTo>
                    <a:pt x="2370" y="776"/>
                  </a:lnTo>
                  <a:lnTo>
                    <a:pt x="2367" y="770"/>
                  </a:lnTo>
                  <a:lnTo>
                    <a:pt x="2366" y="765"/>
                  </a:lnTo>
                  <a:lnTo>
                    <a:pt x="2368" y="759"/>
                  </a:lnTo>
                  <a:lnTo>
                    <a:pt x="2370" y="758"/>
                  </a:lnTo>
                  <a:lnTo>
                    <a:pt x="2371" y="759"/>
                  </a:lnTo>
                  <a:lnTo>
                    <a:pt x="2373" y="760"/>
                  </a:lnTo>
                  <a:lnTo>
                    <a:pt x="2375" y="761"/>
                  </a:lnTo>
                  <a:lnTo>
                    <a:pt x="2376" y="761"/>
                  </a:lnTo>
                  <a:lnTo>
                    <a:pt x="2378" y="761"/>
                  </a:lnTo>
                  <a:lnTo>
                    <a:pt x="2380" y="761"/>
                  </a:lnTo>
                  <a:lnTo>
                    <a:pt x="2381" y="763"/>
                  </a:lnTo>
                  <a:lnTo>
                    <a:pt x="2381" y="764"/>
                  </a:lnTo>
                  <a:lnTo>
                    <a:pt x="2382" y="766"/>
                  </a:lnTo>
                  <a:lnTo>
                    <a:pt x="2383" y="768"/>
                  </a:lnTo>
                  <a:lnTo>
                    <a:pt x="2384" y="769"/>
                  </a:lnTo>
                  <a:lnTo>
                    <a:pt x="2386" y="770"/>
                  </a:lnTo>
                  <a:lnTo>
                    <a:pt x="2387" y="769"/>
                  </a:lnTo>
                  <a:lnTo>
                    <a:pt x="2389" y="766"/>
                  </a:lnTo>
                  <a:lnTo>
                    <a:pt x="2389" y="764"/>
                  </a:lnTo>
                  <a:lnTo>
                    <a:pt x="2389" y="761"/>
                  </a:lnTo>
                  <a:lnTo>
                    <a:pt x="2391" y="761"/>
                  </a:lnTo>
                  <a:lnTo>
                    <a:pt x="2392" y="760"/>
                  </a:lnTo>
                  <a:lnTo>
                    <a:pt x="2393" y="760"/>
                  </a:lnTo>
                  <a:lnTo>
                    <a:pt x="2394" y="759"/>
                  </a:lnTo>
                  <a:lnTo>
                    <a:pt x="2396" y="756"/>
                  </a:lnTo>
                  <a:lnTo>
                    <a:pt x="2397" y="754"/>
                  </a:lnTo>
                  <a:lnTo>
                    <a:pt x="2398" y="751"/>
                  </a:lnTo>
                  <a:lnTo>
                    <a:pt x="2399" y="748"/>
                  </a:lnTo>
                  <a:lnTo>
                    <a:pt x="2399" y="746"/>
                  </a:lnTo>
                  <a:lnTo>
                    <a:pt x="2401" y="743"/>
                  </a:lnTo>
                  <a:lnTo>
                    <a:pt x="2401" y="740"/>
                  </a:lnTo>
                  <a:lnTo>
                    <a:pt x="2401" y="737"/>
                  </a:lnTo>
                  <a:lnTo>
                    <a:pt x="2401" y="735"/>
                  </a:lnTo>
                  <a:lnTo>
                    <a:pt x="2402" y="733"/>
                  </a:lnTo>
                  <a:lnTo>
                    <a:pt x="2403" y="729"/>
                  </a:lnTo>
                  <a:lnTo>
                    <a:pt x="2404" y="727"/>
                  </a:lnTo>
                  <a:lnTo>
                    <a:pt x="2404" y="723"/>
                  </a:lnTo>
                  <a:lnTo>
                    <a:pt x="2404" y="720"/>
                  </a:lnTo>
                  <a:lnTo>
                    <a:pt x="2406" y="718"/>
                  </a:lnTo>
                  <a:lnTo>
                    <a:pt x="2407" y="718"/>
                  </a:lnTo>
                  <a:lnTo>
                    <a:pt x="2407" y="719"/>
                  </a:lnTo>
                  <a:lnTo>
                    <a:pt x="2408" y="720"/>
                  </a:lnTo>
                  <a:lnTo>
                    <a:pt x="2408" y="720"/>
                  </a:lnTo>
                  <a:lnTo>
                    <a:pt x="2409" y="722"/>
                  </a:lnTo>
                  <a:lnTo>
                    <a:pt x="2409" y="723"/>
                  </a:lnTo>
                  <a:lnTo>
                    <a:pt x="2411" y="722"/>
                  </a:lnTo>
                  <a:lnTo>
                    <a:pt x="2411" y="720"/>
                  </a:lnTo>
                  <a:lnTo>
                    <a:pt x="2412" y="719"/>
                  </a:lnTo>
                  <a:lnTo>
                    <a:pt x="2413" y="718"/>
                  </a:lnTo>
                  <a:lnTo>
                    <a:pt x="2416" y="717"/>
                  </a:lnTo>
                  <a:lnTo>
                    <a:pt x="2416" y="717"/>
                  </a:lnTo>
                  <a:lnTo>
                    <a:pt x="2417" y="715"/>
                  </a:lnTo>
                  <a:lnTo>
                    <a:pt x="2418" y="715"/>
                  </a:lnTo>
                  <a:lnTo>
                    <a:pt x="2421" y="714"/>
                  </a:lnTo>
                  <a:lnTo>
                    <a:pt x="2421" y="710"/>
                  </a:lnTo>
                  <a:lnTo>
                    <a:pt x="2421" y="707"/>
                  </a:lnTo>
                  <a:lnTo>
                    <a:pt x="2423" y="704"/>
                  </a:lnTo>
                  <a:lnTo>
                    <a:pt x="2426" y="703"/>
                  </a:lnTo>
                  <a:lnTo>
                    <a:pt x="2426" y="700"/>
                  </a:lnTo>
                  <a:lnTo>
                    <a:pt x="2427" y="699"/>
                  </a:lnTo>
                  <a:lnTo>
                    <a:pt x="2426" y="697"/>
                  </a:lnTo>
                  <a:lnTo>
                    <a:pt x="2426" y="694"/>
                  </a:lnTo>
                  <a:lnTo>
                    <a:pt x="2426" y="692"/>
                  </a:lnTo>
                  <a:lnTo>
                    <a:pt x="2427" y="689"/>
                  </a:lnTo>
                  <a:lnTo>
                    <a:pt x="2428" y="686"/>
                  </a:lnTo>
                  <a:lnTo>
                    <a:pt x="2428" y="683"/>
                  </a:lnTo>
                  <a:lnTo>
                    <a:pt x="2429" y="679"/>
                  </a:lnTo>
                  <a:lnTo>
                    <a:pt x="2431" y="676"/>
                  </a:lnTo>
                  <a:lnTo>
                    <a:pt x="2432" y="671"/>
                  </a:lnTo>
                  <a:lnTo>
                    <a:pt x="2433" y="666"/>
                  </a:lnTo>
                  <a:lnTo>
                    <a:pt x="2433" y="659"/>
                  </a:lnTo>
                  <a:lnTo>
                    <a:pt x="2436" y="658"/>
                  </a:lnTo>
                  <a:lnTo>
                    <a:pt x="2439" y="657"/>
                  </a:lnTo>
                  <a:lnTo>
                    <a:pt x="2442" y="656"/>
                  </a:lnTo>
                  <a:lnTo>
                    <a:pt x="2444" y="654"/>
                  </a:lnTo>
                  <a:lnTo>
                    <a:pt x="2446" y="653"/>
                  </a:lnTo>
                  <a:lnTo>
                    <a:pt x="2447" y="653"/>
                  </a:lnTo>
                  <a:lnTo>
                    <a:pt x="2449" y="653"/>
                  </a:lnTo>
                  <a:lnTo>
                    <a:pt x="2451" y="652"/>
                  </a:lnTo>
                  <a:lnTo>
                    <a:pt x="2452" y="649"/>
                  </a:lnTo>
                  <a:lnTo>
                    <a:pt x="2453" y="647"/>
                  </a:lnTo>
                  <a:lnTo>
                    <a:pt x="2454" y="646"/>
                  </a:lnTo>
                  <a:lnTo>
                    <a:pt x="2456" y="645"/>
                  </a:lnTo>
                  <a:lnTo>
                    <a:pt x="2457" y="645"/>
                  </a:lnTo>
                  <a:lnTo>
                    <a:pt x="2459" y="645"/>
                  </a:lnTo>
                  <a:lnTo>
                    <a:pt x="2462" y="645"/>
                  </a:lnTo>
                  <a:lnTo>
                    <a:pt x="2463" y="645"/>
                  </a:lnTo>
                  <a:lnTo>
                    <a:pt x="2464" y="645"/>
                  </a:lnTo>
                  <a:lnTo>
                    <a:pt x="2464" y="645"/>
                  </a:lnTo>
                  <a:lnTo>
                    <a:pt x="2464" y="642"/>
                  </a:lnTo>
                  <a:lnTo>
                    <a:pt x="2467" y="637"/>
                  </a:lnTo>
                  <a:lnTo>
                    <a:pt x="2468" y="631"/>
                  </a:lnTo>
                  <a:lnTo>
                    <a:pt x="2468" y="626"/>
                  </a:lnTo>
                  <a:lnTo>
                    <a:pt x="2468" y="611"/>
                  </a:lnTo>
                  <a:lnTo>
                    <a:pt x="2467" y="608"/>
                  </a:lnTo>
                  <a:lnTo>
                    <a:pt x="2467" y="606"/>
                  </a:lnTo>
                  <a:lnTo>
                    <a:pt x="2465" y="602"/>
                  </a:lnTo>
                  <a:lnTo>
                    <a:pt x="2465" y="600"/>
                  </a:lnTo>
                  <a:lnTo>
                    <a:pt x="2464" y="597"/>
                  </a:lnTo>
                  <a:lnTo>
                    <a:pt x="2463" y="595"/>
                  </a:lnTo>
                  <a:lnTo>
                    <a:pt x="2463" y="592"/>
                  </a:lnTo>
                  <a:lnTo>
                    <a:pt x="2462" y="589"/>
                  </a:lnTo>
                  <a:lnTo>
                    <a:pt x="2462" y="585"/>
                  </a:lnTo>
                  <a:lnTo>
                    <a:pt x="2462" y="576"/>
                  </a:lnTo>
                  <a:lnTo>
                    <a:pt x="2460" y="574"/>
                  </a:lnTo>
                  <a:lnTo>
                    <a:pt x="2460" y="571"/>
                  </a:lnTo>
                  <a:lnTo>
                    <a:pt x="2459" y="567"/>
                  </a:lnTo>
                  <a:lnTo>
                    <a:pt x="2459" y="564"/>
                  </a:lnTo>
                  <a:lnTo>
                    <a:pt x="2459" y="555"/>
                  </a:lnTo>
                  <a:lnTo>
                    <a:pt x="2462" y="546"/>
                  </a:lnTo>
                  <a:lnTo>
                    <a:pt x="2464" y="538"/>
                  </a:lnTo>
                  <a:lnTo>
                    <a:pt x="2467" y="535"/>
                  </a:lnTo>
                  <a:lnTo>
                    <a:pt x="2468" y="534"/>
                  </a:lnTo>
                  <a:lnTo>
                    <a:pt x="2469" y="534"/>
                  </a:lnTo>
                  <a:lnTo>
                    <a:pt x="2470" y="535"/>
                  </a:lnTo>
                  <a:lnTo>
                    <a:pt x="2473" y="535"/>
                  </a:lnTo>
                  <a:lnTo>
                    <a:pt x="2474" y="533"/>
                  </a:lnTo>
                  <a:lnTo>
                    <a:pt x="2475" y="530"/>
                  </a:lnTo>
                  <a:lnTo>
                    <a:pt x="2478" y="526"/>
                  </a:lnTo>
                  <a:lnTo>
                    <a:pt x="2479" y="526"/>
                  </a:lnTo>
                  <a:lnTo>
                    <a:pt x="2479" y="528"/>
                  </a:lnTo>
                  <a:lnTo>
                    <a:pt x="2480" y="529"/>
                  </a:lnTo>
                  <a:lnTo>
                    <a:pt x="2480" y="531"/>
                  </a:lnTo>
                  <a:lnTo>
                    <a:pt x="2480" y="534"/>
                  </a:lnTo>
                  <a:lnTo>
                    <a:pt x="2480" y="536"/>
                  </a:lnTo>
                  <a:lnTo>
                    <a:pt x="2480" y="538"/>
                  </a:lnTo>
                  <a:lnTo>
                    <a:pt x="2480" y="569"/>
                  </a:lnTo>
                  <a:lnTo>
                    <a:pt x="2480" y="569"/>
                  </a:lnTo>
                  <a:lnTo>
                    <a:pt x="2479" y="570"/>
                  </a:lnTo>
                  <a:lnTo>
                    <a:pt x="2478" y="572"/>
                  </a:lnTo>
                  <a:lnTo>
                    <a:pt x="2478" y="574"/>
                  </a:lnTo>
                  <a:lnTo>
                    <a:pt x="2478" y="592"/>
                  </a:lnTo>
                  <a:lnTo>
                    <a:pt x="2478" y="596"/>
                  </a:lnTo>
                  <a:lnTo>
                    <a:pt x="2477" y="600"/>
                  </a:lnTo>
                  <a:lnTo>
                    <a:pt x="2477" y="603"/>
                  </a:lnTo>
                  <a:lnTo>
                    <a:pt x="2478" y="607"/>
                  </a:lnTo>
                  <a:lnTo>
                    <a:pt x="2478" y="613"/>
                  </a:lnTo>
                  <a:lnTo>
                    <a:pt x="2479" y="618"/>
                  </a:lnTo>
                  <a:lnTo>
                    <a:pt x="2480" y="623"/>
                  </a:lnTo>
                  <a:lnTo>
                    <a:pt x="2482" y="627"/>
                  </a:lnTo>
                  <a:lnTo>
                    <a:pt x="2483" y="632"/>
                  </a:lnTo>
                  <a:lnTo>
                    <a:pt x="2484" y="635"/>
                  </a:lnTo>
                  <a:lnTo>
                    <a:pt x="2485" y="637"/>
                  </a:lnTo>
                  <a:lnTo>
                    <a:pt x="2487" y="638"/>
                  </a:lnTo>
                  <a:lnTo>
                    <a:pt x="2489" y="638"/>
                  </a:lnTo>
                  <a:lnTo>
                    <a:pt x="2490" y="637"/>
                  </a:lnTo>
                  <a:lnTo>
                    <a:pt x="2493" y="636"/>
                  </a:lnTo>
                  <a:lnTo>
                    <a:pt x="2494" y="635"/>
                  </a:lnTo>
                  <a:lnTo>
                    <a:pt x="2495" y="633"/>
                  </a:lnTo>
                  <a:lnTo>
                    <a:pt x="2498" y="632"/>
                  </a:lnTo>
                  <a:lnTo>
                    <a:pt x="2498" y="631"/>
                  </a:lnTo>
                  <a:lnTo>
                    <a:pt x="2499" y="628"/>
                  </a:lnTo>
                  <a:lnTo>
                    <a:pt x="2499" y="627"/>
                  </a:lnTo>
                  <a:lnTo>
                    <a:pt x="2499" y="626"/>
                  </a:lnTo>
                  <a:lnTo>
                    <a:pt x="2500" y="625"/>
                  </a:lnTo>
                  <a:lnTo>
                    <a:pt x="2502" y="625"/>
                  </a:lnTo>
                  <a:lnTo>
                    <a:pt x="2503" y="625"/>
                  </a:lnTo>
                  <a:lnTo>
                    <a:pt x="2504" y="623"/>
                  </a:lnTo>
                  <a:lnTo>
                    <a:pt x="2504" y="622"/>
                  </a:lnTo>
                  <a:lnTo>
                    <a:pt x="2504" y="621"/>
                  </a:lnTo>
                  <a:lnTo>
                    <a:pt x="2505" y="620"/>
                  </a:lnTo>
                  <a:lnTo>
                    <a:pt x="2505" y="618"/>
                  </a:lnTo>
                  <a:lnTo>
                    <a:pt x="2507" y="618"/>
                  </a:lnTo>
                  <a:lnTo>
                    <a:pt x="2507" y="621"/>
                  </a:lnTo>
                  <a:lnTo>
                    <a:pt x="2507" y="623"/>
                  </a:lnTo>
                  <a:lnTo>
                    <a:pt x="2508" y="626"/>
                  </a:lnTo>
                  <a:lnTo>
                    <a:pt x="2509" y="628"/>
                  </a:lnTo>
                  <a:lnTo>
                    <a:pt x="2509" y="632"/>
                  </a:lnTo>
                  <a:lnTo>
                    <a:pt x="2509" y="636"/>
                  </a:lnTo>
                  <a:lnTo>
                    <a:pt x="2510" y="638"/>
                  </a:lnTo>
                  <a:lnTo>
                    <a:pt x="2512" y="642"/>
                  </a:lnTo>
                  <a:lnTo>
                    <a:pt x="2513" y="645"/>
                  </a:lnTo>
                  <a:lnTo>
                    <a:pt x="2514" y="645"/>
                  </a:lnTo>
                  <a:lnTo>
                    <a:pt x="2515" y="645"/>
                  </a:lnTo>
                  <a:lnTo>
                    <a:pt x="2515" y="645"/>
                  </a:lnTo>
                  <a:lnTo>
                    <a:pt x="2515" y="643"/>
                  </a:lnTo>
                  <a:lnTo>
                    <a:pt x="2515" y="641"/>
                  </a:lnTo>
                  <a:lnTo>
                    <a:pt x="2515" y="638"/>
                  </a:lnTo>
                  <a:lnTo>
                    <a:pt x="2517" y="637"/>
                  </a:lnTo>
                  <a:lnTo>
                    <a:pt x="2517" y="635"/>
                  </a:lnTo>
                  <a:lnTo>
                    <a:pt x="2517" y="633"/>
                  </a:lnTo>
                  <a:lnTo>
                    <a:pt x="2518" y="635"/>
                  </a:lnTo>
                  <a:lnTo>
                    <a:pt x="2519" y="635"/>
                  </a:lnTo>
                  <a:lnTo>
                    <a:pt x="2522" y="636"/>
                  </a:lnTo>
                  <a:lnTo>
                    <a:pt x="2523" y="636"/>
                  </a:lnTo>
                  <a:lnTo>
                    <a:pt x="2524" y="636"/>
                  </a:lnTo>
                  <a:lnTo>
                    <a:pt x="2525" y="633"/>
                  </a:lnTo>
                  <a:lnTo>
                    <a:pt x="2527" y="631"/>
                  </a:lnTo>
                  <a:lnTo>
                    <a:pt x="2527" y="630"/>
                  </a:lnTo>
                  <a:lnTo>
                    <a:pt x="2528" y="628"/>
                  </a:lnTo>
                  <a:lnTo>
                    <a:pt x="2529" y="627"/>
                  </a:lnTo>
                  <a:lnTo>
                    <a:pt x="2530" y="626"/>
                  </a:lnTo>
                  <a:lnTo>
                    <a:pt x="2531" y="623"/>
                  </a:lnTo>
                  <a:lnTo>
                    <a:pt x="2533" y="622"/>
                  </a:lnTo>
                  <a:lnTo>
                    <a:pt x="2533" y="620"/>
                  </a:lnTo>
                  <a:lnTo>
                    <a:pt x="2534" y="618"/>
                  </a:lnTo>
                  <a:lnTo>
                    <a:pt x="2535" y="616"/>
                  </a:lnTo>
                  <a:lnTo>
                    <a:pt x="2538" y="613"/>
                  </a:lnTo>
                  <a:lnTo>
                    <a:pt x="2539" y="611"/>
                  </a:lnTo>
                  <a:lnTo>
                    <a:pt x="2541" y="608"/>
                  </a:lnTo>
                  <a:lnTo>
                    <a:pt x="2543" y="607"/>
                  </a:lnTo>
                  <a:lnTo>
                    <a:pt x="2544" y="608"/>
                  </a:lnTo>
                  <a:lnTo>
                    <a:pt x="2544" y="608"/>
                  </a:lnTo>
                  <a:lnTo>
                    <a:pt x="2545" y="608"/>
                  </a:lnTo>
                  <a:lnTo>
                    <a:pt x="2545" y="611"/>
                  </a:lnTo>
                  <a:lnTo>
                    <a:pt x="2546" y="611"/>
                  </a:lnTo>
                  <a:lnTo>
                    <a:pt x="2548" y="612"/>
                  </a:lnTo>
                  <a:lnTo>
                    <a:pt x="2548" y="613"/>
                  </a:lnTo>
                  <a:lnTo>
                    <a:pt x="2549" y="616"/>
                  </a:lnTo>
                  <a:lnTo>
                    <a:pt x="2550" y="617"/>
                  </a:lnTo>
                  <a:lnTo>
                    <a:pt x="2550" y="620"/>
                  </a:lnTo>
                  <a:lnTo>
                    <a:pt x="2551" y="621"/>
                  </a:lnTo>
                  <a:lnTo>
                    <a:pt x="2553" y="623"/>
                  </a:lnTo>
                  <a:lnTo>
                    <a:pt x="2554" y="623"/>
                  </a:lnTo>
                  <a:lnTo>
                    <a:pt x="2555" y="623"/>
                  </a:lnTo>
                  <a:lnTo>
                    <a:pt x="2556" y="621"/>
                  </a:lnTo>
                  <a:lnTo>
                    <a:pt x="2556" y="620"/>
                  </a:lnTo>
                  <a:lnTo>
                    <a:pt x="2558" y="617"/>
                  </a:lnTo>
                  <a:lnTo>
                    <a:pt x="2558" y="615"/>
                  </a:lnTo>
                  <a:lnTo>
                    <a:pt x="2559" y="612"/>
                  </a:lnTo>
                  <a:lnTo>
                    <a:pt x="2560" y="611"/>
                  </a:lnTo>
                  <a:lnTo>
                    <a:pt x="2561" y="611"/>
                  </a:lnTo>
                  <a:lnTo>
                    <a:pt x="2565" y="606"/>
                  </a:lnTo>
                  <a:lnTo>
                    <a:pt x="2568" y="597"/>
                  </a:lnTo>
                  <a:lnTo>
                    <a:pt x="2566" y="590"/>
                  </a:lnTo>
                  <a:lnTo>
                    <a:pt x="2565" y="586"/>
                  </a:lnTo>
                  <a:lnTo>
                    <a:pt x="2565" y="582"/>
                  </a:lnTo>
                  <a:lnTo>
                    <a:pt x="2566" y="577"/>
                  </a:lnTo>
                  <a:lnTo>
                    <a:pt x="2566" y="574"/>
                  </a:lnTo>
                  <a:lnTo>
                    <a:pt x="2566" y="559"/>
                  </a:lnTo>
                  <a:lnTo>
                    <a:pt x="2568" y="552"/>
                  </a:lnTo>
                  <a:lnTo>
                    <a:pt x="2569" y="547"/>
                  </a:lnTo>
                  <a:lnTo>
                    <a:pt x="2569" y="543"/>
                  </a:lnTo>
                  <a:lnTo>
                    <a:pt x="2569" y="539"/>
                  </a:lnTo>
                  <a:lnTo>
                    <a:pt x="2569" y="536"/>
                  </a:lnTo>
                  <a:lnTo>
                    <a:pt x="2570" y="535"/>
                  </a:lnTo>
                  <a:lnTo>
                    <a:pt x="2570" y="534"/>
                  </a:lnTo>
                  <a:lnTo>
                    <a:pt x="2571" y="533"/>
                  </a:lnTo>
                  <a:lnTo>
                    <a:pt x="2574" y="531"/>
                  </a:lnTo>
                  <a:lnTo>
                    <a:pt x="2575" y="530"/>
                  </a:lnTo>
                  <a:lnTo>
                    <a:pt x="2576" y="531"/>
                  </a:lnTo>
                  <a:lnTo>
                    <a:pt x="2578" y="534"/>
                  </a:lnTo>
                  <a:lnTo>
                    <a:pt x="2579" y="536"/>
                  </a:lnTo>
                  <a:lnTo>
                    <a:pt x="2580" y="539"/>
                  </a:lnTo>
                  <a:lnTo>
                    <a:pt x="2583" y="543"/>
                  </a:lnTo>
                  <a:lnTo>
                    <a:pt x="2584" y="545"/>
                  </a:lnTo>
                  <a:lnTo>
                    <a:pt x="2585" y="547"/>
                  </a:lnTo>
                  <a:lnTo>
                    <a:pt x="2586" y="550"/>
                  </a:lnTo>
                  <a:lnTo>
                    <a:pt x="2588" y="550"/>
                  </a:lnTo>
                  <a:lnTo>
                    <a:pt x="2589" y="550"/>
                  </a:lnTo>
                  <a:lnTo>
                    <a:pt x="2589" y="549"/>
                  </a:lnTo>
                  <a:lnTo>
                    <a:pt x="2590" y="546"/>
                  </a:lnTo>
                  <a:lnTo>
                    <a:pt x="2590" y="543"/>
                  </a:lnTo>
                  <a:lnTo>
                    <a:pt x="2591" y="535"/>
                  </a:lnTo>
                  <a:lnTo>
                    <a:pt x="2591" y="526"/>
                  </a:lnTo>
                  <a:lnTo>
                    <a:pt x="2590" y="516"/>
                  </a:lnTo>
                  <a:lnTo>
                    <a:pt x="2589" y="515"/>
                  </a:lnTo>
                  <a:lnTo>
                    <a:pt x="2589" y="514"/>
                  </a:lnTo>
                  <a:lnTo>
                    <a:pt x="2588" y="515"/>
                  </a:lnTo>
                  <a:lnTo>
                    <a:pt x="2586" y="515"/>
                  </a:lnTo>
                  <a:lnTo>
                    <a:pt x="2586" y="516"/>
                  </a:lnTo>
                  <a:lnTo>
                    <a:pt x="2585" y="516"/>
                  </a:lnTo>
                  <a:lnTo>
                    <a:pt x="2583" y="518"/>
                  </a:lnTo>
                  <a:lnTo>
                    <a:pt x="2580" y="519"/>
                  </a:lnTo>
                  <a:lnTo>
                    <a:pt x="2576" y="518"/>
                  </a:lnTo>
                  <a:lnTo>
                    <a:pt x="2575" y="516"/>
                  </a:lnTo>
                  <a:lnTo>
                    <a:pt x="2573" y="514"/>
                  </a:lnTo>
                  <a:lnTo>
                    <a:pt x="2571" y="510"/>
                  </a:lnTo>
                  <a:lnTo>
                    <a:pt x="2571" y="506"/>
                  </a:lnTo>
                  <a:lnTo>
                    <a:pt x="2573" y="503"/>
                  </a:lnTo>
                  <a:lnTo>
                    <a:pt x="2575" y="498"/>
                  </a:lnTo>
                  <a:lnTo>
                    <a:pt x="2574" y="497"/>
                  </a:lnTo>
                  <a:lnTo>
                    <a:pt x="2574" y="493"/>
                  </a:lnTo>
                  <a:lnTo>
                    <a:pt x="2574" y="489"/>
                  </a:lnTo>
                  <a:lnTo>
                    <a:pt x="2575" y="485"/>
                  </a:lnTo>
                  <a:lnTo>
                    <a:pt x="2575" y="483"/>
                  </a:lnTo>
                  <a:lnTo>
                    <a:pt x="2575" y="483"/>
                  </a:lnTo>
                  <a:lnTo>
                    <a:pt x="2576" y="483"/>
                  </a:lnTo>
                  <a:lnTo>
                    <a:pt x="2578" y="483"/>
                  </a:lnTo>
                  <a:lnTo>
                    <a:pt x="2579" y="484"/>
                  </a:lnTo>
                  <a:lnTo>
                    <a:pt x="2580" y="485"/>
                  </a:lnTo>
                  <a:lnTo>
                    <a:pt x="2583" y="484"/>
                  </a:lnTo>
                  <a:lnTo>
                    <a:pt x="2584" y="483"/>
                  </a:lnTo>
                  <a:lnTo>
                    <a:pt x="2585" y="480"/>
                  </a:lnTo>
                  <a:lnTo>
                    <a:pt x="2586" y="478"/>
                  </a:lnTo>
                  <a:lnTo>
                    <a:pt x="2588" y="475"/>
                  </a:lnTo>
                  <a:lnTo>
                    <a:pt x="2589" y="475"/>
                  </a:lnTo>
                  <a:lnTo>
                    <a:pt x="2590" y="475"/>
                  </a:lnTo>
                  <a:lnTo>
                    <a:pt x="2593" y="475"/>
                  </a:lnTo>
                  <a:lnTo>
                    <a:pt x="2595" y="474"/>
                  </a:lnTo>
                  <a:lnTo>
                    <a:pt x="2598" y="473"/>
                  </a:lnTo>
                  <a:lnTo>
                    <a:pt x="2600" y="472"/>
                  </a:lnTo>
                  <a:lnTo>
                    <a:pt x="2602" y="474"/>
                  </a:lnTo>
                  <a:lnTo>
                    <a:pt x="2604" y="475"/>
                  </a:lnTo>
                  <a:lnTo>
                    <a:pt x="2605" y="477"/>
                  </a:lnTo>
                  <a:lnTo>
                    <a:pt x="2606" y="478"/>
                  </a:lnTo>
                  <a:lnTo>
                    <a:pt x="2607" y="479"/>
                  </a:lnTo>
                  <a:lnTo>
                    <a:pt x="2610" y="478"/>
                  </a:lnTo>
                  <a:lnTo>
                    <a:pt x="2610" y="477"/>
                  </a:lnTo>
                  <a:lnTo>
                    <a:pt x="2611" y="475"/>
                  </a:lnTo>
                  <a:lnTo>
                    <a:pt x="2612" y="473"/>
                  </a:lnTo>
                  <a:lnTo>
                    <a:pt x="2614" y="472"/>
                  </a:lnTo>
                  <a:lnTo>
                    <a:pt x="2615" y="472"/>
                  </a:lnTo>
                  <a:lnTo>
                    <a:pt x="2616" y="469"/>
                  </a:lnTo>
                  <a:lnTo>
                    <a:pt x="2617" y="468"/>
                  </a:lnTo>
                  <a:lnTo>
                    <a:pt x="2619" y="468"/>
                  </a:lnTo>
                  <a:lnTo>
                    <a:pt x="2620" y="468"/>
                  </a:lnTo>
                  <a:lnTo>
                    <a:pt x="2621" y="468"/>
                  </a:lnTo>
                  <a:lnTo>
                    <a:pt x="2622" y="469"/>
                  </a:lnTo>
                  <a:lnTo>
                    <a:pt x="2624" y="469"/>
                  </a:lnTo>
                  <a:lnTo>
                    <a:pt x="2625" y="469"/>
                  </a:lnTo>
                  <a:lnTo>
                    <a:pt x="2625" y="469"/>
                  </a:lnTo>
                  <a:lnTo>
                    <a:pt x="2626" y="468"/>
                  </a:lnTo>
                  <a:lnTo>
                    <a:pt x="2626" y="467"/>
                  </a:lnTo>
                  <a:lnTo>
                    <a:pt x="2626" y="464"/>
                  </a:lnTo>
                  <a:lnTo>
                    <a:pt x="2626" y="463"/>
                  </a:lnTo>
                  <a:lnTo>
                    <a:pt x="2625" y="462"/>
                  </a:lnTo>
                  <a:lnTo>
                    <a:pt x="2625" y="462"/>
                  </a:lnTo>
                  <a:lnTo>
                    <a:pt x="2624" y="462"/>
                  </a:lnTo>
                  <a:lnTo>
                    <a:pt x="2622" y="462"/>
                  </a:lnTo>
                  <a:lnTo>
                    <a:pt x="2622" y="460"/>
                  </a:lnTo>
                  <a:lnTo>
                    <a:pt x="2621" y="458"/>
                  </a:lnTo>
                  <a:lnTo>
                    <a:pt x="2620" y="457"/>
                  </a:lnTo>
                  <a:lnTo>
                    <a:pt x="2619" y="457"/>
                  </a:lnTo>
                  <a:lnTo>
                    <a:pt x="2617" y="454"/>
                  </a:lnTo>
                  <a:lnTo>
                    <a:pt x="2617" y="454"/>
                  </a:lnTo>
                  <a:lnTo>
                    <a:pt x="2616" y="454"/>
                  </a:lnTo>
                  <a:lnTo>
                    <a:pt x="2616" y="457"/>
                  </a:lnTo>
                  <a:lnTo>
                    <a:pt x="2616" y="459"/>
                  </a:lnTo>
                  <a:lnTo>
                    <a:pt x="2614" y="460"/>
                  </a:lnTo>
                  <a:lnTo>
                    <a:pt x="2611" y="462"/>
                  </a:lnTo>
                  <a:lnTo>
                    <a:pt x="2611" y="462"/>
                  </a:lnTo>
                  <a:lnTo>
                    <a:pt x="2609" y="462"/>
                  </a:lnTo>
                  <a:lnTo>
                    <a:pt x="2606" y="462"/>
                  </a:lnTo>
                  <a:lnTo>
                    <a:pt x="2602" y="460"/>
                  </a:lnTo>
                  <a:lnTo>
                    <a:pt x="2600" y="459"/>
                  </a:lnTo>
                  <a:lnTo>
                    <a:pt x="2598" y="460"/>
                  </a:lnTo>
                  <a:lnTo>
                    <a:pt x="2595" y="462"/>
                  </a:lnTo>
                  <a:lnTo>
                    <a:pt x="2593" y="462"/>
                  </a:lnTo>
                  <a:lnTo>
                    <a:pt x="2591" y="460"/>
                  </a:lnTo>
                  <a:lnTo>
                    <a:pt x="2591" y="459"/>
                  </a:lnTo>
                  <a:lnTo>
                    <a:pt x="2590" y="457"/>
                  </a:lnTo>
                  <a:lnTo>
                    <a:pt x="2590" y="457"/>
                  </a:lnTo>
                  <a:lnTo>
                    <a:pt x="2589" y="455"/>
                  </a:lnTo>
                  <a:lnTo>
                    <a:pt x="2588" y="457"/>
                  </a:lnTo>
                  <a:lnTo>
                    <a:pt x="2586" y="457"/>
                  </a:lnTo>
                  <a:lnTo>
                    <a:pt x="2585" y="459"/>
                  </a:lnTo>
                  <a:lnTo>
                    <a:pt x="2585" y="460"/>
                  </a:lnTo>
                  <a:lnTo>
                    <a:pt x="2584" y="463"/>
                  </a:lnTo>
                  <a:lnTo>
                    <a:pt x="2583" y="464"/>
                  </a:lnTo>
                  <a:lnTo>
                    <a:pt x="2580" y="467"/>
                  </a:lnTo>
                  <a:lnTo>
                    <a:pt x="2578" y="467"/>
                  </a:lnTo>
                  <a:lnTo>
                    <a:pt x="2575" y="467"/>
                  </a:lnTo>
                  <a:lnTo>
                    <a:pt x="2574" y="469"/>
                  </a:lnTo>
                  <a:lnTo>
                    <a:pt x="2571" y="472"/>
                  </a:lnTo>
                  <a:lnTo>
                    <a:pt x="2569" y="472"/>
                  </a:lnTo>
                  <a:lnTo>
                    <a:pt x="2569" y="467"/>
                  </a:lnTo>
                  <a:lnTo>
                    <a:pt x="2570" y="467"/>
                  </a:lnTo>
                  <a:lnTo>
                    <a:pt x="2570" y="467"/>
                  </a:lnTo>
                  <a:lnTo>
                    <a:pt x="2571" y="465"/>
                  </a:lnTo>
                  <a:lnTo>
                    <a:pt x="2571" y="464"/>
                  </a:lnTo>
                  <a:lnTo>
                    <a:pt x="2574" y="464"/>
                  </a:lnTo>
                  <a:lnTo>
                    <a:pt x="2574" y="463"/>
                  </a:lnTo>
                  <a:lnTo>
                    <a:pt x="2574" y="460"/>
                  </a:lnTo>
                  <a:lnTo>
                    <a:pt x="2571" y="457"/>
                  </a:lnTo>
                  <a:lnTo>
                    <a:pt x="2571" y="453"/>
                  </a:lnTo>
                  <a:lnTo>
                    <a:pt x="2570" y="450"/>
                  </a:lnTo>
                  <a:lnTo>
                    <a:pt x="2569" y="448"/>
                  </a:lnTo>
                  <a:lnTo>
                    <a:pt x="2568" y="446"/>
                  </a:lnTo>
                  <a:lnTo>
                    <a:pt x="2565" y="443"/>
                  </a:lnTo>
                  <a:lnTo>
                    <a:pt x="2564" y="441"/>
                  </a:lnTo>
                  <a:lnTo>
                    <a:pt x="2564" y="441"/>
                  </a:lnTo>
                  <a:lnTo>
                    <a:pt x="2563" y="439"/>
                  </a:lnTo>
                  <a:lnTo>
                    <a:pt x="2563" y="437"/>
                  </a:lnTo>
                  <a:lnTo>
                    <a:pt x="2561" y="436"/>
                  </a:lnTo>
                  <a:lnTo>
                    <a:pt x="2560" y="433"/>
                  </a:lnTo>
                  <a:lnTo>
                    <a:pt x="2559" y="433"/>
                  </a:lnTo>
                  <a:lnTo>
                    <a:pt x="2559" y="431"/>
                  </a:lnTo>
                  <a:lnTo>
                    <a:pt x="2558" y="428"/>
                  </a:lnTo>
                  <a:lnTo>
                    <a:pt x="2556" y="424"/>
                  </a:lnTo>
                  <a:lnTo>
                    <a:pt x="2556" y="421"/>
                  </a:lnTo>
                  <a:lnTo>
                    <a:pt x="2556" y="417"/>
                  </a:lnTo>
                  <a:lnTo>
                    <a:pt x="2558" y="414"/>
                  </a:lnTo>
                  <a:lnTo>
                    <a:pt x="2558" y="412"/>
                  </a:lnTo>
                  <a:lnTo>
                    <a:pt x="2559" y="408"/>
                  </a:lnTo>
                  <a:lnTo>
                    <a:pt x="2559" y="404"/>
                  </a:lnTo>
                  <a:lnTo>
                    <a:pt x="2558" y="393"/>
                  </a:lnTo>
                  <a:lnTo>
                    <a:pt x="2556" y="381"/>
                  </a:lnTo>
                  <a:lnTo>
                    <a:pt x="2556" y="357"/>
                  </a:lnTo>
                  <a:lnTo>
                    <a:pt x="2564" y="350"/>
                  </a:lnTo>
                  <a:lnTo>
                    <a:pt x="2565" y="347"/>
                  </a:lnTo>
                  <a:lnTo>
                    <a:pt x="2566" y="345"/>
                  </a:lnTo>
                  <a:lnTo>
                    <a:pt x="2566" y="341"/>
                  </a:lnTo>
                  <a:lnTo>
                    <a:pt x="2568" y="337"/>
                  </a:lnTo>
                  <a:lnTo>
                    <a:pt x="2569" y="334"/>
                  </a:lnTo>
                  <a:lnTo>
                    <a:pt x="2570" y="329"/>
                  </a:lnTo>
                  <a:lnTo>
                    <a:pt x="2571" y="324"/>
                  </a:lnTo>
                  <a:lnTo>
                    <a:pt x="2571" y="319"/>
                  </a:lnTo>
                  <a:lnTo>
                    <a:pt x="2574" y="314"/>
                  </a:lnTo>
                  <a:lnTo>
                    <a:pt x="2574" y="310"/>
                  </a:lnTo>
                  <a:lnTo>
                    <a:pt x="2574" y="306"/>
                  </a:lnTo>
                  <a:lnTo>
                    <a:pt x="2575" y="303"/>
                  </a:lnTo>
                  <a:lnTo>
                    <a:pt x="2578" y="300"/>
                  </a:lnTo>
                  <a:lnTo>
                    <a:pt x="2579" y="298"/>
                  </a:lnTo>
                  <a:lnTo>
                    <a:pt x="2580" y="295"/>
                  </a:lnTo>
                  <a:lnTo>
                    <a:pt x="2580" y="285"/>
                  </a:lnTo>
                  <a:lnTo>
                    <a:pt x="2576" y="275"/>
                  </a:lnTo>
                  <a:lnTo>
                    <a:pt x="2571" y="266"/>
                  </a:lnTo>
                  <a:lnTo>
                    <a:pt x="2569" y="264"/>
                  </a:lnTo>
                  <a:lnTo>
                    <a:pt x="2566" y="261"/>
                  </a:lnTo>
                  <a:lnTo>
                    <a:pt x="2564" y="261"/>
                  </a:lnTo>
                  <a:lnTo>
                    <a:pt x="2563" y="260"/>
                  </a:lnTo>
                  <a:lnTo>
                    <a:pt x="2560" y="260"/>
                  </a:lnTo>
                  <a:lnTo>
                    <a:pt x="2558" y="260"/>
                  </a:lnTo>
                  <a:lnTo>
                    <a:pt x="2556" y="261"/>
                  </a:lnTo>
                  <a:lnTo>
                    <a:pt x="2554" y="260"/>
                  </a:lnTo>
                  <a:lnTo>
                    <a:pt x="2554" y="260"/>
                  </a:lnTo>
                  <a:lnTo>
                    <a:pt x="2553" y="261"/>
                  </a:lnTo>
                  <a:lnTo>
                    <a:pt x="2553" y="263"/>
                  </a:lnTo>
                  <a:lnTo>
                    <a:pt x="2553" y="265"/>
                  </a:lnTo>
                  <a:lnTo>
                    <a:pt x="2554" y="266"/>
                  </a:lnTo>
                  <a:lnTo>
                    <a:pt x="2554" y="269"/>
                  </a:lnTo>
                  <a:lnTo>
                    <a:pt x="2553" y="270"/>
                  </a:lnTo>
                  <a:lnTo>
                    <a:pt x="2553" y="270"/>
                  </a:lnTo>
                  <a:lnTo>
                    <a:pt x="2551" y="270"/>
                  </a:lnTo>
                  <a:lnTo>
                    <a:pt x="2550" y="271"/>
                  </a:lnTo>
                  <a:lnTo>
                    <a:pt x="2549" y="273"/>
                  </a:lnTo>
                  <a:lnTo>
                    <a:pt x="2549" y="274"/>
                  </a:lnTo>
                  <a:lnTo>
                    <a:pt x="2548" y="285"/>
                  </a:lnTo>
                  <a:lnTo>
                    <a:pt x="2550" y="296"/>
                  </a:lnTo>
                  <a:lnTo>
                    <a:pt x="2551" y="307"/>
                  </a:lnTo>
                  <a:lnTo>
                    <a:pt x="2551" y="317"/>
                  </a:lnTo>
                  <a:lnTo>
                    <a:pt x="2549" y="324"/>
                  </a:lnTo>
                  <a:lnTo>
                    <a:pt x="2545" y="329"/>
                  </a:lnTo>
                  <a:lnTo>
                    <a:pt x="2545" y="334"/>
                  </a:lnTo>
                  <a:lnTo>
                    <a:pt x="2543" y="339"/>
                  </a:lnTo>
                  <a:lnTo>
                    <a:pt x="2540" y="342"/>
                  </a:lnTo>
                  <a:lnTo>
                    <a:pt x="2538" y="345"/>
                  </a:lnTo>
                  <a:lnTo>
                    <a:pt x="2535" y="349"/>
                  </a:lnTo>
                  <a:lnTo>
                    <a:pt x="2533" y="352"/>
                  </a:lnTo>
                  <a:lnTo>
                    <a:pt x="2529" y="360"/>
                  </a:lnTo>
                  <a:lnTo>
                    <a:pt x="2527" y="368"/>
                  </a:lnTo>
                  <a:lnTo>
                    <a:pt x="2528" y="378"/>
                  </a:lnTo>
                  <a:lnTo>
                    <a:pt x="2528" y="386"/>
                  </a:lnTo>
                  <a:lnTo>
                    <a:pt x="2529" y="392"/>
                  </a:lnTo>
                  <a:lnTo>
                    <a:pt x="2528" y="400"/>
                  </a:lnTo>
                  <a:lnTo>
                    <a:pt x="2528" y="402"/>
                  </a:lnTo>
                  <a:lnTo>
                    <a:pt x="2527" y="404"/>
                  </a:lnTo>
                  <a:lnTo>
                    <a:pt x="2527" y="408"/>
                  </a:lnTo>
                  <a:lnTo>
                    <a:pt x="2528" y="412"/>
                  </a:lnTo>
                  <a:lnTo>
                    <a:pt x="2528" y="418"/>
                  </a:lnTo>
                  <a:lnTo>
                    <a:pt x="2528" y="423"/>
                  </a:lnTo>
                  <a:lnTo>
                    <a:pt x="2530" y="428"/>
                  </a:lnTo>
                  <a:lnTo>
                    <a:pt x="2530" y="431"/>
                  </a:lnTo>
                  <a:lnTo>
                    <a:pt x="2531" y="432"/>
                  </a:lnTo>
                  <a:lnTo>
                    <a:pt x="2533" y="434"/>
                  </a:lnTo>
                  <a:lnTo>
                    <a:pt x="2534" y="436"/>
                  </a:lnTo>
                  <a:lnTo>
                    <a:pt x="2535" y="438"/>
                  </a:lnTo>
                  <a:lnTo>
                    <a:pt x="2535" y="441"/>
                  </a:lnTo>
                  <a:lnTo>
                    <a:pt x="2536" y="443"/>
                  </a:lnTo>
                  <a:lnTo>
                    <a:pt x="2538" y="447"/>
                  </a:lnTo>
                  <a:lnTo>
                    <a:pt x="2538" y="447"/>
                  </a:lnTo>
                  <a:lnTo>
                    <a:pt x="2538" y="447"/>
                  </a:lnTo>
                  <a:lnTo>
                    <a:pt x="2539" y="447"/>
                  </a:lnTo>
                  <a:lnTo>
                    <a:pt x="2540" y="449"/>
                  </a:lnTo>
                  <a:lnTo>
                    <a:pt x="2541" y="450"/>
                  </a:lnTo>
                  <a:lnTo>
                    <a:pt x="2543" y="454"/>
                  </a:lnTo>
                  <a:lnTo>
                    <a:pt x="2543" y="458"/>
                  </a:lnTo>
                  <a:lnTo>
                    <a:pt x="2543" y="462"/>
                  </a:lnTo>
                  <a:lnTo>
                    <a:pt x="2543" y="464"/>
                  </a:lnTo>
                  <a:lnTo>
                    <a:pt x="2543" y="472"/>
                  </a:lnTo>
                  <a:lnTo>
                    <a:pt x="2543" y="479"/>
                  </a:lnTo>
                  <a:lnTo>
                    <a:pt x="2541" y="487"/>
                  </a:lnTo>
                  <a:lnTo>
                    <a:pt x="2538" y="490"/>
                  </a:lnTo>
                  <a:lnTo>
                    <a:pt x="2534" y="495"/>
                  </a:lnTo>
                  <a:lnTo>
                    <a:pt x="2530" y="504"/>
                  </a:lnTo>
                  <a:lnTo>
                    <a:pt x="2530" y="514"/>
                  </a:lnTo>
                  <a:lnTo>
                    <a:pt x="2531" y="518"/>
                  </a:lnTo>
                  <a:lnTo>
                    <a:pt x="2531" y="521"/>
                  </a:lnTo>
                  <a:lnTo>
                    <a:pt x="2531" y="525"/>
                  </a:lnTo>
                  <a:lnTo>
                    <a:pt x="2530" y="529"/>
                  </a:lnTo>
                  <a:lnTo>
                    <a:pt x="2530" y="533"/>
                  </a:lnTo>
                  <a:lnTo>
                    <a:pt x="2530" y="535"/>
                  </a:lnTo>
                  <a:lnTo>
                    <a:pt x="2531" y="539"/>
                  </a:lnTo>
                  <a:lnTo>
                    <a:pt x="2533" y="540"/>
                  </a:lnTo>
                  <a:lnTo>
                    <a:pt x="2533" y="543"/>
                  </a:lnTo>
                  <a:lnTo>
                    <a:pt x="2534" y="546"/>
                  </a:lnTo>
                  <a:lnTo>
                    <a:pt x="2534" y="550"/>
                  </a:lnTo>
                  <a:lnTo>
                    <a:pt x="2533" y="555"/>
                  </a:lnTo>
                  <a:lnTo>
                    <a:pt x="2533" y="559"/>
                  </a:lnTo>
                  <a:lnTo>
                    <a:pt x="2530" y="564"/>
                  </a:lnTo>
                  <a:lnTo>
                    <a:pt x="2529" y="569"/>
                  </a:lnTo>
                  <a:lnTo>
                    <a:pt x="2528" y="574"/>
                  </a:lnTo>
                  <a:lnTo>
                    <a:pt x="2527" y="577"/>
                  </a:lnTo>
                  <a:lnTo>
                    <a:pt x="2525" y="577"/>
                  </a:lnTo>
                  <a:lnTo>
                    <a:pt x="2524" y="577"/>
                  </a:lnTo>
                  <a:lnTo>
                    <a:pt x="2523" y="577"/>
                  </a:lnTo>
                  <a:lnTo>
                    <a:pt x="2520" y="576"/>
                  </a:lnTo>
                  <a:lnTo>
                    <a:pt x="2519" y="575"/>
                  </a:lnTo>
                  <a:lnTo>
                    <a:pt x="2518" y="575"/>
                  </a:lnTo>
                  <a:lnTo>
                    <a:pt x="2517" y="576"/>
                  </a:lnTo>
                  <a:lnTo>
                    <a:pt x="2515" y="580"/>
                  </a:lnTo>
                  <a:lnTo>
                    <a:pt x="2514" y="584"/>
                  </a:lnTo>
                  <a:lnTo>
                    <a:pt x="2513" y="587"/>
                  </a:lnTo>
                  <a:lnTo>
                    <a:pt x="2512" y="590"/>
                  </a:lnTo>
                  <a:lnTo>
                    <a:pt x="2510" y="591"/>
                  </a:lnTo>
                  <a:lnTo>
                    <a:pt x="2508" y="591"/>
                  </a:lnTo>
                  <a:lnTo>
                    <a:pt x="2505" y="591"/>
                  </a:lnTo>
                  <a:lnTo>
                    <a:pt x="2504" y="592"/>
                  </a:lnTo>
                  <a:lnTo>
                    <a:pt x="2502" y="598"/>
                  </a:lnTo>
                  <a:lnTo>
                    <a:pt x="2500" y="606"/>
                  </a:lnTo>
                  <a:lnTo>
                    <a:pt x="2497" y="613"/>
                  </a:lnTo>
                  <a:lnTo>
                    <a:pt x="2495" y="613"/>
                  </a:lnTo>
                  <a:lnTo>
                    <a:pt x="2493" y="613"/>
                  </a:lnTo>
                  <a:lnTo>
                    <a:pt x="2492" y="612"/>
                  </a:lnTo>
                  <a:lnTo>
                    <a:pt x="2489" y="612"/>
                  </a:lnTo>
                  <a:lnTo>
                    <a:pt x="2487" y="611"/>
                  </a:lnTo>
                  <a:lnTo>
                    <a:pt x="2485" y="610"/>
                  </a:lnTo>
                  <a:lnTo>
                    <a:pt x="2484" y="608"/>
                  </a:lnTo>
                  <a:lnTo>
                    <a:pt x="2484" y="606"/>
                  </a:lnTo>
                  <a:lnTo>
                    <a:pt x="2485" y="602"/>
                  </a:lnTo>
                  <a:lnTo>
                    <a:pt x="2487" y="601"/>
                  </a:lnTo>
                  <a:lnTo>
                    <a:pt x="2487" y="598"/>
                  </a:lnTo>
                  <a:lnTo>
                    <a:pt x="2488" y="595"/>
                  </a:lnTo>
                  <a:lnTo>
                    <a:pt x="2488" y="592"/>
                  </a:lnTo>
                  <a:lnTo>
                    <a:pt x="2488" y="579"/>
                  </a:lnTo>
                  <a:lnTo>
                    <a:pt x="2488" y="576"/>
                  </a:lnTo>
                  <a:lnTo>
                    <a:pt x="2489" y="575"/>
                  </a:lnTo>
                  <a:lnTo>
                    <a:pt x="2489" y="575"/>
                  </a:lnTo>
                  <a:lnTo>
                    <a:pt x="2490" y="575"/>
                  </a:lnTo>
                  <a:lnTo>
                    <a:pt x="2492" y="575"/>
                  </a:lnTo>
                  <a:lnTo>
                    <a:pt x="2493" y="575"/>
                  </a:lnTo>
                  <a:lnTo>
                    <a:pt x="2494" y="574"/>
                  </a:lnTo>
                  <a:lnTo>
                    <a:pt x="2495" y="574"/>
                  </a:lnTo>
                  <a:lnTo>
                    <a:pt x="2497" y="571"/>
                  </a:lnTo>
                  <a:lnTo>
                    <a:pt x="2498" y="569"/>
                  </a:lnTo>
                  <a:lnTo>
                    <a:pt x="2499" y="566"/>
                  </a:lnTo>
                  <a:lnTo>
                    <a:pt x="2499" y="560"/>
                  </a:lnTo>
                  <a:lnTo>
                    <a:pt x="2498" y="551"/>
                  </a:lnTo>
                  <a:lnTo>
                    <a:pt x="2495" y="544"/>
                  </a:lnTo>
                  <a:lnTo>
                    <a:pt x="2494" y="538"/>
                  </a:lnTo>
                  <a:lnTo>
                    <a:pt x="2493" y="535"/>
                  </a:lnTo>
                  <a:lnTo>
                    <a:pt x="2492" y="531"/>
                  </a:lnTo>
                  <a:lnTo>
                    <a:pt x="2490" y="529"/>
                  </a:lnTo>
                  <a:lnTo>
                    <a:pt x="2488" y="524"/>
                  </a:lnTo>
                  <a:lnTo>
                    <a:pt x="2489" y="519"/>
                  </a:lnTo>
                  <a:lnTo>
                    <a:pt x="2492" y="515"/>
                  </a:lnTo>
                  <a:lnTo>
                    <a:pt x="2494" y="511"/>
                  </a:lnTo>
                  <a:lnTo>
                    <a:pt x="2495" y="508"/>
                  </a:lnTo>
                  <a:lnTo>
                    <a:pt x="2498" y="504"/>
                  </a:lnTo>
                  <a:lnTo>
                    <a:pt x="2500" y="500"/>
                  </a:lnTo>
                  <a:lnTo>
                    <a:pt x="2502" y="498"/>
                  </a:lnTo>
                  <a:lnTo>
                    <a:pt x="2504" y="493"/>
                  </a:lnTo>
                  <a:lnTo>
                    <a:pt x="2504" y="490"/>
                  </a:lnTo>
                  <a:lnTo>
                    <a:pt x="2503" y="488"/>
                  </a:lnTo>
                  <a:lnTo>
                    <a:pt x="2502" y="485"/>
                  </a:lnTo>
                  <a:lnTo>
                    <a:pt x="2500" y="485"/>
                  </a:lnTo>
                  <a:lnTo>
                    <a:pt x="2499" y="487"/>
                  </a:lnTo>
                  <a:lnTo>
                    <a:pt x="2499" y="489"/>
                  </a:lnTo>
                  <a:lnTo>
                    <a:pt x="2499" y="490"/>
                  </a:lnTo>
                  <a:lnTo>
                    <a:pt x="2497" y="495"/>
                  </a:lnTo>
                  <a:lnTo>
                    <a:pt x="2495" y="499"/>
                  </a:lnTo>
                  <a:lnTo>
                    <a:pt x="2493" y="503"/>
                  </a:lnTo>
                  <a:lnTo>
                    <a:pt x="2490" y="506"/>
                  </a:lnTo>
                  <a:lnTo>
                    <a:pt x="2489" y="508"/>
                  </a:lnTo>
                  <a:lnTo>
                    <a:pt x="2488" y="508"/>
                  </a:lnTo>
                  <a:lnTo>
                    <a:pt x="2487" y="508"/>
                  </a:lnTo>
                  <a:lnTo>
                    <a:pt x="2487" y="506"/>
                  </a:lnTo>
                  <a:lnTo>
                    <a:pt x="2485" y="504"/>
                  </a:lnTo>
                  <a:lnTo>
                    <a:pt x="2485" y="501"/>
                  </a:lnTo>
                  <a:lnTo>
                    <a:pt x="2484" y="498"/>
                  </a:lnTo>
                  <a:lnTo>
                    <a:pt x="2484" y="494"/>
                  </a:lnTo>
                  <a:lnTo>
                    <a:pt x="2483" y="490"/>
                  </a:lnTo>
                  <a:lnTo>
                    <a:pt x="2483" y="483"/>
                  </a:lnTo>
                  <a:lnTo>
                    <a:pt x="2483" y="474"/>
                  </a:lnTo>
                  <a:lnTo>
                    <a:pt x="2482" y="467"/>
                  </a:lnTo>
                  <a:lnTo>
                    <a:pt x="2478" y="462"/>
                  </a:lnTo>
                  <a:lnTo>
                    <a:pt x="2477" y="462"/>
                  </a:lnTo>
                  <a:lnTo>
                    <a:pt x="2477" y="462"/>
                  </a:lnTo>
                  <a:lnTo>
                    <a:pt x="2477" y="463"/>
                  </a:lnTo>
                  <a:lnTo>
                    <a:pt x="2477" y="465"/>
                  </a:lnTo>
                  <a:lnTo>
                    <a:pt x="2478" y="468"/>
                  </a:lnTo>
                  <a:lnTo>
                    <a:pt x="2478" y="470"/>
                  </a:lnTo>
                  <a:lnTo>
                    <a:pt x="2478" y="472"/>
                  </a:lnTo>
                  <a:lnTo>
                    <a:pt x="2478" y="475"/>
                  </a:lnTo>
                  <a:lnTo>
                    <a:pt x="2478" y="477"/>
                  </a:lnTo>
                  <a:lnTo>
                    <a:pt x="2477" y="478"/>
                  </a:lnTo>
                  <a:lnTo>
                    <a:pt x="2475" y="480"/>
                  </a:lnTo>
                  <a:lnTo>
                    <a:pt x="2474" y="482"/>
                  </a:lnTo>
                  <a:lnTo>
                    <a:pt x="2473" y="484"/>
                  </a:lnTo>
                  <a:lnTo>
                    <a:pt x="2472" y="487"/>
                  </a:lnTo>
                  <a:lnTo>
                    <a:pt x="2470" y="490"/>
                  </a:lnTo>
                  <a:lnTo>
                    <a:pt x="2469" y="495"/>
                  </a:lnTo>
                  <a:lnTo>
                    <a:pt x="2467" y="500"/>
                  </a:lnTo>
                  <a:lnTo>
                    <a:pt x="2464" y="504"/>
                  </a:lnTo>
                  <a:lnTo>
                    <a:pt x="2463" y="504"/>
                  </a:lnTo>
                  <a:lnTo>
                    <a:pt x="2462" y="504"/>
                  </a:lnTo>
                  <a:lnTo>
                    <a:pt x="2462" y="505"/>
                  </a:lnTo>
                  <a:lnTo>
                    <a:pt x="2459" y="506"/>
                  </a:lnTo>
                  <a:lnTo>
                    <a:pt x="2457" y="509"/>
                  </a:lnTo>
                  <a:lnTo>
                    <a:pt x="2456" y="510"/>
                  </a:lnTo>
                  <a:lnTo>
                    <a:pt x="2453" y="510"/>
                  </a:lnTo>
                  <a:lnTo>
                    <a:pt x="2451" y="510"/>
                  </a:lnTo>
                  <a:lnTo>
                    <a:pt x="2447" y="509"/>
                  </a:lnTo>
                  <a:lnTo>
                    <a:pt x="2444" y="506"/>
                  </a:lnTo>
                  <a:lnTo>
                    <a:pt x="2442" y="504"/>
                  </a:lnTo>
                  <a:lnTo>
                    <a:pt x="2438" y="504"/>
                  </a:lnTo>
                  <a:lnTo>
                    <a:pt x="2438" y="503"/>
                  </a:lnTo>
                  <a:lnTo>
                    <a:pt x="2437" y="501"/>
                  </a:lnTo>
                  <a:lnTo>
                    <a:pt x="2436" y="500"/>
                  </a:lnTo>
                  <a:lnTo>
                    <a:pt x="2433" y="498"/>
                  </a:lnTo>
                  <a:lnTo>
                    <a:pt x="2434" y="484"/>
                  </a:lnTo>
                  <a:lnTo>
                    <a:pt x="2436" y="472"/>
                  </a:lnTo>
                  <a:lnTo>
                    <a:pt x="2434" y="467"/>
                  </a:lnTo>
                  <a:lnTo>
                    <a:pt x="2433" y="463"/>
                  </a:lnTo>
                  <a:lnTo>
                    <a:pt x="2431" y="458"/>
                  </a:lnTo>
                  <a:lnTo>
                    <a:pt x="2431" y="452"/>
                  </a:lnTo>
                  <a:lnTo>
                    <a:pt x="2431" y="448"/>
                  </a:lnTo>
                  <a:lnTo>
                    <a:pt x="2431" y="443"/>
                  </a:lnTo>
                  <a:lnTo>
                    <a:pt x="2431" y="439"/>
                  </a:lnTo>
                  <a:lnTo>
                    <a:pt x="2429" y="436"/>
                  </a:lnTo>
                  <a:lnTo>
                    <a:pt x="2428" y="433"/>
                  </a:lnTo>
                  <a:lnTo>
                    <a:pt x="2427" y="432"/>
                  </a:lnTo>
                  <a:lnTo>
                    <a:pt x="2424" y="432"/>
                  </a:lnTo>
                  <a:lnTo>
                    <a:pt x="2422" y="433"/>
                  </a:lnTo>
                  <a:lnTo>
                    <a:pt x="2421" y="433"/>
                  </a:lnTo>
                  <a:lnTo>
                    <a:pt x="2418" y="432"/>
                  </a:lnTo>
                  <a:lnTo>
                    <a:pt x="2417" y="431"/>
                  </a:lnTo>
                  <a:lnTo>
                    <a:pt x="2414" y="428"/>
                  </a:lnTo>
                  <a:lnTo>
                    <a:pt x="2412" y="427"/>
                  </a:lnTo>
                  <a:lnTo>
                    <a:pt x="2411" y="423"/>
                  </a:lnTo>
                  <a:lnTo>
                    <a:pt x="2409" y="421"/>
                  </a:lnTo>
                  <a:lnTo>
                    <a:pt x="2413" y="421"/>
                  </a:lnTo>
                  <a:lnTo>
                    <a:pt x="2416" y="422"/>
                  </a:lnTo>
                  <a:lnTo>
                    <a:pt x="2418" y="423"/>
                  </a:lnTo>
                  <a:lnTo>
                    <a:pt x="2421" y="424"/>
                  </a:lnTo>
                  <a:lnTo>
                    <a:pt x="2423" y="424"/>
                  </a:lnTo>
                  <a:lnTo>
                    <a:pt x="2426" y="423"/>
                  </a:lnTo>
                  <a:lnTo>
                    <a:pt x="2427" y="419"/>
                  </a:lnTo>
                  <a:lnTo>
                    <a:pt x="2426" y="413"/>
                  </a:lnTo>
                  <a:lnTo>
                    <a:pt x="2424" y="407"/>
                  </a:lnTo>
                  <a:lnTo>
                    <a:pt x="2423" y="402"/>
                  </a:lnTo>
                  <a:lnTo>
                    <a:pt x="2423" y="368"/>
                  </a:lnTo>
                  <a:lnTo>
                    <a:pt x="2423" y="366"/>
                  </a:lnTo>
                  <a:lnTo>
                    <a:pt x="2423" y="365"/>
                  </a:lnTo>
                  <a:lnTo>
                    <a:pt x="2423" y="365"/>
                  </a:lnTo>
                  <a:lnTo>
                    <a:pt x="2424" y="365"/>
                  </a:lnTo>
                  <a:lnTo>
                    <a:pt x="2426" y="366"/>
                  </a:lnTo>
                  <a:lnTo>
                    <a:pt x="2427" y="365"/>
                  </a:lnTo>
                  <a:lnTo>
                    <a:pt x="2428" y="363"/>
                  </a:lnTo>
                  <a:lnTo>
                    <a:pt x="2428" y="361"/>
                  </a:lnTo>
                  <a:lnTo>
                    <a:pt x="2429" y="360"/>
                  </a:lnTo>
                  <a:lnTo>
                    <a:pt x="2431" y="357"/>
                  </a:lnTo>
                  <a:lnTo>
                    <a:pt x="2436" y="346"/>
                  </a:lnTo>
                  <a:lnTo>
                    <a:pt x="2442" y="336"/>
                  </a:lnTo>
                  <a:lnTo>
                    <a:pt x="2444" y="336"/>
                  </a:lnTo>
                  <a:lnTo>
                    <a:pt x="2447" y="336"/>
                  </a:lnTo>
                  <a:lnTo>
                    <a:pt x="2449" y="334"/>
                  </a:lnTo>
                  <a:lnTo>
                    <a:pt x="2449" y="334"/>
                  </a:lnTo>
                  <a:lnTo>
                    <a:pt x="2449" y="331"/>
                  </a:lnTo>
                  <a:lnTo>
                    <a:pt x="2451" y="327"/>
                  </a:lnTo>
                  <a:lnTo>
                    <a:pt x="2452" y="324"/>
                  </a:lnTo>
                  <a:lnTo>
                    <a:pt x="2453" y="320"/>
                  </a:lnTo>
                  <a:lnTo>
                    <a:pt x="2454" y="316"/>
                  </a:lnTo>
                  <a:lnTo>
                    <a:pt x="2457" y="311"/>
                  </a:lnTo>
                  <a:lnTo>
                    <a:pt x="2459" y="305"/>
                  </a:lnTo>
                  <a:lnTo>
                    <a:pt x="2459" y="303"/>
                  </a:lnTo>
                  <a:lnTo>
                    <a:pt x="2460" y="300"/>
                  </a:lnTo>
                  <a:lnTo>
                    <a:pt x="2460" y="298"/>
                  </a:lnTo>
                  <a:lnTo>
                    <a:pt x="2462" y="295"/>
                  </a:lnTo>
                  <a:lnTo>
                    <a:pt x="2463" y="293"/>
                  </a:lnTo>
                  <a:lnTo>
                    <a:pt x="2463" y="291"/>
                  </a:lnTo>
                  <a:lnTo>
                    <a:pt x="2464" y="290"/>
                  </a:lnTo>
                  <a:lnTo>
                    <a:pt x="2465" y="289"/>
                  </a:lnTo>
                  <a:lnTo>
                    <a:pt x="2468" y="288"/>
                  </a:lnTo>
                  <a:lnTo>
                    <a:pt x="2469" y="280"/>
                  </a:lnTo>
                  <a:lnTo>
                    <a:pt x="2470" y="273"/>
                  </a:lnTo>
                  <a:lnTo>
                    <a:pt x="2473" y="264"/>
                  </a:lnTo>
                  <a:lnTo>
                    <a:pt x="2473" y="250"/>
                  </a:lnTo>
                  <a:lnTo>
                    <a:pt x="2473" y="248"/>
                  </a:lnTo>
                  <a:lnTo>
                    <a:pt x="2474" y="244"/>
                  </a:lnTo>
                  <a:lnTo>
                    <a:pt x="2475" y="243"/>
                  </a:lnTo>
                  <a:lnTo>
                    <a:pt x="2475" y="240"/>
                  </a:lnTo>
                  <a:lnTo>
                    <a:pt x="2477" y="239"/>
                  </a:lnTo>
                  <a:lnTo>
                    <a:pt x="2477" y="237"/>
                  </a:lnTo>
                  <a:lnTo>
                    <a:pt x="2475" y="234"/>
                  </a:lnTo>
                  <a:lnTo>
                    <a:pt x="2475" y="232"/>
                  </a:lnTo>
                  <a:lnTo>
                    <a:pt x="2475" y="230"/>
                  </a:lnTo>
                  <a:lnTo>
                    <a:pt x="2474" y="227"/>
                  </a:lnTo>
                  <a:lnTo>
                    <a:pt x="2474" y="224"/>
                  </a:lnTo>
                  <a:lnTo>
                    <a:pt x="2474" y="223"/>
                  </a:lnTo>
                  <a:lnTo>
                    <a:pt x="2475" y="220"/>
                  </a:lnTo>
                  <a:lnTo>
                    <a:pt x="2475" y="219"/>
                  </a:lnTo>
                  <a:lnTo>
                    <a:pt x="2475" y="212"/>
                  </a:lnTo>
                  <a:lnTo>
                    <a:pt x="2475" y="210"/>
                  </a:lnTo>
                  <a:lnTo>
                    <a:pt x="2477" y="210"/>
                  </a:lnTo>
                  <a:lnTo>
                    <a:pt x="2477" y="210"/>
                  </a:lnTo>
                  <a:lnTo>
                    <a:pt x="2478" y="210"/>
                  </a:lnTo>
                  <a:lnTo>
                    <a:pt x="2478" y="209"/>
                  </a:lnTo>
                  <a:lnTo>
                    <a:pt x="2478" y="198"/>
                  </a:lnTo>
                  <a:lnTo>
                    <a:pt x="2479" y="197"/>
                  </a:lnTo>
                  <a:lnTo>
                    <a:pt x="2480" y="196"/>
                  </a:lnTo>
                  <a:lnTo>
                    <a:pt x="2482" y="196"/>
                  </a:lnTo>
                  <a:lnTo>
                    <a:pt x="2483" y="193"/>
                  </a:lnTo>
                  <a:lnTo>
                    <a:pt x="2483" y="173"/>
                  </a:lnTo>
                  <a:lnTo>
                    <a:pt x="2482" y="169"/>
                  </a:lnTo>
                  <a:lnTo>
                    <a:pt x="2482" y="168"/>
                  </a:lnTo>
                  <a:lnTo>
                    <a:pt x="2480" y="167"/>
                  </a:lnTo>
                  <a:lnTo>
                    <a:pt x="2480" y="166"/>
                  </a:lnTo>
                  <a:lnTo>
                    <a:pt x="2480" y="164"/>
                  </a:lnTo>
                  <a:lnTo>
                    <a:pt x="2479" y="163"/>
                  </a:lnTo>
                  <a:lnTo>
                    <a:pt x="2479" y="161"/>
                  </a:lnTo>
                  <a:lnTo>
                    <a:pt x="2480" y="159"/>
                  </a:lnTo>
                  <a:lnTo>
                    <a:pt x="2480" y="157"/>
                  </a:lnTo>
                  <a:lnTo>
                    <a:pt x="2482" y="151"/>
                  </a:lnTo>
                  <a:lnTo>
                    <a:pt x="2482" y="143"/>
                  </a:lnTo>
                  <a:lnTo>
                    <a:pt x="2480" y="136"/>
                  </a:lnTo>
                  <a:lnTo>
                    <a:pt x="2482" y="137"/>
                  </a:lnTo>
                  <a:lnTo>
                    <a:pt x="2483" y="138"/>
                  </a:lnTo>
                  <a:lnTo>
                    <a:pt x="2483" y="138"/>
                  </a:lnTo>
                  <a:lnTo>
                    <a:pt x="2483" y="138"/>
                  </a:lnTo>
                  <a:lnTo>
                    <a:pt x="2483" y="137"/>
                  </a:lnTo>
                  <a:lnTo>
                    <a:pt x="2483" y="133"/>
                  </a:lnTo>
                  <a:lnTo>
                    <a:pt x="2483" y="133"/>
                  </a:lnTo>
                  <a:lnTo>
                    <a:pt x="2484" y="133"/>
                  </a:lnTo>
                  <a:lnTo>
                    <a:pt x="2484" y="136"/>
                  </a:lnTo>
                  <a:lnTo>
                    <a:pt x="2485" y="137"/>
                  </a:lnTo>
                  <a:lnTo>
                    <a:pt x="2485" y="140"/>
                  </a:lnTo>
                  <a:lnTo>
                    <a:pt x="2485" y="141"/>
                  </a:lnTo>
                  <a:lnTo>
                    <a:pt x="2485" y="143"/>
                  </a:lnTo>
                  <a:lnTo>
                    <a:pt x="2487" y="145"/>
                  </a:lnTo>
                  <a:lnTo>
                    <a:pt x="2488" y="145"/>
                  </a:lnTo>
                  <a:lnTo>
                    <a:pt x="2488" y="145"/>
                  </a:lnTo>
                  <a:lnTo>
                    <a:pt x="2488" y="143"/>
                  </a:lnTo>
                  <a:lnTo>
                    <a:pt x="2488" y="136"/>
                  </a:lnTo>
                  <a:lnTo>
                    <a:pt x="2489" y="135"/>
                  </a:lnTo>
                  <a:lnTo>
                    <a:pt x="2489" y="135"/>
                  </a:lnTo>
                  <a:lnTo>
                    <a:pt x="2490" y="135"/>
                  </a:lnTo>
                  <a:lnTo>
                    <a:pt x="2492" y="136"/>
                  </a:lnTo>
                  <a:lnTo>
                    <a:pt x="2493" y="136"/>
                  </a:lnTo>
                  <a:lnTo>
                    <a:pt x="2493" y="137"/>
                  </a:lnTo>
                  <a:lnTo>
                    <a:pt x="2494" y="136"/>
                  </a:lnTo>
                  <a:lnTo>
                    <a:pt x="2493" y="135"/>
                  </a:lnTo>
                  <a:lnTo>
                    <a:pt x="2493" y="132"/>
                  </a:lnTo>
                  <a:lnTo>
                    <a:pt x="2493" y="128"/>
                  </a:lnTo>
                  <a:lnTo>
                    <a:pt x="2492" y="126"/>
                  </a:lnTo>
                  <a:lnTo>
                    <a:pt x="2492" y="123"/>
                  </a:lnTo>
                  <a:lnTo>
                    <a:pt x="2492" y="121"/>
                  </a:lnTo>
                  <a:lnTo>
                    <a:pt x="2490" y="121"/>
                  </a:lnTo>
                  <a:lnTo>
                    <a:pt x="2492" y="121"/>
                  </a:lnTo>
                  <a:lnTo>
                    <a:pt x="2493" y="122"/>
                  </a:lnTo>
                  <a:lnTo>
                    <a:pt x="2494" y="123"/>
                  </a:lnTo>
                  <a:lnTo>
                    <a:pt x="2495" y="123"/>
                  </a:lnTo>
                  <a:lnTo>
                    <a:pt x="2495" y="123"/>
                  </a:lnTo>
                  <a:lnTo>
                    <a:pt x="2495" y="123"/>
                  </a:lnTo>
                  <a:lnTo>
                    <a:pt x="2497" y="121"/>
                  </a:lnTo>
                  <a:lnTo>
                    <a:pt x="2497" y="118"/>
                  </a:lnTo>
                  <a:lnTo>
                    <a:pt x="2495" y="117"/>
                  </a:lnTo>
                  <a:lnTo>
                    <a:pt x="2495" y="115"/>
                  </a:lnTo>
                  <a:lnTo>
                    <a:pt x="2495" y="112"/>
                  </a:lnTo>
                  <a:lnTo>
                    <a:pt x="2495" y="111"/>
                  </a:lnTo>
                  <a:lnTo>
                    <a:pt x="2495" y="110"/>
                  </a:lnTo>
                  <a:lnTo>
                    <a:pt x="2497" y="110"/>
                  </a:lnTo>
                  <a:lnTo>
                    <a:pt x="2498" y="111"/>
                  </a:lnTo>
                  <a:lnTo>
                    <a:pt x="2498" y="111"/>
                  </a:lnTo>
                  <a:lnTo>
                    <a:pt x="2498" y="112"/>
                  </a:lnTo>
                  <a:lnTo>
                    <a:pt x="2499" y="112"/>
                  </a:lnTo>
                  <a:lnTo>
                    <a:pt x="2499" y="112"/>
                  </a:lnTo>
                  <a:lnTo>
                    <a:pt x="2499" y="110"/>
                  </a:lnTo>
                  <a:lnTo>
                    <a:pt x="2499" y="97"/>
                  </a:lnTo>
                  <a:lnTo>
                    <a:pt x="2498" y="95"/>
                  </a:lnTo>
                  <a:lnTo>
                    <a:pt x="2498" y="92"/>
                  </a:lnTo>
                  <a:lnTo>
                    <a:pt x="2497" y="89"/>
                  </a:lnTo>
                  <a:lnTo>
                    <a:pt x="2497" y="86"/>
                  </a:lnTo>
                  <a:lnTo>
                    <a:pt x="2497" y="86"/>
                  </a:lnTo>
                  <a:lnTo>
                    <a:pt x="2497" y="86"/>
                  </a:lnTo>
                  <a:lnTo>
                    <a:pt x="2498" y="87"/>
                  </a:lnTo>
                  <a:lnTo>
                    <a:pt x="2499" y="90"/>
                  </a:lnTo>
                  <a:lnTo>
                    <a:pt x="2500" y="91"/>
                  </a:lnTo>
                  <a:lnTo>
                    <a:pt x="2502" y="94"/>
                  </a:lnTo>
                  <a:lnTo>
                    <a:pt x="2502" y="95"/>
                  </a:lnTo>
                  <a:lnTo>
                    <a:pt x="2503" y="96"/>
                  </a:lnTo>
                  <a:lnTo>
                    <a:pt x="2504" y="97"/>
                  </a:lnTo>
                  <a:lnTo>
                    <a:pt x="2504" y="97"/>
                  </a:lnTo>
                  <a:lnTo>
                    <a:pt x="2504" y="96"/>
                  </a:lnTo>
                  <a:lnTo>
                    <a:pt x="2504" y="94"/>
                  </a:lnTo>
                  <a:lnTo>
                    <a:pt x="2504" y="92"/>
                  </a:lnTo>
                  <a:lnTo>
                    <a:pt x="2504" y="90"/>
                  </a:lnTo>
                  <a:lnTo>
                    <a:pt x="2504" y="89"/>
                  </a:lnTo>
                  <a:lnTo>
                    <a:pt x="2505" y="89"/>
                  </a:lnTo>
                  <a:lnTo>
                    <a:pt x="2507" y="89"/>
                  </a:lnTo>
                  <a:lnTo>
                    <a:pt x="2508" y="90"/>
                  </a:lnTo>
                  <a:lnTo>
                    <a:pt x="2509" y="91"/>
                  </a:lnTo>
                  <a:lnTo>
                    <a:pt x="2509" y="92"/>
                  </a:lnTo>
                  <a:lnTo>
                    <a:pt x="2510" y="94"/>
                  </a:lnTo>
                  <a:lnTo>
                    <a:pt x="2512" y="94"/>
                  </a:lnTo>
                  <a:lnTo>
                    <a:pt x="2512" y="94"/>
                  </a:lnTo>
                  <a:lnTo>
                    <a:pt x="2512" y="92"/>
                  </a:lnTo>
                  <a:lnTo>
                    <a:pt x="2512" y="91"/>
                  </a:lnTo>
                  <a:lnTo>
                    <a:pt x="2512" y="89"/>
                  </a:lnTo>
                  <a:lnTo>
                    <a:pt x="2512" y="87"/>
                  </a:lnTo>
                  <a:lnTo>
                    <a:pt x="2513" y="86"/>
                  </a:lnTo>
                  <a:lnTo>
                    <a:pt x="2513" y="85"/>
                  </a:lnTo>
                  <a:lnTo>
                    <a:pt x="2514" y="84"/>
                  </a:lnTo>
                  <a:lnTo>
                    <a:pt x="2515" y="85"/>
                  </a:lnTo>
                  <a:lnTo>
                    <a:pt x="2515" y="87"/>
                  </a:lnTo>
                  <a:lnTo>
                    <a:pt x="2517" y="89"/>
                  </a:lnTo>
                  <a:lnTo>
                    <a:pt x="2518" y="90"/>
                  </a:lnTo>
                  <a:lnTo>
                    <a:pt x="2519" y="91"/>
                  </a:lnTo>
                  <a:lnTo>
                    <a:pt x="2519" y="91"/>
                  </a:lnTo>
                  <a:lnTo>
                    <a:pt x="2519" y="89"/>
                  </a:lnTo>
                  <a:lnTo>
                    <a:pt x="2519" y="87"/>
                  </a:lnTo>
                  <a:lnTo>
                    <a:pt x="2520" y="86"/>
                  </a:lnTo>
                  <a:lnTo>
                    <a:pt x="2520" y="86"/>
                  </a:lnTo>
                  <a:lnTo>
                    <a:pt x="2522" y="86"/>
                  </a:lnTo>
                  <a:lnTo>
                    <a:pt x="2523" y="86"/>
                  </a:lnTo>
                  <a:lnTo>
                    <a:pt x="2524" y="89"/>
                  </a:lnTo>
                  <a:lnTo>
                    <a:pt x="2525" y="90"/>
                  </a:lnTo>
                  <a:lnTo>
                    <a:pt x="2525" y="91"/>
                  </a:lnTo>
                  <a:lnTo>
                    <a:pt x="2527" y="92"/>
                  </a:lnTo>
                  <a:lnTo>
                    <a:pt x="2528" y="92"/>
                  </a:lnTo>
                  <a:lnTo>
                    <a:pt x="2528" y="92"/>
                  </a:lnTo>
                  <a:lnTo>
                    <a:pt x="2529" y="90"/>
                  </a:lnTo>
                  <a:lnTo>
                    <a:pt x="2529" y="89"/>
                  </a:lnTo>
                  <a:lnTo>
                    <a:pt x="2529" y="87"/>
                  </a:lnTo>
                  <a:lnTo>
                    <a:pt x="2529" y="87"/>
                  </a:lnTo>
                  <a:lnTo>
                    <a:pt x="2530" y="86"/>
                  </a:lnTo>
                  <a:lnTo>
                    <a:pt x="2531" y="86"/>
                  </a:lnTo>
                  <a:lnTo>
                    <a:pt x="2533" y="85"/>
                  </a:lnTo>
                  <a:lnTo>
                    <a:pt x="2533" y="82"/>
                  </a:lnTo>
                  <a:lnTo>
                    <a:pt x="2533" y="79"/>
                  </a:lnTo>
                  <a:lnTo>
                    <a:pt x="2531" y="77"/>
                  </a:lnTo>
                  <a:lnTo>
                    <a:pt x="2531" y="76"/>
                  </a:lnTo>
                  <a:lnTo>
                    <a:pt x="2531" y="75"/>
                  </a:lnTo>
                  <a:lnTo>
                    <a:pt x="2533" y="75"/>
                  </a:lnTo>
                  <a:lnTo>
                    <a:pt x="2533" y="76"/>
                  </a:lnTo>
                  <a:lnTo>
                    <a:pt x="2534" y="79"/>
                  </a:lnTo>
                  <a:lnTo>
                    <a:pt x="2535" y="80"/>
                  </a:lnTo>
                  <a:lnTo>
                    <a:pt x="2536" y="80"/>
                  </a:lnTo>
                  <a:lnTo>
                    <a:pt x="2538" y="79"/>
                  </a:lnTo>
                  <a:lnTo>
                    <a:pt x="2538" y="76"/>
                  </a:lnTo>
                  <a:lnTo>
                    <a:pt x="2538" y="66"/>
                  </a:lnTo>
                  <a:lnTo>
                    <a:pt x="2539" y="65"/>
                  </a:lnTo>
                  <a:lnTo>
                    <a:pt x="2540" y="64"/>
                  </a:lnTo>
                  <a:lnTo>
                    <a:pt x="2540" y="62"/>
                  </a:lnTo>
                  <a:lnTo>
                    <a:pt x="2541" y="62"/>
                  </a:lnTo>
                  <a:lnTo>
                    <a:pt x="2541" y="64"/>
                  </a:lnTo>
                  <a:lnTo>
                    <a:pt x="2543" y="66"/>
                  </a:lnTo>
                  <a:lnTo>
                    <a:pt x="2543" y="67"/>
                  </a:lnTo>
                  <a:lnTo>
                    <a:pt x="2544" y="69"/>
                  </a:lnTo>
                  <a:lnTo>
                    <a:pt x="2544" y="70"/>
                  </a:lnTo>
                  <a:lnTo>
                    <a:pt x="2545" y="71"/>
                  </a:lnTo>
                  <a:lnTo>
                    <a:pt x="2545" y="71"/>
                  </a:lnTo>
                  <a:lnTo>
                    <a:pt x="2545" y="71"/>
                  </a:lnTo>
                  <a:lnTo>
                    <a:pt x="2545" y="70"/>
                  </a:lnTo>
                  <a:lnTo>
                    <a:pt x="2546" y="69"/>
                  </a:lnTo>
                  <a:lnTo>
                    <a:pt x="2546" y="67"/>
                  </a:lnTo>
                  <a:lnTo>
                    <a:pt x="2546" y="66"/>
                  </a:lnTo>
                  <a:lnTo>
                    <a:pt x="2548" y="65"/>
                  </a:lnTo>
                  <a:lnTo>
                    <a:pt x="2549" y="66"/>
                  </a:lnTo>
                  <a:lnTo>
                    <a:pt x="2549" y="66"/>
                  </a:lnTo>
                  <a:lnTo>
                    <a:pt x="2550" y="67"/>
                  </a:lnTo>
                  <a:lnTo>
                    <a:pt x="2551" y="67"/>
                  </a:lnTo>
                  <a:lnTo>
                    <a:pt x="2553" y="69"/>
                  </a:lnTo>
                  <a:lnTo>
                    <a:pt x="2553" y="69"/>
                  </a:lnTo>
                  <a:lnTo>
                    <a:pt x="2554" y="69"/>
                  </a:lnTo>
                  <a:lnTo>
                    <a:pt x="2554" y="66"/>
                  </a:lnTo>
                  <a:lnTo>
                    <a:pt x="2554" y="66"/>
                  </a:lnTo>
                  <a:lnTo>
                    <a:pt x="2555" y="66"/>
                  </a:lnTo>
                  <a:lnTo>
                    <a:pt x="2555" y="67"/>
                  </a:lnTo>
                  <a:lnTo>
                    <a:pt x="2556" y="67"/>
                  </a:lnTo>
                  <a:lnTo>
                    <a:pt x="2556" y="69"/>
                  </a:lnTo>
                  <a:lnTo>
                    <a:pt x="2561" y="69"/>
                  </a:lnTo>
                  <a:lnTo>
                    <a:pt x="2563" y="67"/>
                  </a:lnTo>
                  <a:lnTo>
                    <a:pt x="2563" y="66"/>
                  </a:lnTo>
                  <a:lnTo>
                    <a:pt x="2563" y="65"/>
                  </a:lnTo>
                  <a:lnTo>
                    <a:pt x="2561" y="64"/>
                  </a:lnTo>
                  <a:lnTo>
                    <a:pt x="2561" y="64"/>
                  </a:lnTo>
                  <a:lnTo>
                    <a:pt x="2564" y="64"/>
                  </a:lnTo>
                  <a:lnTo>
                    <a:pt x="2565" y="66"/>
                  </a:lnTo>
                  <a:lnTo>
                    <a:pt x="2566" y="69"/>
                  </a:lnTo>
                  <a:lnTo>
                    <a:pt x="2566" y="71"/>
                  </a:lnTo>
                  <a:lnTo>
                    <a:pt x="2569" y="72"/>
                  </a:lnTo>
                  <a:lnTo>
                    <a:pt x="2570" y="74"/>
                  </a:lnTo>
                  <a:lnTo>
                    <a:pt x="2571" y="75"/>
                  </a:lnTo>
                  <a:lnTo>
                    <a:pt x="2571" y="76"/>
                  </a:lnTo>
                  <a:lnTo>
                    <a:pt x="2574" y="76"/>
                  </a:lnTo>
                  <a:lnTo>
                    <a:pt x="2574" y="77"/>
                  </a:lnTo>
                  <a:lnTo>
                    <a:pt x="2574" y="80"/>
                  </a:lnTo>
                  <a:lnTo>
                    <a:pt x="2575" y="81"/>
                  </a:lnTo>
                  <a:lnTo>
                    <a:pt x="2576" y="82"/>
                  </a:lnTo>
                  <a:lnTo>
                    <a:pt x="2578" y="82"/>
                  </a:lnTo>
                  <a:lnTo>
                    <a:pt x="2579" y="82"/>
                  </a:lnTo>
                  <a:lnTo>
                    <a:pt x="2579" y="82"/>
                  </a:lnTo>
                  <a:lnTo>
                    <a:pt x="2580" y="84"/>
                  </a:lnTo>
                  <a:lnTo>
                    <a:pt x="2581" y="87"/>
                  </a:lnTo>
                  <a:lnTo>
                    <a:pt x="2583" y="90"/>
                  </a:lnTo>
                  <a:lnTo>
                    <a:pt x="2584" y="91"/>
                  </a:lnTo>
                  <a:lnTo>
                    <a:pt x="2585" y="92"/>
                  </a:lnTo>
                  <a:lnTo>
                    <a:pt x="2588" y="95"/>
                  </a:lnTo>
                  <a:lnTo>
                    <a:pt x="2589" y="97"/>
                  </a:lnTo>
                  <a:lnTo>
                    <a:pt x="2590" y="100"/>
                  </a:lnTo>
                  <a:lnTo>
                    <a:pt x="2591" y="101"/>
                  </a:lnTo>
                  <a:lnTo>
                    <a:pt x="2593" y="102"/>
                  </a:lnTo>
                  <a:lnTo>
                    <a:pt x="2594" y="105"/>
                  </a:lnTo>
                  <a:lnTo>
                    <a:pt x="2594" y="106"/>
                  </a:lnTo>
                  <a:lnTo>
                    <a:pt x="2594" y="107"/>
                  </a:lnTo>
                  <a:lnTo>
                    <a:pt x="2593" y="107"/>
                  </a:lnTo>
                  <a:lnTo>
                    <a:pt x="2593" y="108"/>
                  </a:lnTo>
                  <a:lnTo>
                    <a:pt x="2591" y="108"/>
                  </a:lnTo>
                  <a:lnTo>
                    <a:pt x="2590" y="108"/>
                  </a:lnTo>
                  <a:lnTo>
                    <a:pt x="2589" y="108"/>
                  </a:lnTo>
                  <a:lnTo>
                    <a:pt x="2588" y="110"/>
                  </a:lnTo>
                  <a:lnTo>
                    <a:pt x="2588" y="112"/>
                  </a:lnTo>
                  <a:lnTo>
                    <a:pt x="2589" y="115"/>
                  </a:lnTo>
                  <a:lnTo>
                    <a:pt x="2589" y="120"/>
                  </a:lnTo>
                  <a:lnTo>
                    <a:pt x="2590" y="123"/>
                  </a:lnTo>
                  <a:lnTo>
                    <a:pt x="2591" y="126"/>
                  </a:lnTo>
                  <a:lnTo>
                    <a:pt x="2593" y="128"/>
                  </a:lnTo>
                  <a:lnTo>
                    <a:pt x="2594" y="131"/>
                  </a:lnTo>
                  <a:lnTo>
                    <a:pt x="2595" y="132"/>
                  </a:lnTo>
                  <a:lnTo>
                    <a:pt x="2596" y="133"/>
                  </a:lnTo>
                  <a:lnTo>
                    <a:pt x="2598" y="135"/>
                  </a:lnTo>
                  <a:lnTo>
                    <a:pt x="2598" y="136"/>
                  </a:lnTo>
                  <a:lnTo>
                    <a:pt x="2600" y="138"/>
                  </a:lnTo>
                  <a:lnTo>
                    <a:pt x="2604" y="140"/>
                  </a:lnTo>
                  <a:lnTo>
                    <a:pt x="2606" y="141"/>
                  </a:lnTo>
                  <a:lnTo>
                    <a:pt x="2607" y="143"/>
                  </a:lnTo>
                  <a:lnTo>
                    <a:pt x="2610" y="146"/>
                  </a:lnTo>
                  <a:lnTo>
                    <a:pt x="2611" y="148"/>
                  </a:lnTo>
                  <a:lnTo>
                    <a:pt x="2612" y="148"/>
                  </a:lnTo>
                  <a:lnTo>
                    <a:pt x="2614" y="150"/>
                  </a:lnTo>
                  <a:lnTo>
                    <a:pt x="2614" y="150"/>
                  </a:lnTo>
                  <a:lnTo>
                    <a:pt x="2612" y="148"/>
                  </a:lnTo>
                  <a:lnTo>
                    <a:pt x="2612" y="147"/>
                  </a:lnTo>
                  <a:lnTo>
                    <a:pt x="2612" y="146"/>
                  </a:lnTo>
                  <a:lnTo>
                    <a:pt x="2612" y="145"/>
                  </a:lnTo>
                  <a:lnTo>
                    <a:pt x="2614" y="143"/>
                  </a:lnTo>
                  <a:lnTo>
                    <a:pt x="2615" y="146"/>
                  </a:lnTo>
                  <a:lnTo>
                    <a:pt x="2616" y="147"/>
                  </a:lnTo>
                  <a:lnTo>
                    <a:pt x="2617" y="147"/>
                  </a:lnTo>
                  <a:lnTo>
                    <a:pt x="2619" y="150"/>
                  </a:lnTo>
                  <a:lnTo>
                    <a:pt x="2619" y="151"/>
                  </a:lnTo>
                  <a:lnTo>
                    <a:pt x="2620" y="152"/>
                  </a:lnTo>
                  <a:lnTo>
                    <a:pt x="2621" y="152"/>
                  </a:lnTo>
                  <a:lnTo>
                    <a:pt x="2621" y="152"/>
                  </a:lnTo>
                  <a:lnTo>
                    <a:pt x="2624" y="152"/>
                  </a:lnTo>
                  <a:lnTo>
                    <a:pt x="2626" y="155"/>
                  </a:lnTo>
                  <a:lnTo>
                    <a:pt x="2630" y="157"/>
                  </a:lnTo>
                  <a:lnTo>
                    <a:pt x="2631" y="157"/>
                  </a:lnTo>
                  <a:lnTo>
                    <a:pt x="2634" y="156"/>
                  </a:lnTo>
                  <a:lnTo>
                    <a:pt x="2635" y="156"/>
                  </a:lnTo>
                  <a:lnTo>
                    <a:pt x="2637" y="157"/>
                  </a:lnTo>
                  <a:lnTo>
                    <a:pt x="2637" y="157"/>
                  </a:lnTo>
                  <a:lnTo>
                    <a:pt x="2639" y="159"/>
                  </a:lnTo>
                  <a:lnTo>
                    <a:pt x="2639" y="161"/>
                  </a:lnTo>
                  <a:lnTo>
                    <a:pt x="2640" y="163"/>
                  </a:lnTo>
                  <a:lnTo>
                    <a:pt x="2640" y="164"/>
                  </a:lnTo>
                  <a:lnTo>
                    <a:pt x="2646" y="176"/>
                  </a:lnTo>
                  <a:lnTo>
                    <a:pt x="2652" y="186"/>
                  </a:lnTo>
                  <a:lnTo>
                    <a:pt x="2655" y="189"/>
                  </a:lnTo>
                  <a:lnTo>
                    <a:pt x="2655" y="192"/>
                  </a:lnTo>
                  <a:lnTo>
                    <a:pt x="2656" y="196"/>
                  </a:lnTo>
                  <a:lnTo>
                    <a:pt x="2659" y="198"/>
                  </a:lnTo>
                  <a:lnTo>
                    <a:pt x="2661" y="203"/>
                  </a:lnTo>
                  <a:lnTo>
                    <a:pt x="2664" y="207"/>
                  </a:lnTo>
                  <a:lnTo>
                    <a:pt x="2666" y="209"/>
                  </a:lnTo>
                  <a:lnTo>
                    <a:pt x="2672" y="219"/>
                  </a:lnTo>
                  <a:lnTo>
                    <a:pt x="2678" y="233"/>
                  </a:lnTo>
                  <a:lnTo>
                    <a:pt x="2682" y="249"/>
                  </a:lnTo>
                  <a:lnTo>
                    <a:pt x="2681" y="264"/>
                  </a:lnTo>
                  <a:lnTo>
                    <a:pt x="2681" y="266"/>
                  </a:lnTo>
                  <a:lnTo>
                    <a:pt x="2680" y="269"/>
                  </a:lnTo>
                  <a:lnTo>
                    <a:pt x="2680" y="271"/>
                  </a:lnTo>
                  <a:lnTo>
                    <a:pt x="2678" y="274"/>
                  </a:lnTo>
                  <a:lnTo>
                    <a:pt x="2677" y="275"/>
                  </a:lnTo>
                  <a:lnTo>
                    <a:pt x="2675" y="275"/>
                  </a:lnTo>
                  <a:lnTo>
                    <a:pt x="2674" y="275"/>
                  </a:lnTo>
                  <a:lnTo>
                    <a:pt x="2671" y="274"/>
                  </a:lnTo>
                  <a:lnTo>
                    <a:pt x="2670" y="275"/>
                  </a:lnTo>
                  <a:lnTo>
                    <a:pt x="2669" y="275"/>
                  </a:lnTo>
                  <a:lnTo>
                    <a:pt x="2669" y="276"/>
                  </a:lnTo>
                  <a:lnTo>
                    <a:pt x="2667" y="278"/>
                  </a:lnTo>
                  <a:lnTo>
                    <a:pt x="2667" y="278"/>
                  </a:lnTo>
                  <a:lnTo>
                    <a:pt x="2666" y="276"/>
                  </a:lnTo>
                  <a:lnTo>
                    <a:pt x="2664" y="276"/>
                  </a:lnTo>
                  <a:lnTo>
                    <a:pt x="2661" y="274"/>
                  </a:lnTo>
                  <a:lnTo>
                    <a:pt x="2659" y="271"/>
                  </a:lnTo>
                  <a:lnTo>
                    <a:pt x="2654" y="269"/>
                  </a:lnTo>
                  <a:lnTo>
                    <a:pt x="2650" y="266"/>
                  </a:lnTo>
                  <a:lnTo>
                    <a:pt x="2647" y="264"/>
                  </a:lnTo>
                  <a:lnTo>
                    <a:pt x="2646" y="263"/>
                  </a:lnTo>
                  <a:lnTo>
                    <a:pt x="2644" y="260"/>
                  </a:lnTo>
                  <a:lnTo>
                    <a:pt x="2641" y="258"/>
                  </a:lnTo>
                  <a:lnTo>
                    <a:pt x="2640" y="253"/>
                  </a:lnTo>
                  <a:lnTo>
                    <a:pt x="2635" y="247"/>
                  </a:lnTo>
                  <a:lnTo>
                    <a:pt x="2630" y="240"/>
                  </a:lnTo>
                  <a:lnTo>
                    <a:pt x="2624" y="235"/>
                  </a:lnTo>
                  <a:lnTo>
                    <a:pt x="2622" y="234"/>
                  </a:lnTo>
                  <a:lnTo>
                    <a:pt x="2621" y="234"/>
                  </a:lnTo>
                  <a:lnTo>
                    <a:pt x="2621" y="235"/>
                  </a:lnTo>
                  <a:lnTo>
                    <a:pt x="2621" y="237"/>
                  </a:lnTo>
                  <a:lnTo>
                    <a:pt x="2621" y="238"/>
                  </a:lnTo>
                  <a:lnTo>
                    <a:pt x="2621" y="239"/>
                  </a:lnTo>
                  <a:lnTo>
                    <a:pt x="2621" y="240"/>
                  </a:lnTo>
                  <a:lnTo>
                    <a:pt x="2624" y="243"/>
                  </a:lnTo>
                  <a:lnTo>
                    <a:pt x="2626" y="245"/>
                  </a:lnTo>
                  <a:lnTo>
                    <a:pt x="2626" y="248"/>
                  </a:lnTo>
                  <a:lnTo>
                    <a:pt x="2629" y="250"/>
                  </a:lnTo>
                  <a:lnTo>
                    <a:pt x="2630" y="253"/>
                  </a:lnTo>
                  <a:lnTo>
                    <a:pt x="2630" y="256"/>
                  </a:lnTo>
                  <a:lnTo>
                    <a:pt x="2632" y="259"/>
                  </a:lnTo>
                  <a:lnTo>
                    <a:pt x="2632" y="261"/>
                  </a:lnTo>
                  <a:lnTo>
                    <a:pt x="2635" y="263"/>
                  </a:lnTo>
                  <a:lnTo>
                    <a:pt x="2637" y="264"/>
                  </a:lnTo>
                  <a:lnTo>
                    <a:pt x="2639" y="269"/>
                  </a:lnTo>
                  <a:lnTo>
                    <a:pt x="2640" y="274"/>
                  </a:lnTo>
                  <a:lnTo>
                    <a:pt x="2642" y="279"/>
                  </a:lnTo>
                  <a:lnTo>
                    <a:pt x="2644" y="285"/>
                  </a:lnTo>
                  <a:lnTo>
                    <a:pt x="2645" y="290"/>
                  </a:lnTo>
                  <a:lnTo>
                    <a:pt x="2645" y="295"/>
                  </a:lnTo>
                  <a:lnTo>
                    <a:pt x="2649" y="314"/>
                  </a:lnTo>
                  <a:lnTo>
                    <a:pt x="2650" y="331"/>
                  </a:lnTo>
                  <a:lnTo>
                    <a:pt x="2651" y="334"/>
                  </a:lnTo>
                  <a:lnTo>
                    <a:pt x="2652" y="335"/>
                  </a:lnTo>
                  <a:lnTo>
                    <a:pt x="2654" y="336"/>
                  </a:lnTo>
                  <a:lnTo>
                    <a:pt x="2655" y="336"/>
                  </a:lnTo>
                  <a:lnTo>
                    <a:pt x="2655" y="336"/>
                  </a:lnTo>
                  <a:lnTo>
                    <a:pt x="2657" y="340"/>
                  </a:lnTo>
                  <a:lnTo>
                    <a:pt x="2660" y="342"/>
                  </a:lnTo>
                  <a:lnTo>
                    <a:pt x="2661" y="345"/>
                  </a:lnTo>
                  <a:lnTo>
                    <a:pt x="2662" y="347"/>
                  </a:lnTo>
                  <a:lnTo>
                    <a:pt x="2665" y="351"/>
                  </a:lnTo>
                  <a:lnTo>
                    <a:pt x="2667" y="353"/>
                  </a:lnTo>
                  <a:lnTo>
                    <a:pt x="2669" y="355"/>
                  </a:lnTo>
                  <a:lnTo>
                    <a:pt x="2671" y="356"/>
                  </a:lnTo>
                  <a:lnTo>
                    <a:pt x="2672" y="355"/>
                  </a:lnTo>
                  <a:lnTo>
                    <a:pt x="2674" y="352"/>
                  </a:lnTo>
                  <a:lnTo>
                    <a:pt x="2674" y="349"/>
                  </a:lnTo>
                  <a:lnTo>
                    <a:pt x="2674" y="345"/>
                  </a:lnTo>
                  <a:lnTo>
                    <a:pt x="2671" y="340"/>
                  </a:lnTo>
                  <a:lnTo>
                    <a:pt x="2671" y="337"/>
                  </a:lnTo>
                  <a:lnTo>
                    <a:pt x="2670" y="336"/>
                  </a:lnTo>
                  <a:lnTo>
                    <a:pt x="2669" y="336"/>
                  </a:lnTo>
                  <a:lnTo>
                    <a:pt x="2667" y="335"/>
                  </a:lnTo>
                  <a:lnTo>
                    <a:pt x="2666" y="334"/>
                  </a:lnTo>
                  <a:lnTo>
                    <a:pt x="2665" y="334"/>
                  </a:lnTo>
                  <a:lnTo>
                    <a:pt x="2664" y="332"/>
                  </a:lnTo>
                  <a:lnTo>
                    <a:pt x="2662" y="330"/>
                  </a:lnTo>
                  <a:lnTo>
                    <a:pt x="2662" y="327"/>
                  </a:lnTo>
                  <a:lnTo>
                    <a:pt x="2661" y="324"/>
                  </a:lnTo>
                  <a:lnTo>
                    <a:pt x="2660" y="321"/>
                  </a:lnTo>
                  <a:lnTo>
                    <a:pt x="2660" y="320"/>
                  </a:lnTo>
                  <a:lnTo>
                    <a:pt x="2659" y="316"/>
                  </a:lnTo>
                  <a:lnTo>
                    <a:pt x="2659" y="314"/>
                  </a:lnTo>
                  <a:lnTo>
                    <a:pt x="2659" y="310"/>
                  </a:lnTo>
                  <a:lnTo>
                    <a:pt x="2660" y="309"/>
                  </a:lnTo>
                  <a:lnTo>
                    <a:pt x="2661" y="307"/>
                  </a:lnTo>
                  <a:lnTo>
                    <a:pt x="2664" y="307"/>
                  </a:lnTo>
                  <a:lnTo>
                    <a:pt x="2665" y="309"/>
                  </a:lnTo>
                  <a:lnTo>
                    <a:pt x="2667" y="310"/>
                  </a:lnTo>
                  <a:lnTo>
                    <a:pt x="2669" y="314"/>
                  </a:lnTo>
                  <a:lnTo>
                    <a:pt x="2670" y="319"/>
                  </a:lnTo>
                  <a:lnTo>
                    <a:pt x="2671" y="322"/>
                  </a:lnTo>
                  <a:lnTo>
                    <a:pt x="2672" y="325"/>
                  </a:lnTo>
                  <a:lnTo>
                    <a:pt x="2675" y="326"/>
                  </a:lnTo>
                  <a:lnTo>
                    <a:pt x="2676" y="327"/>
                  </a:lnTo>
                  <a:lnTo>
                    <a:pt x="2678" y="329"/>
                  </a:lnTo>
                  <a:lnTo>
                    <a:pt x="2680" y="330"/>
                  </a:lnTo>
                  <a:lnTo>
                    <a:pt x="2681" y="330"/>
                  </a:lnTo>
                  <a:lnTo>
                    <a:pt x="2683" y="331"/>
                  </a:lnTo>
                  <a:lnTo>
                    <a:pt x="2685" y="332"/>
                  </a:lnTo>
                  <a:lnTo>
                    <a:pt x="2687" y="334"/>
                  </a:lnTo>
                  <a:lnTo>
                    <a:pt x="2688" y="335"/>
                  </a:lnTo>
                  <a:lnTo>
                    <a:pt x="2690" y="336"/>
                  </a:lnTo>
                  <a:lnTo>
                    <a:pt x="2690" y="335"/>
                  </a:lnTo>
                  <a:lnTo>
                    <a:pt x="2690" y="334"/>
                  </a:lnTo>
                  <a:lnTo>
                    <a:pt x="2687" y="327"/>
                  </a:lnTo>
                  <a:lnTo>
                    <a:pt x="2685" y="321"/>
                  </a:lnTo>
                  <a:lnTo>
                    <a:pt x="2685" y="316"/>
                  </a:lnTo>
                  <a:lnTo>
                    <a:pt x="2681" y="309"/>
                  </a:lnTo>
                  <a:lnTo>
                    <a:pt x="2678" y="301"/>
                  </a:lnTo>
                  <a:lnTo>
                    <a:pt x="2678" y="295"/>
                  </a:lnTo>
                  <a:lnTo>
                    <a:pt x="2680" y="294"/>
                  </a:lnTo>
                  <a:lnTo>
                    <a:pt x="2681" y="293"/>
                  </a:lnTo>
                  <a:lnTo>
                    <a:pt x="2682" y="291"/>
                  </a:lnTo>
                  <a:lnTo>
                    <a:pt x="2685" y="290"/>
                  </a:lnTo>
                  <a:lnTo>
                    <a:pt x="2685" y="288"/>
                  </a:lnTo>
                  <a:lnTo>
                    <a:pt x="2686" y="285"/>
                  </a:lnTo>
                  <a:lnTo>
                    <a:pt x="2686" y="281"/>
                  </a:lnTo>
                  <a:lnTo>
                    <a:pt x="2687" y="279"/>
                  </a:lnTo>
                  <a:lnTo>
                    <a:pt x="2688" y="276"/>
                  </a:lnTo>
                  <a:lnTo>
                    <a:pt x="2690" y="274"/>
                  </a:lnTo>
                  <a:lnTo>
                    <a:pt x="2690" y="269"/>
                  </a:lnTo>
                  <a:lnTo>
                    <a:pt x="2690" y="268"/>
                  </a:lnTo>
                  <a:lnTo>
                    <a:pt x="2690" y="266"/>
                  </a:lnTo>
                  <a:lnTo>
                    <a:pt x="2690" y="265"/>
                  </a:lnTo>
                  <a:lnTo>
                    <a:pt x="2691" y="265"/>
                  </a:lnTo>
                  <a:lnTo>
                    <a:pt x="2692" y="266"/>
                  </a:lnTo>
                  <a:lnTo>
                    <a:pt x="2692" y="269"/>
                  </a:lnTo>
                  <a:lnTo>
                    <a:pt x="2693" y="271"/>
                  </a:lnTo>
                  <a:lnTo>
                    <a:pt x="2695" y="274"/>
                  </a:lnTo>
                  <a:lnTo>
                    <a:pt x="2697" y="276"/>
                  </a:lnTo>
                  <a:lnTo>
                    <a:pt x="2697" y="279"/>
                  </a:lnTo>
                  <a:lnTo>
                    <a:pt x="2698" y="279"/>
                  </a:lnTo>
                  <a:lnTo>
                    <a:pt x="2701" y="280"/>
                  </a:lnTo>
                  <a:lnTo>
                    <a:pt x="2702" y="281"/>
                  </a:lnTo>
                  <a:lnTo>
                    <a:pt x="2703" y="284"/>
                  </a:lnTo>
                  <a:lnTo>
                    <a:pt x="2703" y="284"/>
                  </a:lnTo>
                  <a:lnTo>
                    <a:pt x="2705" y="284"/>
                  </a:lnTo>
                  <a:lnTo>
                    <a:pt x="2705" y="281"/>
                  </a:lnTo>
                  <a:lnTo>
                    <a:pt x="2705" y="269"/>
                  </a:lnTo>
                  <a:lnTo>
                    <a:pt x="2703" y="261"/>
                  </a:lnTo>
                  <a:lnTo>
                    <a:pt x="2701" y="254"/>
                  </a:lnTo>
                  <a:lnTo>
                    <a:pt x="2700" y="248"/>
                  </a:lnTo>
                  <a:lnTo>
                    <a:pt x="2698" y="243"/>
                  </a:lnTo>
                  <a:lnTo>
                    <a:pt x="2697" y="238"/>
                  </a:lnTo>
                  <a:lnTo>
                    <a:pt x="2697" y="233"/>
                  </a:lnTo>
                  <a:lnTo>
                    <a:pt x="2697" y="225"/>
                  </a:lnTo>
                  <a:lnTo>
                    <a:pt x="2696" y="219"/>
                  </a:lnTo>
                  <a:lnTo>
                    <a:pt x="2695" y="214"/>
                  </a:lnTo>
                  <a:lnTo>
                    <a:pt x="2695" y="210"/>
                  </a:lnTo>
                  <a:lnTo>
                    <a:pt x="2695" y="208"/>
                  </a:lnTo>
                  <a:lnTo>
                    <a:pt x="2693" y="204"/>
                  </a:lnTo>
                  <a:lnTo>
                    <a:pt x="2692" y="202"/>
                  </a:lnTo>
                  <a:lnTo>
                    <a:pt x="2690" y="196"/>
                  </a:lnTo>
                  <a:lnTo>
                    <a:pt x="2692" y="198"/>
                  </a:lnTo>
                  <a:lnTo>
                    <a:pt x="2695" y="202"/>
                  </a:lnTo>
                  <a:lnTo>
                    <a:pt x="2697" y="203"/>
                  </a:lnTo>
                  <a:lnTo>
                    <a:pt x="2700" y="204"/>
                  </a:lnTo>
                  <a:lnTo>
                    <a:pt x="2702" y="205"/>
                  </a:lnTo>
                  <a:lnTo>
                    <a:pt x="2703" y="207"/>
                  </a:lnTo>
                  <a:lnTo>
                    <a:pt x="2705" y="208"/>
                  </a:lnTo>
                  <a:lnTo>
                    <a:pt x="2705" y="209"/>
                  </a:lnTo>
                  <a:lnTo>
                    <a:pt x="2707" y="214"/>
                  </a:lnTo>
                  <a:lnTo>
                    <a:pt x="2710" y="219"/>
                  </a:lnTo>
                  <a:lnTo>
                    <a:pt x="2711" y="224"/>
                  </a:lnTo>
                  <a:lnTo>
                    <a:pt x="2711" y="228"/>
                  </a:lnTo>
                  <a:lnTo>
                    <a:pt x="2711" y="230"/>
                  </a:lnTo>
                  <a:lnTo>
                    <a:pt x="2710" y="232"/>
                  </a:lnTo>
                  <a:lnTo>
                    <a:pt x="2710" y="233"/>
                  </a:lnTo>
                  <a:lnTo>
                    <a:pt x="2708" y="233"/>
                  </a:lnTo>
                  <a:lnTo>
                    <a:pt x="2707" y="234"/>
                  </a:lnTo>
                  <a:lnTo>
                    <a:pt x="2706" y="234"/>
                  </a:lnTo>
                  <a:lnTo>
                    <a:pt x="2706" y="235"/>
                  </a:lnTo>
                  <a:lnTo>
                    <a:pt x="2705" y="238"/>
                  </a:lnTo>
                  <a:lnTo>
                    <a:pt x="2706" y="247"/>
                  </a:lnTo>
                  <a:lnTo>
                    <a:pt x="2710" y="254"/>
                  </a:lnTo>
                  <a:lnTo>
                    <a:pt x="2713" y="261"/>
                  </a:lnTo>
                  <a:lnTo>
                    <a:pt x="2715" y="265"/>
                  </a:lnTo>
                  <a:lnTo>
                    <a:pt x="2716" y="266"/>
                  </a:lnTo>
                  <a:lnTo>
                    <a:pt x="2717" y="268"/>
                  </a:lnTo>
                  <a:lnTo>
                    <a:pt x="2718" y="266"/>
                  </a:lnTo>
                  <a:lnTo>
                    <a:pt x="2721" y="265"/>
                  </a:lnTo>
                  <a:lnTo>
                    <a:pt x="2722" y="264"/>
                  </a:lnTo>
                  <a:lnTo>
                    <a:pt x="2723" y="261"/>
                  </a:lnTo>
                  <a:lnTo>
                    <a:pt x="2723" y="255"/>
                  </a:lnTo>
                  <a:lnTo>
                    <a:pt x="2723" y="248"/>
                  </a:lnTo>
                  <a:lnTo>
                    <a:pt x="2723" y="240"/>
                  </a:lnTo>
                  <a:lnTo>
                    <a:pt x="2723" y="238"/>
                  </a:lnTo>
                  <a:lnTo>
                    <a:pt x="2726" y="235"/>
                  </a:lnTo>
                  <a:lnTo>
                    <a:pt x="2727" y="233"/>
                  </a:lnTo>
                  <a:lnTo>
                    <a:pt x="2730" y="232"/>
                  </a:lnTo>
                  <a:lnTo>
                    <a:pt x="2731" y="230"/>
                  </a:lnTo>
                  <a:lnTo>
                    <a:pt x="2733" y="225"/>
                  </a:lnTo>
                  <a:lnTo>
                    <a:pt x="2735" y="223"/>
                  </a:lnTo>
                  <a:lnTo>
                    <a:pt x="2737" y="220"/>
                  </a:lnTo>
                  <a:lnTo>
                    <a:pt x="2740" y="218"/>
                  </a:lnTo>
                  <a:lnTo>
                    <a:pt x="2742" y="217"/>
                  </a:lnTo>
                  <a:lnTo>
                    <a:pt x="2743" y="217"/>
                  </a:lnTo>
                  <a:lnTo>
                    <a:pt x="2745" y="214"/>
                  </a:lnTo>
                  <a:lnTo>
                    <a:pt x="2746" y="213"/>
                  </a:lnTo>
                  <a:lnTo>
                    <a:pt x="2747" y="209"/>
                  </a:lnTo>
                  <a:lnTo>
                    <a:pt x="2748" y="207"/>
                  </a:lnTo>
                  <a:lnTo>
                    <a:pt x="2749" y="204"/>
                  </a:lnTo>
                  <a:lnTo>
                    <a:pt x="2752" y="202"/>
                  </a:lnTo>
                  <a:lnTo>
                    <a:pt x="2753" y="202"/>
                  </a:lnTo>
                  <a:lnTo>
                    <a:pt x="2754" y="204"/>
                  </a:lnTo>
                  <a:lnTo>
                    <a:pt x="2754" y="207"/>
                  </a:lnTo>
                  <a:lnTo>
                    <a:pt x="2754" y="209"/>
                  </a:lnTo>
                  <a:lnTo>
                    <a:pt x="2754" y="213"/>
                  </a:lnTo>
                  <a:lnTo>
                    <a:pt x="2754" y="214"/>
                  </a:lnTo>
                  <a:lnTo>
                    <a:pt x="2754" y="217"/>
                  </a:lnTo>
                  <a:lnTo>
                    <a:pt x="2754" y="219"/>
                  </a:lnTo>
                  <a:lnTo>
                    <a:pt x="2756" y="223"/>
                  </a:lnTo>
                  <a:lnTo>
                    <a:pt x="2757" y="224"/>
                  </a:lnTo>
                  <a:lnTo>
                    <a:pt x="2758" y="227"/>
                  </a:lnTo>
                  <a:lnTo>
                    <a:pt x="2759" y="228"/>
                  </a:lnTo>
                  <a:lnTo>
                    <a:pt x="2761" y="228"/>
                  </a:lnTo>
                  <a:lnTo>
                    <a:pt x="2762" y="228"/>
                  </a:lnTo>
                  <a:lnTo>
                    <a:pt x="2762" y="219"/>
                  </a:lnTo>
                  <a:lnTo>
                    <a:pt x="2764" y="219"/>
                  </a:lnTo>
                  <a:lnTo>
                    <a:pt x="2764" y="218"/>
                  </a:lnTo>
                  <a:lnTo>
                    <a:pt x="2764" y="217"/>
                  </a:lnTo>
                  <a:lnTo>
                    <a:pt x="2766" y="214"/>
                  </a:lnTo>
                  <a:lnTo>
                    <a:pt x="2767" y="213"/>
                  </a:lnTo>
                  <a:lnTo>
                    <a:pt x="2768" y="214"/>
                  </a:lnTo>
                  <a:lnTo>
                    <a:pt x="2769" y="215"/>
                  </a:lnTo>
                  <a:lnTo>
                    <a:pt x="2772" y="218"/>
                  </a:lnTo>
                  <a:lnTo>
                    <a:pt x="2773" y="219"/>
                  </a:lnTo>
                  <a:lnTo>
                    <a:pt x="2773" y="219"/>
                  </a:lnTo>
                  <a:lnTo>
                    <a:pt x="2774" y="219"/>
                  </a:lnTo>
                  <a:lnTo>
                    <a:pt x="2776" y="218"/>
                  </a:lnTo>
                  <a:lnTo>
                    <a:pt x="2776" y="217"/>
                  </a:lnTo>
                  <a:lnTo>
                    <a:pt x="2777" y="217"/>
                  </a:lnTo>
                  <a:lnTo>
                    <a:pt x="2777" y="214"/>
                  </a:lnTo>
                  <a:lnTo>
                    <a:pt x="2778" y="212"/>
                  </a:lnTo>
                  <a:lnTo>
                    <a:pt x="2779" y="209"/>
                  </a:lnTo>
                  <a:lnTo>
                    <a:pt x="2781" y="207"/>
                  </a:lnTo>
                  <a:lnTo>
                    <a:pt x="2782" y="204"/>
                  </a:lnTo>
                  <a:lnTo>
                    <a:pt x="2782" y="204"/>
                  </a:lnTo>
                  <a:lnTo>
                    <a:pt x="2783" y="207"/>
                  </a:lnTo>
                  <a:lnTo>
                    <a:pt x="2784" y="213"/>
                  </a:lnTo>
                  <a:lnTo>
                    <a:pt x="2784" y="220"/>
                  </a:lnTo>
                  <a:lnTo>
                    <a:pt x="2786" y="228"/>
                  </a:lnTo>
                  <a:lnTo>
                    <a:pt x="2788" y="230"/>
                  </a:lnTo>
                  <a:lnTo>
                    <a:pt x="2789" y="232"/>
                  </a:lnTo>
                  <a:lnTo>
                    <a:pt x="2791" y="230"/>
                  </a:lnTo>
                  <a:lnTo>
                    <a:pt x="2791" y="230"/>
                  </a:lnTo>
                  <a:lnTo>
                    <a:pt x="2791" y="228"/>
                  </a:lnTo>
                  <a:lnTo>
                    <a:pt x="2791" y="225"/>
                  </a:lnTo>
                  <a:lnTo>
                    <a:pt x="2791" y="222"/>
                  </a:lnTo>
                  <a:lnTo>
                    <a:pt x="2792" y="219"/>
                  </a:lnTo>
                  <a:lnTo>
                    <a:pt x="2792" y="218"/>
                  </a:lnTo>
                  <a:lnTo>
                    <a:pt x="2793" y="217"/>
                  </a:lnTo>
                  <a:lnTo>
                    <a:pt x="2793" y="217"/>
                  </a:lnTo>
                  <a:lnTo>
                    <a:pt x="2794" y="215"/>
                  </a:lnTo>
                  <a:lnTo>
                    <a:pt x="2794" y="214"/>
                  </a:lnTo>
                  <a:lnTo>
                    <a:pt x="2794" y="212"/>
                  </a:lnTo>
                  <a:lnTo>
                    <a:pt x="2794" y="209"/>
                  </a:lnTo>
                  <a:lnTo>
                    <a:pt x="2793" y="205"/>
                  </a:lnTo>
                  <a:lnTo>
                    <a:pt x="2792" y="203"/>
                  </a:lnTo>
                  <a:lnTo>
                    <a:pt x="2791" y="201"/>
                  </a:lnTo>
                  <a:lnTo>
                    <a:pt x="2789" y="197"/>
                  </a:lnTo>
                  <a:lnTo>
                    <a:pt x="2789" y="194"/>
                  </a:lnTo>
                  <a:lnTo>
                    <a:pt x="2788" y="191"/>
                  </a:lnTo>
                  <a:lnTo>
                    <a:pt x="2788" y="188"/>
                  </a:lnTo>
                  <a:lnTo>
                    <a:pt x="2787" y="187"/>
                  </a:lnTo>
                  <a:lnTo>
                    <a:pt x="2787" y="186"/>
                  </a:lnTo>
                  <a:lnTo>
                    <a:pt x="2784" y="184"/>
                  </a:lnTo>
                  <a:lnTo>
                    <a:pt x="2783" y="183"/>
                  </a:lnTo>
                  <a:lnTo>
                    <a:pt x="2783" y="182"/>
                  </a:lnTo>
                  <a:lnTo>
                    <a:pt x="2782" y="181"/>
                  </a:lnTo>
                  <a:lnTo>
                    <a:pt x="2781" y="179"/>
                  </a:lnTo>
                  <a:lnTo>
                    <a:pt x="2779" y="177"/>
                  </a:lnTo>
                  <a:lnTo>
                    <a:pt x="2778" y="176"/>
                  </a:lnTo>
                  <a:lnTo>
                    <a:pt x="2778" y="173"/>
                  </a:lnTo>
                  <a:lnTo>
                    <a:pt x="2777" y="169"/>
                  </a:lnTo>
                  <a:lnTo>
                    <a:pt x="2777" y="167"/>
                  </a:lnTo>
                  <a:lnTo>
                    <a:pt x="2776" y="163"/>
                  </a:lnTo>
                  <a:lnTo>
                    <a:pt x="2776" y="159"/>
                  </a:lnTo>
                  <a:lnTo>
                    <a:pt x="2776" y="158"/>
                  </a:lnTo>
                  <a:lnTo>
                    <a:pt x="2776" y="158"/>
                  </a:lnTo>
                  <a:lnTo>
                    <a:pt x="2776" y="158"/>
                  </a:lnTo>
                  <a:lnTo>
                    <a:pt x="2777" y="159"/>
                  </a:lnTo>
                  <a:lnTo>
                    <a:pt x="2778" y="162"/>
                  </a:lnTo>
                  <a:lnTo>
                    <a:pt x="2779" y="164"/>
                  </a:lnTo>
                  <a:lnTo>
                    <a:pt x="2781" y="166"/>
                  </a:lnTo>
                  <a:lnTo>
                    <a:pt x="2782" y="168"/>
                  </a:lnTo>
                  <a:lnTo>
                    <a:pt x="2783" y="169"/>
                  </a:lnTo>
                  <a:lnTo>
                    <a:pt x="2783" y="169"/>
                  </a:lnTo>
                  <a:lnTo>
                    <a:pt x="2784" y="172"/>
                  </a:lnTo>
                  <a:lnTo>
                    <a:pt x="2784" y="176"/>
                  </a:lnTo>
                  <a:lnTo>
                    <a:pt x="2787" y="178"/>
                  </a:lnTo>
                  <a:lnTo>
                    <a:pt x="2788" y="181"/>
                  </a:lnTo>
                  <a:lnTo>
                    <a:pt x="2788" y="182"/>
                  </a:lnTo>
                  <a:lnTo>
                    <a:pt x="2789" y="184"/>
                  </a:lnTo>
                  <a:lnTo>
                    <a:pt x="2789" y="186"/>
                  </a:lnTo>
                  <a:lnTo>
                    <a:pt x="2791" y="186"/>
                  </a:lnTo>
                  <a:lnTo>
                    <a:pt x="2793" y="186"/>
                  </a:lnTo>
                  <a:lnTo>
                    <a:pt x="2797" y="187"/>
                  </a:lnTo>
                  <a:lnTo>
                    <a:pt x="2801" y="188"/>
                  </a:lnTo>
                  <a:lnTo>
                    <a:pt x="2804" y="191"/>
                  </a:lnTo>
                  <a:lnTo>
                    <a:pt x="2809" y="197"/>
                  </a:lnTo>
                  <a:lnTo>
                    <a:pt x="2814" y="203"/>
                  </a:lnTo>
                  <a:lnTo>
                    <a:pt x="2821" y="209"/>
                  </a:lnTo>
                  <a:lnTo>
                    <a:pt x="2828" y="223"/>
                  </a:lnTo>
                  <a:lnTo>
                    <a:pt x="2835" y="235"/>
                  </a:lnTo>
                  <a:lnTo>
                    <a:pt x="2837" y="237"/>
                  </a:lnTo>
                  <a:lnTo>
                    <a:pt x="2838" y="239"/>
                  </a:lnTo>
                  <a:lnTo>
                    <a:pt x="2839" y="240"/>
                  </a:lnTo>
                  <a:lnTo>
                    <a:pt x="2840" y="243"/>
                  </a:lnTo>
                  <a:lnTo>
                    <a:pt x="2842" y="243"/>
                  </a:lnTo>
                  <a:lnTo>
                    <a:pt x="2842" y="243"/>
                  </a:lnTo>
                  <a:lnTo>
                    <a:pt x="2843" y="240"/>
                  </a:lnTo>
                  <a:lnTo>
                    <a:pt x="2843" y="235"/>
                  </a:lnTo>
                  <a:lnTo>
                    <a:pt x="2843" y="232"/>
                  </a:lnTo>
                  <a:lnTo>
                    <a:pt x="2842" y="229"/>
                  </a:lnTo>
                  <a:lnTo>
                    <a:pt x="2840" y="227"/>
                  </a:lnTo>
                  <a:lnTo>
                    <a:pt x="2838" y="224"/>
                  </a:lnTo>
                  <a:lnTo>
                    <a:pt x="2837" y="219"/>
                  </a:lnTo>
                  <a:lnTo>
                    <a:pt x="2835" y="214"/>
                  </a:lnTo>
                  <a:lnTo>
                    <a:pt x="2833" y="209"/>
                  </a:lnTo>
                  <a:lnTo>
                    <a:pt x="2833" y="205"/>
                  </a:lnTo>
                  <a:lnTo>
                    <a:pt x="2832" y="203"/>
                  </a:lnTo>
                  <a:lnTo>
                    <a:pt x="2830" y="202"/>
                  </a:lnTo>
                  <a:lnTo>
                    <a:pt x="2829" y="201"/>
                  </a:lnTo>
                  <a:lnTo>
                    <a:pt x="2828" y="201"/>
                  </a:lnTo>
                  <a:lnTo>
                    <a:pt x="2827" y="199"/>
                  </a:lnTo>
                  <a:lnTo>
                    <a:pt x="2825" y="198"/>
                  </a:lnTo>
                  <a:lnTo>
                    <a:pt x="2824" y="196"/>
                  </a:lnTo>
                  <a:lnTo>
                    <a:pt x="2823" y="192"/>
                  </a:lnTo>
                  <a:lnTo>
                    <a:pt x="2823" y="188"/>
                  </a:lnTo>
                  <a:lnTo>
                    <a:pt x="2823" y="187"/>
                  </a:lnTo>
                  <a:lnTo>
                    <a:pt x="2823" y="186"/>
                  </a:lnTo>
                  <a:lnTo>
                    <a:pt x="2824" y="184"/>
                  </a:lnTo>
                  <a:lnTo>
                    <a:pt x="2825" y="182"/>
                  </a:lnTo>
                  <a:lnTo>
                    <a:pt x="2825" y="181"/>
                  </a:lnTo>
                  <a:lnTo>
                    <a:pt x="2825" y="178"/>
                  </a:lnTo>
                  <a:lnTo>
                    <a:pt x="2825" y="176"/>
                  </a:lnTo>
                  <a:lnTo>
                    <a:pt x="2825" y="162"/>
                  </a:lnTo>
                  <a:lnTo>
                    <a:pt x="2824" y="159"/>
                  </a:lnTo>
                  <a:lnTo>
                    <a:pt x="2824" y="157"/>
                  </a:lnTo>
                  <a:lnTo>
                    <a:pt x="2823" y="156"/>
                  </a:lnTo>
                  <a:lnTo>
                    <a:pt x="2822" y="153"/>
                  </a:lnTo>
                  <a:lnTo>
                    <a:pt x="2821" y="153"/>
                  </a:lnTo>
                  <a:lnTo>
                    <a:pt x="2818" y="153"/>
                  </a:lnTo>
                  <a:lnTo>
                    <a:pt x="2817" y="155"/>
                  </a:lnTo>
                  <a:lnTo>
                    <a:pt x="2817" y="141"/>
                  </a:lnTo>
                  <a:lnTo>
                    <a:pt x="2817" y="140"/>
                  </a:lnTo>
                  <a:lnTo>
                    <a:pt x="2817" y="137"/>
                  </a:lnTo>
                  <a:lnTo>
                    <a:pt x="2816" y="136"/>
                  </a:lnTo>
                  <a:lnTo>
                    <a:pt x="2817" y="135"/>
                  </a:lnTo>
                  <a:lnTo>
                    <a:pt x="2817" y="133"/>
                  </a:lnTo>
                  <a:lnTo>
                    <a:pt x="2819" y="133"/>
                  </a:lnTo>
                  <a:lnTo>
                    <a:pt x="2819" y="135"/>
                  </a:lnTo>
                  <a:lnTo>
                    <a:pt x="2819" y="135"/>
                  </a:lnTo>
                  <a:lnTo>
                    <a:pt x="2821" y="133"/>
                  </a:lnTo>
                  <a:lnTo>
                    <a:pt x="2822" y="130"/>
                  </a:lnTo>
                  <a:lnTo>
                    <a:pt x="2822" y="127"/>
                  </a:lnTo>
                  <a:lnTo>
                    <a:pt x="2823" y="125"/>
                  </a:lnTo>
                  <a:lnTo>
                    <a:pt x="2823" y="123"/>
                  </a:lnTo>
                  <a:lnTo>
                    <a:pt x="2823" y="112"/>
                  </a:lnTo>
                  <a:lnTo>
                    <a:pt x="2822" y="110"/>
                  </a:lnTo>
                  <a:lnTo>
                    <a:pt x="2822" y="106"/>
                  </a:lnTo>
                  <a:lnTo>
                    <a:pt x="2822" y="104"/>
                  </a:lnTo>
                  <a:lnTo>
                    <a:pt x="2822" y="101"/>
                  </a:lnTo>
                  <a:lnTo>
                    <a:pt x="2823" y="100"/>
                  </a:lnTo>
                  <a:lnTo>
                    <a:pt x="2823" y="84"/>
                  </a:lnTo>
                  <a:lnTo>
                    <a:pt x="2823" y="80"/>
                  </a:lnTo>
                  <a:lnTo>
                    <a:pt x="2823" y="79"/>
                  </a:lnTo>
                  <a:lnTo>
                    <a:pt x="2824" y="77"/>
                  </a:lnTo>
                  <a:lnTo>
                    <a:pt x="2824" y="77"/>
                  </a:lnTo>
                  <a:lnTo>
                    <a:pt x="2825" y="79"/>
                  </a:lnTo>
                  <a:lnTo>
                    <a:pt x="2827" y="80"/>
                  </a:lnTo>
                  <a:lnTo>
                    <a:pt x="2828" y="81"/>
                  </a:lnTo>
                  <a:lnTo>
                    <a:pt x="2829" y="82"/>
                  </a:lnTo>
                  <a:lnTo>
                    <a:pt x="2830" y="82"/>
                  </a:lnTo>
                  <a:lnTo>
                    <a:pt x="2830" y="82"/>
                  </a:lnTo>
                  <a:lnTo>
                    <a:pt x="2832" y="81"/>
                  </a:lnTo>
                  <a:lnTo>
                    <a:pt x="2833" y="81"/>
                  </a:lnTo>
                  <a:lnTo>
                    <a:pt x="2835" y="84"/>
                  </a:lnTo>
                  <a:lnTo>
                    <a:pt x="2837" y="85"/>
                  </a:lnTo>
                  <a:lnTo>
                    <a:pt x="2838" y="86"/>
                  </a:lnTo>
                  <a:lnTo>
                    <a:pt x="2838" y="86"/>
                  </a:lnTo>
                  <a:lnTo>
                    <a:pt x="2843" y="99"/>
                  </a:lnTo>
                  <a:lnTo>
                    <a:pt x="2845" y="110"/>
                  </a:lnTo>
                  <a:lnTo>
                    <a:pt x="2845" y="136"/>
                  </a:lnTo>
                  <a:lnTo>
                    <a:pt x="2847" y="143"/>
                  </a:lnTo>
                  <a:lnTo>
                    <a:pt x="2849" y="150"/>
                  </a:lnTo>
                  <a:lnTo>
                    <a:pt x="2852" y="157"/>
                  </a:lnTo>
                  <a:lnTo>
                    <a:pt x="2853" y="159"/>
                  </a:lnTo>
                  <a:lnTo>
                    <a:pt x="2854" y="162"/>
                  </a:lnTo>
                  <a:lnTo>
                    <a:pt x="2855" y="164"/>
                  </a:lnTo>
                  <a:lnTo>
                    <a:pt x="2857" y="168"/>
                  </a:lnTo>
                  <a:lnTo>
                    <a:pt x="2857" y="169"/>
                  </a:lnTo>
                  <a:lnTo>
                    <a:pt x="2857" y="173"/>
                  </a:lnTo>
                  <a:lnTo>
                    <a:pt x="2855" y="176"/>
                  </a:lnTo>
                  <a:lnTo>
                    <a:pt x="2855" y="178"/>
                  </a:lnTo>
                  <a:lnTo>
                    <a:pt x="2855" y="181"/>
                  </a:lnTo>
                  <a:lnTo>
                    <a:pt x="2857" y="183"/>
                  </a:lnTo>
                  <a:lnTo>
                    <a:pt x="2859" y="198"/>
                  </a:lnTo>
                  <a:lnTo>
                    <a:pt x="2859" y="214"/>
                  </a:lnTo>
                  <a:lnTo>
                    <a:pt x="2862" y="227"/>
                  </a:lnTo>
                  <a:lnTo>
                    <a:pt x="2864" y="240"/>
                  </a:lnTo>
                  <a:lnTo>
                    <a:pt x="2864" y="243"/>
                  </a:lnTo>
                  <a:lnTo>
                    <a:pt x="2865" y="245"/>
                  </a:lnTo>
                  <a:lnTo>
                    <a:pt x="2867" y="249"/>
                  </a:lnTo>
                  <a:lnTo>
                    <a:pt x="2867" y="253"/>
                  </a:lnTo>
                  <a:lnTo>
                    <a:pt x="2868" y="258"/>
                  </a:lnTo>
                  <a:lnTo>
                    <a:pt x="2869" y="260"/>
                  </a:lnTo>
                  <a:lnTo>
                    <a:pt x="2868" y="264"/>
                  </a:lnTo>
                  <a:lnTo>
                    <a:pt x="2867" y="266"/>
                  </a:lnTo>
                  <a:lnTo>
                    <a:pt x="2868" y="270"/>
                  </a:lnTo>
                  <a:lnTo>
                    <a:pt x="2868" y="274"/>
                  </a:lnTo>
                  <a:lnTo>
                    <a:pt x="2869" y="278"/>
                  </a:lnTo>
                  <a:lnTo>
                    <a:pt x="2869" y="279"/>
                  </a:lnTo>
                  <a:lnTo>
                    <a:pt x="2869" y="283"/>
                  </a:lnTo>
                  <a:lnTo>
                    <a:pt x="2868" y="285"/>
                  </a:lnTo>
                  <a:lnTo>
                    <a:pt x="2867" y="288"/>
                  </a:lnTo>
                  <a:lnTo>
                    <a:pt x="2867" y="290"/>
                  </a:lnTo>
                  <a:lnTo>
                    <a:pt x="2865" y="293"/>
                  </a:lnTo>
                  <a:lnTo>
                    <a:pt x="2864" y="296"/>
                  </a:lnTo>
                  <a:lnTo>
                    <a:pt x="2862" y="298"/>
                  </a:lnTo>
                  <a:lnTo>
                    <a:pt x="2860" y="300"/>
                  </a:lnTo>
                  <a:lnTo>
                    <a:pt x="2859" y="300"/>
                  </a:lnTo>
                  <a:lnTo>
                    <a:pt x="2858" y="301"/>
                  </a:lnTo>
                  <a:lnTo>
                    <a:pt x="2858" y="303"/>
                  </a:lnTo>
                  <a:lnTo>
                    <a:pt x="2857" y="305"/>
                  </a:lnTo>
                  <a:lnTo>
                    <a:pt x="2858" y="307"/>
                  </a:lnTo>
                  <a:lnTo>
                    <a:pt x="2858" y="310"/>
                  </a:lnTo>
                  <a:lnTo>
                    <a:pt x="2859" y="311"/>
                  </a:lnTo>
                  <a:lnTo>
                    <a:pt x="2860" y="311"/>
                  </a:lnTo>
                  <a:lnTo>
                    <a:pt x="2862" y="312"/>
                  </a:lnTo>
                  <a:lnTo>
                    <a:pt x="2863" y="312"/>
                  </a:lnTo>
                  <a:lnTo>
                    <a:pt x="2864" y="314"/>
                  </a:lnTo>
                  <a:lnTo>
                    <a:pt x="2865" y="315"/>
                  </a:lnTo>
                  <a:lnTo>
                    <a:pt x="2868" y="315"/>
                  </a:lnTo>
                  <a:lnTo>
                    <a:pt x="2868" y="315"/>
                  </a:lnTo>
                  <a:lnTo>
                    <a:pt x="2869" y="314"/>
                  </a:lnTo>
                  <a:lnTo>
                    <a:pt x="2869" y="311"/>
                  </a:lnTo>
                  <a:lnTo>
                    <a:pt x="2870" y="309"/>
                  </a:lnTo>
                  <a:lnTo>
                    <a:pt x="2870" y="306"/>
                  </a:lnTo>
                  <a:lnTo>
                    <a:pt x="2872" y="305"/>
                  </a:lnTo>
                  <a:lnTo>
                    <a:pt x="2873" y="304"/>
                  </a:lnTo>
                  <a:lnTo>
                    <a:pt x="2874" y="303"/>
                  </a:lnTo>
                  <a:lnTo>
                    <a:pt x="2875" y="300"/>
                  </a:lnTo>
                  <a:lnTo>
                    <a:pt x="2877" y="293"/>
                  </a:lnTo>
                  <a:lnTo>
                    <a:pt x="2877" y="284"/>
                  </a:lnTo>
                  <a:lnTo>
                    <a:pt x="2878" y="276"/>
                  </a:lnTo>
                  <a:lnTo>
                    <a:pt x="2878" y="271"/>
                  </a:lnTo>
                  <a:lnTo>
                    <a:pt x="2877" y="264"/>
                  </a:lnTo>
                  <a:lnTo>
                    <a:pt x="2875" y="256"/>
                  </a:lnTo>
                  <a:lnTo>
                    <a:pt x="2873" y="248"/>
                  </a:lnTo>
                  <a:lnTo>
                    <a:pt x="2874" y="240"/>
                  </a:lnTo>
                  <a:lnTo>
                    <a:pt x="2878" y="235"/>
                  </a:lnTo>
                  <a:lnTo>
                    <a:pt x="2878" y="235"/>
                  </a:lnTo>
                  <a:lnTo>
                    <a:pt x="2879" y="234"/>
                  </a:lnTo>
                  <a:lnTo>
                    <a:pt x="2880" y="234"/>
                  </a:lnTo>
                  <a:lnTo>
                    <a:pt x="2882" y="235"/>
                  </a:lnTo>
                  <a:lnTo>
                    <a:pt x="2884" y="235"/>
                  </a:lnTo>
                  <a:lnTo>
                    <a:pt x="2885" y="238"/>
                  </a:lnTo>
                  <a:lnTo>
                    <a:pt x="2889" y="250"/>
                  </a:lnTo>
                  <a:lnTo>
                    <a:pt x="2890" y="264"/>
                  </a:lnTo>
                  <a:lnTo>
                    <a:pt x="2890" y="268"/>
                  </a:lnTo>
                  <a:lnTo>
                    <a:pt x="2890" y="273"/>
                  </a:lnTo>
                  <a:lnTo>
                    <a:pt x="2892" y="278"/>
                  </a:lnTo>
                  <a:lnTo>
                    <a:pt x="2893" y="281"/>
                  </a:lnTo>
                  <a:lnTo>
                    <a:pt x="2895" y="284"/>
                  </a:lnTo>
                  <a:lnTo>
                    <a:pt x="2898" y="285"/>
                  </a:lnTo>
                  <a:lnTo>
                    <a:pt x="2898" y="285"/>
                  </a:lnTo>
                  <a:lnTo>
                    <a:pt x="2899" y="284"/>
                  </a:lnTo>
                  <a:lnTo>
                    <a:pt x="2900" y="283"/>
                  </a:lnTo>
                  <a:lnTo>
                    <a:pt x="2900" y="281"/>
                  </a:lnTo>
                  <a:lnTo>
                    <a:pt x="2899" y="280"/>
                  </a:lnTo>
                  <a:lnTo>
                    <a:pt x="2898" y="279"/>
                  </a:lnTo>
                  <a:lnTo>
                    <a:pt x="2896" y="279"/>
                  </a:lnTo>
                  <a:lnTo>
                    <a:pt x="2896" y="278"/>
                  </a:lnTo>
                  <a:lnTo>
                    <a:pt x="2895" y="274"/>
                  </a:lnTo>
                  <a:lnTo>
                    <a:pt x="2894" y="270"/>
                  </a:lnTo>
                  <a:lnTo>
                    <a:pt x="2893" y="266"/>
                  </a:lnTo>
                  <a:lnTo>
                    <a:pt x="2893" y="264"/>
                  </a:lnTo>
                  <a:lnTo>
                    <a:pt x="2893" y="261"/>
                  </a:lnTo>
                  <a:lnTo>
                    <a:pt x="2893" y="261"/>
                  </a:lnTo>
                  <a:lnTo>
                    <a:pt x="2894" y="261"/>
                  </a:lnTo>
                  <a:lnTo>
                    <a:pt x="2895" y="261"/>
                  </a:lnTo>
                  <a:lnTo>
                    <a:pt x="2896" y="261"/>
                  </a:lnTo>
                  <a:lnTo>
                    <a:pt x="2898" y="261"/>
                  </a:lnTo>
                  <a:lnTo>
                    <a:pt x="2898" y="260"/>
                  </a:lnTo>
                  <a:lnTo>
                    <a:pt x="2898" y="259"/>
                  </a:lnTo>
                  <a:lnTo>
                    <a:pt x="2895" y="250"/>
                  </a:lnTo>
                  <a:lnTo>
                    <a:pt x="2893" y="242"/>
                  </a:lnTo>
                  <a:lnTo>
                    <a:pt x="2888" y="235"/>
                  </a:lnTo>
                  <a:lnTo>
                    <a:pt x="2887" y="233"/>
                  </a:lnTo>
                  <a:lnTo>
                    <a:pt x="2885" y="229"/>
                  </a:lnTo>
                  <a:lnTo>
                    <a:pt x="2884" y="227"/>
                  </a:lnTo>
                  <a:lnTo>
                    <a:pt x="2882" y="225"/>
                  </a:lnTo>
                  <a:lnTo>
                    <a:pt x="2880" y="224"/>
                  </a:lnTo>
                  <a:lnTo>
                    <a:pt x="2878" y="224"/>
                  </a:lnTo>
                  <a:lnTo>
                    <a:pt x="2877" y="225"/>
                  </a:lnTo>
                  <a:lnTo>
                    <a:pt x="2875" y="227"/>
                  </a:lnTo>
                  <a:lnTo>
                    <a:pt x="2874" y="228"/>
                  </a:lnTo>
                  <a:lnTo>
                    <a:pt x="2872" y="228"/>
                  </a:lnTo>
                  <a:lnTo>
                    <a:pt x="2870" y="229"/>
                  </a:lnTo>
                  <a:lnTo>
                    <a:pt x="2868" y="229"/>
                  </a:lnTo>
                  <a:lnTo>
                    <a:pt x="2867" y="228"/>
                  </a:lnTo>
                  <a:lnTo>
                    <a:pt x="2867" y="214"/>
                  </a:lnTo>
                  <a:lnTo>
                    <a:pt x="2865" y="209"/>
                  </a:lnTo>
                  <a:lnTo>
                    <a:pt x="2864" y="204"/>
                  </a:lnTo>
                  <a:lnTo>
                    <a:pt x="2864" y="202"/>
                  </a:lnTo>
                  <a:lnTo>
                    <a:pt x="2865" y="192"/>
                  </a:lnTo>
                  <a:lnTo>
                    <a:pt x="2865" y="184"/>
                  </a:lnTo>
                  <a:lnTo>
                    <a:pt x="2864" y="176"/>
                  </a:lnTo>
                  <a:lnTo>
                    <a:pt x="2859" y="159"/>
                  </a:lnTo>
                  <a:lnTo>
                    <a:pt x="2854" y="143"/>
                  </a:lnTo>
                  <a:lnTo>
                    <a:pt x="2853" y="136"/>
                  </a:lnTo>
                  <a:lnTo>
                    <a:pt x="2853" y="127"/>
                  </a:lnTo>
                  <a:lnTo>
                    <a:pt x="2854" y="121"/>
                  </a:lnTo>
                  <a:lnTo>
                    <a:pt x="2854" y="121"/>
                  </a:lnTo>
                  <a:lnTo>
                    <a:pt x="2855" y="121"/>
                  </a:lnTo>
                  <a:lnTo>
                    <a:pt x="2857" y="121"/>
                  </a:lnTo>
                  <a:lnTo>
                    <a:pt x="2858" y="122"/>
                  </a:lnTo>
                  <a:lnTo>
                    <a:pt x="2859" y="121"/>
                  </a:lnTo>
                  <a:lnTo>
                    <a:pt x="2859" y="121"/>
                  </a:lnTo>
                  <a:lnTo>
                    <a:pt x="2860" y="118"/>
                  </a:lnTo>
                  <a:lnTo>
                    <a:pt x="2862" y="115"/>
                  </a:lnTo>
                  <a:lnTo>
                    <a:pt x="2862" y="112"/>
                  </a:lnTo>
                  <a:lnTo>
                    <a:pt x="2862" y="110"/>
                  </a:lnTo>
                  <a:lnTo>
                    <a:pt x="2862" y="106"/>
                  </a:lnTo>
                  <a:lnTo>
                    <a:pt x="2860" y="102"/>
                  </a:lnTo>
                  <a:lnTo>
                    <a:pt x="2859" y="100"/>
                  </a:lnTo>
                  <a:lnTo>
                    <a:pt x="2858" y="96"/>
                  </a:lnTo>
                  <a:lnTo>
                    <a:pt x="2857" y="92"/>
                  </a:lnTo>
                  <a:lnTo>
                    <a:pt x="2855" y="91"/>
                  </a:lnTo>
                  <a:lnTo>
                    <a:pt x="2854" y="90"/>
                  </a:lnTo>
                  <a:lnTo>
                    <a:pt x="2854" y="87"/>
                  </a:lnTo>
                  <a:lnTo>
                    <a:pt x="2854" y="86"/>
                  </a:lnTo>
                  <a:lnTo>
                    <a:pt x="2854" y="84"/>
                  </a:lnTo>
                  <a:lnTo>
                    <a:pt x="2854" y="84"/>
                  </a:lnTo>
                  <a:lnTo>
                    <a:pt x="2854" y="84"/>
                  </a:lnTo>
                  <a:lnTo>
                    <a:pt x="2855" y="86"/>
                  </a:lnTo>
                  <a:lnTo>
                    <a:pt x="2855" y="87"/>
                  </a:lnTo>
                  <a:lnTo>
                    <a:pt x="2857" y="89"/>
                  </a:lnTo>
                  <a:lnTo>
                    <a:pt x="2857" y="89"/>
                  </a:lnTo>
                  <a:lnTo>
                    <a:pt x="2858" y="94"/>
                  </a:lnTo>
                  <a:lnTo>
                    <a:pt x="2860" y="96"/>
                  </a:lnTo>
                  <a:lnTo>
                    <a:pt x="2862" y="100"/>
                  </a:lnTo>
                  <a:lnTo>
                    <a:pt x="2862" y="102"/>
                  </a:lnTo>
                  <a:lnTo>
                    <a:pt x="2862" y="107"/>
                  </a:lnTo>
                  <a:lnTo>
                    <a:pt x="2863" y="112"/>
                  </a:lnTo>
                  <a:lnTo>
                    <a:pt x="2864" y="118"/>
                  </a:lnTo>
                  <a:lnTo>
                    <a:pt x="2864" y="133"/>
                  </a:lnTo>
                  <a:lnTo>
                    <a:pt x="2865" y="138"/>
                  </a:lnTo>
                  <a:lnTo>
                    <a:pt x="2867" y="143"/>
                  </a:lnTo>
                  <a:lnTo>
                    <a:pt x="2867" y="150"/>
                  </a:lnTo>
                  <a:lnTo>
                    <a:pt x="2868" y="153"/>
                  </a:lnTo>
                  <a:lnTo>
                    <a:pt x="2869" y="156"/>
                  </a:lnTo>
                  <a:lnTo>
                    <a:pt x="2872" y="157"/>
                  </a:lnTo>
                  <a:lnTo>
                    <a:pt x="2873" y="158"/>
                  </a:lnTo>
                  <a:lnTo>
                    <a:pt x="2875" y="159"/>
                  </a:lnTo>
                  <a:lnTo>
                    <a:pt x="2878" y="162"/>
                  </a:lnTo>
                  <a:lnTo>
                    <a:pt x="2878" y="163"/>
                  </a:lnTo>
                  <a:lnTo>
                    <a:pt x="2879" y="164"/>
                  </a:lnTo>
                  <a:lnTo>
                    <a:pt x="2882" y="166"/>
                  </a:lnTo>
                  <a:lnTo>
                    <a:pt x="2883" y="166"/>
                  </a:lnTo>
                  <a:lnTo>
                    <a:pt x="2884" y="167"/>
                  </a:lnTo>
                  <a:lnTo>
                    <a:pt x="2885" y="167"/>
                  </a:lnTo>
                  <a:lnTo>
                    <a:pt x="2887" y="167"/>
                  </a:lnTo>
                  <a:lnTo>
                    <a:pt x="2887" y="167"/>
                  </a:lnTo>
                  <a:lnTo>
                    <a:pt x="2887" y="164"/>
                  </a:lnTo>
                  <a:lnTo>
                    <a:pt x="2885" y="162"/>
                  </a:lnTo>
                  <a:lnTo>
                    <a:pt x="2884" y="159"/>
                  </a:lnTo>
                  <a:lnTo>
                    <a:pt x="2883" y="157"/>
                  </a:lnTo>
                  <a:lnTo>
                    <a:pt x="2882" y="156"/>
                  </a:lnTo>
                  <a:lnTo>
                    <a:pt x="2880" y="155"/>
                  </a:lnTo>
                  <a:lnTo>
                    <a:pt x="2879" y="153"/>
                  </a:lnTo>
                  <a:lnTo>
                    <a:pt x="2878" y="152"/>
                  </a:lnTo>
                  <a:lnTo>
                    <a:pt x="2874" y="147"/>
                  </a:lnTo>
                  <a:lnTo>
                    <a:pt x="2870" y="140"/>
                  </a:lnTo>
                  <a:lnTo>
                    <a:pt x="2869" y="131"/>
                  </a:lnTo>
                  <a:lnTo>
                    <a:pt x="2868" y="130"/>
                  </a:lnTo>
                  <a:lnTo>
                    <a:pt x="2868" y="128"/>
                  </a:lnTo>
                  <a:lnTo>
                    <a:pt x="2868" y="127"/>
                  </a:lnTo>
                  <a:lnTo>
                    <a:pt x="2868" y="127"/>
                  </a:lnTo>
                  <a:lnTo>
                    <a:pt x="2869" y="128"/>
                  </a:lnTo>
                  <a:lnTo>
                    <a:pt x="2872" y="131"/>
                  </a:lnTo>
                  <a:lnTo>
                    <a:pt x="2872" y="133"/>
                  </a:lnTo>
                  <a:lnTo>
                    <a:pt x="2873" y="136"/>
                  </a:lnTo>
                  <a:lnTo>
                    <a:pt x="2875" y="138"/>
                  </a:lnTo>
                  <a:lnTo>
                    <a:pt x="2877" y="140"/>
                  </a:lnTo>
                  <a:lnTo>
                    <a:pt x="2878" y="138"/>
                  </a:lnTo>
                  <a:lnTo>
                    <a:pt x="2879" y="136"/>
                  </a:lnTo>
                  <a:lnTo>
                    <a:pt x="2879" y="133"/>
                  </a:lnTo>
                  <a:lnTo>
                    <a:pt x="2879" y="130"/>
                  </a:lnTo>
                  <a:lnTo>
                    <a:pt x="2878" y="126"/>
                  </a:lnTo>
                  <a:lnTo>
                    <a:pt x="2875" y="123"/>
                  </a:lnTo>
                  <a:lnTo>
                    <a:pt x="2874" y="121"/>
                  </a:lnTo>
                  <a:lnTo>
                    <a:pt x="2873" y="120"/>
                  </a:lnTo>
                  <a:lnTo>
                    <a:pt x="2873" y="118"/>
                  </a:lnTo>
                  <a:lnTo>
                    <a:pt x="2872" y="118"/>
                  </a:lnTo>
                  <a:lnTo>
                    <a:pt x="2872" y="115"/>
                  </a:lnTo>
                  <a:lnTo>
                    <a:pt x="2873" y="112"/>
                  </a:lnTo>
                  <a:lnTo>
                    <a:pt x="2873" y="111"/>
                  </a:lnTo>
                  <a:lnTo>
                    <a:pt x="2875" y="110"/>
                  </a:lnTo>
                  <a:lnTo>
                    <a:pt x="2875" y="108"/>
                  </a:lnTo>
                  <a:lnTo>
                    <a:pt x="2875" y="110"/>
                  </a:lnTo>
                  <a:lnTo>
                    <a:pt x="2877" y="111"/>
                  </a:lnTo>
                  <a:lnTo>
                    <a:pt x="2878" y="112"/>
                  </a:lnTo>
                  <a:lnTo>
                    <a:pt x="2880" y="115"/>
                  </a:lnTo>
                  <a:lnTo>
                    <a:pt x="2880" y="121"/>
                  </a:lnTo>
                  <a:lnTo>
                    <a:pt x="2883" y="121"/>
                  </a:lnTo>
                  <a:lnTo>
                    <a:pt x="2885" y="121"/>
                  </a:lnTo>
                  <a:lnTo>
                    <a:pt x="2888" y="123"/>
                  </a:lnTo>
                  <a:lnTo>
                    <a:pt x="2889" y="125"/>
                  </a:lnTo>
                  <a:lnTo>
                    <a:pt x="2890" y="127"/>
                  </a:lnTo>
                  <a:lnTo>
                    <a:pt x="2892" y="130"/>
                  </a:lnTo>
                  <a:lnTo>
                    <a:pt x="2893" y="133"/>
                  </a:lnTo>
                  <a:lnTo>
                    <a:pt x="2895" y="136"/>
                  </a:lnTo>
                  <a:lnTo>
                    <a:pt x="2898" y="137"/>
                  </a:lnTo>
                  <a:lnTo>
                    <a:pt x="2899" y="140"/>
                  </a:lnTo>
                  <a:lnTo>
                    <a:pt x="2899" y="142"/>
                  </a:lnTo>
                  <a:lnTo>
                    <a:pt x="2900" y="143"/>
                  </a:lnTo>
                  <a:lnTo>
                    <a:pt x="2903" y="146"/>
                  </a:lnTo>
                  <a:lnTo>
                    <a:pt x="2904" y="147"/>
                  </a:lnTo>
                  <a:lnTo>
                    <a:pt x="2905" y="148"/>
                  </a:lnTo>
                  <a:lnTo>
                    <a:pt x="2906" y="150"/>
                  </a:lnTo>
                  <a:lnTo>
                    <a:pt x="2908" y="150"/>
                  </a:lnTo>
                  <a:lnTo>
                    <a:pt x="2909" y="151"/>
                  </a:lnTo>
                  <a:lnTo>
                    <a:pt x="2910" y="153"/>
                  </a:lnTo>
                  <a:lnTo>
                    <a:pt x="2910" y="157"/>
                  </a:lnTo>
                  <a:lnTo>
                    <a:pt x="2910" y="159"/>
                  </a:lnTo>
                  <a:lnTo>
                    <a:pt x="2910" y="162"/>
                  </a:lnTo>
                  <a:lnTo>
                    <a:pt x="2909" y="164"/>
                  </a:lnTo>
                  <a:lnTo>
                    <a:pt x="2909" y="176"/>
                  </a:lnTo>
                  <a:lnTo>
                    <a:pt x="2910" y="181"/>
                  </a:lnTo>
                  <a:lnTo>
                    <a:pt x="2911" y="186"/>
                  </a:lnTo>
                  <a:lnTo>
                    <a:pt x="2911" y="191"/>
                  </a:lnTo>
                  <a:lnTo>
                    <a:pt x="2911" y="194"/>
                  </a:lnTo>
                  <a:lnTo>
                    <a:pt x="2911" y="199"/>
                  </a:lnTo>
                  <a:lnTo>
                    <a:pt x="2914" y="204"/>
                  </a:lnTo>
                  <a:lnTo>
                    <a:pt x="2914" y="205"/>
                  </a:lnTo>
                  <a:lnTo>
                    <a:pt x="2914" y="207"/>
                  </a:lnTo>
                  <a:lnTo>
                    <a:pt x="2914" y="207"/>
                  </a:lnTo>
                  <a:lnTo>
                    <a:pt x="2915" y="205"/>
                  </a:lnTo>
                  <a:lnTo>
                    <a:pt x="2916" y="204"/>
                  </a:lnTo>
                  <a:lnTo>
                    <a:pt x="2918" y="203"/>
                  </a:lnTo>
                  <a:lnTo>
                    <a:pt x="2919" y="203"/>
                  </a:lnTo>
                  <a:lnTo>
                    <a:pt x="2919" y="202"/>
                  </a:lnTo>
                  <a:lnTo>
                    <a:pt x="2919" y="202"/>
                  </a:lnTo>
                  <a:lnTo>
                    <a:pt x="2920" y="199"/>
                  </a:lnTo>
                  <a:lnTo>
                    <a:pt x="2921" y="198"/>
                  </a:lnTo>
                  <a:lnTo>
                    <a:pt x="2921" y="197"/>
                  </a:lnTo>
                  <a:lnTo>
                    <a:pt x="2921" y="193"/>
                  </a:lnTo>
                  <a:lnTo>
                    <a:pt x="2919" y="182"/>
                  </a:lnTo>
                  <a:lnTo>
                    <a:pt x="2914" y="173"/>
                  </a:lnTo>
                  <a:lnTo>
                    <a:pt x="2914" y="147"/>
                  </a:lnTo>
                  <a:lnTo>
                    <a:pt x="2911" y="143"/>
                  </a:lnTo>
                  <a:lnTo>
                    <a:pt x="2910" y="140"/>
                  </a:lnTo>
                  <a:lnTo>
                    <a:pt x="2906" y="137"/>
                  </a:lnTo>
                  <a:lnTo>
                    <a:pt x="2904" y="133"/>
                  </a:lnTo>
                  <a:lnTo>
                    <a:pt x="2904" y="132"/>
                  </a:lnTo>
                  <a:lnTo>
                    <a:pt x="2903" y="131"/>
                  </a:lnTo>
                  <a:lnTo>
                    <a:pt x="2903" y="128"/>
                  </a:lnTo>
                  <a:lnTo>
                    <a:pt x="2900" y="126"/>
                  </a:lnTo>
                  <a:lnTo>
                    <a:pt x="2899" y="126"/>
                  </a:lnTo>
                  <a:lnTo>
                    <a:pt x="2898" y="126"/>
                  </a:lnTo>
                  <a:lnTo>
                    <a:pt x="2898" y="125"/>
                  </a:lnTo>
                  <a:lnTo>
                    <a:pt x="2895" y="123"/>
                  </a:lnTo>
                  <a:lnTo>
                    <a:pt x="2892" y="111"/>
                  </a:lnTo>
                  <a:lnTo>
                    <a:pt x="2890" y="100"/>
                  </a:lnTo>
                  <a:lnTo>
                    <a:pt x="2889" y="95"/>
                  </a:lnTo>
                  <a:lnTo>
                    <a:pt x="2888" y="89"/>
                  </a:lnTo>
                  <a:lnTo>
                    <a:pt x="2885" y="84"/>
                  </a:lnTo>
                  <a:lnTo>
                    <a:pt x="2885" y="80"/>
                  </a:lnTo>
                  <a:lnTo>
                    <a:pt x="2887" y="77"/>
                  </a:lnTo>
                  <a:lnTo>
                    <a:pt x="2888" y="75"/>
                  </a:lnTo>
                  <a:lnTo>
                    <a:pt x="2888" y="74"/>
                  </a:lnTo>
                  <a:lnTo>
                    <a:pt x="2889" y="71"/>
                  </a:lnTo>
                  <a:lnTo>
                    <a:pt x="2892" y="70"/>
                  </a:lnTo>
                  <a:lnTo>
                    <a:pt x="2893" y="70"/>
                  </a:lnTo>
                  <a:lnTo>
                    <a:pt x="2895" y="70"/>
                  </a:lnTo>
                  <a:lnTo>
                    <a:pt x="2896" y="71"/>
                  </a:lnTo>
                  <a:lnTo>
                    <a:pt x="2898" y="71"/>
                  </a:lnTo>
                  <a:lnTo>
                    <a:pt x="2901" y="72"/>
                  </a:lnTo>
                  <a:lnTo>
                    <a:pt x="2908" y="74"/>
                  </a:lnTo>
                  <a:lnTo>
                    <a:pt x="2913" y="74"/>
                  </a:lnTo>
                  <a:lnTo>
                    <a:pt x="2918" y="72"/>
                  </a:lnTo>
                  <a:lnTo>
                    <a:pt x="2920" y="69"/>
                  </a:lnTo>
                  <a:lnTo>
                    <a:pt x="2919" y="64"/>
                  </a:lnTo>
                  <a:lnTo>
                    <a:pt x="2918" y="59"/>
                  </a:lnTo>
                  <a:lnTo>
                    <a:pt x="2915" y="55"/>
                  </a:lnTo>
                  <a:lnTo>
                    <a:pt x="2914" y="51"/>
                  </a:lnTo>
                  <a:lnTo>
                    <a:pt x="2913" y="48"/>
                  </a:lnTo>
                  <a:lnTo>
                    <a:pt x="2914" y="45"/>
                  </a:lnTo>
                  <a:lnTo>
                    <a:pt x="2915" y="44"/>
                  </a:lnTo>
                  <a:lnTo>
                    <a:pt x="2914" y="41"/>
                  </a:lnTo>
                  <a:lnTo>
                    <a:pt x="2913" y="40"/>
                  </a:lnTo>
                  <a:lnTo>
                    <a:pt x="2911" y="39"/>
                  </a:lnTo>
                  <a:lnTo>
                    <a:pt x="2911" y="38"/>
                  </a:lnTo>
                  <a:lnTo>
                    <a:pt x="2911" y="34"/>
                  </a:lnTo>
                  <a:lnTo>
                    <a:pt x="2913" y="31"/>
                  </a:lnTo>
                  <a:lnTo>
                    <a:pt x="2914" y="29"/>
                  </a:lnTo>
                  <a:lnTo>
                    <a:pt x="2914" y="26"/>
                  </a:lnTo>
                  <a:lnTo>
                    <a:pt x="2915" y="24"/>
                  </a:lnTo>
                  <a:lnTo>
                    <a:pt x="2916" y="21"/>
                  </a:lnTo>
                  <a:lnTo>
                    <a:pt x="2919" y="18"/>
                  </a:lnTo>
                  <a:lnTo>
                    <a:pt x="2920" y="16"/>
                  </a:lnTo>
                  <a:lnTo>
                    <a:pt x="2923" y="14"/>
                  </a:lnTo>
                  <a:lnTo>
                    <a:pt x="2924" y="11"/>
                  </a:lnTo>
                  <a:lnTo>
                    <a:pt x="2925" y="9"/>
                  </a:lnTo>
                  <a:lnTo>
                    <a:pt x="2926" y="7"/>
                  </a:lnTo>
                  <a:lnTo>
                    <a:pt x="2928" y="5"/>
                  </a:lnTo>
                  <a:lnTo>
                    <a:pt x="2929" y="4"/>
                  </a:lnTo>
                  <a:lnTo>
                    <a:pt x="2930" y="3"/>
                  </a:lnTo>
                  <a:lnTo>
                    <a:pt x="2931" y="5"/>
                  </a:lnTo>
                  <a:lnTo>
                    <a:pt x="2933" y="5"/>
                  </a:lnTo>
                  <a:lnTo>
                    <a:pt x="2934" y="5"/>
                  </a:lnTo>
                  <a:lnTo>
                    <a:pt x="2935" y="5"/>
                  </a:lnTo>
                  <a:lnTo>
                    <a:pt x="2936" y="4"/>
                  </a:lnTo>
                  <a:lnTo>
                    <a:pt x="2938" y="3"/>
                  </a:lnTo>
                  <a:lnTo>
                    <a:pt x="2939" y="2"/>
                  </a:lnTo>
                  <a:lnTo>
                    <a:pt x="2940" y="0"/>
                  </a:lnTo>
                  <a:close/>
                </a:path>
              </a:pathLst>
            </a:custGeom>
            <a:grp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sp>
          <p:nvSpPr>
            <p:cNvPr id="15" name="Freeform 8"/>
            <p:cNvSpPr>
              <a:spLocks noEditPoints="1"/>
            </p:cNvSpPr>
            <p:nvPr/>
          </p:nvSpPr>
          <p:spPr bwMode="auto">
            <a:xfrm>
              <a:off x="5028" y="283"/>
              <a:ext cx="1117" cy="464"/>
            </a:xfrm>
            <a:custGeom>
              <a:avLst/>
              <a:gdLst>
                <a:gd name="T0" fmla="*/ 3296 w 3352"/>
                <a:gd name="T1" fmla="*/ 290 h 1393"/>
                <a:gd name="T2" fmla="*/ 3275 w 3352"/>
                <a:gd name="T3" fmla="*/ 336 h 1393"/>
                <a:gd name="T4" fmla="*/ 3278 w 3352"/>
                <a:gd name="T5" fmla="*/ 405 h 1393"/>
                <a:gd name="T6" fmla="*/ 3286 w 3352"/>
                <a:gd name="T7" fmla="*/ 473 h 1393"/>
                <a:gd name="T8" fmla="*/ 3260 w 3352"/>
                <a:gd name="T9" fmla="*/ 408 h 1393"/>
                <a:gd name="T10" fmla="*/ 3256 w 3352"/>
                <a:gd name="T11" fmla="*/ 342 h 1393"/>
                <a:gd name="T12" fmla="*/ 3269 w 3352"/>
                <a:gd name="T13" fmla="*/ 279 h 1393"/>
                <a:gd name="T14" fmla="*/ 3283 w 3352"/>
                <a:gd name="T15" fmla="*/ 241 h 1393"/>
                <a:gd name="T16" fmla="*/ 3352 w 3352"/>
                <a:gd name="T17" fmla="*/ 107 h 1393"/>
                <a:gd name="T18" fmla="*/ 1236 w 3352"/>
                <a:gd name="T19" fmla="*/ 159 h 1393"/>
                <a:gd name="T20" fmla="*/ 1257 w 3352"/>
                <a:gd name="T21" fmla="*/ 200 h 1393"/>
                <a:gd name="T22" fmla="*/ 1311 w 3352"/>
                <a:gd name="T23" fmla="*/ 292 h 1393"/>
                <a:gd name="T24" fmla="*/ 1377 w 3352"/>
                <a:gd name="T25" fmla="*/ 221 h 1393"/>
                <a:gd name="T26" fmla="*/ 1470 w 3352"/>
                <a:gd name="T27" fmla="*/ 203 h 1393"/>
                <a:gd name="T28" fmla="*/ 1455 w 3352"/>
                <a:gd name="T29" fmla="*/ 261 h 1393"/>
                <a:gd name="T30" fmla="*/ 1387 w 3352"/>
                <a:gd name="T31" fmla="*/ 349 h 1393"/>
                <a:gd name="T32" fmla="*/ 1261 w 3352"/>
                <a:gd name="T33" fmla="*/ 395 h 1393"/>
                <a:gd name="T34" fmla="*/ 1253 w 3352"/>
                <a:gd name="T35" fmla="*/ 514 h 1393"/>
                <a:gd name="T36" fmla="*/ 1147 w 3352"/>
                <a:gd name="T37" fmla="*/ 673 h 1393"/>
                <a:gd name="T38" fmla="*/ 1293 w 3352"/>
                <a:gd name="T39" fmla="*/ 836 h 1393"/>
                <a:gd name="T40" fmla="*/ 1463 w 3352"/>
                <a:gd name="T41" fmla="*/ 1012 h 1393"/>
                <a:gd name="T42" fmla="*/ 1536 w 3352"/>
                <a:gd name="T43" fmla="*/ 1048 h 1393"/>
                <a:gd name="T44" fmla="*/ 1573 w 3352"/>
                <a:gd name="T45" fmla="*/ 782 h 1393"/>
                <a:gd name="T46" fmla="*/ 1557 w 3352"/>
                <a:gd name="T47" fmla="*/ 626 h 1393"/>
                <a:gd name="T48" fmla="*/ 1674 w 3352"/>
                <a:gd name="T49" fmla="*/ 581 h 1393"/>
                <a:gd name="T50" fmla="*/ 1766 w 3352"/>
                <a:gd name="T51" fmla="*/ 688 h 1393"/>
                <a:gd name="T52" fmla="*/ 1851 w 3352"/>
                <a:gd name="T53" fmla="*/ 750 h 1393"/>
                <a:gd name="T54" fmla="*/ 1950 w 3352"/>
                <a:gd name="T55" fmla="*/ 812 h 1393"/>
                <a:gd name="T56" fmla="*/ 2049 w 3352"/>
                <a:gd name="T57" fmla="*/ 946 h 1393"/>
                <a:gd name="T58" fmla="*/ 1763 w 3352"/>
                <a:gd name="T59" fmla="*/ 1349 h 1393"/>
                <a:gd name="T60" fmla="*/ 1563 w 3352"/>
                <a:gd name="T61" fmla="*/ 1343 h 1393"/>
                <a:gd name="T62" fmla="*/ 1352 w 3352"/>
                <a:gd name="T63" fmla="*/ 1254 h 1393"/>
                <a:gd name="T64" fmla="*/ 1334 w 3352"/>
                <a:gd name="T65" fmla="*/ 1188 h 1393"/>
                <a:gd name="T66" fmla="*/ 363 w 3352"/>
                <a:gd name="T67" fmla="*/ 685 h 1393"/>
                <a:gd name="T68" fmla="*/ 25 w 3352"/>
                <a:gd name="T69" fmla="*/ 541 h 1393"/>
                <a:gd name="T70" fmla="*/ 66 w 3352"/>
                <a:gd name="T71" fmla="*/ 517 h 1393"/>
                <a:gd name="T72" fmla="*/ 37 w 3352"/>
                <a:gd name="T73" fmla="*/ 435 h 1393"/>
                <a:gd name="T74" fmla="*/ 123 w 3352"/>
                <a:gd name="T75" fmla="*/ 322 h 1393"/>
                <a:gd name="T76" fmla="*/ 172 w 3352"/>
                <a:gd name="T77" fmla="*/ 296 h 1393"/>
                <a:gd name="T78" fmla="*/ 213 w 3352"/>
                <a:gd name="T79" fmla="*/ 320 h 1393"/>
                <a:gd name="T80" fmla="*/ 350 w 3352"/>
                <a:gd name="T81" fmla="*/ 322 h 1393"/>
                <a:gd name="T82" fmla="*/ 436 w 3352"/>
                <a:gd name="T83" fmla="*/ 300 h 1393"/>
                <a:gd name="T84" fmla="*/ 500 w 3352"/>
                <a:gd name="T85" fmla="*/ 267 h 1393"/>
                <a:gd name="T86" fmla="*/ 577 w 3352"/>
                <a:gd name="T87" fmla="*/ 244 h 1393"/>
                <a:gd name="T88" fmla="*/ 667 w 3352"/>
                <a:gd name="T89" fmla="*/ 261 h 1393"/>
                <a:gd name="T90" fmla="*/ 757 w 3352"/>
                <a:gd name="T91" fmla="*/ 332 h 1393"/>
                <a:gd name="T92" fmla="*/ 923 w 3352"/>
                <a:gd name="T93" fmla="*/ 281 h 1393"/>
                <a:gd name="T94" fmla="*/ 1069 w 3352"/>
                <a:gd name="T95" fmla="*/ 300 h 1393"/>
                <a:gd name="T96" fmla="*/ 1101 w 3352"/>
                <a:gd name="T97" fmla="*/ 183 h 1393"/>
                <a:gd name="T98" fmla="*/ 1132 w 3352"/>
                <a:gd name="T99" fmla="*/ 297 h 1393"/>
                <a:gd name="T100" fmla="*/ 1187 w 3352"/>
                <a:gd name="T101" fmla="*/ 211 h 1393"/>
                <a:gd name="T102" fmla="*/ 1156 w 3352"/>
                <a:gd name="T103" fmla="*/ 87 h 1393"/>
                <a:gd name="T104" fmla="*/ 964 w 3352"/>
                <a:gd name="T105" fmla="*/ 77 h 1393"/>
                <a:gd name="T106" fmla="*/ 1022 w 3352"/>
                <a:gd name="T107" fmla="*/ 209 h 1393"/>
                <a:gd name="T108" fmla="*/ 944 w 3352"/>
                <a:gd name="T109" fmla="*/ 252 h 1393"/>
                <a:gd name="T110" fmla="*/ 828 w 3352"/>
                <a:gd name="T111" fmla="*/ 289 h 1393"/>
                <a:gd name="T112" fmla="*/ 806 w 3352"/>
                <a:gd name="T113" fmla="*/ 204 h 1393"/>
                <a:gd name="T114" fmla="*/ 740 w 3352"/>
                <a:gd name="T115" fmla="*/ 153 h 1393"/>
                <a:gd name="T116" fmla="*/ 735 w 3352"/>
                <a:gd name="T117" fmla="*/ 85 h 1393"/>
                <a:gd name="T118" fmla="*/ 835 w 3352"/>
                <a:gd name="T119" fmla="*/ 60 h 1393"/>
                <a:gd name="T120" fmla="*/ 878 w 3352"/>
                <a:gd name="T121" fmla="*/ 48 h 1393"/>
                <a:gd name="T122" fmla="*/ 924 w 3352"/>
                <a:gd name="T123" fmla="*/ 31 h 1393"/>
                <a:gd name="T124" fmla="*/ 947 w 3352"/>
                <a:gd name="T125" fmla="*/ 4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2" h="1393">
                  <a:moveTo>
                    <a:pt x="3317" y="220"/>
                  </a:moveTo>
                  <a:lnTo>
                    <a:pt x="3319" y="221"/>
                  </a:lnTo>
                  <a:lnTo>
                    <a:pt x="3322" y="224"/>
                  </a:lnTo>
                  <a:lnTo>
                    <a:pt x="3326" y="226"/>
                  </a:lnTo>
                  <a:lnTo>
                    <a:pt x="3327" y="230"/>
                  </a:lnTo>
                  <a:lnTo>
                    <a:pt x="3327" y="234"/>
                  </a:lnTo>
                  <a:lnTo>
                    <a:pt x="3330" y="240"/>
                  </a:lnTo>
                  <a:lnTo>
                    <a:pt x="3330" y="245"/>
                  </a:lnTo>
                  <a:lnTo>
                    <a:pt x="3331" y="249"/>
                  </a:lnTo>
                  <a:lnTo>
                    <a:pt x="3331" y="252"/>
                  </a:lnTo>
                  <a:lnTo>
                    <a:pt x="3329" y="257"/>
                  </a:lnTo>
                  <a:lnTo>
                    <a:pt x="3329" y="260"/>
                  </a:lnTo>
                  <a:lnTo>
                    <a:pt x="3327" y="262"/>
                  </a:lnTo>
                  <a:lnTo>
                    <a:pt x="3326" y="265"/>
                  </a:lnTo>
                  <a:lnTo>
                    <a:pt x="3325" y="266"/>
                  </a:lnTo>
                  <a:lnTo>
                    <a:pt x="3322" y="267"/>
                  </a:lnTo>
                  <a:lnTo>
                    <a:pt x="3321" y="267"/>
                  </a:lnTo>
                  <a:lnTo>
                    <a:pt x="3320" y="266"/>
                  </a:lnTo>
                  <a:lnTo>
                    <a:pt x="3319" y="266"/>
                  </a:lnTo>
                  <a:lnTo>
                    <a:pt x="3317" y="266"/>
                  </a:lnTo>
                  <a:lnTo>
                    <a:pt x="3316" y="266"/>
                  </a:lnTo>
                  <a:lnTo>
                    <a:pt x="3315" y="267"/>
                  </a:lnTo>
                  <a:lnTo>
                    <a:pt x="3314" y="269"/>
                  </a:lnTo>
                  <a:lnTo>
                    <a:pt x="3312" y="271"/>
                  </a:lnTo>
                  <a:lnTo>
                    <a:pt x="3311" y="274"/>
                  </a:lnTo>
                  <a:lnTo>
                    <a:pt x="3310" y="276"/>
                  </a:lnTo>
                  <a:lnTo>
                    <a:pt x="3307" y="276"/>
                  </a:lnTo>
                  <a:lnTo>
                    <a:pt x="3306" y="276"/>
                  </a:lnTo>
                  <a:lnTo>
                    <a:pt x="3306" y="277"/>
                  </a:lnTo>
                  <a:lnTo>
                    <a:pt x="3305" y="279"/>
                  </a:lnTo>
                  <a:lnTo>
                    <a:pt x="3304" y="281"/>
                  </a:lnTo>
                  <a:lnTo>
                    <a:pt x="3304" y="282"/>
                  </a:lnTo>
                  <a:lnTo>
                    <a:pt x="3302" y="285"/>
                  </a:lnTo>
                  <a:lnTo>
                    <a:pt x="3301" y="287"/>
                  </a:lnTo>
                  <a:lnTo>
                    <a:pt x="3299" y="289"/>
                  </a:lnTo>
                  <a:lnTo>
                    <a:pt x="3296" y="290"/>
                  </a:lnTo>
                  <a:lnTo>
                    <a:pt x="3296" y="301"/>
                  </a:lnTo>
                  <a:lnTo>
                    <a:pt x="3296" y="302"/>
                  </a:lnTo>
                  <a:lnTo>
                    <a:pt x="3295" y="303"/>
                  </a:lnTo>
                  <a:lnTo>
                    <a:pt x="3293" y="305"/>
                  </a:lnTo>
                  <a:lnTo>
                    <a:pt x="3290" y="306"/>
                  </a:lnTo>
                  <a:lnTo>
                    <a:pt x="3290" y="313"/>
                  </a:lnTo>
                  <a:lnTo>
                    <a:pt x="3290" y="317"/>
                  </a:lnTo>
                  <a:lnTo>
                    <a:pt x="3290" y="318"/>
                  </a:lnTo>
                  <a:lnTo>
                    <a:pt x="3290" y="317"/>
                  </a:lnTo>
                  <a:lnTo>
                    <a:pt x="3288" y="316"/>
                  </a:lnTo>
                  <a:lnTo>
                    <a:pt x="3286" y="316"/>
                  </a:lnTo>
                  <a:lnTo>
                    <a:pt x="3285" y="317"/>
                  </a:lnTo>
                  <a:lnTo>
                    <a:pt x="3285" y="318"/>
                  </a:lnTo>
                  <a:lnTo>
                    <a:pt x="3285" y="321"/>
                  </a:lnTo>
                  <a:lnTo>
                    <a:pt x="3286" y="323"/>
                  </a:lnTo>
                  <a:lnTo>
                    <a:pt x="3286" y="325"/>
                  </a:lnTo>
                  <a:lnTo>
                    <a:pt x="3285" y="327"/>
                  </a:lnTo>
                  <a:lnTo>
                    <a:pt x="3285" y="327"/>
                  </a:lnTo>
                  <a:lnTo>
                    <a:pt x="3284" y="327"/>
                  </a:lnTo>
                  <a:lnTo>
                    <a:pt x="3284" y="327"/>
                  </a:lnTo>
                  <a:lnTo>
                    <a:pt x="3284" y="328"/>
                  </a:lnTo>
                  <a:lnTo>
                    <a:pt x="3285" y="330"/>
                  </a:lnTo>
                  <a:lnTo>
                    <a:pt x="3285" y="332"/>
                  </a:lnTo>
                  <a:lnTo>
                    <a:pt x="3285" y="335"/>
                  </a:lnTo>
                  <a:lnTo>
                    <a:pt x="3285" y="337"/>
                  </a:lnTo>
                  <a:lnTo>
                    <a:pt x="3285" y="339"/>
                  </a:lnTo>
                  <a:lnTo>
                    <a:pt x="3285" y="339"/>
                  </a:lnTo>
                  <a:lnTo>
                    <a:pt x="3283" y="338"/>
                  </a:lnTo>
                  <a:lnTo>
                    <a:pt x="3280" y="335"/>
                  </a:lnTo>
                  <a:lnTo>
                    <a:pt x="3279" y="333"/>
                  </a:lnTo>
                  <a:lnTo>
                    <a:pt x="3276" y="332"/>
                  </a:lnTo>
                  <a:lnTo>
                    <a:pt x="3275" y="331"/>
                  </a:lnTo>
                  <a:lnTo>
                    <a:pt x="3274" y="332"/>
                  </a:lnTo>
                  <a:lnTo>
                    <a:pt x="3274" y="333"/>
                  </a:lnTo>
                  <a:lnTo>
                    <a:pt x="3274" y="335"/>
                  </a:lnTo>
                  <a:lnTo>
                    <a:pt x="3275" y="336"/>
                  </a:lnTo>
                  <a:lnTo>
                    <a:pt x="3276" y="337"/>
                  </a:lnTo>
                  <a:lnTo>
                    <a:pt x="3278" y="338"/>
                  </a:lnTo>
                  <a:lnTo>
                    <a:pt x="3279" y="341"/>
                  </a:lnTo>
                  <a:lnTo>
                    <a:pt x="3280" y="343"/>
                  </a:lnTo>
                  <a:lnTo>
                    <a:pt x="3281" y="344"/>
                  </a:lnTo>
                  <a:lnTo>
                    <a:pt x="3281" y="347"/>
                  </a:lnTo>
                  <a:lnTo>
                    <a:pt x="3281" y="347"/>
                  </a:lnTo>
                  <a:lnTo>
                    <a:pt x="3279" y="348"/>
                  </a:lnTo>
                  <a:lnTo>
                    <a:pt x="3283" y="356"/>
                  </a:lnTo>
                  <a:lnTo>
                    <a:pt x="3281" y="357"/>
                  </a:lnTo>
                  <a:lnTo>
                    <a:pt x="3281" y="357"/>
                  </a:lnTo>
                  <a:lnTo>
                    <a:pt x="3280" y="356"/>
                  </a:lnTo>
                  <a:lnTo>
                    <a:pt x="3279" y="354"/>
                  </a:lnTo>
                  <a:lnTo>
                    <a:pt x="3279" y="353"/>
                  </a:lnTo>
                  <a:lnTo>
                    <a:pt x="3278" y="354"/>
                  </a:lnTo>
                  <a:lnTo>
                    <a:pt x="3278" y="356"/>
                  </a:lnTo>
                  <a:lnTo>
                    <a:pt x="3278" y="357"/>
                  </a:lnTo>
                  <a:lnTo>
                    <a:pt x="3278" y="358"/>
                  </a:lnTo>
                  <a:lnTo>
                    <a:pt x="3279" y="358"/>
                  </a:lnTo>
                  <a:lnTo>
                    <a:pt x="3280" y="361"/>
                  </a:lnTo>
                  <a:lnTo>
                    <a:pt x="3281" y="364"/>
                  </a:lnTo>
                  <a:lnTo>
                    <a:pt x="3283" y="367"/>
                  </a:lnTo>
                  <a:lnTo>
                    <a:pt x="3279" y="367"/>
                  </a:lnTo>
                  <a:lnTo>
                    <a:pt x="3279" y="369"/>
                  </a:lnTo>
                  <a:lnTo>
                    <a:pt x="3280" y="372"/>
                  </a:lnTo>
                  <a:lnTo>
                    <a:pt x="3280" y="373"/>
                  </a:lnTo>
                  <a:lnTo>
                    <a:pt x="3280" y="374"/>
                  </a:lnTo>
                  <a:lnTo>
                    <a:pt x="3279" y="374"/>
                  </a:lnTo>
                  <a:lnTo>
                    <a:pt x="3279" y="376"/>
                  </a:lnTo>
                  <a:lnTo>
                    <a:pt x="3278" y="377"/>
                  </a:lnTo>
                  <a:lnTo>
                    <a:pt x="3278" y="381"/>
                  </a:lnTo>
                  <a:lnTo>
                    <a:pt x="3279" y="383"/>
                  </a:lnTo>
                  <a:lnTo>
                    <a:pt x="3279" y="387"/>
                  </a:lnTo>
                  <a:lnTo>
                    <a:pt x="3279" y="390"/>
                  </a:lnTo>
                  <a:lnTo>
                    <a:pt x="3279" y="393"/>
                  </a:lnTo>
                  <a:lnTo>
                    <a:pt x="3278" y="405"/>
                  </a:lnTo>
                  <a:lnTo>
                    <a:pt x="3279" y="419"/>
                  </a:lnTo>
                  <a:lnTo>
                    <a:pt x="3284" y="434"/>
                  </a:lnTo>
                  <a:lnTo>
                    <a:pt x="3288" y="449"/>
                  </a:lnTo>
                  <a:lnTo>
                    <a:pt x="3290" y="450"/>
                  </a:lnTo>
                  <a:lnTo>
                    <a:pt x="3291" y="453"/>
                  </a:lnTo>
                  <a:lnTo>
                    <a:pt x="3293" y="455"/>
                  </a:lnTo>
                  <a:lnTo>
                    <a:pt x="3294" y="459"/>
                  </a:lnTo>
                  <a:lnTo>
                    <a:pt x="3295" y="461"/>
                  </a:lnTo>
                  <a:lnTo>
                    <a:pt x="3296" y="464"/>
                  </a:lnTo>
                  <a:lnTo>
                    <a:pt x="3296" y="465"/>
                  </a:lnTo>
                  <a:lnTo>
                    <a:pt x="3297" y="465"/>
                  </a:lnTo>
                  <a:lnTo>
                    <a:pt x="3299" y="468"/>
                  </a:lnTo>
                  <a:lnTo>
                    <a:pt x="3300" y="469"/>
                  </a:lnTo>
                  <a:lnTo>
                    <a:pt x="3301" y="471"/>
                  </a:lnTo>
                  <a:lnTo>
                    <a:pt x="3302" y="474"/>
                  </a:lnTo>
                  <a:lnTo>
                    <a:pt x="3304" y="476"/>
                  </a:lnTo>
                  <a:lnTo>
                    <a:pt x="3305" y="479"/>
                  </a:lnTo>
                  <a:lnTo>
                    <a:pt x="3305" y="480"/>
                  </a:lnTo>
                  <a:lnTo>
                    <a:pt x="3304" y="481"/>
                  </a:lnTo>
                  <a:lnTo>
                    <a:pt x="3301" y="480"/>
                  </a:lnTo>
                  <a:lnTo>
                    <a:pt x="3300" y="479"/>
                  </a:lnTo>
                  <a:lnTo>
                    <a:pt x="3300" y="476"/>
                  </a:lnTo>
                  <a:lnTo>
                    <a:pt x="3299" y="475"/>
                  </a:lnTo>
                  <a:lnTo>
                    <a:pt x="3297" y="474"/>
                  </a:lnTo>
                  <a:lnTo>
                    <a:pt x="3295" y="474"/>
                  </a:lnTo>
                  <a:lnTo>
                    <a:pt x="3294" y="476"/>
                  </a:lnTo>
                  <a:lnTo>
                    <a:pt x="3294" y="478"/>
                  </a:lnTo>
                  <a:lnTo>
                    <a:pt x="3294" y="478"/>
                  </a:lnTo>
                  <a:lnTo>
                    <a:pt x="3293" y="479"/>
                  </a:lnTo>
                  <a:lnTo>
                    <a:pt x="3291" y="479"/>
                  </a:lnTo>
                  <a:lnTo>
                    <a:pt x="3291" y="479"/>
                  </a:lnTo>
                  <a:lnTo>
                    <a:pt x="3290" y="478"/>
                  </a:lnTo>
                  <a:lnTo>
                    <a:pt x="3289" y="475"/>
                  </a:lnTo>
                  <a:lnTo>
                    <a:pt x="3289" y="474"/>
                  </a:lnTo>
                  <a:lnTo>
                    <a:pt x="3288" y="473"/>
                  </a:lnTo>
                  <a:lnTo>
                    <a:pt x="3286" y="473"/>
                  </a:lnTo>
                  <a:lnTo>
                    <a:pt x="3285" y="473"/>
                  </a:lnTo>
                  <a:lnTo>
                    <a:pt x="3283" y="471"/>
                  </a:lnTo>
                  <a:lnTo>
                    <a:pt x="3281" y="470"/>
                  </a:lnTo>
                  <a:lnTo>
                    <a:pt x="3280" y="469"/>
                  </a:lnTo>
                  <a:lnTo>
                    <a:pt x="3279" y="468"/>
                  </a:lnTo>
                  <a:lnTo>
                    <a:pt x="3278" y="464"/>
                  </a:lnTo>
                  <a:lnTo>
                    <a:pt x="3278" y="461"/>
                  </a:lnTo>
                  <a:lnTo>
                    <a:pt x="3279" y="460"/>
                  </a:lnTo>
                  <a:lnTo>
                    <a:pt x="3279" y="458"/>
                  </a:lnTo>
                  <a:lnTo>
                    <a:pt x="3279" y="456"/>
                  </a:lnTo>
                  <a:lnTo>
                    <a:pt x="3279" y="455"/>
                  </a:lnTo>
                  <a:lnTo>
                    <a:pt x="3278" y="453"/>
                  </a:lnTo>
                  <a:lnTo>
                    <a:pt x="3276" y="449"/>
                  </a:lnTo>
                  <a:lnTo>
                    <a:pt x="3275" y="446"/>
                  </a:lnTo>
                  <a:lnTo>
                    <a:pt x="3274" y="443"/>
                  </a:lnTo>
                  <a:lnTo>
                    <a:pt x="3271" y="440"/>
                  </a:lnTo>
                  <a:lnTo>
                    <a:pt x="3271" y="439"/>
                  </a:lnTo>
                  <a:lnTo>
                    <a:pt x="3270" y="438"/>
                  </a:lnTo>
                  <a:lnTo>
                    <a:pt x="3269" y="436"/>
                  </a:lnTo>
                  <a:lnTo>
                    <a:pt x="3266" y="436"/>
                  </a:lnTo>
                  <a:lnTo>
                    <a:pt x="3264" y="436"/>
                  </a:lnTo>
                  <a:lnTo>
                    <a:pt x="3263" y="435"/>
                  </a:lnTo>
                  <a:lnTo>
                    <a:pt x="3260" y="434"/>
                  </a:lnTo>
                  <a:lnTo>
                    <a:pt x="3259" y="432"/>
                  </a:lnTo>
                  <a:lnTo>
                    <a:pt x="3256" y="428"/>
                  </a:lnTo>
                  <a:lnTo>
                    <a:pt x="3256" y="425"/>
                  </a:lnTo>
                  <a:lnTo>
                    <a:pt x="3256" y="423"/>
                  </a:lnTo>
                  <a:lnTo>
                    <a:pt x="3255" y="419"/>
                  </a:lnTo>
                  <a:lnTo>
                    <a:pt x="3255" y="417"/>
                  </a:lnTo>
                  <a:lnTo>
                    <a:pt x="3255" y="414"/>
                  </a:lnTo>
                  <a:lnTo>
                    <a:pt x="3255" y="412"/>
                  </a:lnTo>
                  <a:lnTo>
                    <a:pt x="3255" y="412"/>
                  </a:lnTo>
                  <a:lnTo>
                    <a:pt x="3256" y="412"/>
                  </a:lnTo>
                  <a:lnTo>
                    <a:pt x="3258" y="410"/>
                  </a:lnTo>
                  <a:lnTo>
                    <a:pt x="3259" y="409"/>
                  </a:lnTo>
                  <a:lnTo>
                    <a:pt x="3260" y="408"/>
                  </a:lnTo>
                  <a:lnTo>
                    <a:pt x="3260" y="405"/>
                  </a:lnTo>
                  <a:lnTo>
                    <a:pt x="3260" y="403"/>
                  </a:lnTo>
                  <a:lnTo>
                    <a:pt x="3259" y="400"/>
                  </a:lnTo>
                  <a:lnTo>
                    <a:pt x="3259" y="398"/>
                  </a:lnTo>
                  <a:lnTo>
                    <a:pt x="3259" y="390"/>
                  </a:lnTo>
                  <a:lnTo>
                    <a:pt x="3258" y="389"/>
                  </a:lnTo>
                  <a:lnTo>
                    <a:pt x="3256" y="389"/>
                  </a:lnTo>
                  <a:lnTo>
                    <a:pt x="3256" y="388"/>
                  </a:lnTo>
                  <a:lnTo>
                    <a:pt x="3256" y="387"/>
                  </a:lnTo>
                  <a:lnTo>
                    <a:pt x="3256" y="386"/>
                  </a:lnTo>
                  <a:lnTo>
                    <a:pt x="3256" y="383"/>
                  </a:lnTo>
                  <a:lnTo>
                    <a:pt x="3255" y="382"/>
                  </a:lnTo>
                  <a:lnTo>
                    <a:pt x="3255" y="381"/>
                  </a:lnTo>
                  <a:lnTo>
                    <a:pt x="3255" y="378"/>
                  </a:lnTo>
                  <a:lnTo>
                    <a:pt x="3255" y="378"/>
                  </a:lnTo>
                  <a:lnTo>
                    <a:pt x="3256" y="377"/>
                  </a:lnTo>
                  <a:lnTo>
                    <a:pt x="3256" y="378"/>
                  </a:lnTo>
                  <a:lnTo>
                    <a:pt x="3258" y="379"/>
                  </a:lnTo>
                  <a:lnTo>
                    <a:pt x="3259" y="378"/>
                  </a:lnTo>
                  <a:lnTo>
                    <a:pt x="3259" y="377"/>
                  </a:lnTo>
                  <a:lnTo>
                    <a:pt x="3258" y="373"/>
                  </a:lnTo>
                  <a:lnTo>
                    <a:pt x="3258" y="369"/>
                  </a:lnTo>
                  <a:lnTo>
                    <a:pt x="3258" y="366"/>
                  </a:lnTo>
                  <a:lnTo>
                    <a:pt x="3258" y="364"/>
                  </a:lnTo>
                  <a:lnTo>
                    <a:pt x="3259" y="364"/>
                  </a:lnTo>
                  <a:lnTo>
                    <a:pt x="3260" y="363"/>
                  </a:lnTo>
                  <a:lnTo>
                    <a:pt x="3261" y="362"/>
                  </a:lnTo>
                  <a:lnTo>
                    <a:pt x="3261" y="361"/>
                  </a:lnTo>
                  <a:lnTo>
                    <a:pt x="3261" y="358"/>
                  </a:lnTo>
                  <a:lnTo>
                    <a:pt x="3261" y="356"/>
                  </a:lnTo>
                  <a:lnTo>
                    <a:pt x="3261" y="353"/>
                  </a:lnTo>
                  <a:lnTo>
                    <a:pt x="3260" y="351"/>
                  </a:lnTo>
                  <a:lnTo>
                    <a:pt x="3259" y="348"/>
                  </a:lnTo>
                  <a:lnTo>
                    <a:pt x="3258" y="347"/>
                  </a:lnTo>
                  <a:lnTo>
                    <a:pt x="3256" y="344"/>
                  </a:lnTo>
                  <a:lnTo>
                    <a:pt x="3256" y="342"/>
                  </a:lnTo>
                  <a:lnTo>
                    <a:pt x="3258" y="341"/>
                  </a:lnTo>
                  <a:lnTo>
                    <a:pt x="3258" y="338"/>
                  </a:lnTo>
                  <a:lnTo>
                    <a:pt x="3259" y="336"/>
                  </a:lnTo>
                  <a:lnTo>
                    <a:pt x="3259" y="335"/>
                  </a:lnTo>
                  <a:lnTo>
                    <a:pt x="3259" y="322"/>
                  </a:lnTo>
                  <a:lnTo>
                    <a:pt x="3261" y="318"/>
                  </a:lnTo>
                  <a:lnTo>
                    <a:pt x="3261" y="316"/>
                  </a:lnTo>
                  <a:lnTo>
                    <a:pt x="3261" y="313"/>
                  </a:lnTo>
                  <a:lnTo>
                    <a:pt x="3261" y="303"/>
                  </a:lnTo>
                  <a:lnTo>
                    <a:pt x="3261" y="301"/>
                  </a:lnTo>
                  <a:lnTo>
                    <a:pt x="3260" y="301"/>
                  </a:lnTo>
                  <a:lnTo>
                    <a:pt x="3260" y="300"/>
                  </a:lnTo>
                  <a:lnTo>
                    <a:pt x="3259" y="297"/>
                  </a:lnTo>
                  <a:lnTo>
                    <a:pt x="3258" y="296"/>
                  </a:lnTo>
                  <a:lnTo>
                    <a:pt x="3256" y="293"/>
                  </a:lnTo>
                  <a:lnTo>
                    <a:pt x="3256" y="290"/>
                  </a:lnTo>
                  <a:lnTo>
                    <a:pt x="3255" y="287"/>
                  </a:lnTo>
                  <a:lnTo>
                    <a:pt x="3255" y="285"/>
                  </a:lnTo>
                  <a:lnTo>
                    <a:pt x="3255" y="282"/>
                  </a:lnTo>
                  <a:lnTo>
                    <a:pt x="3256" y="282"/>
                  </a:lnTo>
                  <a:lnTo>
                    <a:pt x="3256" y="282"/>
                  </a:lnTo>
                  <a:lnTo>
                    <a:pt x="3258" y="282"/>
                  </a:lnTo>
                  <a:lnTo>
                    <a:pt x="3258" y="284"/>
                  </a:lnTo>
                  <a:lnTo>
                    <a:pt x="3259" y="282"/>
                  </a:lnTo>
                  <a:lnTo>
                    <a:pt x="3259" y="282"/>
                  </a:lnTo>
                  <a:lnTo>
                    <a:pt x="3259" y="281"/>
                  </a:lnTo>
                  <a:lnTo>
                    <a:pt x="3259" y="280"/>
                  </a:lnTo>
                  <a:lnTo>
                    <a:pt x="3260" y="279"/>
                  </a:lnTo>
                  <a:lnTo>
                    <a:pt x="3260" y="277"/>
                  </a:lnTo>
                  <a:lnTo>
                    <a:pt x="3261" y="276"/>
                  </a:lnTo>
                  <a:lnTo>
                    <a:pt x="3264" y="279"/>
                  </a:lnTo>
                  <a:lnTo>
                    <a:pt x="3264" y="280"/>
                  </a:lnTo>
                  <a:lnTo>
                    <a:pt x="3265" y="280"/>
                  </a:lnTo>
                  <a:lnTo>
                    <a:pt x="3266" y="280"/>
                  </a:lnTo>
                  <a:lnTo>
                    <a:pt x="3268" y="280"/>
                  </a:lnTo>
                  <a:lnTo>
                    <a:pt x="3269" y="279"/>
                  </a:lnTo>
                  <a:lnTo>
                    <a:pt x="3268" y="276"/>
                  </a:lnTo>
                  <a:lnTo>
                    <a:pt x="3268" y="274"/>
                  </a:lnTo>
                  <a:lnTo>
                    <a:pt x="3268" y="271"/>
                  </a:lnTo>
                  <a:lnTo>
                    <a:pt x="3266" y="270"/>
                  </a:lnTo>
                  <a:lnTo>
                    <a:pt x="3266" y="267"/>
                  </a:lnTo>
                  <a:lnTo>
                    <a:pt x="3265" y="266"/>
                  </a:lnTo>
                  <a:lnTo>
                    <a:pt x="3266" y="266"/>
                  </a:lnTo>
                  <a:lnTo>
                    <a:pt x="3268" y="266"/>
                  </a:lnTo>
                  <a:lnTo>
                    <a:pt x="3269" y="266"/>
                  </a:lnTo>
                  <a:lnTo>
                    <a:pt x="3270" y="266"/>
                  </a:lnTo>
                  <a:lnTo>
                    <a:pt x="3270" y="265"/>
                  </a:lnTo>
                  <a:lnTo>
                    <a:pt x="3270" y="262"/>
                  </a:lnTo>
                  <a:lnTo>
                    <a:pt x="3270" y="261"/>
                  </a:lnTo>
                  <a:lnTo>
                    <a:pt x="3270" y="259"/>
                  </a:lnTo>
                  <a:lnTo>
                    <a:pt x="3270" y="256"/>
                  </a:lnTo>
                  <a:lnTo>
                    <a:pt x="3270" y="255"/>
                  </a:lnTo>
                  <a:lnTo>
                    <a:pt x="3273" y="255"/>
                  </a:lnTo>
                  <a:lnTo>
                    <a:pt x="3274" y="254"/>
                  </a:lnTo>
                  <a:lnTo>
                    <a:pt x="3275" y="254"/>
                  </a:lnTo>
                  <a:lnTo>
                    <a:pt x="3276" y="254"/>
                  </a:lnTo>
                  <a:lnTo>
                    <a:pt x="3276" y="252"/>
                  </a:lnTo>
                  <a:lnTo>
                    <a:pt x="3276" y="247"/>
                  </a:lnTo>
                  <a:lnTo>
                    <a:pt x="3278" y="247"/>
                  </a:lnTo>
                  <a:lnTo>
                    <a:pt x="3279" y="249"/>
                  </a:lnTo>
                  <a:lnTo>
                    <a:pt x="3279" y="250"/>
                  </a:lnTo>
                  <a:lnTo>
                    <a:pt x="3280" y="251"/>
                  </a:lnTo>
                  <a:lnTo>
                    <a:pt x="3281" y="252"/>
                  </a:lnTo>
                  <a:lnTo>
                    <a:pt x="3281" y="252"/>
                  </a:lnTo>
                  <a:lnTo>
                    <a:pt x="3281" y="252"/>
                  </a:lnTo>
                  <a:lnTo>
                    <a:pt x="3283" y="250"/>
                  </a:lnTo>
                  <a:lnTo>
                    <a:pt x="3281" y="247"/>
                  </a:lnTo>
                  <a:lnTo>
                    <a:pt x="3281" y="246"/>
                  </a:lnTo>
                  <a:lnTo>
                    <a:pt x="3281" y="244"/>
                  </a:lnTo>
                  <a:lnTo>
                    <a:pt x="3281" y="242"/>
                  </a:lnTo>
                  <a:lnTo>
                    <a:pt x="3281" y="241"/>
                  </a:lnTo>
                  <a:lnTo>
                    <a:pt x="3283" y="241"/>
                  </a:lnTo>
                  <a:lnTo>
                    <a:pt x="3285" y="242"/>
                  </a:lnTo>
                  <a:lnTo>
                    <a:pt x="3286" y="242"/>
                  </a:lnTo>
                  <a:lnTo>
                    <a:pt x="3288" y="244"/>
                  </a:lnTo>
                  <a:lnTo>
                    <a:pt x="3289" y="245"/>
                  </a:lnTo>
                  <a:lnTo>
                    <a:pt x="3290" y="247"/>
                  </a:lnTo>
                  <a:lnTo>
                    <a:pt x="3293" y="247"/>
                  </a:lnTo>
                  <a:lnTo>
                    <a:pt x="3293" y="246"/>
                  </a:lnTo>
                  <a:lnTo>
                    <a:pt x="3294" y="245"/>
                  </a:lnTo>
                  <a:lnTo>
                    <a:pt x="3294" y="245"/>
                  </a:lnTo>
                  <a:lnTo>
                    <a:pt x="3295" y="245"/>
                  </a:lnTo>
                  <a:lnTo>
                    <a:pt x="3297" y="246"/>
                  </a:lnTo>
                  <a:lnTo>
                    <a:pt x="3300" y="246"/>
                  </a:lnTo>
                  <a:lnTo>
                    <a:pt x="3302" y="245"/>
                  </a:lnTo>
                  <a:lnTo>
                    <a:pt x="3305" y="242"/>
                  </a:lnTo>
                  <a:lnTo>
                    <a:pt x="3306" y="241"/>
                  </a:lnTo>
                  <a:lnTo>
                    <a:pt x="3307" y="240"/>
                  </a:lnTo>
                  <a:lnTo>
                    <a:pt x="3309" y="239"/>
                  </a:lnTo>
                  <a:lnTo>
                    <a:pt x="3309" y="238"/>
                  </a:lnTo>
                  <a:lnTo>
                    <a:pt x="3309" y="236"/>
                  </a:lnTo>
                  <a:lnTo>
                    <a:pt x="3307" y="234"/>
                  </a:lnTo>
                  <a:lnTo>
                    <a:pt x="3307" y="230"/>
                  </a:lnTo>
                  <a:lnTo>
                    <a:pt x="3309" y="226"/>
                  </a:lnTo>
                  <a:lnTo>
                    <a:pt x="3311" y="224"/>
                  </a:lnTo>
                  <a:lnTo>
                    <a:pt x="3312" y="223"/>
                  </a:lnTo>
                  <a:lnTo>
                    <a:pt x="3314" y="221"/>
                  </a:lnTo>
                  <a:lnTo>
                    <a:pt x="3316" y="221"/>
                  </a:lnTo>
                  <a:lnTo>
                    <a:pt x="3317" y="220"/>
                  </a:lnTo>
                  <a:close/>
                  <a:moveTo>
                    <a:pt x="3342" y="98"/>
                  </a:moveTo>
                  <a:lnTo>
                    <a:pt x="3345" y="99"/>
                  </a:lnTo>
                  <a:lnTo>
                    <a:pt x="3346" y="99"/>
                  </a:lnTo>
                  <a:lnTo>
                    <a:pt x="3349" y="101"/>
                  </a:lnTo>
                  <a:lnTo>
                    <a:pt x="3350" y="102"/>
                  </a:lnTo>
                  <a:lnTo>
                    <a:pt x="3350" y="104"/>
                  </a:lnTo>
                  <a:lnTo>
                    <a:pt x="3351" y="104"/>
                  </a:lnTo>
                  <a:lnTo>
                    <a:pt x="3352" y="106"/>
                  </a:lnTo>
                  <a:lnTo>
                    <a:pt x="3352" y="107"/>
                  </a:lnTo>
                  <a:lnTo>
                    <a:pt x="3351" y="107"/>
                  </a:lnTo>
                  <a:lnTo>
                    <a:pt x="3350" y="106"/>
                  </a:lnTo>
                  <a:lnTo>
                    <a:pt x="3347" y="104"/>
                  </a:lnTo>
                  <a:lnTo>
                    <a:pt x="3346" y="103"/>
                  </a:lnTo>
                  <a:lnTo>
                    <a:pt x="3345" y="101"/>
                  </a:lnTo>
                  <a:lnTo>
                    <a:pt x="3342" y="99"/>
                  </a:lnTo>
                  <a:lnTo>
                    <a:pt x="3342" y="98"/>
                  </a:lnTo>
                  <a:lnTo>
                    <a:pt x="3342" y="98"/>
                  </a:lnTo>
                  <a:close/>
                  <a:moveTo>
                    <a:pt x="1171" y="67"/>
                  </a:moveTo>
                  <a:lnTo>
                    <a:pt x="1174" y="68"/>
                  </a:lnTo>
                  <a:lnTo>
                    <a:pt x="1176" y="70"/>
                  </a:lnTo>
                  <a:lnTo>
                    <a:pt x="1177" y="71"/>
                  </a:lnTo>
                  <a:lnTo>
                    <a:pt x="1177" y="72"/>
                  </a:lnTo>
                  <a:lnTo>
                    <a:pt x="1177" y="73"/>
                  </a:lnTo>
                  <a:lnTo>
                    <a:pt x="1179" y="75"/>
                  </a:lnTo>
                  <a:lnTo>
                    <a:pt x="1180" y="76"/>
                  </a:lnTo>
                  <a:lnTo>
                    <a:pt x="1181" y="77"/>
                  </a:lnTo>
                  <a:lnTo>
                    <a:pt x="1183" y="77"/>
                  </a:lnTo>
                  <a:lnTo>
                    <a:pt x="1193" y="77"/>
                  </a:lnTo>
                  <a:lnTo>
                    <a:pt x="1200" y="80"/>
                  </a:lnTo>
                  <a:lnTo>
                    <a:pt x="1202" y="85"/>
                  </a:lnTo>
                  <a:lnTo>
                    <a:pt x="1205" y="93"/>
                  </a:lnTo>
                  <a:lnTo>
                    <a:pt x="1206" y="99"/>
                  </a:lnTo>
                  <a:lnTo>
                    <a:pt x="1211" y="106"/>
                  </a:lnTo>
                  <a:lnTo>
                    <a:pt x="1215" y="111"/>
                  </a:lnTo>
                  <a:lnTo>
                    <a:pt x="1218" y="117"/>
                  </a:lnTo>
                  <a:lnTo>
                    <a:pt x="1218" y="123"/>
                  </a:lnTo>
                  <a:lnTo>
                    <a:pt x="1220" y="131"/>
                  </a:lnTo>
                  <a:lnTo>
                    <a:pt x="1226" y="138"/>
                  </a:lnTo>
                  <a:lnTo>
                    <a:pt x="1228" y="139"/>
                  </a:lnTo>
                  <a:lnTo>
                    <a:pt x="1231" y="143"/>
                  </a:lnTo>
                  <a:lnTo>
                    <a:pt x="1233" y="147"/>
                  </a:lnTo>
                  <a:lnTo>
                    <a:pt x="1236" y="150"/>
                  </a:lnTo>
                  <a:lnTo>
                    <a:pt x="1237" y="154"/>
                  </a:lnTo>
                  <a:lnTo>
                    <a:pt x="1237" y="157"/>
                  </a:lnTo>
                  <a:lnTo>
                    <a:pt x="1236" y="159"/>
                  </a:lnTo>
                  <a:lnTo>
                    <a:pt x="1235" y="160"/>
                  </a:lnTo>
                  <a:lnTo>
                    <a:pt x="1233" y="160"/>
                  </a:lnTo>
                  <a:lnTo>
                    <a:pt x="1231" y="160"/>
                  </a:lnTo>
                  <a:lnTo>
                    <a:pt x="1228" y="160"/>
                  </a:lnTo>
                  <a:lnTo>
                    <a:pt x="1226" y="160"/>
                  </a:lnTo>
                  <a:lnTo>
                    <a:pt x="1222" y="160"/>
                  </a:lnTo>
                  <a:lnTo>
                    <a:pt x="1220" y="160"/>
                  </a:lnTo>
                  <a:lnTo>
                    <a:pt x="1218" y="160"/>
                  </a:lnTo>
                  <a:lnTo>
                    <a:pt x="1217" y="164"/>
                  </a:lnTo>
                  <a:lnTo>
                    <a:pt x="1217" y="167"/>
                  </a:lnTo>
                  <a:lnTo>
                    <a:pt x="1218" y="169"/>
                  </a:lnTo>
                  <a:lnTo>
                    <a:pt x="1220" y="172"/>
                  </a:lnTo>
                  <a:lnTo>
                    <a:pt x="1221" y="174"/>
                  </a:lnTo>
                  <a:lnTo>
                    <a:pt x="1220" y="177"/>
                  </a:lnTo>
                  <a:lnTo>
                    <a:pt x="1218" y="178"/>
                  </a:lnTo>
                  <a:lnTo>
                    <a:pt x="1216" y="180"/>
                  </a:lnTo>
                  <a:lnTo>
                    <a:pt x="1215" y="182"/>
                  </a:lnTo>
                  <a:lnTo>
                    <a:pt x="1216" y="185"/>
                  </a:lnTo>
                  <a:lnTo>
                    <a:pt x="1217" y="188"/>
                  </a:lnTo>
                  <a:lnTo>
                    <a:pt x="1218" y="190"/>
                  </a:lnTo>
                  <a:lnTo>
                    <a:pt x="1221" y="191"/>
                  </a:lnTo>
                  <a:lnTo>
                    <a:pt x="1223" y="193"/>
                  </a:lnTo>
                  <a:lnTo>
                    <a:pt x="1226" y="193"/>
                  </a:lnTo>
                  <a:lnTo>
                    <a:pt x="1228" y="193"/>
                  </a:lnTo>
                  <a:lnTo>
                    <a:pt x="1231" y="191"/>
                  </a:lnTo>
                  <a:lnTo>
                    <a:pt x="1233" y="190"/>
                  </a:lnTo>
                  <a:lnTo>
                    <a:pt x="1236" y="190"/>
                  </a:lnTo>
                  <a:lnTo>
                    <a:pt x="1238" y="190"/>
                  </a:lnTo>
                  <a:lnTo>
                    <a:pt x="1241" y="190"/>
                  </a:lnTo>
                  <a:lnTo>
                    <a:pt x="1245" y="193"/>
                  </a:lnTo>
                  <a:lnTo>
                    <a:pt x="1246" y="194"/>
                  </a:lnTo>
                  <a:lnTo>
                    <a:pt x="1248" y="195"/>
                  </a:lnTo>
                  <a:lnTo>
                    <a:pt x="1251" y="196"/>
                  </a:lnTo>
                  <a:lnTo>
                    <a:pt x="1253" y="196"/>
                  </a:lnTo>
                  <a:lnTo>
                    <a:pt x="1256" y="198"/>
                  </a:lnTo>
                  <a:lnTo>
                    <a:pt x="1257" y="200"/>
                  </a:lnTo>
                  <a:lnTo>
                    <a:pt x="1257" y="208"/>
                  </a:lnTo>
                  <a:lnTo>
                    <a:pt x="1253" y="216"/>
                  </a:lnTo>
                  <a:lnTo>
                    <a:pt x="1252" y="224"/>
                  </a:lnTo>
                  <a:lnTo>
                    <a:pt x="1252" y="226"/>
                  </a:lnTo>
                  <a:lnTo>
                    <a:pt x="1253" y="229"/>
                  </a:lnTo>
                  <a:lnTo>
                    <a:pt x="1254" y="233"/>
                  </a:lnTo>
                  <a:lnTo>
                    <a:pt x="1254" y="234"/>
                  </a:lnTo>
                  <a:lnTo>
                    <a:pt x="1254" y="239"/>
                  </a:lnTo>
                  <a:lnTo>
                    <a:pt x="1257" y="247"/>
                  </a:lnTo>
                  <a:lnTo>
                    <a:pt x="1259" y="255"/>
                  </a:lnTo>
                  <a:lnTo>
                    <a:pt x="1264" y="257"/>
                  </a:lnTo>
                  <a:lnTo>
                    <a:pt x="1267" y="249"/>
                  </a:lnTo>
                  <a:lnTo>
                    <a:pt x="1268" y="239"/>
                  </a:lnTo>
                  <a:lnTo>
                    <a:pt x="1271" y="229"/>
                  </a:lnTo>
                  <a:lnTo>
                    <a:pt x="1274" y="219"/>
                  </a:lnTo>
                  <a:lnTo>
                    <a:pt x="1283" y="211"/>
                  </a:lnTo>
                  <a:lnTo>
                    <a:pt x="1288" y="209"/>
                  </a:lnTo>
                  <a:lnTo>
                    <a:pt x="1293" y="206"/>
                  </a:lnTo>
                  <a:lnTo>
                    <a:pt x="1299" y="206"/>
                  </a:lnTo>
                  <a:lnTo>
                    <a:pt x="1304" y="208"/>
                  </a:lnTo>
                  <a:lnTo>
                    <a:pt x="1307" y="216"/>
                  </a:lnTo>
                  <a:lnTo>
                    <a:pt x="1311" y="223"/>
                  </a:lnTo>
                  <a:lnTo>
                    <a:pt x="1317" y="229"/>
                  </a:lnTo>
                  <a:lnTo>
                    <a:pt x="1322" y="233"/>
                  </a:lnTo>
                  <a:lnTo>
                    <a:pt x="1326" y="238"/>
                  </a:lnTo>
                  <a:lnTo>
                    <a:pt x="1327" y="242"/>
                  </a:lnTo>
                  <a:lnTo>
                    <a:pt x="1328" y="247"/>
                  </a:lnTo>
                  <a:lnTo>
                    <a:pt x="1327" y="251"/>
                  </a:lnTo>
                  <a:lnTo>
                    <a:pt x="1324" y="254"/>
                  </a:lnTo>
                  <a:lnTo>
                    <a:pt x="1322" y="255"/>
                  </a:lnTo>
                  <a:lnTo>
                    <a:pt x="1319" y="256"/>
                  </a:lnTo>
                  <a:lnTo>
                    <a:pt x="1317" y="259"/>
                  </a:lnTo>
                  <a:lnTo>
                    <a:pt x="1314" y="261"/>
                  </a:lnTo>
                  <a:lnTo>
                    <a:pt x="1309" y="270"/>
                  </a:lnTo>
                  <a:lnTo>
                    <a:pt x="1308" y="281"/>
                  </a:lnTo>
                  <a:lnTo>
                    <a:pt x="1311" y="292"/>
                  </a:lnTo>
                  <a:lnTo>
                    <a:pt x="1317" y="300"/>
                  </a:lnTo>
                  <a:lnTo>
                    <a:pt x="1319" y="301"/>
                  </a:lnTo>
                  <a:lnTo>
                    <a:pt x="1321" y="302"/>
                  </a:lnTo>
                  <a:lnTo>
                    <a:pt x="1322" y="302"/>
                  </a:lnTo>
                  <a:lnTo>
                    <a:pt x="1323" y="303"/>
                  </a:lnTo>
                  <a:lnTo>
                    <a:pt x="1324" y="306"/>
                  </a:lnTo>
                  <a:lnTo>
                    <a:pt x="1326" y="307"/>
                  </a:lnTo>
                  <a:lnTo>
                    <a:pt x="1328" y="310"/>
                  </a:lnTo>
                  <a:lnTo>
                    <a:pt x="1330" y="312"/>
                  </a:lnTo>
                  <a:lnTo>
                    <a:pt x="1333" y="313"/>
                  </a:lnTo>
                  <a:lnTo>
                    <a:pt x="1335" y="312"/>
                  </a:lnTo>
                  <a:lnTo>
                    <a:pt x="1338" y="311"/>
                  </a:lnTo>
                  <a:lnTo>
                    <a:pt x="1339" y="308"/>
                  </a:lnTo>
                  <a:lnTo>
                    <a:pt x="1340" y="307"/>
                  </a:lnTo>
                  <a:lnTo>
                    <a:pt x="1340" y="305"/>
                  </a:lnTo>
                  <a:lnTo>
                    <a:pt x="1340" y="298"/>
                  </a:lnTo>
                  <a:lnTo>
                    <a:pt x="1338" y="292"/>
                  </a:lnTo>
                  <a:lnTo>
                    <a:pt x="1335" y="286"/>
                  </a:lnTo>
                  <a:lnTo>
                    <a:pt x="1335" y="279"/>
                  </a:lnTo>
                  <a:lnTo>
                    <a:pt x="1338" y="271"/>
                  </a:lnTo>
                  <a:lnTo>
                    <a:pt x="1343" y="267"/>
                  </a:lnTo>
                  <a:lnTo>
                    <a:pt x="1349" y="266"/>
                  </a:lnTo>
                  <a:lnTo>
                    <a:pt x="1355" y="266"/>
                  </a:lnTo>
                  <a:lnTo>
                    <a:pt x="1362" y="266"/>
                  </a:lnTo>
                  <a:lnTo>
                    <a:pt x="1368" y="264"/>
                  </a:lnTo>
                  <a:lnTo>
                    <a:pt x="1372" y="260"/>
                  </a:lnTo>
                  <a:lnTo>
                    <a:pt x="1372" y="255"/>
                  </a:lnTo>
                  <a:lnTo>
                    <a:pt x="1369" y="247"/>
                  </a:lnTo>
                  <a:lnTo>
                    <a:pt x="1368" y="241"/>
                  </a:lnTo>
                  <a:lnTo>
                    <a:pt x="1367" y="238"/>
                  </a:lnTo>
                  <a:lnTo>
                    <a:pt x="1367" y="234"/>
                  </a:lnTo>
                  <a:lnTo>
                    <a:pt x="1368" y="230"/>
                  </a:lnTo>
                  <a:lnTo>
                    <a:pt x="1369" y="228"/>
                  </a:lnTo>
                  <a:lnTo>
                    <a:pt x="1370" y="225"/>
                  </a:lnTo>
                  <a:lnTo>
                    <a:pt x="1373" y="223"/>
                  </a:lnTo>
                  <a:lnTo>
                    <a:pt x="1377" y="221"/>
                  </a:lnTo>
                  <a:lnTo>
                    <a:pt x="1380" y="221"/>
                  </a:lnTo>
                  <a:lnTo>
                    <a:pt x="1384" y="221"/>
                  </a:lnTo>
                  <a:lnTo>
                    <a:pt x="1387" y="220"/>
                  </a:lnTo>
                  <a:lnTo>
                    <a:pt x="1389" y="218"/>
                  </a:lnTo>
                  <a:lnTo>
                    <a:pt x="1390" y="215"/>
                  </a:lnTo>
                  <a:lnTo>
                    <a:pt x="1392" y="211"/>
                  </a:lnTo>
                  <a:lnTo>
                    <a:pt x="1390" y="208"/>
                  </a:lnTo>
                  <a:lnTo>
                    <a:pt x="1388" y="204"/>
                  </a:lnTo>
                  <a:lnTo>
                    <a:pt x="1384" y="200"/>
                  </a:lnTo>
                  <a:lnTo>
                    <a:pt x="1380" y="196"/>
                  </a:lnTo>
                  <a:lnTo>
                    <a:pt x="1378" y="193"/>
                  </a:lnTo>
                  <a:lnTo>
                    <a:pt x="1377" y="189"/>
                  </a:lnTo>
                  <a:lnTo>
                    <a:pt x="1375" y="187"/>
                  </a:lnTo>
                  <a:lnTo>
                    <a:pt x="1375" y="183"/>
                  </a:lnTo>
                  <a:lnTo>
                    <a:pt x="1377" y="179"/>
                  </a:lnTo>
                  <a:lnTo>
                    <a:pt x="1378" y="177"/>
                  </a:lnTo>
                  <a:lnTo>
                    <a:pt x="1380" y="174"/>
                  </a:lnTo>
                  <a:lnTo>
                    <a:pt x="1388" y="172"/>
                  </a:lnTo>
                  <a:lnTo>
                    <a:pt x="1400" y="173"/>
                  </a:lnTo>
                  <a:lnTo>
                    <a:pt x="1411" y="174"/>
                  </a:lnTo>
                  <a:lnTo>
                    <a:pt x="1421" y="177"/>
                  </a:lnTo>
                  <a:lnTo>
                    <a:pt x="1433" y="177"/>
                  </a:lnTo>
                  <a:lnTo>
                    <a:pt x="1443" y="179"/>
                  </a:lnTo>
                  <a:lnTo>
                    <a:pt x="1445" y="182"/>
                  </a:lnTo>
                  <a:lnTo>
                    <a:pt x="1446" y="184"/>
                  </a:lnTo>
                  <a:lnTo>
                    <a:pt x="1448" y="188"/>
                  </a:lnTo>
                  <a:lnTo>
                    <a:pt x="1450" y="190"/>
                  </a:lnTo>
                  <a:lnTo>
                    <a:pt x="1454" y="191"/>
                  </a:lnTo>
                  <a:lnTo>
                    <a:pt x="1456" y="193"/>
                  </a:lnTo>
                  <a:lnTo>
                    <a:pt x="1459" y="194"/>
                  </a:lnTo>
                  <a:lnTo>
                    <a:pt x="1461" y="196"/>
                  </a:lnTo>
                  <a:lnTo>
                    <a:pt x="1463" y="198"/>
                  </a:lnTo>
                  <a:lnTo>
                    <a:pt x="1464" y="200"/>
                  </a:lnTo>
                  <a:lnTo>
                    <a:pt x="1465" y="201"/>
                  </a:lnTo>
                  <a:lnTo>
                    <a:pt x="1468" y="203"/>
                  </a:lnTo>
                  <a:lnTo>
                    <a:pt x="1470" y="203"/>
                  </a:lnTo>
                  <a:lnTo>
                    <a:pt x="1471" y="204"/>
                  </a:lnTo>
                  <a:lnTo>
                    <a:pt x="1471" y="205"/>
                  </a:lnTo>
                  <a:lnTo>
                    <a:pt x="1472" y="206"/>
                  </a:lnTo>
                  <a:lnTo>
                    <a:pt x="1475" y="209"/>
                  </a:lnTo>
                  <a:lnTo>
                    <a:pt x="1476" y="210"/>
                  </a:lnTo>
                  <a:lnTo>
                    <a:pt x="1477" y="213"/>
                  </a:lnTo>
                  <a:lnTo>
                    <a:pt x="1477" y="214"/>
                  </a:lnTo>
                  <a:lnTo>
                    <a:pt x="1476" y="216"/>
                  </a:lnTo>
                  <a:lnTo>
                    <a:pt x="1475" y="216"/>
                  </a:lnTo>
                  <a:lnTo>
                    <a:pt x="1472" y="218"/>
                  </a:lnTo>
                  <a:lnTo>
                    <a:pt x="1470" y="218"/>
                  </a:lnTo>
                  <a:lnTo>
                    <a:pt x="1468" y="218"/>
                  </a:lnTo>
                  <a:lnTo>
                    <a:pt x="1465" y="218"/>
                  </a:lnTo>
                  <a:lnTo>
                    <a:pt x="1464" y="219"/>
                  </a:lnTo>
                  <a:lnTo>
                    <a:pt x="1463" y="220"/>
                  </a:lnTo>
                  <a:lnTo>
                    <a:pt x="1463" y="221"/>
                  </a:lnTo>
                  <a:lnTo>
                    <a:pt x="1464" y="224"/>
                  </a:lnTo>
                  <a:lnTo>
                    <a:pt x="1466" y="225"/>
                  </a:lnTo>
                  <a:lnTo>
                    <a:pt x="1469" y="226"/>
                  </a:lnTo>
                  <a:lnTo>
                    <a:pt x="1471" y="229"/>
                  </a:lnTo>
                  <a:lnTo>
                    <a:pt x="1474" y="231"/>
                  </a:lnTo>
                  <a:lnTo>
                    <a:pt x="1475" y="234"/>
                  </a:lnTo>
                  <a:lnTo>
                    <a:pt x="1474" y="238"/>
                  </a:lnTo>
                  <a:lnTo>
                    <a:pt x="1472" y="240"/>
                  </a:lnTo>
                  <a:lnTo>
                    <a:pt x="1469" y="242"/>
                  </a:lnTo>
                  <a:lnTo>
                    <a:pt x="1465" y="245"/>
                  </a:lnTo>
                  <a:lnTo>
                    <a:pt x="1461" y="246"/>
                  </a:lnTo>
                  <a:lnTo>
                    <a:pt x="1459" y="247"/>
                  </a:lnTo>
                  <a:lnTo>
                    <a:pt x="1454" y="249"/>
                  </a:lnTo>
                  <a:lnTo>
                    <a:pt x="1450" y="251"/>
                  </a:lnTo>
                  <a:lnTo>
                    <a:pt x="1448" y="252"/>
                  </a:lnTo>
                  <a:lnTo>
                    <a:pt x="1448" y="254"/>
                  </a:lnTo>
                  <a:lnTo>
                    <a:pt x="1448" y="255"/>
                  </a:lnTo>
                  <a:lnTo>
                    <a:pt x="1450" y="256"/>
                  </a:lnTo>
                  <a:lnTo>
                    <a:pt x="1453" y="259"/>
                  </a:lnTo>
                  <a:lnTo>
                    <a:pt x="1455" y="261"/>
                  </a:lnTo>
                  <a:lnTo>
                    <a:pt x="1459" y="264"/>
                  </a:lnTo>
                  <a:lnTo>
                    <a:pt x="1461" y="265"/>
                  </a:lnTo>
                  <a:lnTo>
                    <a:pt x="1461" y="267"/>
                  </a:lnTo>
                  <a:lnTo>
                    <a:pt x="1461" y="270"/>
                  </a:lnTo>
                  <a:lnTo>
                    <a:pt x="1461" y="272"/>
                  </a:lnTo>
                  <a:lnTo>
                    <a:pt x="1460" y="275"/>
                  </a:lnTo>
                  <a:lnTo>
                    <a:pt x="1459" y="276"/>
                  </a:lnTo>
                  <a:lnTo>
                    <a:pt x="1459" y="279"/>
                  </a:lnTo>
                  <a:lnTo>
                    <a:pt x="1458" y="281"/>
                  </a:lnTo>
                  <a:lnTo>
                    <a:pt x="1459" y="284"/>
                  </a:lnTo>
                  <a:lnTo>
                    <a:pt x="1461" y="287"/>
                  </a:lnTo>
                  <a:lnTo>
                    <a:pt x="1465" y="290"/>
                  </a:lnTo>
                  <a:lnTo>
                    <a:pt x="1468" y="292"/>
                  </a:lnTo>
                  <a:lnTo>
                    <a:pt x="1469" y="295"/>
                  </a:lnTo>
                  <a:lnTo>
                    <a:pt x="1469" y="307"/>
                  </a:lnTo>
                  <a:lnTo>
                    <a:pt x="1464" y="318"/>
                  </a:lnTo>
                  <a:lnTo>
                    <a:pt x="1456" y="330"/>
                  </a:lnTo>
                  <a:lnTo>
                    <a:pt x="1448" y="339"/>
                  </a:lnTo>
                  <a:lnTo>
                    <a:pt x="1444" y="343"/>
                  </a:lnTo>
                  <a:lnTo>
                    <a:pt x="1439" y="349"/>
                  </a:lnTo>
                  <a:lnTo>
                    <a:pt x="1433" y="356"/>
                  </a:lnTo>
                  <a:lnTo>
                    <a:pt x="1426" y="361"/>
                  </a:lnTo>
                  <a:lnTo>
                    <a:pt x="1420" y="363"/>
                  </a:lnTo>
                  <a:lnTo>
                    <a:pt x="1414" y="361"/>
                  </a:lnTo>
                  <a:lnTo>
                    <a:pt x="1406" y="352"/>
                  </a:lnTo>
                  <a:lnTo>
                    <a:pt x="1400" y="342"/>
                  </a:lnTo>
                  <a:lnTo>
                    <a:pt x="1393" y="333"/>
                  </a:lnTo>
                  <a:lnTo>
                    <a:pt x="1389" y="332"/>
                  </a:lnTo>
                  <a:lnTo>
                    <a:pt x="1387" y="332"/>
                  </a:lnTo>
                  <a:lnTo>
                    <a:pt x="1384" y="333"/>
                  </a:lnTo>
                  <a:lnTo>
                    <a:pt x="1383" y="335"/>
                  </a:lnTo>
                  <a:lnTo>
                    <a:pt x="1382" y="338"/>
                  </a:lnTo>
                  <a:lnTo>
                    <a:pt x="1383" y="342"/>
                  </a:lnTo>
                  <a:lnTo>
                    <a:pt x="1383" y="344"/>
                  </a:lnTo>
                  <a:lnTo>
                    <a:pt x="1384" y="347"/>
                  </a:lnTo>
                  <a:lnTo>
                    <a:pt x="1387" y="349"/>
                  </a:lnTo>
                  <a:lnTo>
                    <a:pt x="1388" y="352"/>
                  </a:lnTo>
                  <a:lnTo>
                    <a:pt x="1388" y="354"/>
                  </a:lnTo>
                  <a:lnTo>
                    <a:pt x="1389" y="357"/>
                  </a:lnTo>
                  <a:lnTo>
                    <a:pt x="1389" y="359"/>
                  </a:lnTo>
                  <a:lnTo>
                    <a:pt x="1390" y="362"/>
                  </a:lnTo>
                  <a:lnTo>
                    <a:pt x="1392" y="364"/>
                  </a:lnTo>
                  <a:lnTo>
                    <a:pt x="1392" y="367"/>
                  </a:lnTo>
                  <a:lnTo>
                    <a:pt x="1393" y="369"/>
                  </a:lnTo>
                  <a:lnTo>
                    <a:pt x="1393" y="372"/>
                  </a:lnTo>
                  <a:lnTo>
                    <a:pt x="1392" y="373"/>
                  </a:lnTo>
                  <a:lnTo>
                    <a:pt x="1390" y="374"/>
                  </a:lnTo>
                  <a:lnTo>
                    <a:pt x="1388" y="374"/>
                  </a:lnTo>
                  <a:lnTo>
                    <a:pt x="1385" y="373"/>
                  </a:lnTo>
                  <a:lnTo>
                    <a:pt x="1378" y="371"/>
                  </a:lnTo>
                  <a:lnTo>
                    <a:pt x="1373" y="366"/>
                  </a:lnTo>
                  <a:lnTo>
                    <a:pt x="1368" y="359"/>
                  </a:lnTo>
                  <a:lnTo>
                    <a:pt x="1360" y="357"/>
                  </a:lnTo>
                  <a:lnTo>
                    <a:pt x="1352" y="357"/>
                  </a:lnTo>
                  <a:lnTo>
                    <a:pt x="1348" y="359"/>
                  </a:lnTo>
                  <a:lnTo>
                    <a:pt x="1349" y="363"/>
                  </a:lnTo>
                  <a:lnTo>
                    <a:pt x="1352" y="368"/>
                  </a:lnTo>
                  <a:lnTo>
                    <a:pt x="1355" y="374"/>
                  </a:lnTo>
                  <a:lnTo>
                    <a:pt x="1357" y="379"/>
                  </a:lnTo>
                  <a:lnTo>
                    <a:pt x="1357" y="384"/>
                  </a:lnTo>
                  <a:lnTo>
                    <a:pt x="1349" y="395"/>
                  </a:lnTo>
                  <a:lnTo>
                    <a:pt x="1338" y="404"/>
                  </a:lnTo>
                  <a:lnTo>
                    <a:pt x="1329" y="410"/>
                  </a:lnTo>
                  <a:lnTo>
                    <a:pt x="1317" y="410"/>
                  </a:lnTo>
                  <a:lnTo>
                    <a:pt x="1307" y="404"/>
                  </a:lnTo>
                  <a:lnTo>
                    <a:pt x="1299" y="397"/>
                  </a:lnTo>
                  <a:lnTo>
                    <a:pt x="1292" y="389"/>
                  </a:lnTo>
                  <a:lnTo>
                    <a:pt x="1283" y="384"/>
                  </a:lnTo>
                  <a:lnTo>
                    <a:pt x="1276" y="383"/>
                  </a:lnTo>
                  <a:lnTo>
                    <a:pt x="1268" y="386"/>
                  </a:lnTo>
                  <a:lnTo>
                    <a:pt x="1263" y="390"/>
                  </a:lnTo>
                  <a:lnTo>
                    <a:pt x="1261" y="395"/>
                  </a:lnTo>
                  <a:lnTo>
                    <a:pt x="1263" y="400"/>
                  </a:lnTo>
                  <a:lnTo>
                    <a:pt x="1271" y="404"/>
                  </a:lnTo>
                  <a:lnTo>
                    <a:pt x="1274" y="405"/>
                  </a:lnTo>
                  <a:lnTo>
                    <a:pt x="1277" y="405"/>
                  </a:lnTo>
                  <a:lnTo>
                    <a:pt x="1279" y="407"/>
                  </a:lnTo>
                  <a:lnTo>
                    <a:pt x="1281" y="409"/>
                  </a:lnTo>
                  <a:lnTo>
                    <a:pt x="1282" y="410"/>
                  </a:lnTo>
                  <a:lnTo>
                    <a:pt x="1282" y="413"/>
                  </a:lnTo>
                  <a:lnTo>
                    <a:pt x="1283" y="415"/>
                  </a:lnTo>
                  <a:lnTo>
                    <a:pt x="1289" y="420"/>
                  </a:lnTo>
                  <a:lnTo>
                    <a:pt x="1297" y="420"/>
                  </a:lnTo>
                  <a:lnTo>
                    <a:pt x="1307" y="420"/>
                  </a:lnTo>
                  <a:lnTo>
                    <a:pt x="1312" y="420"/>
                  </a:lnTo>
                  <a:lnTo>
                    <a:pt x="1318" y="420"/>
                  </a:lnTo>
                  <a:lnTo>
                    <a:pt x="1323" y="420"/>
                  </a:lnTo>
                  <a:lnTo>
                    <a:pt x="1328" y="423"/>
                  </a:lnTo>
                  <a:lnTo>
                    <a:pt x="1330" y="428"/>
                  </a:lnTo>
                  <a:lnTo>
                    <a:pt x="1332" y="432"/>
                  </a:lnTo>
                  <a:lnTo>
                    <a:pt x="1330" y="435"/>
                  </a:lnTo>
                  <a:lnTo>
                    <a:pt x="1328" y="439"/>
                  </a:lnTo>
                  <a:lnTo>
                    <a:pt x="1326" y="441"/>
                  </a:lnTo>
                  <a:lnTo>
                    <a:pt x="1317" y="453"/>
                  </a:lnTo>
                  <a:lnTo>
                    <a:pt x="1309" y="465"/>
                  </a:lnTo>
                  <a:lnTo>
                    <a:pt x="1302" y="476"/>
                  </a:lnTo>
                  <a:lnTo>
                    <a:pt x="1293" y="486"/>
                  </a:lnTo>
                  <a:lnTo>
                    <a:pt x="1288" y="487"/>
                  </a:lnTo>
                  <a:lnTo>
                    <a:pt x="1281" y="487"/>
                  </a:lnTo>
                  <a:lnTo>
                    <a:pt x="1273" y="486"/>
                  </a:lnTo>
                  <a:lnTo>
                    <a:pt x="1267" y="486"/>
                  </a:lnTo>
                  <a:lnTo>
                    <a:pt x="1261" y="486"/>
                  </a:lnTo>
                  <a:lnTo>
                    <a:pt x="1257" y="491"/>
                  </a:lnTo>
                  <a:lnTo>
                    <a:pt x="1256" y="496"/>
                  </a:lnTo>
                  <a:lnTo>
                    <a:pt x="1256" y="502"/>
                  </a:lnTo>
                  <a:lnTo>
                    <a:pt x="1257" y="507"/>
                  </a:lnTo>
                  <a:lnTo>
                    <a:pt x="1256" y="511"/>
                  </a:lnTo>
                  <a:lnTo>
                    <a:pt x="1253" y="514"/>
                  </a:lnTo>
                  <a:lnTo>
                    <a:pt x="1247" y="515"/>
                  </a:lnTo>
                  <a:lnTo>
                    <a:pt x="1240" y="514"/>
                  </a:lnTo>
                  <a:lnTo>
                    <a:pt x="1230" y="511"/>
                  </a:lnTo>
                  <a:lnTo>
                    <a:pt x="1221" y="510"/>
                  </a:lnTo>
                  <a:lnTo>
                    <a:pt x="1212" y="510"/>
                  </a:lnTo>
                  <a:lnTo>
                    <a:pt x="1207" y="512"/>
                  </a:lnTo>
                  <a:lnTo>
                    <a:pt x="1206" y="515"/>
                  </a:lnTo>
                  <a:lnTo>
                    <a:pt x="1208" y="517"/>
                  </a:lnTo>
                  <a:lnTo>
                    <a:pt x="1215" y="521"/>
                  </a:lnTo>
                  <a:lnTo>
                    <a:pt x="1221" y="524"/>
                  </a:lnTo>
                  <a:lnTo>
                    <a:pt x="1227" y="525"/>
                  </a:lnTo>
                  <a:lnTo>
                    <a:pt x="1231" y="525"/>
                  </a:lnTo>
                  <a:lnTo>
                    <a:pt x="1236" y="527"/>
                  </a:lnTo>
                  <a:lnTo>
                    <a:pt x="1242" y="531"/>
                  </a:lnTo>
                  <a:lnTo>
                    <a:pt x="1245" y="536"/>
                  </a:lnTo>
                  <a:lnTo>
                    <a:pt x="1245" y="541"/>
                  </a:lnTo>
                  <a:lnTo>
                    <a:pt x="1238" y="546"/>
                  </a:lnTo>
                  <a:lnTo>
                    <a:pt x="1230" y="551"/>
                  </a:lnTo>
                  <a:lnTo>
                    <a:pt x="1220" y="555"/>
                  </a:lnTo>
                  <a:lnTo>
                    <a:pt x="1210" y="560"/>
                  </a:lnTo>
                  <a:lnTo>
                    <a:pt x="1208" y="561"/>
                  </a:lnTo>
                  <a:lnTo>
                    <a:pt x="1207" y="563"/>
                  </a:lnTo>
                  <a:lnTo>
                    <a:pt x="1206" y="566"/>
                  </a:lnTo>
                  <a:lnTo>
                    <a:pt x="1206" y="568"/>
                  </a:lnTo>
                  <a:lnTo>
                    <a:pt x="1206" y="571"/>
                  </a:lnTo>
                  <a:lnTo>
                    <a:pt x="1205" y="572"/>
                  </a:lnTo>
                  <a:lnTo>
                    <a:pt x="1202" y="578"/>
                  </a:lnTo>
                  <a:lnTo>
                    <a:pt x="1200" y="582"/>
                  </a:lnTo>
                  <a:lnTo>
                    <a:pt x="1196" y="587"/>
                  </a:lnTo>
                  <a:lnTo>
                    <a:pt x="1192" y="591"/>
                  </a:lnTo>
                  <a:lnTo>
                    <a:pt x="1181" y="604"/>
                  </a:lnTo>
                  <a:lnTo>
                    <a:pt x="1172" y="618"/>
                  </a:lnTo>
                  <a:lnTo>
                    <a:pt x="1166" y="635"/>
                  </a:lnTo>
                  <a:lnTo>
                    <a:pt x="1159" y="648"/>
                  </a:lnTo>
                  <a:lnTo>
                    <a:pt x="1152" y="660"/>
                  </a:lnTo>
                  <a:lnTo>
                    <a:pt x="1147" y="673"/>
                  </a:lnTo>
                  <a:lnTo>
                    <a:pt x="1145" y="688"/>
                  </a:lnTo>
                  <a:lnTo>
                    <a:pt x="1144" y="699"/>
                  </a:lnTo>
                  <a:lnTo>
                    <a:pt x="1144" y="711"/>
                  </a:lnTo>
                  <a:lnTo>
                    <a:pt x="1144" y="725"/>
                  </a:lnTo>
                  <a:lnTo>
                    <a:pt x="1145" y="736"/>
                  </a:lnTo>
                  <a:lnTo>
                    <a:pt x="1150" y="745"/>
                  </a:lnTo>
                  <a:lnTo>
                    <a:pt x="1156" y="751"/>
                  </a:lnTo>
                  <a:lnTo>
                    <a:pt x="1162" y="752"/>
                  </a:lnTo>
                  <a:lnTo>
                    <a:pt x="1171" y="752"/>
                  </a:lnTo>
                  <a:lnTo>
                    <a:pt x="1179" y="754"/>
                  </a:lnTo>
                  <a:lnTo>
                    <a:pt x="1183" y="759"/>
                  </a:lnTo>
                  <a:lnTo>
                    <a:pt x="1187" y="769"/>
                  </a:lnTo>
                  <a:lnTo>
                    <a:pt x="1187" y="778"/>
                  </a:lnTo>
                  <a:lnTo>
                    <a:pt x="1187" y="788"/>
                  </a:lnTo>
                  <a:lnTo>
                    <a:pt x="1188" y="797"/>
                  </a:lnTo>
                  <a:lnTo>
                    <a:pt x="1193" y="807"/>
                  </a:lnTo>
                  <a:lnTo>
                    <a:pt x="1196" y="815"/>
                  </a:lnTo>
                  <a:lnTo>
                    <a:pt x="1197" y="823"/>
                  </a:lnTo>
                  <a:lnTo>
                    <a:pt x="1197" y="826"/>
                  </a:lnTo>
                  <a:lnTo>
                    <a:pt x="1197" y="828"/>
                  </a:lnTo>
                  <a:lnTo>
                    <a:pt x="1197" y="831"/>
                  </a:lnTo>
                  <a:lnTo>
                    <a:pt x="1198" y="833"/>
                  </a:lnTo>
                  <a:lnTo>
                    <a:pt x="1200" y="834"/>
                  </a:lnTo>
                  <a:lnTo>
                    <a:pt x="1202" y="834"/>
                  </a:lnTo>
                  <a:lnTo>
                    <a:pt x="1205" y="834"/>
                  </a:lnTo>
                  <a:lnTo>
                    <a:pt x="1212" y="832"/>
                  </a:lnTo>
                  <a:lnTo>
                    <a:pt x="1217" y="828"/>
                  </a:lnTo>
                  <a:lnTo>
                    <a:pt x="1222" y="825"/>
                  </a:lnTo>
                  <a:lnTo>
                    <a:pt x="1228" y="825"/>
                  </a:lnTo>
                  <a:lnTo>
                    <a:pt x="1236" y="827"/>
                  </a:lnTo>
                  <a:lnTo>
                    <a:pt x="1242" y="831"/>
                  </a:lnTo>
                  <a:lnTo>
                    <a:pt x="1250" y="834"/>
                  </a:lnTo>
                  <a:lnTo>
                    <a:pt x="1257" y="837"/>
                  </a:lnTo>
                  <a:lnTo>
                    <a:pt x="1269" y="838"/>
                  </a:lnTo>
                  <a:lnTo>
                    <a:pt x="1283" y="834"/>
                  </a:lnTo>
                  <a:lnTo>
                    <a:pt x="1293" y="836"/>
                  </a:lnTo>
                  <a:lnTo>
                    <a:pt x="1299" y="839"/>
                  </a:lnTo>
                  <a:lnTo>
                    <a:pt x="1303" y="846"/>
                  </a:lnTo>
                  <a:lnTo>
                    <a:pt x="1307" y="853"/>
                  </a:lnTo>
                  <a:lnTo>
                    <a:pt x="1312" y="861"/>
                  </a:lnTo>
                  <a:lnTo>
                    <a:pt x="1319" y="869"/>
                  </a:lnTo>
                  <a:lnTo>
                    <a:pt x="1328" y="874"/>
                  </a:lnTo>
                  <a:lnTo>
                    <a:pt x="1338" y="879"/>
                  </a:lnTo>
                  <a:lnTo>
                    <a:pt x="1352" y="887"/>
                  </a:lnTo>
                  <a:lnTo>
                    <a:pt x="1364" y="894"/>
                  </a:lnTo>
                  <a:lnTo>
                    <a:pt x="1379" y="903"/>
                  </a:lnTo>
                  <a:lnTo>
                    <a:pt x="1393" y="908"/>
                  </a:lnTo>
                  <a:lnTo>
                    <a:pt x="1406" y="909"/>
                  </a:lnTo>
                  <a:lnTo>
                    <a:pt x="1421" y="910"/>
                  </a:lnTo>
                  <a:lnTo>
                    <a:pt x="1429" y="910"/>
                  </a:lnTo>
                  <a:lnTo>
                    <a:pt x="1436" y="909"/>
                  </a:lnTo>
                  <a:lnTo>
                    <a:pt x="1443" y="910"/>
                  </a:lnTo>
                  <a:lnTo>
                    <a:pt x="1448" y="913"/>
                  </a:lnTo>
                  <a:lnTo>
                    <a:pt x="1451" y="922"/>
                  </a:lnTo>
                  <a:lnTo>
                    <a:pt x="1454" y="930"/>
                  </a:lnTo>
                  <a:lnTo>
                    <a:pt x="1454" y="939"/>
                  </a:lnTo>
                  <a:lnTo>
                    <a:pt x="1449" y="944"/>
                  </a:lnTo>
                  <a:lnTo>
                    <a:pt x="1445" y="949"/>
                  </a:lnTo>
                  <a:lnTo>
                    <a:pt x="1441" y="954"/>
                  </a:lnTo>
                  <a:lnTo>
                    <a:pt x="1440" y="960"/>
                  </a:lnTo>
                  <a:lnTo>
                    <a:pt x="1440" y="963"/>
                  </a:lnTo>
                  <a:lnTo>
                    <a:pt x="1440" y="965"/>
                  </a:lnTo>
                  <a:lnTo>
                    <a:pt x="1441" y="968"/>
                  </a:lnTo>
                  <a:lnTo>
                    <a:pt x="1444" y="970"/>
                  </a:lnTo>
                  <a:lnTo>
                    <a:pt x="1445" y="974"/>
                  </a:lnTo>
                  <a:lnTo>
                    <a:pt x="1445" y="976"/>
                  </a:lnTo>
                  <a:lnTo>
                    <a:pt x="1446" y="984"/>
                  </a:lnTo>
                  <a:lnTo>
                    <a:pt x="1446" y="992"/>
                  </a:lnTo>
                  <a:lnTo>
                    <a:pt x="1449" y="1001"/>
                  </a:lnTo>
                  <a:lnTo>
                    <a:pt x="1453" y="1007"/>
                  </a:lnTo>
                  <a:lnTo>
                    <a:pt x="1461" y="1012"/>
                  </a:lnTo>
                  <a:lnTo>
                    <a:pt x="1463" y="1012"/>
                  </a:lnTo>
                  <a:lnTo>
                    <a:pt x="1465" y="1012"/>
                  </a:lnTo>
                  <a:lnTo>
                    <a:pt x="1469" y="1014"/>
                  </a:lnTo>
                  <a:lnTo>
                    <a:pt x="1471" y="1014"/>
                  </a:lnTo>
                  <a:lnTo>
                    <a:pt x="1475" y="1012"/>
                  </a:lnTo>
                  <a:lnTo>
                    <a:pt x="1477" y="1012"/>
                  </a:lnTo>
                  <a:lnTo>
                    <a:pt x="1479" y="1010"/>
                  </a:lnTo>
                  <a:lnTo>
                    <a:pt x="1480" y="1007"/>
                  </a:lnTo>
                  <a:lnTo>
                    <a:pt x="1480" y="1005"/>
                  </a:lnTo>
                  <a:lnTo>
                    <a:pt x="1479" y="1004"/>
                  </a:lnTo>
                  <a:lnTo>
                    <a:pt x="1477" y="1001"/>
                  </a:lnTo>
                  <a:lnTo>
                    <a:pt x="1477" y="999"/>
                  </a:lnTo>
                  <a:lnTo>
                    <a:pt x="1476" y="997"/>
                  </a:lnTo>
                  <a:lnTo>
                    <a:pt x="1485" y="996"/>
                  </a:lnTo>
                  <a:lnTo>
                    <a:pt x="1490" y="999"/>
                  </a:lnTo>
                  <a:lnTo>
                    <a:pt x="1494" y="1005"/>
                  </a:lnTo>
                  <a:lnTo>
                    <a:pt x="1496" y="1011"/>
                  </a:lnTo>
                  <a:lnTo>
                    <a:pt x="1497" y="1019"/>
                  </a:lnTo>
                  <a:lnTo>
                    <a:pt x="1497" y="1026"/>
                  </a:lnTo>
                  <a:lnTo>
                    <a:pt x="1496" y="1033"/>
                  </a:lnTo>
                  <a:lnTo>
                    <a:pt x="1494" y="1042"/>
                  </a:lnTo>
                  <a:lnTo>
                    <a:pt x="1492" y="1051"/>
                  </a:lnTo>
                  <a:lnTo>
                    <a:pt x="1491" y="1060"/>
                  </a:lnTo>
                  <a:lnTo>
                    <a:pt x="1494" y="1067"/>
                  </a:lnTo>
                  <a:lnTo>
                    <a:pt x="1500" y="1073"/>
                  </a:lnTo>
                  <a:lnTo>
                    <a:pt x="1511" y="1078"/>
                  </a:lnTo>
                  <a:lnTo>
                    <a:pt x="1517" y="1077"/>
                  </a:lnTo>
                  <a:lnTo>
                    <a:pt x="1522" y="1071"/>
                  </a:lnTo>
                  <a:lnTo>
                    <a:pt x="1524" y="1060"/>
                  </a:lnTo>
                  <a:lnTo>
                    <a:pt x="1524" y="1056"/>
                  </a:lnTo>
                  <a:lnTo>
                    <a:pt x="1524" y="1052"/>
                  </a:lnTo>
                  <a:lnTo>
                    <a:pt x="1525" y="1051"/>
                  </a:lnTo>
                  <a:lnTo>
                    <a:pt x="1527" y="1050"/>
                  </a:lnTo>
                  <a:lnTo>
                    <a:pt x="1529" y="1050"/>
                  </a:lnTo>
                  <a:lnTo>
                    <a:pt x="1531" y="1048"/>
                  </a:lnTo>
                  <a:lnTo>
                    <a:pt x="1534" y="1048"/>
                  </a:lnTo>
                  <a:lnTo>
                    <a:pt x="1536" y="1048"/>
                  </a:lnTo>
                  <a:lnTo>
                    <a:pt x="1539" y="1047"/>
                  </a:lnTo>
                  <a:lnTo>
                    <a:pt x="1541" y="1046"/>
                  </a:lnTo>
                  <a:lnTo>
                    <a:pt x="1542" y="1043"/>
                  </a:lnTo>
                  <a:lnTo>
                    <a:pt x="1547" y="1032"/>
                  </a:lnTo>
                  <a:lnTo>
                    <a:pt x="1547" y="1021"/>
                  </a:lnTo>
                  <a:lnTo>
                    <a:pt x="1544" y="1010"/>
                  </a:lnTo>
                  <a:lnTo>
                    <a:pt x="1540" y="997"/>
                  </a:lnTo>
                  <a:lnTo>
                    <a:pt x="1537" y="986"/>
                  </a:lnTo>
                  <a:lnTo>
                    <a:pt x="1535" y="974"/>
                  </a:lnTo>
                  <a:lnTo>
                    <a:pt x="1534" y="961"/>
                  </a:lnTo>
                  <a:lnTo>
                    <a:pt x="1529" y="949"/>
                  </a:lnTo>
                  <a:lnTo>
                    <a:pt x="1521" y="936"/>
                  </a:lnTo>
                  <a:lnTo>
                    <a:pt x="1519" y="934"/>
                  </a:lnTo>
                  <a:lnTo>
                    <a:pt x="1519" y="931"/>
                  </a:lnTo>
                  <a:lnTo>
                    <a:pt x="1519" y="929"/>
                  </a:lnTo>
                  <a:lnTo>
                    <a:pt x="1520" y="928"/>
                  </a:lnTo>
                  <a:lnTo>
                    <a:pt x="1522" y="926"/>
                  </a:lnTo>
                  <a:lnTo>
                    <a:pt x="1525" y="926"/>
                  </a:lnTo>
                  <a:lnTo>
                    <a:pt x="1529" y="925"/>
                  </a:lnTo>
                  <a:lnTo>
                    <a:pt x="1531" y="925"/>
                  </a:lnTo>
                  <a:lnTo>
                    <a:pt x="1535" y="924"/>
                  </a:lnTo>
                  <a:lnTo>
                    <a:pt x="1537" y="923"/>
                  </a:lnTo>
                  <a:lnTo>
                    <a:pt x="1550" y="918"/>
                  </a:lnTo>
                  <a:lnTo>
                    <a:pt x="1563" y="913"/>
                  </a:lnTo>
                  <a:lnTo>
                    <a:pt x="1570" y="908"/>
                  </a:lnTo>
                  <a:lnTo>
                    <a:pt x="1576" y="902"/>
                  </a:lnTo>
                  <a:lnTo>
                    <a:pt x="1581" y="894"/>
                  </a:lnTo>
                  <a:lnTo>
                    <a:pt x="1585" y="890"/>
                  </a:lnTo>
                  <a:lnTo>
                    <a:pt x="1588" y="887"/>
                  </a:lnTo>
                  <a:lnTo>
                    <a:pt x="1592" y="883"/>
                  </a:lnTo>
                  <a:lnTo>
                    <a:pt x="1595" y="879"/>
                  </a:lnTo>
                  <a:lnTo>
                    <a:pt x="1595" y="864"/>
                  </a:lnTo>
                  <a:lnTo>
                    <a:pt x="1592" y="849"/>
                  </a:lnTo>
                  <a:lnTo>
                    <a:pt x="1590" y="834"/>
                  </a:lnTo>
                  <a:lnTo>
                    <a:pt x="1583" y="807"/>
                  </a:lnTo>
                  <a:lnTo>
                    <a:pt x="1573" y="782"/>
                  </a:lnTo>
                  <a:lnTo>
                    <a:pt x="1566" y="774"/>
                  </a:lnTo>
                  <a:lnTo>
                    <a:pt x="1558" y="765"/>
                  </a:lnTo>
                  <a:lnTo>
                    <a:pt x="1552" y="756"/>
                  </a:lnTo>
                  <a:lnTo>
                    <a:pt x="1547" y="746"/>
                  </a:lnTo>
                  <a:lnTo>
                    <a:pt x="1545" y="735"/>
                  </a:lnTo>
                  <a:lnTo>
                    <a:pt x="1545" y="731"/>
                  </a:lnTo>
                  <a:lnTo>
                    <a:pt x="1546" y="728"/>
                  </a:lnTo>
                  <a:lnTo>
                    <a:pt x="1547" y="724"/>
                  </a:lnTo>
                  <a:lnTo>
                    <a:pt x="1548" y="720"/>
                  </a:lnTo>
                  <a:lnTo>
                    <a:pt x="1552" y="718"/>
                  </a:lnTo>
                  <a:lnTo>
                    <a:pt x="1555" y="716"/>
                  </a:lnTo>
                  <a:lnTo>
                    <a:pt x="1558" y="714"/>
                  </a:lnTo>
                  <a:lnTo>
                    <a:pt x="1561" y="710"/>
                  </a:lnTo>
                  <a:lnTo>
                    <a:pt x="1563" y="706"/>
                  </a:lnTo>
                  <a:lnTo>
                    <a:pt x="1566" y="701"/>
                  </a:lnTo>
                  <a:lnTo>
                    <a:pt x="1568" y="698"/>
                  </a:lnTo>
                  <a:lnTo>
                    <a:pt x="1571" y="691"/>
                  </a:lnTo>
                  <a:lnTo>
                    <a:pt x="1570" y="686"/>
                  </a:lnTo>
                  <a:lnTo>
                    <a:pt x="1568" y="683"/>
                  </a:lnTo>
                  <a:lnTo>
                    <a:pt x="1566" y="677"/>
                  </a:lnTo>
                  <a:lnTo>
                    <a:pt x="1565" y="669"/>
                  </a:lnTo>
                  <a:lnTo>
                    <a:pt x="1563" y="662"/>
                  </a:lnTo>
                  <a:lnTo>
                    <a:pt x="1561" y="657"/>
                  </a:lnTo>
                  <a:lnTo>
                    <a:pt x="1558" y="654"/>
                  </a:lnTo>
                  <a:lnTo>
                    <a:pt x="1556" y="653"/>
                  </a:lnTo>
                  <a:lnTo>
                    <a:pt x="1553" y="653"/>
                  </a:lnTo>
                  <a:lnTo>
                    <a:pt x="1551" y="652"/>
                  </a:lnTo>
                  <a:lnTo>
                    <a:pt x="1548" y="652"/>
                  </a:lnTo>
                  <a:lnTo>
                    <a:pt x="1546" y="652"/>
                  </a:lnTo>
                  <a:lnTo>
                    <a:pt x="1545" y="650"/>
                  </a:lnTo>
                  <a:lnTo>
                    <a:pt x="1544" y="650"/>
                  </a:lnTo>
                  <a:lnTo>
                    <a:pt x="1544" y="648"/>
                  </a:lnTo>
                  <a:lnTo>
                    <a:pt x="1545" y="647"/>
                  </a:lnTo>
                  <a:lnTo>
                    <a:pt x="1547" y="644"/>
                  </a:lnTo>
                  <a:lnTo>
                    <a:pt x="1550" y="640"/>
                  </a:lnTo>
                  <a:lnTo>
                    <a:pt x="1557" y="626"/>
                  </a:lnTo>
                  <a:lnTo>
                    <a:pt x="1557" y="611"/>
                  </a:lnTo>
                  <a:lnTo>
                    <a:pt x="1550" y="596"/>
                  </a:lnTo>
                  <a:lnTo>
                    <a:pt x="1547" y="591"/>
                  </a:lnTo>
                  <a:lnTo>
                    <a:pt x="1548" y="587"/>
                  </a:lnTo>
                  <a:lnTo>
                    <a:pt x="1550" y="582"/>
                  </a:lnTo>
                  <a:lnTo>
                    <a:pt x="1552" y="575"/>
                  </a:lnTo>
                  <a:lnTo>
                    <a:pt x="1555" y="568"/>
                  </a:lnTo>
                  <a:lnTo>
                    <a:pt x="1557" y="561"/>
                  </a:lnTo>
                  <a:lnTo>
                    <a:pt x="1563" y="553"/>
                  </a:lnTo>
                  <a:lnTo>
                    <a:pt x="1565" y="552"/>
                  </a:lnTo>
                  <a:lnTo>
                    <a:pt x="1566" y="553"/>
                  </a:lnTo>
                  <a:lnTo>
                    <a:pt x="1567" y="555"/>
                  </a:lnTo>
                  <a:lnTo>
                    <a:pt x="1570" y="556"/>
                  </a:lnTo>
                  <a:lnTo>
                    <a:pt x="1571" y="558"/>
                  </a:lnTo>
                  <a:lnTo>
                    <a:pt x="1572" y="561"/>
                  </a:lnTo>
                  <a:lnTo>
                    <a:pt x="1573" y="562"/>
                  </a:lnTo>
                  <a:lnTo>
                    <a:pt x="1577" y="565"/>
                  </a:lnTo>
                  <a:lnTo>
                    <a:pt x="1580" y="566"/>
                  </a:lnTo>
                  <a:lnTo>
                    <a:pt x="1583" y="566"/>
                  </a:lnTo>
                  <a:lnTo>
                    <a:pt x="1586" y="566"/>
                  </a:lnTo>
                  <a:lnTo>
                    <a:pt x="1590" y="567"/>
                  </a:lnTo>
                  <a:lnTo>
                    <a:pt x="1602" y="570"/>
                  </a:lnTo>
                  <a:lnTo>
                    <a:pt x="1613" y="575"/>
                  </a:lnTo>
                  <a:lnTo>
                    <a:pt x="1626" y="577"/>
                  </a:lnTo>
                  <a:lnTo>
                    <a:pt x="1632" y="577"/>
                  </a:lnTo>
                  <a:lnTo>
                    <a:pt x="1641" y="577"/>
                  </a:lnTo>
                  <a:lnTo>
                    <a:pt x="1647" y="575"/>
                  </a:lnTo>
                  <a:lnTo>
                    <a:pt x="1648" y="573"/>
                  </a:lnTo>
                  <a:lnTo>
                    <a:pt x="1649" y="571"/>
                  </a:lnTo>
                  <a:lnTo>
                    <a:pt x="1652" y="568"/>
                  </a:lnTo>
                  <a:lnTo>
                    <a:pt x="1654" y="567"/>
                  </a:lnTo>
                  <a:lnTo>
                    <a:pt x="1656" y="565"/>
                  </a:lnTo>
                  <a:lnTo>
                    <a:pt x="1657" y="565"/>
                  </a:lnTo>
                  <a:lnTo>
                    <a:pt x="1662" y="567"/>
                  </a:lnTo>
                  <a:lnTo>
                    <a:pt x="1668" y="573"/>
                  </a:lnTo>
                  <a:lnTo>
                    <a:pt x="1674" y="581"/>
                  </a:lnTo>
                  <a:lnTo>
                    <a:pt x="1681" y="587"/>
                  </a:lnTo>
                  <a:lnTo>
                    <a:pt x="1683" y="591"/>
                  </a:lnTo>
                  <a:lnTo>
                    <a:pt x="1694" y="601"/>
                  </a:lnTo>
                  <a:lnTo>
                    <a:pt x="1704" y="612"/>
                  </a:lnTo>
                  <a:lnTo>
                    <a:pt x="1707" y="616"/>
                  </a:lnTo>
                  <a:lnTo>
                    <a:pt x="1708" y="618"/>
                  </a:lnTo>
                  <a:lnTo>
                    <a:pt x="1712" y="622"/>
                  </a:lnTo>
                  <a:lnTo>
                    <a:pt x="1714" y="624"/>
                  </a:lnTo>
                  <a:lnTo>
                    <a:pt x="1718" y="624"/>
                  </a:lnTo>
                  <a:lnTo>
                    <a:pt x="1719" y="627"/>
                  </a:lnTo>
                  <a:lnTo>
                    <a:pt x="1723" y="627"/>
                  </a:lnTo>
                  <a:lnTo>
                    <a:pt x="1727" y="628"/>
                  </a:lnTo>
                  <a:lnTo>
                    <a:pt x="1730" y="631"/>
                  </a:lnTo>
                  <a:lnTo>
                    <a:pt x="1733" y="631"/>
                  </a:lnTo>
                  <a:lnTo>
                    <a:pt x="1734" y="633"/>
                  </a:lnTo>
                  <a:lnTo>
                    <a:pt x="1737" y="635"/>
                  </a:lnTo>
                  <a:lnTo>
                    <a:pt x="1738" y="638"/>
                  </a:lnTo>
                  <a:lnTo>
                    <a:pt x="1748" y="640"/>
                  </a:lnTo>
                  <a:lnTo>
                    <a:pt x="1759" y="643"/>
                  </a:lnTo>
                  <a:lnTo>
                    <a:pt x="1760" y="643"/>
                  </a:lnTo>
                  <a:lnTo>
                    <a:pt x="1762" y="643"/>
                  </a:lnTo>
                  <a:lnTo>
                    <a:pt x="1763" y="642"/>
                  </a:lnTo>
                  <a:lnTo>
                    <a:pt x="1763" y="640"/>
                  </a:lnTo>
                  <a:lnTo>
                    <a:pt x="1764" y="639"/>
                  </a:lnTo>
                  <a:lnTo>
                    <a:pt x="1765" y="638"/>
                  </a:lnTo>
                  <a:lnTo>
                    <a:pt x="1768" y="638"/>
                  </a:lnTo>
                  <a:lnTo>
                    <a:pt x="1770" y="638"/>
                  </a:lnTo>
                  <a:lnTo>
                    <a:pt x="1773" y="640"/>
                  </a:lnTo>
                  <a:lnTo>
                    <a:pt x="1771" y="645"/>
                  </a:lnTo>
                  <a:lnTo>
                    <a:pt x="1769" y="652"/>
                  </a:lnTo>
                  <a:lnTo>
                    <a:pt x="1765" y="658"/>
                  </a:lnTo>
                  <a:lnTo>
                    <a:pt x="1762" y="663"/>
                  </a:lnTo>
                  <a:lnTo>
                    <a:pt x="1762" y="667"/>
                  </a:lnTo>
                  <a:lnTo>
                    <a:pt x="1763" y="674"/>
                  </a:lnTo>
                  <a:lnTo>
                    <a:pt x="1765" y="680"/>
                  </a:lnTo>
                  <a:lnTo>
                    <a:pt x="1766" y="688"/>
                  </a:lnTo>
                  <a:lnTo>
                    <a:pt x="1766" y="709"/>
                  </a:lnTo>
                  <a:lnTo>
                    <a:pt x="1765" y="710"/>
                  </a:lnTo>
                  <a:lnTo>
                    <a:pt x="1765" y="714"/>
                  </a:lnTo>
                  <a:lnTo>
                    <a:pt x="1765" y="716"/>
                  </a:lnTo>
                  <a:lnTo>
                    <a:pt x="1765" y="720"/>
                  </a:lnTo>
                  <a:lnTo>
                    <a:pt x="1766" y="721"/>
                  </a:lnTo>
                  <a:lnTo>
                    <a:pt x="1771" y="724"/>
                  </a:lnTo>
                  <a:lnTo>
                    <a:pt x="1774" y="728"/>
                  </a:lnTo>
                  <a:lnTo>
                    <a:pt x="1776" y="731"/>
                  </a:lnTo>
                  <a:lnTo>
                    <a:pt x="1778" y="735"/>
                  </a:lnTo>
                  <a:lnTo>
                    <a:pt x="1779" y="737"/>
                  </a:lnTo>
                  <a:lnTo>
                    <a:pt x="1779" y="741"/>
                  </a:lnTo>
                  <a:lnTo>
                    <a:pt x="1779" y="744"/>
                  </a:lnTo>
                  <a:lnTo>
                    <a:pt x="1779" y="746"/>
                  </a:lnTo>
                  <a:lnTo>
                    <a:pt x="1779" y="749"/>
                  </a:lnTo>
                  <a:lnTo>
                    <a:pt x="1780" y="750"/>
                  </a:lnTo>
                  <a:lnTo>
                    <a:pt x="1783" y="752"/>
                  </a:lnTo>
                  <a:lnTo>
                    <a:pt x="1786" y="752"/>
                  </a:lnTo>
                  <a:lnTo>
                    <a:pt x="1789" y="752"/>
                  </a:lnTo>
                  <a:lnTo>
                    <a:pt x="1793" y="751"/>
                  </a:lnTo>
                  <a:lnTo>
                    <a:pt x="1795" y="751"/>
                  </a:lnTo>
                  <a:lnTo>
                    <a:pt x="1799" y="750"/>
                  </a:lnTo>
                  <a:lnTo>
                    <a:pt x="1804" y="754"/>
                  </a:lnTo>
                  <a:lnTo>
                    <a:pt x="1808" y="759"/>
                  </a:lnTo>
                  <a:lnTo>
                    <a:pt x="1810" y="766"/>
                  </a:lnTo>
                  <a:lnTo>
                    <a:pt x="1814" y="771"/>
                  </a:lnTo>
                  <a:lnTo>
                    <a:pt x="1821" y="776"/>
                  </a:lnTo>
                  <a:lnTo>
                    <a:pt x="1828" y="776"/>
                  </a:lnTo>
                  <a:lnTo>
                    <a:pt x="1834" y="771"/>
                  </a:lnTo>
                  <a:lnTo>
                    <a:pt x="1837" y="764"/>
                  </a:lnTo>
                  <a:lnTo>
                    <a:pt x="1840" y="760"/>
                  </a:lnTo>
                  <a:lnTo>
                    <a:pt x="1842" y="756"/>
                  </a:lnTo>
                  <a:lnTo>
                    <a:pt x="1845" y="754"/>
                  </a:lnTo>
                  <a:lnTo>
                    <a:pt x="1847" y="751"/>
                  </a:lnTo>
                  <a:lnTo>
                    <a:pt x="1849" y="750"/>
                  </a:lnTo>
                  <a:lnTo>
                    <a:pt x="1851" y="750"/>
                  </a:lnTo>
                  <a:lnTo>
                    <a:pt x="1852" y="749"/>
                  </a:lnTo>
                  <a:lnTo>
                    <a:pt x="1855" y="749"/>
                  </a:lnTo>
                  <a:lnTo>
                    <a:pt x="1856" y="747"/>
                  </a:lnTo>
                  <a:lnTo>
                    <a:pt x="1860" y="741"/>
                  </a:lnTo>
                  <a:lnTo>
                    <a:pt x="1861" y="731"/>
                  </a:lnTo>
                  <a:lnTo>
                    <a:pt x="1862" y="723"/>
                  </a:lnTo>
                  <a:lnTo>
                    <a:pt x="1864" y="714"/>
                  </a:lnTo>
                  <a:lnTo>
                    <a:pt x="1865" y="706"/>
                  </a:lnTo>
                  <a:lnTo>
                    <a:pt x="1864" y="700"/>
                  </a:lnTo>
                  <a:lnTo>
                    <a:pt x="1864" y="694"/>
                  </a:lnTo>
                  <a:lnTo>
                    <a:pt x="1869" y="688"/>
                  </a:lnTo>
                  <a:lnTo>
                    <a:pt x="1877" y="681"/>
                  </a:lnTo>
                  <a:lnTo>
                    <a:pt x="1881" y="675"/>
                  </a:lnTo>
                  <a:lnTo>
                    <a:pt x="1881" y="669"/>
                  </a:lnTo>
                  <a:lnTo>
                    <a:pt x="1877" y="659"/>
                  </a:lnTo>
                  <a:lnTo>
                    <a:pt x="1876" y="655"/>
                  </a:lnTo>
                  <a:lnTo>
                    <a:pt x="1877" y="652"/>
                  </a:lnTo>
                  <a:lnTo>
                    <a:pt x="1879" y="650"/>
                  </a:lnTo>
                  <a:lnTo>
                    <a:pt x="1880" y="649"/>
                  </a:lnTo>
                  <a:lnTo>
                    <a:pt x="1882" y="649"/>
                  </a:lnTo>
                  <a:lnTo>
                    <a:pt x="1885" y="649"/>
                  </a:lnTo>
                  <a:lnTo>
                    <a:pt x="1887" y="650"/>
                  </a:lnTo>
                  <a:lnTo>
                    <a:pt x="1889" y="653"/>
                  </a:lnTo>
                  <a:lnTo>
                    <a:pt x="1890" y="657"/>
                  </a:lnTo>
                  <a:lnTo>
                    <a:pt x="1889" y="664"/>
                  </a:lnTo>
                  <a:lnTo>
                    <a:pt x="1886" y="673"/>
                  </a:lnTo>
                  <a:lnTo>
                    <a:pt x="1886" y="680"/>
                  </a:lnTo>
                  <a:lnTo>
                    <a:pt x="1887" y="690"/>
                  </a:lnTo>
                  <a:lnTo>
                    <a:pt x="1896" y="708"/>
                  </a:lnTo>
                  <a:lnTo>
                    <a:pt x="1906" y="725"/>
                  </a:lnTo>
                  <a:lnTo>
                    <a:pt x="1913" y="742"/>
                  </a:lnTo>
                  <a:lnTo>
                    <a:pt x="1922" y="760"/>
                  </a:lnTo>
                  <a:lnTo>
                    <a:pt x="1932" y="774"/>
                  </a:lnTo>
                  <a:lnTo>
                    <a:pt x="1938" y="788"/>
                  </a:lnTo>
                  <a:lnTo>
                    <a:pt x="1945" y="803"/>
                  </a:lnTo>
                  <a:lnTo>
                    <a:pt x="1950" y="812"/>
                  </a:lnTo>
                  <a:lnTo>
                    <a:pt x="1956" y="823"/>
                  </a:lnTo>
                  <a:lnTo>
                    <a:pt x="1955" y="832"/>
                  </a:lnTo>
                  <a:lnTo>
                    <a:pt x="1952" y="839"/>
                  </a:lnTo>
                  <a:lnTo>
                    <a:pt x="1950" y="847"/>
                  </a:lnTo>
                  <a:lnTo>
                    <a:pt x="1955" y="862"/>
                  </a:lnTo>
                  <a:lnTo>
                    <a:pt x="1962" y="877"/>
                  </a:lnTo>
                  <a:lnTo>
                    <a:pt x="1971" y="889"/>
                  </a:lnTo>
                  <a:lnTo>
                    <a:pt x="1975" y="893"/>
                  </a:lnTo>
                  <a:lnTo>
                    <a:pt x="1978" y="897"/>
                  </a:lnTo>
                  <a:lnTo>
                    <a:pt x="1983" y="899"/>
                  </a:lnTo>
                  <a:lnTo>
                    <a:pt x="1987" y="900"/>
                  </a:lnTo>
                  <a:lnTo>
                    <a:pt x="1991" y="900"/>
                  </a:lnTo>
                  <a:lnTo>
                    <a:pt x="1994" y="902"/>
                  </a:lnTo>
                  <a:lnTo>
                    <a:pt x="1997" y="904"/>
                  </a:lnTo>
                  <a:lnTo>
                    <a:pt x="1999" y="905"/>
                  </a:lnTo>
                  <a:lnTo>
                    <a:pt x="2002" y="908"/>
                  </a:lnTo>
                  <a:lnTo>
                    <a:pt x="2004" y="909"/>
                  </a:lnTo>
                  <a:lnTo>
                    <a:pt x="2007" y="909"/>
                  </a:lnTo>
                  <a:lnTo>
                    <a:pt x="2009" y="909"/>
                  </a:lnTo>
                  <a:lnTo>
                    <a:pt x="2012" y="910"/>
                  </a:lnTo>
                  <a:lnTo>
                    <a:pt x="2014" y="912"/>
                  </a:lnTo>
                  <a:lnTo>
                    <a:pt x="2017" y="913"/>
                  </a:lnTo>
                  <a:lnTo>
                    <a:pt x="2018" y="915"/>
                  </a:lnTo>
                  <a:lnTo>
                    <a:pt x="2018" y="918"/>
                  </a:lnTo>
                  <a:lnTo>
                    <a:pt x="2019" y="922"/>
                  </a:lnTo>
                  <a:lnTo>
                    <a:pt x="2019" y="924"/>
                  </a:lnTo>
                  <a:lnTo>
                    <a:pt x="2022" y="926"/>
                  </a:lnTo>
                  <a:lnTo>
                    <a:pt x="2023" y="928"/>
                  </a:lnTo>
                  <a:lnTo>
                    <a:pt x="2026" y="929"/>
                  </a:lnTo>
                  <a:lnTo>
                    <a:pt x="2031" y="930"/>
                  </a:lnTo>
                  <a:lnTo>
                    <a:pt x="2037" y="931"/>
                  </a:lnTo>
                  <a:lnTo>
                    <a:pt x="2042" y="934"/>
                  </a:lnTo>
                  <a:lnTo>
                    <a:pt x="2043" y="936"/>
                  </a:lnTo>
                  <a:lnTo>
                    <a:pt x="2046" y="939"/>
                  </a:lnTo>
                  <a:lnTo>
                    <a:pt x="2048" y="943"/>
                  </a:lnTo>
                  <a:lnTo>
                    <a:pt x="2049" y="946"/>
                  </a:lnTo>
                  <a:lnTo>
                    <a:pt x="2049" y="950"/>
                  </a:lnTo>
                  <a:lnTo>
                    <a:pt x="2052" y="956"/>
                  </a:lnTo>
                  <a:lnTo>
                    <a:pt x="2049" y="963"/>
                  </a:lnTo>
                  <a:lnTo>
                    <a:pt x="2047" y="968"/>
                  </a:lnTo>
                  <a:lnTo>
                    <a:pt x="2047" y="971"/>
                  </a:lnTo>
                  <a:lnTo>
                    <a:pt x="2052" y="976"/>
                  </a:lnTo>
                  <a:lnTo>
                    <a:pt x="2063" y="980"/>
                  </a:lnTo>
                  <a:lnTo>
                    <a:pt x="2072" y="985"/>
                  </a:lnTo>
                  <a:lnTo>
                    <a:pt x="2080" y="991"/>
                  </a:lnTo>
                  <a:lnTo>
                    <a:pt x="2083" y="996"/>
                  </a:lnTo>
                  <a:lnTo>
                    <a:pt x="2084" y="1000"/>
                  </a:lnTo>
                  <a:lnTo>
                    <a:pt x="2002" y="975"/>
                  </a:lnTo>
                  <a:lnTo>
                    <a:pt x="1918" y="954"/>
                  </a:lnTo>
                  <a:lnTo>
                    <a:pt x="1835" y="935"/>
                  </a:lnTo>
                  <a:lnTo>
                    <a:pt x="1749" y="922"/>
                  </a:lnTo>
                  <a:lnTo>
                    <a:pt x="1745" y="919"/>
                  </a:lnTo>
                  <a:lnTo>
                    <a:pt x="1727" y="910"/>
                  </a:lnTo>
                  <a:lnTo>
                    <a:pt x="1709" y="909"/>
                  </a:lnTo>
                  <a:lnTo>
                    <a:pt x="1693" y="914"/>
                  </a:lnTo>
                  <a:lnTo>
                    <a:pt x="1679" y="924"/>
                  </a:lnTo>
                  <a:lnTo>
                    <a:pt x="1669" y="939"/>
                  </a:lnTo>
                  <a:lnTo>
                    <a:pt x="1663" y="956"/>
                  </a:lnTo>
                  <a:lnTo>
                    <a:pt x="1662" y="974"/>
                  </a:lnTo>
                  <a:lnTo>
                    <a:pt x="1659" y="989"/>
                  </a:lnTo>
                  <a:lnTo>
                    <a:pt x="1661" y="1002"/>
                  </a:lnTo>
                  <a:lnTo>
                    <a:pt x="1666" y="1016"/>
                  </a:lnTo>
                  <a:lnTo>
                    <a:pt x="1666" y="1028"/>
                  </a:lnTo>
                  <a:lnTo>
                    <a:pt x="1669" y="1042"/>
                  </a:lnTo>
                  <a:lnTo>
                    <a:pt x="1724" y="1194"/>
                  </a:lnTo>
                  <a:lnTo>
                    <a:pt x="1775" y="1347"/>
                  </a:lnTo>
                  <a:lnTo>
                    <a:pt x="1773" y="1349"/>
                  </a:lnTo>
                  <a:lnTo>
                    <a:pt x="1771" y="1351"/>
                  </a:lnTo>
                  <a:lnTo>
                    <a:pt x="1769" y="1351"/>
                  </a:lnTo>
                  <a:lnTo>
                    <a:pt x="1766" y="1351"/>
                  </a:lnTo>
                  <a:lnTo>
                    <a:pt x="1765" y="1351"/>
                  </a:lnTo>
                  <a:lnTo>
                    <a:pt x="1763" y="1349"/>
                  </a:lnTo>
                  <a:lnTo>
                    <a:pt x="1760" y="1348"/>
                  </a:lnTo>
                  <a:lnTo>
                    <a:pt x="1759" y="1347"/>
                  </a:lnTo>
                  <a:lnTo>
                    <a:pt x="1757" y="1347"/>
                  </a:lnTo>
                  <a:lnTo>
                    <a:pt x="1755" y="1348"/>
                  </a:lnTo>
                  <a:lnTo>
                    <a:pt x="1754" y="1351"/>
                  </a:lnTo>
                  <a:lnTo>
                    <a:pt x="1752" y="1354"/>
                  </a:lnTo>
                  <a:lnTo>
                    <a:pt x="1749" y="1358"/>
                  </a:lnTo>
                  <a:lnTo>
                    <a:pt x="1747" y="1362"/>
                  </a:lnTo>
                  <a:lnTo>
                    <a:pt x="1747" y="1367"/>
                  </a:lnTo>
                  <a:lnTo>
                    <a:pt x="1745" y="1369"/>
                  </a:lnTo>
                  <a:lnTo>
                    <a:pt x="1745" y="1372"/>
                  </a:lnTo>
                  <a:lnTo>
                    <a:pt x="1745" y="1374"/>
                  </a:lnTo>
                  <a:lnTo>
                    <a:pt x="1745" y="1375"/>
                  </a:lnTo>
                  <a:lnTo>
                    <a:pt x="1744" y="1377"/>
                  </a:lnTo>
                  <a:lnTo>
                    <a:pt x="1744" y="1378"/>
                  </a:lnTo>
                  <a:lnTo>
                    <a:pt x="1742" y="1379"/>
                  </a:lnTo>
                  <a:lnTo>
                    <a:pt x="1738" y="1379"/>
                  </a:lnTo>
                  <a:lnTo>
                    <a:pt x="1735" y="1379"/>
                  </a:lnTo>
                  <a:lnTo>
                    <a:pt x="1732" y="1380"/>
                  </a:lnTo>
                  <a:lnTo>
                    <a:pt x="1730" y="1382"/>
                  </a:lnTo>
                  <a:lnTo>
                    <a:pt x="1728" y="1384"/>
                  </a:lnTo>
                  <a:lnTo>
                    <a:pt x="1727" y="1389"/>
                  </a:lnTo>
                  <a:lnTo>
                    <a:pt x="1725" y="1393"/>
                  </a:lnTo>
                  <a:lnTo>
                    <a:pt x="1666" y="1375"/>
                  </a:lnTo>
                  <a:lnTo>
                    <a:pt x="1606" y="1357"/>
                  </a:lnTo>
                  <a:lnTo>
                    <a:pt x="1605" y="1357"/>
                  </a:lnTo>
                  <a:lnTo>
                    <a:pt x="1605" y="1353"/>
                  </a:lnTo>
                  <a:lnTo>
                    <a:pt x="1602" y="1344"/>
                  </a:lnTo>
                  <a:lnTo>
                    <a:pt x="1596" y="1339"/>
                  </a:lnTo>
                  <a:lnTo>
                    <a:pt x="1590" y="1338"/>
                  </a:lnTo>
                  <a:lnTo>
                    <a:pt x="1581" y="1341"/>
                  </a:lnTo>
                  <a:lnTo>
                    <a:pt x="1573" y="1344"/>
                  </a:lnTo>
                  <a:lnTo>
                    <a:pt x="1566" y="1348"/>
                  </a:lnTo>
                  <a:lnTo>
                    <a:pt x="1562" y="1347"/>
                  </a:lnTo>
                  <a:lnTo>
                    <a:pt x="1558" y="1346"/>
                  </a:lnTo>
                  <a:lnTo>
                    <a:pt x="1563" y="1343"/>
                  </a:lnTo>
                  <a:lnTo>
                    <a:pt x="1566" y="1343"/>
                  </a:lnTo>
                  <a:lnTo>
                    <a:pt x="1536" y="1333"/>
                  </a:lnTo>
                  <a:lnTo>
                    <a:pt x="1509" y="1323"/>
                  </a:lnTo>
                  <a:lnTo>
                    <a:pt x="1510" y="1311"/>
                  </a:lnTo>
                  <a:lnTo>
                    <a:pt x="1507" y="1298"/>
                  </a:lnTo>
                  <a:lnTo>
                    <a:pt x="1500" y="1287"/>
                  </a:lnTo>
                  <a:lnTo>
                    <a:pt x="1492" y="1285"/>
                  </a:lnTo>
                  <a:lnTo>
                    <a:pt x="1482" y="1282"/>
                  </a:lnTo>
                  <a:lnTo>
                    <a:pt x="1471" y="1283"/>
                  </a:lnTo>
                  <a:lnTo>
                    <a:pt x="1464" y="1287"/>
                  </a:lnTo>
                  <a:lnTo>
                    <a:pt x="1463" y="1290"/>
                  </a:lnTo>
                  <a:lnTo>
                    <a:pt x="1461" y="1293"/>
                  </a:lnTo>
                  <a:lnTo>
                    <a:pt x="1460" y="1296"/>
                  </a:lnTo>
                  <a:lnTo>
                    <a:pt x="1460" y="1298"/>
                  </a:lnTo>
                  <a:lnTo>
                    <a:pt x="1459" y="1300"/>
                  </a:lnTo>
                  <a:lnTo>
                    <a:pt x="1458" y="1302"/>
                  </a:lnTo>
                  <a:lnTo>
                    <a:pt x="1456" y="1303"/>
                  </a:lnTo>
                  <a:lnTo>
                    <a:pt x="1454" y="1303"/>
                  </a:lnTo>
                  <a:lnTo>
                    <a:pt x="1451" y="1302"/>
                  </a:lnTo>
                  <a:lnTo>
                    <a:pt x="1448" y="1301"/>
                  </a:lnTo>
                  <a:lnTo>
                    <a:pt x="1440" y="1295"/>
                  </a:lnTo>
                  <a:lnTo>
                    <a:pt x="1433" y="1290"/>
                  </a:lnTo>
                  <a:lnTo>
                    <a:pt x="1426" y="1285"/>
                  </a:lnTo>
                  <a:lnTo>
                    <a:pt x="1419" y="1281"/>
                  </a:lnTo>
                  <a:lnTo>
                    <a:pt x="1410" y="1278"/>
                  </a:lnTo>
                  <a:lnTo>
                    <a:pt x="1404" y="1275"/>
                  </a:lnTo>
                  <a:lnTo>
                    <a:pt x="1400" y="1277"/>
                  </a:lnTo>
                  <a:lnTo>
                    <a:pt x="1398" y="1280"/>
                  </a:lnTo>
                  <a:lnTo>
                    <a:pt x="1393" y="1282"/>
                  </a:lnTo>
                  <a:lnTo>
                    <a:pt x="1389" y="1280"/>
                  </a:lnTo>
                  <a:lnTo>
                    <a:pt x="1384" y="1278"/>
                  </a:lnTo>
                  <a:lnTo>
                    <a:pt x="1393" y="1278"/>
                  </a:lnTo>
                  <a:lnTo>
                    <a:pt x="1369" y="1267"/>
                  </a:lnTo>
                  <a:lnTo>
                    <a:pt x="1344" y="1256"/>
                  </a:lnTo>
                  <a:lnTo>
                    <a:pt x="1348" y="1255"/>
                  </a:lnTo>
                  <a:lnTo>
                    <a:pt x="1352" y="1254"/>
                  </a:lnTo>
                  <a:lnTo>
                    <a:pt x="1355" y="1252"/>
                  </a:lnTo>
                  <a:lnTo>
                    <a:pt x="1359" y="1254"/>
                  </a:lnTo>
                  <a:lnTo>
                    <a:pt x="1367" y="1254"/>
                  </a:lnTo>
                  <a:lnTo>
                    <a:pt x="1375" y="1255"/>
                  </a:lnTo>
                  <a:lnTo>
                    <a:pt x="1384" y="1255"/>
                  </a:lnTo>
                  <a:lnTo>
                    <a:pt x="1392" y="1254"/>
                  </a:lnTo>
                  <a:lnTo>
                    <a:pt x="1397" y="1250"/>
                  </a:lnTo>
                  <a:lnTo>
                    <a:pt x="1399" y="1245"/>
                  </a:lnTo>
                  <a:lnTo>
                    <a:pt x="1398" y="1235"/>
                  </a:lnTo>
                  <a:lnTo>
                    <a:pt x="1394" y="1226"/>
                  </a:lnTo>
                  <a:lnTo>
                    <a:pt x="1390" y="1220"/>
                  </a:lnTo>
                  <a:lnTo>
                    <a:pt x="1384" y="1216"/>
                  </a:lnTo>
                  <a:lnTo>
                    <a:pt x="1375" y="1214"/>
                  </a:lnTo>
                  <a:lnTo>
                    <a:pt x="1369" y="1214"/>
                  </a:lnTo>
                  <a:lnTo>
                    <a:pt x="1365" y="1214"/>
                  </a:lnTo>
                  <a:lnTo>
                    <a:pt x="1363" y="1213"/>
                  </a:lnTo>
                  <a:lnTo>
                    <a:pt x="1362" y="1211"/>
                  </a:lnTo>
                  <a:lnTo>
                    <a:pt x="1360" y="1209"/>
                  </a:lnTo>
                  <a:lnTo>
                    <a:pt x="1359" y="1206"/>
                  </a:lnTo>
                  <a:lnTo>
                    <a:pt x="1358" y="1203"/>
                  </a:lnTo>
                  <a:lnTo>
                    <a:pt x="1357" y="1199"/>
                  </a:lnTo>
                  <a:lnTo>
                    <a:pt x="1355" y="1196"/>
                  </a:lnTo>
                  <a:lnTo>
                    <a:pt x="1354" y="1193"/>
                  </a:lnTo>
                  <a:lnTo>
                    <a:pt x="1353" y="1190"/>
                  </a:lnTo>
                  <a:lnTo>
                    <a:pt x="1350" y="1188"/>
                  </a:lnTo>
                  <a:lnTo>
                    <a:pt x="1348" y="1185"/>
                  </a:lnTo>
                  <a:lnTo>
                    <a:pt x="1347" y="1184"/>
                  </a:lnTo>
                  <a:lnTo>
                    <a:pt x="1344" y="1183"/>
                  </a:lnTo>
                  <a:lnTo>
                    <a:pt x="1342" y="1184"/>
                  </a:lnTo>
                  <a:lnTo>
                    <a:pt x="1340" y="1185"/>
                  </a:lnTo>
                  <a:lnTo>
                    <a:pt x="1338" y="1188"/>
                  </a:lnTo>
                  <a:lnTo>
                    <a:pt x="1338" y="1190"/>
                  </a:lnTo>
                  <a:lnTo>
                    <a:pt x="1338" y="1191"/>
                  </a:lnTo>
                  <a:lnTo>
                    <a:pt x="1337" y="1190"/>
                  </a:lnTo>
                  <a:lnTo>
                    <a:pt x="1335" y="1190"/>
                  </a:lnTo>
                  <a:lnTo>
                    <a:pt x="1334" y="1188"/>
                  </a:lnTo>
                  <a:lnTo>
                    <a:pt x="1333" y="1185"/>
                  </a:lnTo>
                  <a:lnTo>
                    <a:pt x="1330" y="1181"/>
                  </a:lnTo>
                  <a:lnTo>
                    <a:pt x="1327" y="1179"/>
                  </a:lnTo>
                  <a:lnTo>
                    <a:pt x="1324" y="1178"/>
                  </a:lnTo>
                  <a:lnTo>
                    <a:pt x="1319" y="1178"/>
                  </a:lnTo>
                  <a:lnTo>
                    <a:pt x="1313" y="1178"/>
                  </a:lnTo>
                  <a:lnTo>
                    <a:pt x="1309" y="1180"/>
                  </a:lnTo>
                  <a:lnTo>
                    <a:pt x="1307" y="1185"/>
                  </a:lnTo>
                  <a:lnTo>
                    <a:pt x="1306" y="1191"/>
                  </a:lnTo>
                  <a:lnTo>
                    <a:pt x="1303" y="1196"/>
                  </a:lnTo>
                  <a:lnTo>
                    <a:pt x="1299" y="1201"/>
                  </a:lnTo>
                  <a:lnTo>
                    <a:pt x="1292" y="1204"/>
                  </a:lnTo>
                  <a:lnTo>
                    <a:pt x="1286" y="1206"/>
                  </a:lnTo>
                  <a:lnTo>
                    <a:pt x="1281" y="1209"/>
                  </a:lnTo>
                  <a:lnTo>
                    <a:pt x="1277" y="1211"/>
                  </a:lnTo>
                  <a:lnTo>
                    <a:pt x="1273" y="1214"/>
                  </a:lnTo>
                  <a:lnTo>
                    <a:pt x="1269" y="1216"/>
                  </a:lnTo>
                  <a:lnTo>
                    <a:pt x="1267" y="1219"/>
                  </a:lnTo>
                  <a:lnTo>
                    <a:pt x="1262" y="1222"/>
                  </a:lnTo>
                  <a:lnTo>
                    <a:pt x="1262" y="1222"/>
                  </a:lnTo>
                  <a:lnTo>
                    <a:pt x="1262" y="1222"/>
                  </a:lnTo>
                  <a:lnTo>
                    <a:pt x="1259" y="1222"/>
                  </a:lnTo>
                  <a:lnTo>
                    <a:pt x="1254" y="1220"/>
                  </a:lnTo>
                  <a:lnTo>
                    <a:pt x="1257" y="1219"/>
                  </a:lnTo>
                  <a:lnTo>
                    <a:pt x="1259" y="1217"/>
                  </a:lnTo>
                  <a:lnTo>
                    <a:pt x="1169" y="1174"/>
                  </a:lnTo>
                  <a:lnTo>
                    <a:pt x="1080" y="1129"/>
                  </a:lnTo>
                  <a:lnTo>
                    <a:pt x="984" y="1076"/>
                  </a:lnTo>
                  <a:lnTo>
                    <a:pt x="892" y="1021"/>
                  </a:lnTo>
                  <a:lnTo>
                    <a:pt x="805" y="966"/>
                  </a:lnTo>
                  <a:lnTo>
                    <a:pt x="720" y="912"/>
                  </a:lnTo>
                  <a:lnTo>
                    <a:pt x="640" y="859"/>
                  </a:lnTo>
                  <a:lnTo>
                    <a:pt x="564" y="810"/>
                  </a:lnTo>
                  <a:lnTo>
                    <a:pt x="492" y="764"/>
                  </a:lnTo>
                  <a:lnTo>
                    <a:pt x="426" y="723"/>
                  </a:lnTo>
                  <a:lnTo>
                    <a:pt x="363" y="685"/>
                  </a:lnTo>
                  <a:lnTo>
                    <a:pt x="302" y="654"/>
                  </a:lnTo>
                  <a:lnTo>
                    <a:pt x="244" y="629"/>
                  </a:lnTo>
                  <a:lnTo>
                    <a:pt x="188" y="609"/>
                  </a:lnTo>
                  <a:lnTo>
                    <a:pt x="133" y="596"/>
                  </a:lnTo>
                  <a:lnTo>
                    <a:pt x="81" y="588"/>
                  </a:lnTo>
                  <a:lnTo>
                    <a:pt x="67" y="588"/>
                  </a:lnTo>
                  <a:lnTo>
                    <a:pt x="67" y="588"/>
                  </a:lnTo>
                  <a:lnTo>
                    <a:pt x="66" y="587"/>
                  </a:lnTo>
                  <a:lnTo>
                    <a:pt x="66" y="587"/>
                  </a:lnTo>
                  <a:lnTo>
                    <a:pt x="65" y="588"/>
                  </a:lnTo>
                  <a:lnTo>
                    <a:pt x="65" y="588"/>
                  </a:lnTo>
                  <a:lnTo>
                    <a:pt x="65" y="588"/>
                  </a:lnTo>
                  <a:lnTo>
                    <a:pt x="62" y="588"/>
                  </a:lnTo>
                  <a:lnTo>
                    <a:pt x="62" y="591"/>
                  </a:lnTo>
                  <a:lnTo>
                    <a:pt x="35" y="592"/>
                  </a:lnTo>
                  <a:lnTo>
                    <a:pt x="10" y="596"/>
                  </a:lnTo>
                  <a:lnTo>
                    <a:pt x="10" y="593"/>
                  </a:lnTo>
                  <a:lnTo>
                    <a:pt x="11" y="591"/>
                  </a:lnTo>
                  <a:lnTo>
                    <a:pt x="13" y="588"/>
                  </a:lnTo>
                  <a:lnTo>
                    <a:pt x="14" y="586"/>
                  </a:lnTo>
                  <a:lnTo>
                    <a:pt x="14" y="584"/>
                  </a:lnTo>
                  <a:lnTo>
                    <a:pt x="13" y="583"/>
                  </a:lnTo>
                  <a:lnTo>
                    <a:pt x="13" y="583"/>
                  </a:lnTo>
                  <a:lnTo>
                    <a:pt x="11" y="583"/>
                  </a:lnTo>
                  <a:lnTo>
                    <a:pt x="10" y="583"/>
                  </a:lnTo>
                  <a:lnTo>
                    <a:pt x="5" y="581"/>
                  </a:lnTo>
                  <a:lnTo>
                    <a:pt x="1" y="576"/>
                  </a:lnTo>
                  <a:lnTo>
                    <a:pt x="0" y="571"/>
                  </a:lnTo>
                  <a:lnTo>
                    <a:pt x="1" y="562"/>
                  </a:lnTo>
                  <a:lnTo>
                    <a:pt x="5" y="560"/>
                  </a:lnTo>
                  <a:lnTo>
                    <a:pt x="9" y="557"/>
                  </a:lnTo>
                  <a:lnTo>
                    <a:pt x="13" y="553"/>
                  </a:lnTo>
                  <a:lnTo>
                    <a:pt x="16" y="552"/>
                  </a:lnTo>
                  <a:lnTo>
                    <a:pt x="19" y="548"/>
                  </a:lnTo>
                  <a:lnTo>
                    <a:pt x="21" y="545"/>
                  </a:lnTo>
                  <a:lnTo>
                    <a:pt x="25" y="541"/>
                  </a:lnTo>
                  <a:lnTo>
                    <a:pt x="29" y="536"/>
                  </a:lnTo>
                  <a:lnTo>
                    <a:pt x="34" y="531"/>
                  </a:lnTo>
                  <a:lnTo>
                    <a:pt x="39" y="526"/>
                  </a:lnTo>
                  <a:lnTo>
                    <a:pt x="44" y="524"/>
                  </a:lnTo>
                  <a:lnTo>
                    <a:pt x="46" y="525"/>
                  </a:lnTo>
                  <a:lnTo>
                    <a:pt x="47" y="527"/>
                  </a:lnTo>
                  <a:lnTo>
                    <a:pt x="46" y="529"/>
                  </a:lnTo>
                  <a:lnTo>
                    <a:pt x="46" y="531"/>
                  </a:lnTo>
                  <a:lnTo>
                    <a:pt x="45" y="532"/>
                  </a:lnTo>
                  <a:lnTo>
                    <a:pt x="44" y="535"/>
                  </a:lnTo>
                  <a:lnTo>
                    <a:pt x="44" y="536"/>
                  </a:lnTo>
                  <a:lnTo>
                    <a:pt x="44" y="537"/>
                  </a:lnTo>
                  <a:lnTo>
                    <a:pt x="46" y="537"/>
                  </a:lnTo>
                  <a:lnTo>
                    <a:pt x="47" y="538"/>
                  </a:lnTo>
                  <a:lnTo>
                    <a:pt x="50" y="538"/>
                  </a:lnTo>
                  <a:lnTo>
                    <a:pt x="51" y="538"/>
                  </a:lnTo>
                  <a:lnTo>
                    <a:pt x="51" y="538"/>
                  </a:lnTo>
                  <a:lnTo>
                    <a:pt x="54" y="538"/>
                  </a:lnTo>
                  <a:lnTo>
                    <a:pt x="56" y="538"/>
                  </a:lnTo>
                  <a:lnTo>
                    <a:pt x="59" y="538"/>
                  </a:lnTo>
                  <a:lnTo>
                    <a:pt x="61" y="538"/>
                  </a:lnTo>
                  <a:lnTo>
                    <a:pt x="65" y="537"/>
                  </a:lnTo>
                  <a:lnTo>
                    <a:pt x="66" y="536"/>
                  </a:lnTo>
                  <a:lnTo>
                    <a:pt x="69" y="533"/>
                  </a:lnTo>
                  <a:lnTo>
                    <a:pt x="70" y="530"/>
                  </a:lnTo>
                  <a:lnTo>
                    <a:pt x="70" y="529"/>
                  </a:lnTo>
                  <a:lnTo>
                    <a:pt x="69" y="527"/>
                  </a:lnTo>
                  <a:lnTo>
                    <a:pt x="67" y="526"/>
                  </a:lnTo>
                  <a:lnTo>
                    <a:pt x="66" y="526"/>
                  </a:lnTo>
                  <a:lnTo>
                    <a:pt x="65" y="526"/>
                  </a:lnTo>
                  <a:lnTo>
                    <a:pt x="64" y="526"/>
                  </a:lnTo>
                  <a:lnTo>
                    <a:pt x="64" y="525"/>
                  </a:lnTo>
                  <a:lnTo>
                    <a:pt x="64" y="525"/>
                  </a:lnTo>
                  <a:lnTo>
                    <a:pt x="64" y="522"/>
                  </a:lnTo>
                  <a:lnTo>
                    <a:pt x="65" y="520"/>
                  </a:lnTo>
                  <a:lnTo>
                    <a:pt x="66" y="517"/>
                  </a:lnTo>
                  <a:lnTo>
                    <a:pt x="66" y="514"/>
                  </a:lnTo>
                  <a:lnTo>
                    <a:pt x="65" y="511"/>
                  </a:lnTo>
                  <a:lnTo>
                    <a:pt x="62" y="510"/>
                  </a:lnTo>
                  <a:lnTo>
                    <a:pt x="60" y="507"/>
                  </a:lnTo>
                  <a:lnTo>
                    <a:pt x="57" y="506"/>
                  </a:lnTo>
                  <a:lnTo>
                    <a:pt x="56" y="506"/>
                  </a:lnTo>
                  <a:lnTo>
                    <a:pt x="54" y="507"/>
                  </a:lnTo>
                  <a:lnTo>
                    <a:pt x="50" y="506"/>
                  </a:lnTo>
                  <a:lnTo>
                    <a:pt x="47" y="504"/>
                  </a:lnTo>
                  <a:lnTo>
                    <a:pt x="49" y="499"/>
                  </a:lnTo>
                  <a:lnTo>
                    <a:pt x="50" y="492"/>
                  </a:lnTo>
                  <a:lnTo>
                    <a:pt x="51" y="486"/>
                  </a:lnTo>
                  <a:lnTo>
                    <a:pt x="51" y="481"/>
                  </a:lnTo>
                  <a:lnTo>
                    <a:pt x="50" y="479"/>
                  </a:lnTo>
                  <a:lnTo>
                    <a:pt x="49" y="476"/>
                  </a:lnTo>
                  <a:lnTo>
                    <a:pt x="47" y="474"/>
                  </a:lnTo>
                  <a:lnTo>
                    <a:pt x="46" y="473"/>
                  </a:lnTo>
                  <a:lnTo>
                    <a:pt x="45" y="469"/>
                  </a:lnTo>
                  <a:lnTo>
                    <a:pt x="42" y="465"/>
                  </a:lnTo>
                  <a:lnTo>
                    <a:pt x="40" y="463"/>
                  </a:lnTo>
                  <a:lnTo>
                    <a:pt x="39" y="463"/>
                  </a:lnTo>
                  <a:lnTo>
                    <a:pt x="36" y="460"/>
                  </a:lnTo>
                  <a:lnTo>
                    <a:pt x="34" y="459"/>
                  </a:lnTo>
                  <a:lnTo>
                    <a:pt x="31" y="458"/>
                  </a:lnTo>
                  <a:lnTo>
                    <a:pt x="29" y="456"/>
                  </a:lnTo>
                  <a:lnTo>
                    <a:pt x="27" y="456"/>
                  </a:lnTo>
                  <a:lnTo>
                    <a:pt x="27" y="455"/>
                  </a:lnTo>
                  <a:lnTo>
                    <a:pt x="27" y="455"/>
                  </a:lnTo>
                  <a:lnTo>
                    <a:pt x="27" y="454"/>
                  </a:lnTo>
                  <a:lnTo>
                    <a:pt x="30" y="453"/>
                  </a:lnTo>
                  <a:lnTo>
                    <a:pt x="32" y="451"/>
                  </a:lnTo>
                  <a:lnTo>
                    <a:pt x="34" y="449"/>
                  </a:lnTo>
                  <a:lnTo>
                    <a:pt x="35" y="445"/>
                  </a:lnTo>
                  <a:lnTo>
                    <a:pt x="36" y="441"/>
                  </a:lnTo>
                  <a:lnTo>
                    <a:pt x="36" y="439"/>
                  </a:lnTo>
                  <a:lnTo>
                    <a:pt x="37" y="435"/>
                  </a:lnTo>
                  <a:lnTo>
                    <a:pt x="39" y="432"/>
                  </a:lnTo>
                  <a:lnTo>
                    <a:pt x="41" y="428"/>
                  </a:lnTo>
                  <a:lnTo>
                    <a:pt x="44" y="427"/>
                  </a:lnTo>
                  <a:lnTo>
                    <a:pt x="46" y="425"/>
                  </a:lnTo>
                  <a:lnTo>
                    <a:pt x="49" y="425"/>
                  </a:lnTo>
                  <a:lnTo>
                    <a:pt x="51" y="425"/>
                  </a:lnTo>
                  <a:lnTo>
                    <a:pt x="54" y="423"/>
                  </a:lnTo>
                  <a:lnTo>
                    <a:pt x="56" y="420"/>
                  </a:lnTo>
                  <a:lnTo>
                    <a:pt x="67" y="409"/>
                  </a:lnTo>
                  <a:lnTo>
                    <a:pt x="75" y="394"/>
                  </a:lnTo>
                  <a:lnTo>
                    <a:pt x="76" y="390"/>
                  </a:lnTo>
                  <a:lnTo>
                    <a:pt x="76" y="387"/>
                  </a:lnTo>
                  <a:lnTo>
                    <a:pt x="76" y="382"/>
                  </a:lnTo>
                  <a:lnTo>
                    <a:pt x="77" y="378"/>
                  </a:lnTo>
                  <a:lnTo>
                    <a:pt x="80" y="376"/>
                  </a:lnTo>
                  <a:lnTo>
                    <a:pt x="82" y="372"/>
                  </a:lnTo>
                  <a:lnTo>
                    <a:pt x="86" y="368"/>
                  </a:lnTo>
                  <a:lnTo>
                    <a:pt x="87" y="366"/>
                  </a:lnTo>
                  <a:lnTo>
                    <a:pt x="88" y="363"/>
                  </a:lnTo>
                  <a:lnTo>
                    <a:pt x="90" y="359"/>
                  </a:lnTo>
                  <a:lnTo>
                    <a:pt x="91" y="354"/>
                  </a:lnTo>
                  <a:lnTo>
                    <a:pt x="92" y="352"/>
                  </a:lnTo>
                  <a:lnTo>
                    <a:pt x="93" y="349"/>
                  </a:lnTo>
                  <a:lnTo>
                    <a:pt x="96" y="349"/>
                  </a:lnTo>
                  <a:lnTo>
                    <a:pt x="98" y="349"/>
                  </a:lnTo>
                  <a:lnTo>
                    <a:pt x="101" y="347"/>
                  </a:lnTo>
                  <a:lnTo>
                    <a:pt x="108" y="339"/>
                  </a:lnTo>
                  <a:lnTo>
                    <a:pt x="110" y="337"/>
                  </a:lnTo>
                  <a:lnTo>
                    <a:pt x="112" y="333"/>
                  </a:lnTo>
                  <a:lnTo>
                    <a:pt x="113" y="331"/>
                  </a:lnTo>
                  <a:lnTo>
                    <a:pt x="116" y="327"/>
                  </a:lnTo>
                  <a:lnTo>
                    <a:pt x="117" y="325"/>
                  </a:lnTo>
                  <a:lnTo>
                    <a:pt x="120" y="322"/>
                  </a:lnTo>
                  <a:lnTo>
                    <a:pt x="121" y="321"/>
                  </a:lnTo>
                  <a:lnTo>
                    <a:pt x="122" y="321"/>
                  </a:lnTo>
                  <a:lnTo>
                    <a:pt x="123" y="322"/>
                  </a:lnTo>
                  <a:lnTo>
                    <a:pt x="125" y="323"/>
                  </a:lnTo>
                  <a:lnTo>
                    <a:pt x="125" y="325"/>
                  </a:lnTo>
                  <a:lnTo>
                    <a:pt x="126" y="325"/>
                  </a:lnTo>
                  <a:lnTo>
                    <a:pt x="128" y="325"/>
                  </a:lnTo>
                  <a:lnTo>
                    <a:pt x="130" y="323"/>
                  </a:lnTo>
                  <a:lnTo>
                    <a:pt x="132" y="321"/>
                  </a:lnTo>
                  <a:lnTo>
                    <a:pt x="136" y="318"/>
                  </a:lnTo>
                  <a:lnTo>
                    <a:pt x="141" y="316"/>
                  </a:lnTo>
                  <a:lnTo>
                    <a:pt x="145" y="310"/>
                  </a:lnTo>
                  <a:lnTo>
                    <a:pt x="150" y="302"/>
                  </a:lnTo>
                  <a:lnTo>
                    <a:pt x="155" y="295"/>
                  </a:lnTo>
                  <a:lnTo>
                    <a:pt x="158" y="292"/>
                  </a:lnTo>
                  <a:lnTo>
                    <a:pt x="162" y="295"/>
                  </a:lnTo>
                  <a:lnTo>
                    <a:pt x="162" y="300"/>
                  </a:lnTo>
                  <a:lnTo>
                    <a:pt x="161" y="305"/>
                  </a:lnTo>
                  <a:lnTo>
                    <a:pt x="158" y="311"/>
                  </a:lnTo>
                  <a:lnTo>
                    <a:pt x="158" y="316"/>
                  </a:lnTo>
                  <a:lnTo>
                    <a:pt x="161" y="318"/>
                  </a:lnTo>
                  <a:lnTo>
                    <a:pt x="162" y="321"/>
                  </a:lnTo>
                  <a:lnTo>
                    <a:pt x="164" y="323"/>
                  </a:lnTo>
                  <a:lnTo>
                    <a:pt x="164" y="323"/>
                  </a:lnTo>
                  <a:lnTo>
                    <a:pt x="166" y="323"/>
                  </a:lnTo>
                  <a:lnTo>
                    <a:pt x="167" y="323"/>
                  </a:lnTo>
                  <a:lnTo>
                    <a:pt x="168" y="322"/>
                  </a:lnTo>
                  <a:lnTo>
                    <a:pt x="169" y="321"/>
                  </a:lnTo>
                  <a:lnTo>
                    <a:pt x="169" y="318"/>
                  </a:lnTo>
                  <a:lnTo>
                    <a:pt x="168" y="317"/>
                  </a:lnTo>
                  <a:lnTo>
                    <a:pt x="167" y="316"/>
                  </a:lnTo>
                  <a:lnTo>
                    <a:pt x="167" y="315"/>
                  </a:lnTo>
                  <a:lnTo>
                    <a:pt x="167" y="313"/>
                  </a:lnTo>
                  <a:lnTo>
                    <a:pt x="167" y="311"/>
                  </a:lnTo>
                  <a:lnTo>
                    <a:pt x="167" y="307"/>
                  </a:lnTo>
                  <a:lnTo>
                    <a:pt x="168" y="305"/>
                  </a:lnTo>
                  <a:lnTo>
                    <a:pt x="169" y="302"/>
                  </a:lnTo>
                  <a:lnTo>
                    <a:pt x="171" y="298"/>
                  </a:lnTo>
                  <a:lnTo>
                    <a:pt x="172" y="296"/>
                  </a:lnTo>
                  <a:lnTo>
                    <a:pt x="173" y="295"/>
                  </a:lnTo>
                  <a:lnTo>
                    <a:pt x="174" y="296"/>
                  </a:lnTo>
                  <a:lnTo>
                    <a:pt x="176" y="297"/>
                  </a:lnTo>
                  <a:lnTo>
                    <a:pt x="176" y="298"/>
                  </a:lnTo>
                  <a:lnTo>
                    <a:pt x="177" y="301"/>
                  </a:lnTo>
                  <a:lnTo>
                    <a:pt x="177" y="302"/>
                  </a:lnTo>
                  <a:lnTo>
                    <a:pt x="177" y="306"/>
                  </a:lnTo>
                  <a:lnTo>
                    <a:pt x="178" y="308"/>
                  </a:lnTo>
                  <a:lnTo>
                    <a:pt x="179" y="310"/>
                  </a:lnTo>
                  <a:lnTo>
                    <a:pt x="181" y="310"/>
                  </a:lnTo>
                  <a:lnTo>
                    <a:pt x="182" y="310"/>
                  </a:lnTo>
                  <a:lnTo>
                    <a:pt x="183" y="308"/>
                  </a:lnTo>
                  <a:lnTo>
                    <a:pt x="184" y="307"/>
                  </a:lnTo>
                  <a:lnTo>
                    <a:pt x="187" y="305"/>
                  </a:lnTo>
                  <a:lnTo>
                    <a:pt x="188" y="303"/>
                  </a:lnTo>
                  <a:lnTo>
                    <a:pt x="191" y="302"/>
                  </a:lnTo>
                  <a:lnTo>
                    <a:pt x="192" y="302"/>
                  </a:lnTo>
                  <a:lnTo>
                    <a:pt x="194" y="302"/>
                  </a:lnTo>
                  <a:lnTo>
                    <a:pt x="196" y="303"/>
                  </a:lnTo>
                  <a:lnTo>
                    <a:pt x="197" y="303"/>
                  </a:lnTo>
                  <a:lnTo>
                    <a:pt x="198" y="305"/>
                  </a:lnTo>
                  <a:lnTo>
                    <a:pt x="198" y="311"/>
                  </a:lnTo>
                  <a:lnTo>
                    <a:pt x="199" y="312"/>
                  </a:lnTo>
                  <a:lnTo>
                    <a:pt x="201" y="313"/>
                  </a:lnTo>
                  <a:lnTo>
                    <a:pt x="201" y="313"/>
                  </a:lnTo>
                  <a:lnTo>
                    <a:pt x="202" y="313"/>
                  </a:lnTo>
                  <a:lnTo>
                    <a:pt x="203" y="313"/>
                  </a:lnTo>
                  <a:lnTo>
                    <a:pt x="206" y="313"/>
                  </a:lnTo>
                  <a:lnTo>
                    <a:pt x="207" y="315"/>
                  </a:lnTo>
                  <a:lnTo>
                    <a:pt x="208" y="316"/>
                  </a:lnTo>
                  <a:lnTo>
                    <a:pt x="208" y="317"/>
                  </a:lnTo>
                  <a:lnTo>
                    <a:pt x="208" y="320"/>
                  </a:lnTo>
                  <a:lnTo>
                    <a:pt x="208" y="321"/>
                  </a:lnTo>
                  <a:lnTo>
                    <a:pt x="209" y="322"/>
                  </a:lnTo>
                  <a:lnTo>
                    <a:pt x="212" y="321"/>
                  </a:lnTo>
                  <a:lnTo>
                    <a:pt x="213" y="320"/>
                  </a:lnTo>
                  <a:lnTo>
                    <a:pt x="216" y="318"/>
                  </a:lnTo>
                  <a:lnTo>
                    <a:pt x="217" y="316"/>
                  </a:lnTo>
                  <a:lnTo>
                    <a:pt x="219" y="313"/>
                  </a:lnTo>
                  <a:lnTo>
                    <a:pt x="224" y="306"/>
                  </a:lnTo>
                  <a:lnTo>
                    <a:pt x="231" y="305"/>
                  </a:lnTo>
                  <a:lnTo>
                    <a:pt x="235" y="307"/>
                  </a:lnTo>
                  <a:lnTo>
                    <a:pt x="239" y="311"/>
                  </a:lnTo>
                  <a:lnTo>
                    <a:pt x="245" y="312"/>
                  </a:lnTo>
                  <a:lnTo>
                    <a:pt x="250" y="315"/>
                  </a:lnTo>
                  <a:lnTo>
                    <a:pt x="257" y="315"/>
                  </a:lnTo>
                  <a:lnTo>
                    <a:pt x="263" y="313"/>
                  </a:lnTo>
                  <a:lnTo>
                    <a:pt x="267" y="311"/>
                  </a:lnTo>
                  <a:lnTo>
                    <a:pt x="269" y="311"/>
                  </a:lnTo>
                  <a:lnTo>
                    <a:pt x="272" y="312"/>
                  </a:lnTo>
                  <a:lnTo>
                    <a:pt x="274" y="313"/>
                  </a:lnTo>
                  <a:lnTo>
                    <a:pt x="275" y="315"/>
                  </a:lnTo>
                  <a:lnTo>
                    <a:pt x="279" y="315"/>
                  </a:lnTo>
                  <a:lnTo>
                    <a:pt x="282" y="316"/>
                  </a:lnTo>
                  <a:lnTo>
                    <a:pt x="290" y="313"/>
                  </a:lnTo>
                  <a:lnTo>
                    <a:pt x="299" y="310"/>
                  </a:lnTo>
                  <a:lnTo>
                    <a:pt x="308" y="307"/>
                  </a:lnTo>
                  <a:lnTo>
                    <a:pt x="311" y="307"/>
                  </a:lnTo>
                  <a:lnTo>
                    <a:pt x="314" y="307"/>
                  </a:lnTo>
                  <a:lnTo>
                    <a:pt x="316" y="310"/>
                  </a:lnTo>
                  <a:lnTo>
                    <a:pt x="319" y="311"/>
                  </a:lnTo>
                  <a:lnTo>
                    <a:pt x="321" y="313"/>
                  </a:lnTo>
                  <a:lnTo>
                    <a:pt x="323" y="315"/>
                  </a:lnTo>
                  <a:lnTo>
                    <a:pt x="326" y="317"/>
                  </a:lnTo>
                  <a:lnTo>
                    <a:pt x="329" y="318"/>
                  </a:lnTo>
                  <a:lnTo>
                    <a:pt x="331" y="318"/>
                  </a:lnTo>
                  <a:lnTo>
                    <a:pt x="335" y="320"/>
                  </a:lnTo>
                  <a:lnTo>
                    <a:pt x="339" y="320"/>
                  </a:lnTo>
                  <a:lnTo>
                    <a:pt x="343" y="320"/>
                  </a:lnTo>
                  <a:lnTo>
                    <a:pt x="348" y="321"/>
                  </a:lnTo>
                  <a:lnTo>
                    <a:pt x="349" y="321"/>
                  </a:lnTo>
                  <a:lnTo>
                    <a:pt x="350" y="322"/>
                  </a:lnTo>
                  <a:lnTo>
                    <a:pt x="351" y="323"/>
                  </a:lnTo>
                  <a:lnTo>
                    <a:pt x="354" y="325"/>
                  </a:lnTo>
                  <a:lnTo>
                    <a:pt x="355" y="323"/>
                  </a:lnTo>
                  <a:lnTo>
                    <a:pt x="363" y="326"/>
                  </a:lnTo>
                  <a:lnTo>
                    <a:pt x="370" y="331"/>
                  </a:lnTo>
                  <a:lnTo>
                    <a:pt x="376" y="337"/>
                  </a:lnTo>
                  <a:lnTo>
                    <a:pt x="376" y="339"/>
                  </a:lnTo>
                  <a:lnTo>
                    <a:pt x="378" y="342"/>
                  </a:lnTo>
                  <a:lnTo>
                    <a:pt x="380" y="344"/>
                  </a:lnTo>
                  <a:lnTo>
                    <a:pt x="384" y="344"/>
                  </a:lnTo>
                  <a:lnTo>
                    <a:pt x="387" y="344"/>
                  </a:lnTo>
                  <a:lnTo>
                    <a:pt x="391" y="344"/>
                  </a:lnTo>
                  <a:lnTo>
                    <a:pt x="395" y="344"/>
                  </a:lnTo>
                  <a:lnTo>
                    <a:pt x="397" y="346"/>
                  </a:lnTo>
                  <a:lnTo>
                    <a:pt x="402" y="347"/>
                  </a:lnTo>
                  <a:lnTo>
                    <a:pt x="405" y="337"/>
                  </a:lnTo>
                  <a:lnTo>
                    <a:pt x="404" y="335"/>
                  </a:lnTo>
                  <a:lnTo>
                    <a:pt x="404" y="333"/>
                  </a:lnTo>
                  <a:lnTo>
                    <a:pt x="401" y="332"/>
                  </a:lnTo>
                  <a:lnTo>
                    <a:pt x="400" y="331"/>
                  </a:lnTo>
                  <a:lnTo>
                    <a:pt x="399" y="330"/>
                  </a:lnTo>
                  <a:lnTo>
                    <a:pt x="396" y="328"/>
                  </a:lnTo>
                  <a:lnTo>
                    <a:pt x="397" y="325"/>
                  </a:lnTo>
                  <a:lnTo>
                    <a:pt x="404" y="320"/>
                  </a:lnTo>
                  <a:lnTo>
                    <a:pt x="410" y="315"/>
                  </a:lnTo>
                  <a:lnTo>
                    <a:pt x="416" y="311"/>
                  </a:lnTo>
                  <a:lnTo>
                    <a:pt x="420" y="307"/>
                  </a:lnTo>
                  <a:lnTo>
                    <a:pt x="422" y="305"/>
                  </a:lnTo>
                  <a:lnTo>
                    <a:pt x="424" y="302"/>
                  </a:lnTo>
                  <a:lnTo>
                    <a:pt x="426" y="300"/>
                  </a:lnTo>
                  <a:lnTo>
                    <a:pt x="429" y="297"/>
                  </a:lnTo>
                  <a:lnTo>
                    <a:pt x="430" y="295"/>
                  </a:lnTo>
                  <a:lnTo>
                    <a:pt x="432" y="295"/>
                  </a:lnTo>
                  <a:lnTo>
                    <a:pt x="434" y="295"/>
                  </a:lnTo>
                  <a:lnTo>
                    <a:pt x="435" y="296"/>
                  </a:lnTo>
                  <a:lnTo>
                    <a:pt x="436" y="300"/>
                  </a:lnTo>
                  <a:lnTo>
                    <a:pt x="436" y="301"/>
                  </a:lnTo>
                  <a:lnTo>
                    <a:pt x="436" y="302"/>
                  </a:lnTo>
                  <a:lnTo>
                    <a:pt x="436" y="303"/>
                  </a:lnTo>
                  <a:lnTo>
                    <a:pt x="437" y="305"/>
                  </a:lnTo>
                  <a:lnTo>
                    <a:pt x="439" y="305"/>
                  </a:lnTo>
                  <a:lnTo>
                    <a:pt x="440" y="305"/>
                  </a:lnTo>
                  <a:lnTo>
                    <a:pt x="442" y="303"/>
                  </a:lnTo>
                  <a:lnTo>
                    <a:pt x="445" y="301"/>
                  </a:lnTo>
                  <a:lnTo>
                    <a:pt x="447" y="298"/>
                  </a:lnTo>
                  <a:lnTo>
                    <a:pt x="449" y="297"/>
                  </a:lnTo>
                  <a:lnTo>
                    <a:pt x="450" y="296"/>
                  </a:lnTo>
                  <a:lnTo>
                    <a:pt x="450" y="295"/>
                  </a:lnTo>
                  <a:lnTo>
                    <a:pt x="451" y="293"/>
                  </a:lnTo>
                  <a:lnTo>
                    <a:pt x="451" y="291"/>
                  </a:lnTo>
                  <a:lnTo>
                    <a:pt x="452" y="290"/>
                  </a:lnTo>
                  <a:lnTo>
                    <a:pt x="455" y="287"/>
                  </a:lnTo>
                  <a:lnTo>
                    <a:pt x="456" y="285"/>
                  </a:lnTo>
                  <a:lnTo>
                    <a:pt x="460" y="284"/>
                  </a:lnTo>
                  <a:lnTo>
                    <a:pt x="462" y="284"/>
                  </a:lnTo>
                  <a:lnTo>
                    <a:pt x="465" y="281"/>
                  </a:lnTo>
                  <a:lnTo>
                    <a:pt x="468" y="281"/>
                  </a:lnTo>
                  <a:lnTo>
                    <a:pt x="471" y="280"/>
                  </a:lnTo>
                  <a:lnTo>
                    <a:pt x="473" y="277"/>
                  </a:lnTo>
                  <a:lnTo>
                    <a:pt x="476" y="275"/>
                  </a:lnTo>
                  <a:lnTo>
                    <a:pt x="477" y="271"/>
                  </a:lnTo>
                  <a:lnTo>
                    <a:pt x="480" y="267"/>
                  </a:lnTo>
                  <a:lnTo>
                    <a:pt x="483" y="264"/>
                  </a:lnTo>
                  <a:lnTo>
                    <a:pt x="487" y="260"/>
                  </a:lnTo>
                  <a:lnTo>
                    <a:pt x="491" y="259"/>
                  </a:lnTo>
                  <a:lnTo>
                    <a:pt x="493" y="259"/>
                  </a:lnTo>
                  <a:lnTo>
                    <a:pt x="496" y="261"/>
                  </a:lnTo>
                  <a:lnTo>
                    <a:pt x="498" y="261"/>
                  </a:lnTo>
                  <a:lnTo>
                    <a:pt x="498" y="262"/>
                  </a:lnTo>
                  <a:lnTo>
                    <a:pt x="500" y="264"/>
                  </a:lnTo>
                  <a:lnTo>
                    <a:pt x="500" y="266"/>
                  </a:lnTo>
                  <a:lnTo>
                    <a:pt x="500" y="267"/>
                  </a:lnTo>
                  <a:lnTo>
                    <a:pt x="498" y="270"/>
                  </a:lnTo>
                  <a:lnTo>
                    <a:pt x="498" y="271"/>
                  </a:lnTo>
                  <a:lnTo>
                    <a:pt x="500" y="275"/>
                  </a:lnTo>
                  <a:lnTo>
                    <a:pt x="503" y="274"/>
                  </a:lnTo>
                  <a:lnTo>
                    <a:pt x="507" y="271"/>
                  </a:lnTo>
                  <a:lnTo>
                    <a:pt x="511" y="266"/>
                  </a:lnTo>
                  <a:lnTo>
                    <a:pt x="516" y="261"/>
                  </a:lnTo>
                  <a:lnTo>
                    <a:pt x="518" y="256"/>
                  </a:lnTo>
                  <a:lnTo>
                    <a:pt x="520" y="252"/>
                  </a:lnTo>
                  <a:lnTo>
                    <a:pt x="522" y="247"/>
                  </a:lnTo>
                  <a:lnTo>
                    <a:pt x="522" y="241"/>
                  </a:lnTo>
                  <a:lnTo>
                    <a:pt x="523" y="234"/>
                  </a:lnTo>
                  <a:lnTo>
                    <a:pt x="524" y="228"/>
                  </a:lnTo>
                  <a:lnTo>
                    <a:pt x="527" y="225"/>
                  </a:lnTo>
                  <a:lnTo>
                    <a:pt x="533" y="226"/>
                  </a:lnTo>
                  <a:lnTo>
                    <a:pt x="537" y="233"/>
                  </a:lnTo>
                  <a:lnTo>
                    <a:pt x="539" y="240"/>
                  </a:lnTo>
                  <a:lnTo>
                    <a:pt x="542" y="249"/>
                  </a:lnTo>
                  <a:lnTo>
                    <a:pt x="543" y="257"/>
                  </a:lnTo>
                  <a:lnTo>
                    <a:pt x="544" y="262"/>
                  </a:lnTo>
                  <a:lnTo>
                    <a:pt x="546" y="270"/>
                  </a:lnTo>
                  <a:lnTo>
                    <a:pt x="549" y="277"/>
                  </a:lnTo>
                  <a:lnTo>
                    <a:pt x="553" y="281"/>
                  </a:lnTo>
                  <a:lnTo>
                    <a:pt x="556" y="281"/>
                  </a:lnTo>
                  <a:lnTo>
                    <a:pt x="561" y="277"/>
                  </a:lnTo>
                  <a:lnTo>
                    <a:pt x="564" y="272"/>
                  </a:lnTo>
                  <a:lnTo>
                    <a:pt x="567" y="266"/>
                  </a:lnTo>
                  <a:lnTo>
                    <a:pt x="567" y="261"/>
                  </a:lnTo>
                  <a:lnTo>
                    <a:pt x="568" y="260"/>
                  </a:lnTo>
                  <a:lnTo>
                    <a:pt x="569" y="259"/>
                  </a:lnTo>
                  <a:lnTo>
                    <a:pt x="571" y="256"/>
                  </a:lnTo>
                  <a:lnTo>
                    <a:pt x="571" y="254"/>
                  </a:lnTo>
                  <a:lnTo>
                    <a:pt x="572" y="251"/>
                  </a:lnTo>
                  <a:lnTo>
                    <a:pt x="573" y="249"/>
                  </a:lnTo>
                  <a:lnTo>
                    <a:pt x="576" y="246"/>
                  </a:lnTo>
                  <a:lnTo>
                    <a:pt x="577" y="244"/>
                  </a:lnTo>
                  <a:lnTo>
                    <a:pt x="579" y="244"/>
                  </a:lnTo>
                  <a:lnTo>
                    <a:pt x="582" y="244"/>
                  </a:lnTo>
                  <a:lnTo>
                    <a:pt x="586" y="245"/>
                  </a:lnTo>
                  <a:lnTo>
                    <a:pt x="588" y="249"/>
                  </a:lnTo>
                  <a:lnTo>
                    <a:pt x="588" y="255"/>
                  </a:lnTo>
                  <a:lnTo>
                    <a:pt x="586" y="261"/>
                  </a:lnTo>
                  <a:lnTo>
                    <a:pt x="582" y="269"/>
                  </a:lnTo>
                  <a:lnTo>
                    <a:pt x="582" y="272"/>
                  </a:lnTo>
                  <a:lnTo>
                    <a:pt x="581" y="276"/>
                  </a:lnTo>
                  <a:lnTo>
                    <a:pt x="582" y="277"/>
                  </a:lnTo>
                  <a:lnTo>
                    <a:pt x="583" y="279"/>
                  </a:lnTo>
                  <a:lnTo>
                    <a:pt x="584" y="279"/>
                  </a:lnTo>
                  <a:lnTo>
                    <a:pt x="586" y="279"/>
                  </a:lnTo>
                  <a:lnTo>
                    <a:pt x="588" y="277"/>
                  </a:lnTo>
                  <a:lnTo>
                    <a:pt x="591" y="276"/>
                  </a:lnTo>
                  <a:lnTo>
                    <a:pt x="593" y="275"/>
                  </a:lnTo>
                  <a:lnTo>
                    <a:pt x="596" y="274"/>
                  </a:lnTo>
                  <a:lnTo>
                    <a:pt x="598" y="270"/>
                  </a:lnTo>
                  <a:lnTo>
                    <a:pt x="600" y="267"/>
                  </a:lnTo>
                  <a:lnTo>
                    <a:pt x="603" y="264"/>
                  </a:lnTo>
                  <a:lnTo>
                    <a:pt x="605" y="261"/>
                  </a:lnTo>
                  <a:lnTo>
                    <a:pt x="609" y="256"/>
                  </a:lnTo>
                  <a:lnTo>
                    <a:pt x="612" y="252"/>
                  </a:lnTo>
                  <a:lnTo>
                    <a:pt x="617" y="250"/>
                  </a:lnTo>
                  <a:lnTo>
                    <a:pt x="624" y="247"/>
                  </a:lnTo>
                  <a:lnTo>
                    <a:pt x="632" y="246"/>
                  </a:lnTo>
                  <a:lnTo>
                    <a:pt x="638" y="247"/>
                  </a:lnTo>
                  <a:lnTo>
                    <a:pt x="642" y="250"/>
                  </a:lnTo>
                  <a:lnTo>
                    <a:pt x="645" y="252"/>
                  </a:lnTo>
                  <a:lnTo>
                    <a:pt x="649" y="255"/>
                  </a:lnTo>
                  <a:lnTo>
                    <a:pt x="653" y="255"/>
                  </a:lnTo>
                  <a:lnTo>
                    <a:pt x="655" y="257"/>
                  </a:lnTo>
                  <a:lnTo>
                    <a:pt x="658" y="260"/>
                  </a:lnTo>
                  <a:lnTo>
                    <a:pt x="660" y="260"/>
                  </a:lnTo>
                  <a:lnTo>
                    <a:pt x="663" y="261"/>
                  </a:lnTo>
                  <a:lnTo>
                    <a:pt x="667" y="261"/>
                  </a:lnTo>
                  <a:lnTo>
                    <a:pt x="670" y="261"/>
                  </a:lnTo>
                  <a:lnTo>
                    <a:pt x="674" y="261"/>
                  </a:lnTo>
                  <a:lnTo>
                    <a:pt x="676" y="262"/>
                  </a:lnTo>
                  <a:lnTo>
                    <a:pt x="679" y="264"/>
                  </a:lnTo>
                  <a:lnTo>
                    <a:pt x="681" y="266"/>
                  </a:lnTo>
                  <a:lnTo>
                    <a:pt x="688" y="272"/>
                  </a:lnTo>
                  <a:lnTo>
                    <a:pt x="695" y="277"/>
                  </a:lnTo>
                  <a:lnTo>
                    <a:pt x="705" y="282"/>
                  </a:lnTo>
                  <a:lnTo>
                    <a:pt x="715" y="284"/>
                  </a:lnTo>
                  <a:lnTo>
                    <a:pt x="725" y="280"/>
                  </a:lnTo>
                  <a:lnTo>
                    <a:pt x="736" y="276"/>
                  </a:lnTo>
                  <a:lnTo>
                    <a:pt x="739" y="276"/>
                  </a:lnTo>
                  <a:lnTo>
                    <a:pt x="741" y="276"/>
                  </a:lnTo>
                  <a:lnTo>
                    <a:pt x="744" y="277"/>
                  </a:lnTo>
                  <a:lnTo>
                    <a:pt x="745" y="279"/>
                  </a:lnTo>
                  <a:lnTo>
                    <a:pt x="747" y="280"/>
                  </a:lnTo>
                  <a:lnTo>
                    <a:pt x="750" y="281"/>
                  </a:lnTo>
                  <a:lnTo>
                    <a:pt x="752" y="284"/>
                  </a:lnTo>
                  <a:lnTo>
                    <a:pt x="756" y="289"/>
                  </a:lnTo>
                  <a:lnTo>
                    <a:pt x="760" y="293"/>
                  </a:lnTo>
                  <a:lnTo>
                    <a:pt x="764" y="300"/>
                  </a:lnTo>
                  <a:lnTo>
                    <a:pt x="762" y="305"/>
                  </a:lnTo>
                  <a:lnTo>
                    <a:pt x="757" y="307"/>
                  </a:lnTo>
                  <a:lnTo>
                    <a:pt x="751" y="308"/>
                  </a:lnTo>
                  <a:lnTo>
                    <a:pt x="745" y="310"/>
                  </a:lnTo>
                  <a:lnTo>
                    <a:pt x="739" y="312"/>
                  </a:lnTo>
                  <a:lnTo>
                    <a:pt x="734" y="318"/>
                  </a:lnTo>
                  <a:lnTo>
                    <a:pt x="734" y="322"/>
                  </a:lnTo>
                  <a:lnTo>
                    <a:pt x="734" y="326"/>
                  </a:lnTo>
                  <a:lnTo>
                    <a:pt x="736" y="328"/>
                  </a:lnTo>
                  <a:lnTo>
                    <a:pt x="738" y="331"/>
                  </a:lnTo>
                  <a:lnTo>
                    <a:pt x="740" y="332"/>
                  </a:lnTo>
                  <a:lnTo>
                    <a:pt x="744" y="332"/>
                  </a:lnTo>
                  <a:lnTo>
                    <a:pt x="746" y="332"/>
                  </a:lnTo>
                  <a:lnTo>
                    <a:pt x="750" y="331"/>
                  </a:lnTo>
                  <a:lnTo>
                    <a:pt x="757" y="332"/>
                  </a:lnTo>
                  <a:lnTo>
                    <a:pt x="765" y="335"/>
                  </a:lnTo>
                  <a:lnTo>
                    <a:pt x="771" y="337"/>
                  </a:lnTo>
                  <a:lnTo>
                    <a:pt x="780" y="338"/>
                  </a:lnTo>
                  <a:lnTo>
                    <a:pt x="789" y="337"/>
                  </a:lnTo>
                  <a:lnTo>
                    <a:pt x="799" y="331"/>
                  </a:lnTo>
                  <a:lnTo>
                    <a:pt x="810" y="325"/>
                  </a:lnTo>
                  <a:lnTo>
                    <a:pt x="821" y="320"/>
                  </a:lnTo>
                  <a:lnTo>
                    <a:pt x="833" y="318"/>
                  </a:lnTo>
                  <a:lnTo>
                    <a:pt x="846" y="322"/>
                  </a:lnTo>
                  <a:lnTo>
                    <a:pt x="857" y="328"/>
                  </a:lnTo>
                  <a:lnTo>
                    <a:pt x="867" y="337"/>
                  </a:lnTo>
                  <a:lnTo>
                    <a:pt x="871" y="338"/>
                  </a:lnTo>
                  <a:lnTo>
                    <a:pt x="872" y="338"/>
                  </a:lnTo>
                  <a:lnTo>
                    <a:pt x="875" y="337"/>
                  </a:lnTo>
                  <a:lnTo>
                    <a:pt x="875" y="336"/>
                  </a:lnTo>
                  <a:lnTo>
                    <a:pt x="876" y="333"/>
                  </a:lnTo>
                  <a:lnTo>
                    <a:pt x="876" y="331"/>
                  </a:lnTo>
                  <a:lnTo>
                    <a:pt x="875" y="328"/>
                  </a:lnTo>
                  <a:lnTo>
                    <a:pt x="875" y="325"/>
                  </a:lnTo>
                  <a:lnTo>
                    <a:pt x="875" y="322"/>
                  </a:lnTo>
                  <a:lnTo>
                    <a:pt x="875" y="320"/>
                  </a:lnTo>
                  <a:lnTo>
                    <a:pt x="876" y="318"/>
                  </a:lnTo>
                  <a:lnTo>
                    <a:pt x="877" y="316"/>
                  </a:lnTo>
                  <a:lnTo>
                    <a:pt x="881" y="313"/>
                  </a:lnTo>
                  <a:lnTo>
                    <a:pt x="885" y="311"/>
                  </a:lnTo>
                  <a:lnTo>
                    <a:pt x="887" y="308"/>
                  </a:lnTo>
                  <a:lnTo>
                    <a:pt x="891" y="305"/>
                  </a:lnTo>
                  <a:lnTo>
                    <a:pt x="893" y="303"/>
                  </a:lnTo>
                  <a:lnTo>
                    <a:pt x="894" y="301"/>
                  </a:lnTo>
                  <a:lnTo>
                    <a:pt x="897" y="300"/>
                  </a:lnTo>
                  <a:lnTo>
                    <a:pt x="899" y="298"/>
                  </a:lnTo>
                  <a:lnTo>
                    <a:pt x="902" y="297"/>
                  </a:lnTo>
                  <a:lnTo>
                    <a:pt x="904" y="295"/>
                  </a:lnTo>
                  <a:lnTo>
                    <a:pt x="908" y="290"/>
                  </a:lnTo>
                  <a:lnTo>
                    <a:pt x="914" y="285"/>
                  </a:lnTo>
                  <a:lnTo>
                    <a:pt x="923" y="281"/>
                  </a:lnTo>
                  <a:lnTo>
                    <a:pt x="931" y="279"/>
                  </a:lnTo>
                  <a:lnTo>
                    <a:pt x="936" y="279"/>
                  </a:lnTo>
                  <a:lnTo>
                    <a:pt x="942" y="281"/>
                  </a:lnTo>
                  <a:lnTo>
                    <a:pt x="946" y="287"/>
                  </a:lnTo>
                  <a:lnTo>
                    <a:pt x="951" y="292"/>
                  </a:lnTo>
                  <a:lnTo>
                    <a:pt x="957" y="295"/>
                  </a:lnTo>
                  <a:lnTo>
                    <a:pt x="958" y="295"/>
                  </a:lnTo>
                  <a:lnTo>
                    <a:pt x="961" y="293"/>
                  </a:lnTo>
                  <a:lnTo>
                    <a:pt x="963" y="292"/>
                  </a:lnTo>
                  <a:lnTo>
                    <a:pt x="965" y="291"/>
                  </a:lnTo>
                  <a:lnTo>
                    <a:pt x="968" y="289"/>
                  </a:lnTo>
                  <a:lnTo>
                    <a:pt x="970" y="287"/>
                  </a:lnTo>
                  <a:lnTo>
                    <a:pt x="972" y="286"/>
                  </a:lnTo>
                  <a:lnTo>
                    <a:pt x="973" y="286"/>
                  </a:lnTo>
                  <a:lnTo>
                    <a:pt x="974" y="287"/>
                  </a:lnTo>
                  <a:lnTo>
                    <a:pt x="977" y="289"/>
                  </a:lnTo>
                  <a:lnTo>
                    <a:pt x="978" y="291"/>
                  </a:lnTo>
                  <a:lnTo>
                    <a:pt x="979" y="293"/>
                  </a:lnTo>
                  <a:lnTo>
                    <a:pt x="980" y="296"/>
                  </a:lnTo>
                  <a:lnTo>
                    <a:pt x="982" y="298"/>
                  </a:lnTo>
                  <a:lnTo>
                    <a:pt x="983" y="300"/>
                  </a:lnTo>
                  <a:lnTo>
                    <a:pt x="984" y="302"/>
                  </a:lnTo>
                  <a:lnTo>
                    <a:pt x="988" y="305"/>
                  </a:lnTo>
                  <a:lnTo>
                    <a:pt x="992" y="306"/>
                  </a:lnTo>
                  <a:lnTo>
                    <a:pt x="995" y="307"/>
                  </a:lnTo>
                  <a:lnTo>
                    <a:pt x="998" y="307"/>
                  </a:lnTo>
                  <a:lnTo>
                    <a:pt x="1012" y="305"/>
                  </a:lnTo>
                  <a:lnTo>
                    <a:pt x="1025" y="301"/>
                  </a:lnTo>
                  <a:lnTo>
                    <a:pt x="1039" y="298"/>
                  </a:lnTo>
                  <a:lnTo>
                    <a:pt x="1053" y="300"/>
                  </a:lnTo>
                  <a:lnTo>
                    <a:pt x="1056" y="300"/>
                  </a:lnTo>
                  <a:lnTo>
                    <a:pt x="1059" y="301"/>
                  </a:lnTo>
                  <a:lnTo>
                    <a:pt x="1061" y="301"/>
                  </a:lnTo>
                  <a:lnTo>
                    <a:pt x="1065" y="301"/>
                  </a:lnTo>
                  <a:lnTo>
                    <a:pt x="1068" y="301"/>
                  </a:lnTo>
                  <a:lnTo>
                    <a:pt x="1069" y="300"/>
                  </a:lnTo>
                  <a:lnTo>
                    <a:pt x="1073" y="298"/>
                  </a:lnTo>
                  <a:lnTo>
                    <a:pt x="1075" y="296"/>
                  </a:lnTo>
                  <a:lnTo>
                    <a:pt x="1076" y="295"/>
                  </a:lnTo>
                  <a:lnTo>
                    <a:pt x="1078" y="292"/>
                  </a:lnTo>
                  <a:lnTo>
                    <a:pt x="1078" y="289"/>
                  </a:lnTo>
                  <a:lnTo>
                    <a:pt x="1079" y="286"/>
                  </a:lnTo>
                  <a:lnTo>
                    <a:pt x="1079" y="284"/>
                  </a:lnTo>
                  <a:lnTo>
                    <a:pt x="1084" y="279"/>
                  </a:lnTo>
                  <a:lnTo>
                    <a:pt x="1091" y="276"/>
                  </a:lnTo>
                  <a:lnTo>
                    <a:pt x="1100" y="275"/>
                  </a:lnTo>
                  <a:lnTo>
                    <a:pt x="1107" y="274"/>
                  </a:lnTo>
                  <a:lnTo>
                    <a:pt x="1111" y="274"/>
                  </a:lnTo>
                  <a:lnTo>
                    <a:pt x="1116" y="272"/>
                  </a:lnTo>
                  <a:lnTo>
                    <a:pt x="1110" y="272"/>
                  </a:lnTo>
                  <a:lnTo>
                    <a:pt x="1105" y="271"/>
                  </a:lnTo>
                  <a:lnTo>
                    <a:pt x="1100" y="270"/>
                  </a:lnTo>
                  <a:lnTo>
                    <a:pt x="1096" y="267"/>
                  </a:lnTo>
                  <a:lnTo>
                    <a:pt x="1093" y="262"/>
                  </a:lnTo>
                  <a:lnTo>
                    <a:pt x="1090" y="256"/>
                  </a:lnTo>
                  <a:lnTo>
                    <a:pt x="1088" y="250"/>
                  </a:lnTo>
                  <a:lnTo>
                    <a:pt x="1085" y="246"/>
                  </a:lnTo>
                  <a:lnTo>
                    <a:pt x="1080" y="245"/>
                  </a:lnTo>
                  <a:lnTo>
                    <a:pt x="1079" y="245"/>
                  </a:lnTo>
                  <a:lnTo>
                    <a:pt x="1078" y="245"/>
                  </a:lnTo>
                  <a:lnTo>
                    <a:pt x="1075" y="245"/>
                  </a:lnTo>
                  <a:lnTo>
                    <a:pt x="1073" y="245"/>
                  </a:lnTo>
                  <a:lnTo>
                    <a:pt x="1071" y="245"/>
                  </a:lnTo>
                  <a:lnTo>
                    <a:pt x="1069" y="244"/>
                  </a:lnTo>
                  <a:lnTo>
                    <a:pt x="1068" y="242"/>
                  </a:lnTo>
                  <a:lnTo>
                    <a:pt x="1068" y="240"/>
                  </a:lnTo>
                  <a:lnTo>
                    <a:pt x="1068" y="235"/>
                  </a:lnTo>
                  <a:lnTo>
                    <a:pt x="1069" y="231"/>
                  </a:lnTo>
                  <a:lnTo>
                    <a:pt x="1071" y="228"/>
                  </a:lnTo>
                  <a:lnTo>
                    <a:pt x="1075" y="225"/>
                  </a:lnTo>
                  <a:lnTo>
                    <a:pt x="1089" y="204"/>
                  </a:lnTo>
                  <a:lnTo>
                    <a:pt x="1101" y="183"/>
                  </a:lnTo>
                  <a:lnTo>
                    <a:pt x="1105" y="179"/>
                  </a:lnTo>
                  <a:lnTo>
                    <a:pt x="1107" y="178"/>
                  </a:lnTo>
                  <a:lnTo>
                    <a:pt x="1111" y="177"/>
                  </a:lnTo>
                  <a:lnTo>
                    <a:pt x="1114" y="177"/>
                  </a:lnTo>
                  <a:lnTo>
                    <a:pt x="1116" y="179"/>
                  </a:lnTo>
                  <a:lnTo>
                    <a:pt x="1117" y="182"/>
                  </a:lnTo>
                  <a:lnTo>
                    <a:pt x="1120" y="185"/>
                  </a:lnTo>
                  <a:lnTo>
                    <a:pt x="1119" y="189"/>
                  </a:lnTo>
                  <a:lnTo>
                    <a:pt x="1119" y="193"/>
                  </a:lnTo>
                  <a:lnTo>
                    <a:pt x="1119" y="195"/>
                  </a:lnTo>
                  <a:lnTo>
                    <a:pt x="1120" y="199"/>
                  </a:lnTo>
                  <a:lnTo>
                    <a:pt x="1122" y="203"/>
                  </a:lnTo>
                  <a:lnTo>
                    <a:pt x="1126" y="206"/>
                  </a:lnTo>
                  <a:lnTo>
                    <a:pt x="1130" y="210"/>
                  </a:lnTo>
                  <a:lnTo>
                    <a:pt x="1132" y="213"/>
                  </a:lnTo>
                  <a:lnTo>
                    <a:pt x="1135" y="216"/>
                  </a:lnTo>
                  <a:lnTo>
                    <a:pt x="1141" y="225"/>
                  </a:lnTo>
                  <a:lnTo>
                    <a:pt x="1149" y="235"/>
                  </a:lnTo>
                  <a:lnTo>
                    <a:pt x="1154" y="245"/>
                  </a:lnTo>
                  <a:lnTo>
                    <a:pt x="1152" y="251"/>
                  </a:lnTo>
                  <a:lnTo>
                    <a:pt x="1149" y="257"/>
                  </a:lnTo>
                  <a:lnTo>
                    <a:pt x="1141" y="264"/>
                  </a:lnTo>
                  <a:lnTo>
                    <a:pt x="1134" y="269"/>
                  </a:lnTo>
                  <a:lnTo>
                    <a:pt x="1127" y="271"/>
                  </a:lnTo>
                  <a:lnTo>
                    <a:pt x="1122" y="271"/>
                  </a:lnTo>
                  <a:lnTo>
                    <a:pt x="1117" y="272"/>
                  </a:lnTo>
                  <a:lnTo>
                    <a:pt x="1120" y="272"/>
                  </a:lnTo>
                  <a:lnTo>
                    <a:pt x="1122" y="274"/>
                  </a:lnTo>
                  <a:lnTo>
                    <a:pt x="1124" y="276"/>
                  </a:lnTo>
                  <a:lnTo>
                    <a:pt x="1125" y="279"/>
                  </a:lnTo>
                  <a:lnTo>
                    <a:pt x="1126" y="281"/>
                  </a:lnTo>
                  <a:lnTo>
                    <a:pt x="1127" y="284"/>
                  </a:lnTo>
                  <a:lnTo>
                    <a:pt x="1129" y="286"/>
                  </a:lnTo>
                  <a:lnTo>
                    <a:pt x="1131" y="290"/>
                  </a:lnTo>
                  <a:lnTo>
                    <a:pt x="1132" y="293"/>
                  </a:lnTo>
                  <a:lnTo>
                    <a:pt x="1132" y="297"/>
                  </a:lnTo>
                  <a:lnTo>
                    <a:pt x="1131" y="301"/>
                  </a:lnTo>
                  <a:lnTo>
                    <a:pt x="1129" y="305"/>
                  </a:lnTo>
                  <a:lnTo>
                    <a:pt x="1127" y="313"/>
                  </a:lnTo>
                  <a:lnTo>
                    <a:pt x="1130" y="321"/>
                  </a:lnTo>
                  <a:lnTo>
                    <a:pt x="1136" y="326"/>
                  </a:lnTo>
                  <a:lnTo>
                    <a:pt x="1142" y="328"/>
                  </a:lnTo>
                  <a:lnTo>
                    <a:pt x="1150" y="323"/>
                  </a:lnTo>
                  <a:lnTo>
                    <a:pt x="1152" y="315"/>
                  </a:lnTo>
                  <a:lnTo>
                    <a:pt x="1150" y="307"/>
                  </a:lnTo>
                  <a:lnTo>
                    <a:pt x="1147" y="301"/>
                  </a:lnTo>
                  <a:lnTo>
                    <a:pt x="1145" y="293"/>
                  </a:lnTo>
                  <a:lnTo>
                    <a:pt x="1147" y="287"/>
                  </a:lnTo>
                  <a:lnTo>
                    <a:pt x="1150" y="284"/>
                  </a:lnTo>
                  <a:lnTo>
                    <a:pt x="1155" y="279"/>
                  </a:lnTo>
                  <a:lnTo>
                    <a:pt x="1162" y="272"/>
                  </a:lnTo>
                  <a:lnTo>
                    <a:pt x="1170" y="266"/>
                  </a:lnTo>
                  <a:lnTo>
                    <a:pt x="1177" y="260"/>
                  </a:lnTo>
                  <a:lnTo>
                    <a:pt x="1182" y="255"/>
                  </a:lnTo>
                  <a:lnTo>
                    <a:pt x="1186" y="249"/>
                  </a:lnTo>
                  <a:lnTo>
                    <a:pt x="1185" y="245"/>
                  </a:lnTo>
                  <a:lnTo>
                    <a:pt x="1179" y="242"/>
                  </a:lnTo>
                  <a:lnTo>
                    <a:pt x="1175" y="242"/>
                  </a:lnTo>
                  <a:lnTo>
                    <a:pt x="1172" y="241"/>
                  </a:lnTo>
                  <a:lnTo>
                    <a:pt x="1169" y="240"/>
                  </a:lnTo>
                  <a:lnTo>
                    <a:pt x="1167" y="238"/>
                  </a:lnTo>
                  <a:lnTo>
                    <a:pt x="1166" y="235"/>
                  </a:lnTo>
                  <a:lnTo>
                    <a:pt x="1166" y="231"/>
                  </a:lnTo>
                  <a:lnTo>
                    <a:pt x="1166" y="229"/>
                  </a:lnTo>
                  <a:lnTo>
                    <a:pt x="1167" y="225"/>
                  </a:lnTo>
                  <a:lnTo>
                    <a:pt x="1169" y="223"/>
                  </a:lnTo>
                  <a:lnTo>
                    <a:pt x="1172" y="220"/>
                  </a:lnTo>
                  <a:lnTo>
                    <a:pt x="1176" y="219"/>
                  </a:lnTo>
                  <a:lnTo>
                    <a:pt x="1179" y="218"/>
                  </a:lnTo>
                  <a:lnTo>
                    <a:pt x="1181" y="215"/>
                  </a:lnTo>
                  <a:lnTo>
                    <a:pt x="1183" y="214"/>
                  </a:lnTo>
                  <a:lnTo>
                    <a:pt x="1187" y="211"/>
                  </a:lnTo>
                  <a:lnTo>
                    <a:pt x="1188" y="208"/>
                  </a:lnTo>
                  <a:lnTo>
                    <a:pt x="1190" y="206"/>
                  </a:lnTo>
                  <a:lnTo>
                    <a:pt x="1188" y="205"/>
                  </a:lnTo>
                  <a:lnTo>
                    <a:pt x="1187" y="203"/>
                  </a:lnTo>
                  <a:lnTo>
                    <a:pt x="1185" y="201"/>
                  </a:lnTo>
                  <a:lnTo>
                    <a:pt x="1182" y="199"/>
                  </a:lnTo>
                  <a:lnTo>
                    <a:pt x="1181" y="198"/>
                  </a:lnTo>
                  <a:lnTo>
                    <a:pt x="1170" y="195"/>
                  </a:lnTo>
                  <a:lnTo>
                    <a:pt x="1159" y="193"/>
                  </a:lnTo>
                  <a:lnTo>
                    <a:pt x="1150" y="188"/>
                  </a:lnTo>
                  <a:lnTo>
                    <a:pt x="1142" y="179"/>
                  </a:lnTo>
                  <a:lnTo>
                    <a:pt x="1136" y="173"/>
                  </a:lnTo>
                  <a:lnTo>
                    <a:pt x="1130" y="167"/>
                  </a:lnTo>
                  <a:lnTo>
                    <a:pt x="1126" y="159"/>
                  </a:lnTo>
                  <a:lnTo>
                    <a:pt x="1126" y="150"/>
                  </a:lnTo>
                  <a:lnTo>
                    <a:pt x="1127" y="148"/>
                  </a:lnTo>
                  <a:lnTo>
                    <a:pt x="1130" y="147"/>
                  </a:lnTo>
                  <a:lnTo>
                    <a:pt x="1132" y="145"/>
                  </a:lnTo>
                  <a:lnTo>
                    <a:pt x="1135" y="144"/>
                  </a:lnTo>
                  <a:lnTo>
                    <a:pt x="1137" y="142"/>
                  </a:lnTo>
                  <a:lnTo>
                    <a:pt x="1140" y="141"/>
                  </a:lnTo>
                  <a:lnTo>
                    <a:pt x="1141" y="138"/>
                  </a:lnTo>
                  <a:lnTo>
                    <a:pt x="1141" y="134"/>
                  </a:lnTo>
                  <a:lnTo>
                    <a:pt x="1141" y="133"/>
                  </a:lnTo>
                  <a:lnTo>
                    <a:pt x="1140" y="131"/>
                  </a:lnTo>
                  <a:lnTo>
                    <a:pt x="1139" y="128"/>
                  </a:lnTo>
                  <a:lnTo>
                    <a:pt x="1136" y="127"/>
                  </a:lnTo>
                  <a:lnTo>
                    <a:pt x="1135" y="117"/>
                  </a:lnTo>
                  <a:lnTo>
                    <a:pt x="1136" y="106"/>
                  </a:lnTo>
                  <a:lnTo>
                    <a:pt x="1139" y="103"/>
                  </a:lnTo>
                  <a:lnTo>
                    <a:pt x="1141" y="102"/>
                  </a:lnTo>
                  <a:lnTo>
                    <a:pt x="1144" y="101"/>
                  </a:lnTo>
                  <a:lnTo>
                    <a:pt x="1146" y="99"/>
                  </a:lnTo>
                  <a:lnTo>
                    <a:pt x="1150" y="98"/>
                  </a:lnTo>
                  <a:lnTo>
                    <a:pt x="1154" y="94"/>
                  </a:lnTo>
                  <a:lnTo>
                    <a:pt x="1156" y="87"/>
                  </a:lnTo>
                  <a:lnTo>
                    <a:pt x="1157" y="80"/>
                  </a:lnTo>
                  <a:lnTo>
                    <a:pt x="1160" y="75"/>
                  </a:lnTo>
                  <a:lnTo>
                    <a:pt x="1162" y="73"/>
                  </a:lnTo>
                  <a:lnTo>
                    <a:pt x="1164" y="71"/>
                  </a:lnTo>
                  <a:lnTo>
                    <a:pt x="1166" y="70"/>
                  </a:lnTo>
                  <a:lnTo>
                    <a:pt x="1169" y="68"/>
                  </a:lnTo>
                  <a:lnTo>
                    <a:pt x="1171" y="67"/>
                  </a:lnTo>
                  <a:close/>
                  <a:moveTo>
                    <a:pt x="970" y="0"/>
                  </a:moveTo>
                  <a:lnTo>
                    <a:pt x="980" y="0"/>
                  </a:lnTo>
                  <a:lnTo>
                    <a:pt x="984" y="4"/>
                  </a:lnTo>
                  <a:lnTo>
                    <a:pt x="984" y="10"/>
                  </a:lnTo>
                  <a:lnTo>
                    <a:pt x="983" y="17"/>
                  </a:lnTo>
                  <a:lnTo>
                    <a:pt x="983" y="24"/>
                  </a:lnTo>
                  <a:lnTo>
                    <a:pt x="980" y="26"/>
                  </a:lnTo>
                  <a:lnTo>
                    <a:pt x="979" y="27"/>
                  </a:lnTo>
                  <a:lnTo>
                    <a:pt x="977" y="29"/>
                  </a:lnTo>
                  <a:lnTo>
                    <a:pt x="974" y="30"/>
                  </a:lnTo>
                  <a:lnTo>
                    <a:pt x="973" y="32"/>
                  </a:lnTo>
                  <a:lnTo>
                    <a:pt x="972" y="34"/>
                  </a:lnTo>
                  <a:lnTo>
                    <a:pt x="972" y="36"/>
                  </a:lnTo>
                  <a:lnTo>
                    <a:pt x="972" y="36"/>
                  </a:lnTo>
                  <a:lnTo>
                    <a:pt x="970" y="37"/>
                  </a:lnTo>
                  <a:lnTo>
                    <a:pt x="969" y="39"/>
                  </a:lnTo>
                  <a:lnTo>
                    <a:pt x="969" y="41"/>
                  </a:lnTo>
                  <a:lnTo>
                    <a:pt x="967" y="44"/>
                  </a:lnTo>
                  <a:lnTo>
                    <a:pt x="965" y="45"/>
                  </a:lnTo>
                  <a:lnTo>
                    <a:pt x="964" y="47"/>
                  </a:lnTo>
                  <a:lnTo>
                    <a:pt x="963" y="50"/>
                  </a:lnTo>
                  <a:lnTo>
                    <a:pt x="964" y="52"/>
                  </a:lnTo>
                  <a:lnTo>
                    <a:pt x="965" y="55"/>
                  </a:lnTo>
                  <a:lnTo>
                    <a:pt x="967" y="57"/>
                  </a:lnTo>
                  <a:lnTo>
                    <a:pt x="967" y="60"/>
                  </a:lnTo>
                  <a:lnTo>
                    <a:pt x="967" y="63"/>
                  </a:lnTo>
                  <a:lnTo>
                    <a:pt x="965" y="67"/>
                  </a:lnTo>
                  <a:lnTo>
                    <a:pt x="964" y="72"/>
                  </a:lnTo>
                  <a:lnTo>
                    <a:pt x="964" y="77"/>
                  </a:lnTo>
                  <a:lnTo>
                    <a:pt x="964" y="81"/>
                  </a:lnTo>
                  <a:lnTo>
                    <a:pt x="965" y="85"/>
                  </a:lnTo>
                  <a:lnTo>
                    <a:pt x="967" y="87"/>
                  </a:lnTo>
                  <a:lnTo>
                    <a:pt x="967" y="91"/>
                  </a:lnTo>
                  <a:lnTo>
                    <a:pt x="967" y="101"/>
                  </a:lnTo>
                  <a:lnTo>
                    <a:pt x="968" y="104"/>
                  </a:lnTo>
                  <a:lnTo>
                    <a:pt x="969" y="108"/>
                  </a:lnTo>
                  <a:lnTo>
                    <a:pt x="970" y="111"/>
                  </a:lnTo>
                  <a:lnTo>
                    <a:pt x="973" y="113"/>
                  </a:lnTo>
                  <a:lnTo>
                    <a:pt x="974" y="116"/>
                  </a:lnTo>
                  <a:lnTo>
                    <a:pt x="973" y="124"/>
                  </a:lnTo>
                  <a:lnTo>
                    <a:pt x="972" y="131"/>
                  </a:lnTo>
                  <a:lnTo>
                    <a:pt x="972" y="137"/>
                  </a:lnTo>
                  <a:lnTo>
                    <a:pt x="975" y="147"/>
                  </a:lnTo>
                  <a:lnTo>
                    <a:pt x="980" y="158"/>
                  </a:lnTo>
                  <a:lnTo>
                    <a:pt x="984" y="162"/>
                  </a:lnTo>
                  <a:lnTo>
                    <a:pt x="990" y="163"/>
                  </a:lnTo>
                  <a:lnTo>
                    <a:pt x="998" y="163"/>
                  </a:lnTo>
                  <a:lnTo>
                    <a:pt x="1005" y="163"/>
                  </a:lnTo>
                  <a:lnTo>
                    <a:pt x="1013" y="164"/>
                  </a:lnTo>
                  <a:lnTo>
                    <a:pt x="1018" y="167"/>
                  </a:lnTo>
                  <a:lnTo>
                    <a:pt x="1020" y="172"/>
                  </a:lnTo>
                  <a:lnTo>
                    <a:pt x="1022" y="177"/>
                  </a:lnTo>
                  <a:lnTo>
                    <a:pt x="1024" y="183"/>
                  </a:lnTo>
                  <a:lnTo>
                    <a:pt x="1027" y="185"/>
                  </a:lnTo>
                  <a:lnTo>
                    <a:pt x="1028" y="187"/>
                  </a:lnTo>
                  <a:lnTo>
                    <a:pt x="1030" y="189"/>
                  </a:lnTo>
                  <a:lnTo>
                    <a:pt x="1032" y="190"/>
                  </a:lnTo>
                  <a:lnTo>
                    <a:pt x="1032" y="193"/>
                  </a:lnTo>
                  <a:lnTo>
                    <a:pt x="1030" y="195"/>
                  </a:lnTo>
                  <a:lnTo>
                    <a:pt x="1029" y="199"/>
                  </a:lnTo>
                  <a:lnTo>
                    <a:pt x="1029" y="201"/>
                  </a:lnTo>
                  <a:lnTo>
                    <a:pt x="1028" y="204"/>
                  </a:lnTo>
                  <a:lnTo>
                    <a:pt x="1027" y="206"/>
                  </a:lnTo>
                  <a:lnTo>
                    <a:pt x="1024" y="208"/>
                  </a:lnTo>
                  <a:lnTo>
                    <a:pt x="1022" y="209"/>
                  </a:lnTo>
                  <a:lnTo>
                    <a:pt x="1019" y="209"/>
                  </a:lnTo>
                  <a:lnTo>
                    <a:pt x="1018" y="209"/>
                  </a:lnTo>
                  <a:lnTo>
                    <a:pt x="1015" y="208"/>
                  </a:lnTo>
                  <a:lnTo>
                    <a:pt x="1014" y="205"/>
                  </a:lnTo>
                  <a:lnTo>
                    <a:pt x="1013" y="204"/>
                  </a:lnTo>
                  <a:lnTo>
                    <a:pt x="1012" y="203"/>
                  </a:lnTo>
                  <a:lnTo>
                    <a:pt x="1012" y="204"/>
                  </a:lnTo>
                  <a:lnTo>
                    <a:pt x="1007" y="205"/>
                  </a:lnTo>
                  <a:lnTo>
                    <a:pt x="1004" y="208"/>
                  </a:lnTo>
                  <a:lnTo>
                    <a:pt x="1002" y="210"/>
                  </a:lnTo>
                  <a:lnTo>
                    <a:pt x="999" y="213"/>
                  </a:lnTo>
                  <a:lnTo>
                    <a:pt x="995" y="214"/>
                  </a:lnTo>
                  <a:lnTo>
                    <a:pt x="992" y="216"/>
                  </a:lnTo>
                  <a:lnTo>
                    <a:pt x="989" y="218"/>
                  </a:lnTo>
                  <a:lnTo>
                    <a:pt x="989" y="220"/>
                  </a:lnTo>
                  <a:lnTo>
                    <a:pt x="989" y="223"/>
                  </a:lnTo>
                  <a:lnTo>
                    <a:pt x="990" y="224"/>
                  </a:lnTo>
                  <a:lnTo>
                    <a:pt x="993" y="225"/>
                  </a:lnTo>
                  <a:lnTo>
                    <a:pt x="995" y="225"/>
                  </a:lnTo>
                  <a:lnTo>
                    <a:pt x="998" y="225"/>
                  </a:lnTo>
                  <a:lnTo>
                    <a:pt x="1000" y="225"/>
                  </a:lnTo>
                  <a:lnTo>
                    <a:pt x="1003" y="224"/>
                  </a:lnTo>
                  <a:lnTo>
                    <a:pt x="1007" y="228"/>
                  </a:lnTo>
                  <a:lnTo>
                    <a:pt x="1009" y="234"/>
                  </a:lnTo>
                  <a:lnTo>
                    <a:pt x="1010" y="240"/>
                  </a:lnTo>
                  <a:lnTo>
                    <a:pt x="1008" y="245"/>
                  </a:lnTo>
                  <a:lnTo>
                    <a:pt x="1002" y="250"/>
                  </a:lnTo>
                  <a:lnTo>
                    <a:pt x="995" y="254"/>
                  </a:lnTo>
                  <a:lnTo>
                    <a:pt x="987" y="256"/>
                  </a:lnTo>
                  <a:lnTo>
                    <a:pt x="977" y="257"/>
                  </a:lnTo>
                  <a:lnTo>
                    <a:pt x="970" y="259"/>
                  </a:lnTo>
                  <a:lnTo>
                    <a:pt x="961" y="260"/>
                  </a:lnTo>
                  <a:lnTo>
                    <a:pt x="952" y="260"/>
                  </a:lnTo>
                  <a:lnTo>
                    <a:pt x="947" y="257"/>
                  </a:lnTo>
                  <a:lnTo>
                    <a:pt x="944" y="255"/>
                  </a:lnTo>
                  <a:lnTo>
                    <a:pt x="944" y="252"/>
                  </a:lnTo>
                  <a:lnTo>
                    <a:pt x="943" y="251"/>
                  </a:lnTo>
                  <a:lnTo>
                    <a:pt x="941" y="250"/>
                  </a:lnTo>
                  <a:lnTo>
                    <a:pt x="938" y="250"/>
                  </a:lnTo>
                  <a:lnTo>
                    <a:pt x="934" y="249"/>
                  </a:lnTo>
                  <a:lnTo>
                    <a:pt x="931" y="249"/>
                  </a:lnTo>
                  <a:lnTo>
                    <a:pt x="927" y="250"/>
                  </a:lnTo>
                  <a:lnTo>
                    <a:pt x="923" y="250"/>
                  </a:lnTo>
                  <a:lnTo>
                    <a:pt x="919" y="250"/>
                  </a:lnTo>
                  <a:lnTo>
                    <a:pt x="918" y="249"/>
                  </a:lnTo>
                  <a:lnTo>
                    <a:pt x="917" y="246"/>
                  </a:lnTo>
                  <a:lnTo>
                    <a:pt x="916" y="244"/>
                  </a:lnTo>
                  <a:lnTo>
                    <a:pt x="914" y="242"/>
                  </a:lnTo>
                  <a:lnTo>
                    <a:pt x="913" y="240"/>
                  </a:lnTo>
                  <a:lnTo>
                    <a:pt x="912" y="238"/>
                  </a:lnTo>
                  <a:lnTo>
                    <a:pt x="912" y="234"/>
                  </a:lnTo>
                  <a:lnTo>
                    <a:pt x="911" y="233"/>
                  </a:lnTo>
                  <a:lnTo>
                    <a:pt x="908" y="233"/>
                  </a:lnTo>
                  <a:lnTo>
                    <a:pt x="907" y="234"/>
                  </a:lnTo>
                  <a:lnTo>
                    <a:pt x="906" y="235"/>
                  </a:lnTo>
                  <a:lnTo>
                    <a:pt x="904" y="238"/>
                  </a:lnTo>
                  <a:lnTo>
                    <a:pt x="903" y="240"/>
                  </a:lnTo>
                  <a:lnTo>
                    <a:pt x="902" y="242"/>
                  </a:lnTo>
                  <a:lnTo>
                    <a:pt x="902" y="245"/>
                  </a:lnTo>
                  <a:lnTo>
                    <a:pt x="899" y="254"/>
                  </a:lnTo>
                  <a:lnTo>
                    <a:pt x="897" y="259"/>
                  </a:lnTo>
                  <a:lnTo>
                    <a:pt x="891" y="262"/>
                  </a:lnTo>
                  <a:lnTo>
                    <a:pt x="881" y="265"/>
                  </a:lnTo>
                  <a:lnTo>
                    <a:pt x="877" y="266"/>
                  </a:lnTo>
                  <a:lnTo>
                    <a:pt x="873" y="267"/>
                  </a:lnTo>
                  <a:lnTo>
                    <a:pt x="871" y="270"/>
                  </a:lnTo>
                  <a:lnTo>
                    <a:pt x="867" y="272"/>
                  </a:lnTo>
                  <a:lnTo>
                    <a:pt x="863" y="276"/>
                  </a:lnTo>
                  <a:lnTo>
                    <a:pt x="857" y="279"/>
                  </a:lnTo>
                  <a:lnTo>
                    <a:pt x="851" y="281"/>
                  </a:lnTo>
                  <a:lnTo>
                    <a:pt x="845" y="284"/>
                  </a:lnTo>
                  <a:lnTo>
                    <a:pt x="828" y="289"/>
                  </a:lnTo>
                  <a:lnTo>
                    <a:pt x="811" y="293"/>
                  </a:lnTo>
                  <a:lnTo>
                    <a:pt x="794" y="298"/>
                  </a:lnTo>
                  <a:lnTo>
                    <a:pt x="785" y="301"/>
                  </a:lnTo>
                  <a:lnTo>
                    <a:pt x="779" y="300"/>
                  </a:lnTo>
                  <a:lnTo>
                    <a:pt x="774" y="295"/>
                  </a:lnTo>
                  <a:lnTo>
                    <a:pt x="771" y="289"/>
                  </a:lnTo>
                  <a:lnTo>
                    <a:pt x="770" y="281"/>
                  </a:lnTo>
                  <a:lnTo>
                    <a:pt x="770" y="276"/>
                  </a:lnTo>
                  <a:lnTo>
                    <a:pt x="770" y="271"/>
                  </a:lnTo>
                  <a:lnTo>
                    <a:pt x="769" y="267"/>
                  </a:lnTo>
                  <a:lnTo>
                    <a:pt x="767" y="265"/>
                  </a:lnTo>
                  <a:lnTo>
                    <a:pt x="766" y="264"/>
                  </a:lnTo>
                  <a:lnTo>
                    <a:pt x="764" y="262"/>
                  </a:lnTo>
                  <a:lnTo>
                    <a:pt x="760" y="262"/>
                  </a:lnTo>
                  <a:lnTo>
                    <a:pt x="754" y="262"/>
                  </a:lnTo>
                  <a:lnTo>
                    <a:pt x="745" y="266"/>
                  </a:lnTo>
                  <a:lnTo>
                    <a:pt x="736" y="266"/>
                  </a:lnTo>
                  <a:lnTo>
                    <a:pt x="729" y="264"/>
                  </a:lnTo>
                  <a:lnTo>
                    <a:pt x="724" y="257"/>
                  </a:lnTo>
                  <a:lnTo>
                    <a:pt x="718" y="254"/>
                  </a:lnTo>
                  <a:lnTo>
                    <a:pt x="713" y="249"/>
                  </a:lnTo>
                  <a:lnTo>
                    <a:pt x="708" y="245"/>
                  </a:lnTo>
                  <a:lnTo>
                    <a:pt x="705" y="238"/>
                  </a:lnTo>
                  <a:lnTo>
                    <a:pt x="709" y="231"/>
                  </a:lnTo>
                  <a:lnTo>
                    <a:pt x="718" y="225"/>
                  </a:lnTo>
                  <a:lnTo>
                    <a:pt x="729" y="220"/>
                  </a:lnTo>
                  <a:lnTo>
                    <a:pt x="740" y="216"/>
                  </a:lnTo>
                  <a:lnTo>
                    <a:pt x="750" y="213"/>
                  </a:lnTo>
                  <a:lnTo>
                    <a:pt x="757" y="211"/>
                  </a:lnTo>
                  <a:lnTo>
                    <a:pt x="772" y="210"/>
                  </a:lnTo>
                  <a:lnTo>
                    <a:pt x="789" y="206"/>
                  </a:lnTo>
                  <a:lnTo>
                    <a:pt x="791" y="206"/>
                  </a:lnTo>
                  <a:lnTo>
                    <a:pt x="796" y="206"/>
                  </a:lnTo>
                  <a:lnTo>
                    <a:pt x="800" y="205"/>
                  </a:lnTo>
                  <a:lnTo>
                    <a:pt x="804" y="205"/>
                  </a:lnTo>
                  <a:lnTo>
                    <a:pt x="806" y="204"/>
                  </a:lnTo>
                  <a:lnTo>
                    <a:pt x="810" y="201"/>
                  </a:lnTo>
                  <a:lnTo>
                    <a:pt x="811" y="200"/>
                  </a:lnTo>
                  <a:lnTo>
                    <a:pt x="811" y="199"/>
                  </a:lnTo>
                  <a:lnTo>
                    <a:pt x="810" y="198"/>
                  </a:lnTo>
                  <a:lnTo>
                    <a:pt x="807" y="196"/>
                  </a:lnTo>
                  <a:lnTo>
                    <a:pt x="805" y="195"/>
                  </a:lnTo>
                  <a:lnTo>
                    <a:pt x="802" y="194"/>
                  </a:lnTo>
                  <a:lnTo>
                    <a:pt x="800" y="194"/>
                  </a:lnTo>
                  <a:lnTo>
                    <a:pt x="796" y="194"/>
                  </a:lnTo>
                  <a:lnTo>
                    <a:pt x="795" y="194"/>
                  </a:lnTo>
                  <a:lnTo>
                    <a:pt x="794" y="193"/>
                  </a:lnTo>
                  <a:lnTo>
                    <a:pt x="776" y="193"/>
                  </a:lnTo>
                  <a:lnTo>
                    <a:pt x="761" y="193"/>
                  </a:lnTo>
                  <a:lnTo>
                    <a:pt x="746" y="196"/>
                  </a:lnTo>
                  <a:lnTo>
                    <a:pt x="736" y="200"/>
                  </a:lnTo>
                  <a:lnTo>
                    <a:pt x="728" y="205"/>
                  </a:lnTo>
                  <a:lnTo>
                    <a:pt x="720" y="206"/>
                  </a:lnTo>
                  <a:lnTo>
                    <a:pt x="713" y="204"/>
                  </a:lnTo>
                  <a:lnTo>
                    <a:pt x="708" y="196"/>
                  </a:lnTo>
                  <a:lnTo>
                    <a:pt x="704" y="189"/>
                  </a:lnTo>
                  <a:lnTo>
                    <a:pt x="703" y="180"/>
                  </a:lnTo>
                  <a:lnTo>
                    <a:pt x="708" y="174"/>
                  </a:lnTo>
                  <a:lnTo>
                    <a:pt x="718" y="168"/>
                  </a:lnTo>
                  <a:lnTo>
                    <a:pt x="728" y="164"/>
                  </a:lnTo>
                  <a:lnTo>
                    <a:pt x="736" y="160"/>
                  </a:lnTo>
                  <a:lnTo>
                    <a:pt x="738" y="159"/>
                  </a:lnTo>
                  <a:lnTo>
                    <a:pt x="739" y="159"/>
                  </a:lnTo>
                  <a:lnTo>
                    <a:pt x="741" y="158"/>
                  </a:lnTo>
                  <a:lnTo>
                    <a:pt x="743" y="157"/>
                  </a:lnTo>
                  <a:lnTo>
                    <a:pt x="745" y="155"/>
                  </a:lnTo>
                  <a:lnTo>
                    <a:pt x="746" y="154"/>
                  </a:lnTo>
                  <a:lnTo>
                    <a:pt x="747" y="153"/>
                  </a:lnTo>
                  <a:lnTo>
                    <a:pt x="747" y="152"/>
                  </a:lnTo>
                  <a:lnTo>
                    <a:pt x="746" y="152"/>
                  </a:lnTo>
                  <a:lnTo>
                    <a:pt x="744" y="152"/>
                  </a:lnTo>
                  <a:lnTo>
                    <a:pt x="740" y="153"/>
                  </a:lnTo>
                  <a:lnTo>
                    <a:pt x="736" y="154"/>
                  </a:lnTo>
                  <a:lnTo>
                    <a:pt x="733" y="155"/>
                  </a:lnTo>
                  <a:lnTo>
                    <a:pt x="729" y="157"/>
                  </a:lnTo>
                  <a:lnTo>
                    <a:pt x="726" y="158"/>
                  </a:lnTo>
                  <a:lnTo>
                    <a:pt x="716" y="158"/>
                  </a:lnTo>
                  <a:lnTo>
                    <a:pt x="708" y="157"/>
                  </a:lnTo>
                  <a:lnTo>
                    <a:pt x="700" y="154"/>
                  </a:lnTo>
                  <a:lnTo>
                    <a:pt x="696" y="149"/>
                  </a:lnTo>
                  <a:lnTo>
                    <a:pt x="696" y="142"/>
                  </a:lnTo>
                  <a:lnTo>
                    <a:pt x="698" y="133"/>
                  </a:lnTo>
                  <a:lnTo>
                    <a:pt x="703" y="127"/>
                  </a:lnTo>
                  <a:lnTo>
                    <a:pt x="704" y="126"/>
                  </a:lnTo>
                  <a:lnTo>
                    <a:pt x="705" y="126"/>
                  </a:lnTo>
                  <a:lnTo>
                    <a:pt x="708" y="124"/>
                  </a:lnTo>
                  <a:lnTo>
                    <a:pt x="709" y="123"/>
                  </a:lnTo>
                  <a:lnTo>
                    <a:pt x="711" y="121"/>
                  </a:lnTo>
                  <a:lnTo>
                    <a:pt x="714" y="119"/>
                  </a:lnTo>
                  <a:lnTo>
                    <a:pt x="715" y="117"/>
                  </a:lnTo>
                  <a:lnTo>
                    <a:pt x="716" y="116"/>
                  </a:lnTo>
                  <a:lnTo>
                    <a:pt x="718" y="114"/>
                  </a:lnTo>
                  <a:lnTo>
                    <a:pt x="716" y="113"/>
                  </a:lnTo>
                  <a:lnTo>
                    <a:pt x="715" y="113"/>
                  </a:lnTo>
                  <a:lnTo>
                    <a:pt x="713" y="113"/>
                  </a:lnTo>
                  <a:lnTo>
                    <a:pt x="711" y="113"/>
                  </a:lnTo>
                  <a:lnTo>
                    <a:pt x="710" y="114"/>
                  </a:lnTo>
                  <a:lnTo>
                    <a:pt x="709" y="114"/>
                  </a:lnTo>
                  <a:lnTo>
                    <a:pt x="708" y="114"/>
                  </a:lnTo>
                  <a:lnTo>
                    <a:pt x="706" y="113"/>
                  </a:lnTo>
                  <a:lnTo>
                    <a:pt x="706" y="113"/>
                  </a:lnTo>
                  <a:lnTo>
                    <a:pt x="706" y="111"/>
                  </a:lnTo>
                  <a:lnTo>
                    <a:pt x="708" y="108"/>
                  </a:lnTo>
                  <a:lnTo>
                    <a:pt x="710" y="104"/>
                  </a:lnTo>
                  <a:lnTo>
                    <a:pt x="715" y="101"/>
                  </a:lnTo>
                  <a:lnTo>
                    <a:pt x="720" y="97"/>
                  </a:lnTo>
                  <a:lnTo>
                    <a:pt x="726" y="93"/>
                  </a:lnTo>
                  <a:lnTo>
                    <a:pt x="735" y="85"/>
                  </a:lnTo>
                  <a:lnTo>
                    <a:pt x="746" y="75"/>
                  </a:lnTo>
                  <a:lnTo>
                    <a:pt x="760" y="67"/>
                  </a:lnTo>
                  <a:lnTo>
                    <a:pt x="771" y="61"/>
                  </a:lnTo>
                  <a:lnTo>
                    <a:pt x="782" y="52"/>
                  </a:lnTo>
                  <a:lnTo>
                    <a:pt x="785" y="50"/>
                  </a:lnTo>
                  <a:lnTo>
                    <a:pt x="789" y="47"/>
                  </a:lnTo>
                  <a:lnTo>
                    <a:pt x="791" y="44"/>
                  </a:lnTo>
                  <a:lnTo>
                    <a:pt x="794" y="41"/>
                  </a:lnTo>
                  <a:lnTo>
                    <a:pt x="796" y="41"/>
                  </a:lnTo>
                  <a:lnTo>
                    <a:pt x="800" y="41"/>
                  </a:lnTo>
                  <a:lnTo>
                    <a:pt x="801" y="42"/>
                  </a:lnTo>
                  <a:lnTo>
                    <a:pt x="802" y="45"/>
                  </a:lnTo>
                  <a:lnTo>
                    <a:pt x="804" y="47"/>
                  </a:lnTo>
                  <a:lnTo>
                    <a:pt x="804" y="50"/>
                  </a:lnTo>
                  <a:lnTo>
                    <a:pt x="805" y="52"/>
                  </a:lnTo>
                  <a:lnTo>
                    <a:pt x="804" y="53"/>
                  </a:lnTo>
                  <a:lnTo>
                    <a:pt x="804" y="56"/>
                  </a:lnTo>
                  <a:lnTo>
                    <a:pt x="802" y="57"/>
                  </a:lnTo>
                  <a:lnTo>
                    <a:pt x="801" y="60"/>
                  </a:lnTo>
                  <a:lnTo>
                    <a:pt x="801" y="62"/>
                  </a:lnTo>
                  <a:lnTo>
                    <a:pt x="799" y="65"/>
                  </a:lnTo>
                  <a:lnTo>
                    <a:pt x="795" y="70"/>
                  </a:lnTo>
                  <a:lnTo>
                    <a:pt x="790" y="75"/>
                  </a:lnTo>
                  <a:lnTo>
                    <a:pt x="786" y="78"/>
                  </a:lnTo>
                  <a:lnTo>
                    <a:pt x="784" y="83"/>
                  </a:lnTo>
                  <a:lnTo>
                    <a:pt x="784" y="85"/>
                  </a:lnTo>
                  <a:lnTo>
                    <a:pt x="789" y="86"/>
                  </a:lnTo>
                  <a:lnTo>
                    <a:pt x="804" y="77"/>
                  </a:lnTo>
                  <a:lnTo>
                    <a:pt x="805" y="73"/>
                  </a:lnTo>
                  <a:lnTo>
                    <a:pt x="806" y="71"/>
                  </a:lnTo>
                  <a:lnTo>
                    <a:pt x="807" y="67"/>
                  </a:lnTo>
                  <a:lnTo>
                    <a:pt x="809" y="65"/>
                  </a:lnTo>
                  <a:lnTo>
                    <a:pt x="815" y="60"/>
                  </a:lnTo>
                  <a:lnTo>
                    <a:pt x="822" y="57"/>
                  </a:lnTo>
                  <a:lnTo>
                    <a:pt x="830" y="58"/>
                  </a:lnTo>
                  <a:lnTo>
                    <a:pt x="835" y="60"/>
                  </a:lnTo>
                  <a:lnTo>
                    <a:pt x="838" y="61"/>
                  </a:lnTo>
                  <a:lnTo>
                    <a:pt x="841" y="62"/>
                  </a:lnTo>
                  <a:lnTo>
                    <a:pt x="842" y="65"/>
                  </a:lnTo>
                  <a:lnTo>
                    <a:pt x="845" y="67"/>
                  </a:lnTo>
                  <a:lnTo>
                    <a:pt x="845" y="70"/>
                  </a:lnTo>
                  <a:lnTo>
                    <a:pt x="845" y="73"/>
                  </a:lnTo>
                  <a:lnTo>
                    <a:pt x="842" y="77"/>
                  </a:lnTo>
                  <a:lnTo>
                    <a:pt x="842" y="80"/>
                  </a:lnTo>
                  <a:lnTo>
                    <a:pt x="841" y="81"/>
                  </a:lnTo>
                  <a:lnTo>
                    <a:pt x="840" y="83"/>
                  </a:lnTo>
                  <a:lnTo>
                    <a:pt x="840" y="85"/>
                  </a:lnTo>
                  <a:lnTo>
                    <a:pt x="838" y="86"/>
                  </a:lnTo>
                  <a:lnTo>
                    <a:pt x="838" y="87"/>
                  </a:lnTo>
                  <a:lnTo>
                    <a:pt x="840" y="87"/>
                  </a:lnTo>
                  <a:lnTo>
                    <a:pt x="841" y="87"/>
                  </a:lnTo>
                  <a:lnTo>
                    <a:pt x="842" y="86"/>
                  </a:lnTo>
                  <a:lnTo>
                    <a:pt x="845" y="83"/>
                  </a:lnTo>
                  <a:lnTo>
                    <a:pt x="848" y="80"/>
                  </a:lnTo>
                  <a:lnTo>
                    <a:pt x="852" y="77"/>
                  </a:lnTo>
                  <a:lnTo>
                    <a:pt x="855" y="76"/>
                  </a:lnTo>
                  <a:lnTo>
                    <a:pt x="858" y="75"/>
                  </a:lnTo>
                  <a:lnTo>
                    <a:pt x="860" y="75"/>
                  </a:lnTo>
                  <a:lnTo>
                    <a:pt x="863" y="75"/>
                  </a:lnTo>
                  <a:lnTo>
                    <a:pt x="866" y="73"/>
                  </a:lnTo>
                  <a:lnTo>
                    <a:pt x="867" y="71"/>
                  </a:lnTo>
                  <a:lnTo>
                    <a:pt x="868" y="70"/>
                  </a:lnTo>
                  <a:lnTo>
                    <a:pt x="868" y="63"/>
                  </a:lnTo>
                  <a:lnTo>
                    <a:pt x="865" y="56"/>
                  </a:lnTo>
                  <a:lnTo>
                    <a:pt x="863" y="50"/>
                  </a:lnTo>
                  <a:lnTo>
                    <a:pt x="863" y="48"/>
                  </a:lnTo>
                  <a:lnTo>
                    <a:pt x="865" y="47"/>
                  </a:lnTo>
                  <a:lnTo>
                    <a:pt x="866" y="47"/>
                  </a:lnTo>
                  <a:lnTo>
                    <a:pt x="868" y="47"/>
                  </a:lnTo>
                  <a:lnTo>
                    <a:pt x="872" y="47"/>
                  </a:lnTo>
                  <a:lnTo>
                    <a:pt x="875" y="48"/>
                  </a:lnTo>
                  <a:lnTo>
                    <a:pt x="878" y="48"/>
                  </a:lnTo>
                  <a:lnTo>
                    <a:pt x="880" y="50"/>
                  </a:lnTo>
                  <a:lnTo>
                    <a:pt x="881" y="50"/>
                  </a:lnTo>
                  <a:lnTo>
                    <a:pt x="888" y="55"/>
                  </a:lnTo>
                  <a:lnTo>
                    <a:pt x="892" y="62"/>
                  </a:lnTo>
                  <a:lnTo>
                    <a:pt x="893" y="70"/>
                  </a:lnTo>
                  <a:lnTo>
                    <a:pt x="894" y="77"/>
                  </a:lnTo>
                  <a:lnTo>
                    <a:pt x="896" y="90"/>
                  </a:lnTo>
                  <a:lnTo>
                    <a:pt x="897" y="101"/>
                  </a:lnTo>
                  <a:lnTo>
                    <a:pt x="897" y="111"/>
                  </a:lnTo>
                  <a:lnTo>
                    <a:pt x="897" y="112"/>
                  </a:lnTo>
                  <a:lnTo>
                    <a:pt x="898" y="113"/>
                  </a:lnTo>
                  <a:lnTo>
                    <a:pt x="899" y="114"/>
                  </a:lnTo>
                  <a:lnTo>
                    <a:pt x="899" y="116"/>
                  </a:lnTo>
                  <a:lnTo>
                    <a:pt x="902" y="116"/>
                  </a:lnTo>
                  <a:lnTo>
                    <a:pt x="904" y="114"/>
                  </a:lnTo>
                  <a:lnTo>
                    <a:pt x="907" y="113"/>
                  </a:lnTo>
                  <a:lnTo>
                    <a:pt x="909" y="111"/>
                  </a:lnTo>
                  <a:lnTo>
                    <a:pt x="912" y="107"/>
                  </a:lnTo>
                  <a:lnTo>
                    <a:pt x="913" y="104"/>
                  </a:lnTo>
                  <a:lnTo>
                    <a:pt x="913" y="101"/>
                  </a:lnTo>
                  <a:lnTo>
                    <a:pt x="913" y="98"/>
                  </a:lnTo>
                  <a:lnTo>
                    <a:pt x="913" y="96"/>
                  </a:lnTo>
                  <a:lnTo>
                    <a:pt x="912" y="93"/>
                  </a:lnTo>
                  <a:lnTo>
                    <a:pt x="911" y="86"/>
                  </a:lnTo>
                  <a:lnTo>
                    <a:pt x="911" y="80"/>
                  </a:lnTo>
                  <a:lnTo>
                    <a:pt x="909" y="72"/>
                  </a:lnTo>
                  <a:lnTo>
                    <a:pt x="909" y="45"/>
                  </a:lnTo>
                  <a:lnTo>
                    <a:pt x="909" y="42"/>
                  </a:lnTo>
                  <a:lnTo>
                    <a:pt x="911" y="40"/>
                  </a:lnTo>
                  <a:lnTo>
                    <a:pt x="911" y="37"/>
                  </a:lnTo>
                  <a:lnTo>
                    <a:pt x="912" y="35"/>
                  </a:lnTo>
                  <a:lnTo>
                    <a:pt x="913" y="34"/>
                  </a:lnTo>
                  <a:lnTo>
                    <a:pt x="916" y="31"/>
                  </a:lnTo>
                  <a:lnTo>
                    <a:pt x="919" y="30"/>
                  </a:lnTo>
                  <a:lnTo>
                    <a:pt x="922" y="30"/>
                  </a:lnTo>
                  <a:lnTo>
                    <a:pt x="924" y="31"/>
                  </a:lnTo>
                  <a:lnTo>
                    <a:pt x="927" y="32"/>
                  </a:lnTo>
                  <a:lnTo>
                    <a:pt x="928" y="34"/>
                  </a:lnTo>
                  <a:lnTo>
                    <a:pt x="932" y="35"/>
                  </a:lnTo>
                  <a:lnTo>
                    <a:pt x="936" y="35"/>
                  </a:lnTo>
                  <a:lnTo>
                    <a:pt x="939" y="35"/>
                  </a:lnTo>
                  <a:lnTo>
                    <a:pt x="943" y="36"/>
                  </a:lnTo>
                  <a:lnTo>
                    <a:pt x="947" y="36"/>
                  </a:lnTo>
                  <a:lnTo>
                    <a:pt x="948" y="39"/>
                  </a:lnTo>
                  <a:lnTo>
                    <a:pt x="951" y="40"/>
                  </a:lnTo>
                  <a:lnTo>
                    <a:pt x="952" y="42"/>
                  </a:lnTo>
                  <a:lnTo>
                    <a:pt x="953" y="45"/>
                  </a:lnTo>
                  <a:lnTo>
                    <a:pt x="954" y="46"/>
                  </a:lnTo>
                  <a:lnTo>
                    <a:pt x="957" y="47"/>
                  </a:lnTo>
                  <a:lnTo>
                    <a:pt x="959" y="46"/>
                  </a:lnTo>
                  <a:lnTo>
                    <a:pt x="961" y="45"/>
                  </a:lnTo>
                  <a:lnTo>
                    <a:pt x="961" y="42"/>
                  </a:lnTo>
                  <a:lnTo>
                    <a:pt x="961" y="40"/>
                  </a:lnTo>
                  <a:lnTo>
                    <a:pt x="961" y="37"/>
                  </a:lnTo>
                  <a:lnTo>
                    <a:pt x="959" y="35"/>
                  </a:lnTo>
                  <a:lnTo>
                    <a:pt x="959" y="32"/>
                  </a:lnTo>
                  <a:lnTo>
                    <a:pt x="959" y="31"/>
                  </a:lnTo>
                  <a:lnTo>
                    <a:pt x="957" y="27"/>
                  </a:lnTo>
                  <a:lnTo>
                    <a:pt x="953" y="25"/>
                  </a:lnTo>
                  <a:lnTo>
                    <a:pt x="951" y="24"/>
                  </a:lnTo>
                  <a:lnTo>
                    <a:pt x="947" y="21"/>
                  </a:lnTo>
                  <a:lnTo>
                    <a:pt x="944" y="20"/>
                  </a:lnTo>
                  <a:lnTo>
                    <a:pt x="943" y="20"/>
                  </a:lnTo>
                  <a:lnTo>
                    <a:pt x="942" y="19"/>
                  </a:lnTo>
                  <a:lnTo>
                    <a:pt x="939" y="17"/>
                  </a:lnTo>
                  <a:lnTo>
                    <a:pt x="938" y="16"/>
                  </a:lnTo>
                  <a:lnTo>
                    <a:pt x="938" y="15"/>
                  </a:lnTo>
                  <a:lnTo>
                    <a:pt x="938" y="14"/>
                  </a:lnTo>
                  <a:lnTo>
                    <a:pt x="941" y="10"/>
                  </a:lnTo>
                  <a:lnTo>
                    <a:pt x="942" y="7"/>
                  </a:lnTo>
                  <a:lnTo>
                    <a:pt x="944" y="5"/>
                  </a:lnTo>
                  <a:lnTo>
                    <a:pt x="947" y="4"/>
                  </a:lnTo>
                  <a:lnTo>
                    <a:pt x="952" y="2"/>
                  </a:lnTo>
                  <a:lnTo>
                    <a:pt x="961" y="1"/>
                  </a:lnTo>
                  <a:lnTo>
                    <a:pt x="970" y="0"/>
                  </a:lnTo>
                  <a:close/>
                </a:path>
              </a:pathLst>
            </a:custGeom>
            <a:grp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sp>
          <p:nvSpPr>
            <p:cNvPr id="16" name="Freeform 9"/>
            <p:cNvSpPr>
              <a:spLocks noEditPoints="1"/>
            </p:cNvSpPr>
            <p:nvPr/>
          </p:nvSpPr>
          <p:spPr bwMode="auto">
            <a:xfrm>
              <a:off x="5219" y="221"/>
              <a:ext cx="879" cy="262"/>
            </a:xfrm>
            <a:custGeom>
              <a:avLst/>
              <a:gdLst>
                <a:gd name="T0" fmla="*/ 173 w 2635"/>
                <a:gd name="T1" fmla="*/ 185 h 786"/>
                <a:gd name="T2" fmla="*/ 107 w 2635"/>
                <a:gd name="T3" fmla="*/ 304 h 786"/>
                <a:gd name="T4" fmla="*/ 17 w 2635"/>
                <a:gd name="T5" fmla="*/ 317 h 786"/>
                <a:gd name="T6" fmla="*/ 80 w 2635"/>
                <a:gd name="T7" fmla="*/ 190 h 786"/>
                <a:gd name="T8" fmla="*/ 2397 w 2635"/>
                <a:gd name="T9" fmla="*/ 219 h 786"/>
                <a:gd name="T10" fmla="*/ 2386 w 2635"/>
                <a:gd name="T11" fmla="*/ 229 h 786"/>
                <a:gd name="T12" fmla="*/ 558 w 2635"/>
                <a:gd name="T13" fmla="*/ 176 h 786"/>
                <a:gd name="T14" fmla="*/ 516 w 2635"/>
                <a:gd name="T15" fmla="*/ 302 h 786"/>
                <a:gd name="T16" fmla="*/ 479 w 2635"/>
                <a:gd name="T17" fmla="*/ 227 h 786"/>
                <a:gd name="T18" fmla="*/ 526 w 2635"/>
                <a:gd name="T19" fmla="*/ 169 h 786"/>
                <a:gd name="T20" fmla="*/ 789 w 2635"/>
                <a:gd name="T21" fmla="*/ 215 h 786"/>
                <a:gd name="T22" fmla="*/ 816 w 2635"/>
                <a:gd name="T23" fmla="*/ 224 h 786"/>
                <a:gd name="T24" fmla="*/ 862 w 2635"/>
                <a:gd name="T25" fmla="*/ 148 h 786"/>
                <a:gd name="T26" fmla="*/ 936 w 2635"/>
                <a:gd name="T27" fmla="*/ 236 h 786"/>
                <a:gd name="T28" fmla="*/ 971 w 2635"/>
                <a:gd name="T29" fmla="*/ 200 h 786"/>
                <a:gd name="T30" fmla="*/ 998 w 2635"/>
                <a:gd name="T31" fmla="*/ 195 h 786"/>
                <a:gd name="T32" fmla="*/ 1043 w 2635"/>
                <a:gd name="T33" fmla="*/ 268 h 786"/>
                <a:gd name="T34" fmla="*/ 1097 w 2635"/>
                <a:gd name="T35" fmla="*/ 306 h 786"/>
                <a:gd name="T36" fmla="*/ 1151 w 2635"/>
                <a:gd name="T37" fmla="*/ 365 h 786"/>
                <a:gd name="T38" fmla="*/ 1197 w 2635"/>
                <a:gd name="T39" fmla="*/ 394 h 786"/>
                <a:gd name="T40" fmla="*/ 1344 w 2635"/>
                <a:gd name="T41" fmla="*/ 524 h 786"/>
                <a:gd name="T42" fmla="*/ 1301 w 2635"/>
                <a:gd name="T43" fmla="*/ 625 h 786"/>
                <a:gd name="T44" fmla="*/ 1235 w 2635"/>
                <a:gd name="T45" fmla="*/ 612 h 786"/>
                <a:gd name="T46" fmla="*/ 1200 w 2635"/>
                <a:gd name="T47" fmla="*/ 695 h 786"/>
                <a:gd name="T48" fmla="*/ 1131 w 2635"/>
                <a:gd name="T49" fmla="*/ 712 h 786"/>
                <a:gd name="T50" fmla="*/ 1036 w 2635"/>
                <a:gd name="T51" fmla="*/ 658 h 786"/>
                <a:gd name="T52" fmla="*/ 1077 w 2635"/>
                <a:gd name="T53" fmla="*/ 579 h 786"/>
                <a:gd name="T54" fmla="*/ 1158 w 2635"/>
                <a:gd name="T55" fmla="*/ 526 h 786"/>
                <a:gd name="T56" fmla="*/ 1065 w 2635"/>
                <a:gd name="T57" fmla="*/ 437 h 786"/>
                <a:gd name="T58" fmla="*/ 1009 w 2635"/>
                <a:gd name="T59" fmla="*/ 394 h 786"/>
                <a:gd name="T60" fmla="*/ 976 w 2635"/>
                <a:gd name="T61" fmla="*/ 335 h 786"/>
                <a:gd name="T62" fmla="*/ 815 w 2635"/>
                <a:gd name="T63" fmla="*/ 357 h 786"/>
                <a:gd name="T64" fmla="*/ 737 w 2635"/>
                <a:gd name="T65" fmla="*/ 289 h 786"/>
                <a:gd name="T66" fmla="*/ 693 w 2635"/>
                <a:gd name="T67" fmla="*/ 158 h 786"/>
                <a:gd name="T68" fmla="*/ 634 w 2635"/>
                <a:gd name="T69" fmla="*/ 216 h 786"/>
                <a:gd name="T70" fmla="*/ 627 w 2635"/>
                <a:gd name="T71" fmla="*/ 133 h 786"/>
                <a:gd name="T72" fmla="*/ 2595 w 2635"/>
                <a:gd name="T73" fmla="*/ 108 h 786"/>
                <a:gd name="T74" fmla="*/ 2616 w 2635"/>
                <a:gd name="T75" fmla="*/ 141 h 786"/>
                <a:gd name="T76" fmla="*/ 2633 w 2635"/>
                <a:gd name="T77" fmla="*/ 184 h 786"/>
                <a:gd name="T78" fmla="*/ 2596 w 2635"/>
                <a:gd name="T79" fmla="*/ 164 h 786"/>
                <a:gd name="T80" fmla="*/ 2584 w 2635"/>
                <a:gd name="T81" fmla="*/ 125 h 786"/>
                <a:gd name="T82" fmla="*/ 2269 w 2635"/>
                <a:gd name="T83" fmla="*/ 67 h 786"/>
                <a:gd name="T84" fmla="*/ 2301 w 2635"/>
                <a:gd name="T85" fmla="*/ 95 h 786"/>
                <a:gd name="T86" fmla="*/ 2341 w 2635"/>
                <a:gd name="T87" fmla="*/ 128 h 786"/>
                <a:gd name="T88" fmla="*/ 2356 w 2635"/>
                <a:gd name="T89" fmla="*/ 176 h 786"/>
                <a:gd name="T90" fmla="*/ 2345 w 2635"/>
                <a:gd name="T91" fmla="*/ 236 h 786"/>
                <a:gd name="T92" fmla="*/ 2315 w 2635"/>
                <a:gd name="T93" fmla="*/ 175 h 786"/>
                <a:gd name="T94" fmla="*/ 2321 w 2635"/>
                <a:gd name="T95" fmla="*/ 151 h 786"/>
                <a:gd name="T96" fmla="*/ 2269 w 2635"/>
                <a:gd name="T97" fmla="*/ 92 h 786"/>
                <a:gd name="T98" fmla="*/ 2344 w 2635"/>
                <a:gd name="T99" fmla="*/ 73 h 786"/>
                <a:gd name="T100" fmla="*/ 2380 w 2635"/>
                <a:gd name="T101" fmla="*/ 93 h 786"/>
                <a:gd name="T102" fmla="*/ 2387 w 2635"/>
                <a:gd name="T103" fmla="*/ 146 h 786"/>
                <a:gd name="T104" fmla="*/ 2341 w 2635"/>
                <a:gd name="T105" fmla="*/ 98 h 786"/>
                <a:gd name="T106" fmla="*/ 2307 w 2635"/>
                <a:gd name="T107" fmla="*/ 66 h 786"/>
                <a:gd name="T108" fmla="*/ 2305 w 2635"/>
                <a:gd name="T109" fmla="*/ 44 h 786"/>
                <a:gd name="T110" fmla="*/ 393 w 2635"/>
                <a:gd name="T111" fmla="*/ 44 h 786"/>
                <a:gd name="T112" fmla="*/ 284 w 2635"/>
                <a:gd name="T113" fmla="*/ 150 h 786"/>
                <a:gd name="T114" fmla="*/ 251 w 2635"/>
                <a:gd name="T115" fmla="*/ 123 h 786"/>
                <a:gd name="T116" fmla="*/ 182 w 2635"/>
                <a:gd name="T117" fmla="*/ 119 h 786"/>
                <a:gd name="T118" fmla="*/ 218 w 2635"/>
                <a:gd name="T119" fmla="*/ 68 h 786"/>
                <a:gd name="T120" fmla="*/ 296 w 2635"/>
                <a:gd name="T121" fmla="*/ 68 h 786"/>
                <a:gd name="T122" fmla="*/ 337 w 2635"/>
                <a:gd name="T123" fmla="*/ 46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35" h="786">
                  <a:moveTo>
                    <a:pt x="2415" y="182"/>
                  </a:moveTo>
                  <a:lnTo>
                    <a:pt x="2423" y="189"/>
                  </a:lnTo>
                  <a:lnTo>
                    <a:pt x="2423" y="190"/>
                  </a:lnTo>
                  <a:lnTo>
                    <a:pt x="2423" y="190"/>
                  </a:lnTo>
                  <a:lnTo>
                    <a:pt x="2423" y="191"/>
                  </a:lnTo>
                  <a:lnTo>
                    <a:pt x="2425" y="192"/>
                  </a:lnTo>
                  <a:lnTo>
                    <a:pt x="2423" y="191"/>
                  </a:lnTo>
                  <a:lnTo>
                    <a:pt x="2423" y="190"/>
                  </a:lnTo>
                  <a:lnTo>
                    <a:pt x="2420" y="187"/>
                  </a:lnTo>
                  <a:lnTo>
                    <a:pt x="2417" y="186"/>
                  </a:lnTo>
                  <a:lnTo>
                    <a:pt x="2415" y="185"/>
                  </a:lnTo>
                  <a:lnTo>
                    <a:pt x="2415" y="182"/>
                  </a:lnTo>
                  <a:close/>
                  <a:moveTo>
                    <a:pt x="110" y="178"/>
                  </a:moveTo>
                  <a:lnTo>
                    <a:pt x="112" y="178"/>
                  </a:lnTo>
                  <a:lnTo>
                    <a:pt x="114" y="180"/>
                  </a:lnTo>
                  <a:lnTo>
                    <a:pt x="115" y="181"/>
                  </a:lnTo>
                  <a:lnTo>
                    <a:pt x="116" y="184"/>
                  </a:lnTo>
                  <a:lnTo>
                    <a:pt x="116" y="186"/>
                  </a:lnTo>
                  <a:lnTo>
                    <a:pt x="117" y="187"/>
                  </a:lnTo>
                  <a:lnTo>
                    <a:pt x="121" y="190"/>
                  </a:lnTo>
                  <a:lnTo>
                    <a:pt x="125" y="190"/>
                  </a:lnTo>
                  <a:lnTo>
                    <a:pt x="127" y="191"/>
                  </a:lnTo>
                  <a:lnTo>
                    <a:pt x="131" y="194"/>
                  </a:lnTo>
                  <a:lnTo>
                    <a:pt x="135" y="195"/>
                  </a:lnTo>
                  <a:lnTo>
                    <a:pt x="137" y="197"/>
                  </a:lnTo>
                  <a:lnTo>
                    <a:pt x="141" y="197"/>
                  </a:lnTo>
                  <a:lnTo>
                    <a:pt x="145" y="199"/>
                  </a:lnTo>
                  <a:lnTo>
                    <a:pt x="147" y="197"/>
                  </a:lnTo>
                  <a:lnTo>
                    <a:pt x="150" y="196"/>
                  </a:lnTo>
                  <a:lnTo>
                    <a:pt x="152" y="195"/>
                  </a:lnTo>
                  <a:lnTo>
                    <a:pt x="154" y="192"/>
                  </a:lnTo>
                  <a:lnTo>
                    <a:pt x="155" y="190"/>
                  </a:lnTo>
                  <a:lnTo>
                    <a:pt x="165" y="185"/>
                  </a:lnTo>
                  <a:lnTo>
                    <a:pt x="173" y="185"/>
                  </a:lnTo>
                  <a:lnTo>
                    <a:pt x="181" y="189"/>
                  </a:lnTo>
                  <a:lnTo>
                    <a:pt x="187" y="194"/>
                  </a:lnTo>
                  <a:lnTo>
                    <a:pt x="192" y="200"/>
                  </a:lnTo>
                  <a:lnTo>
                    <a:pt x="196" y="204"/>
                  </a:lnTo>
                  <a:lnTo>
                    <a:pt x="197" y="206"/>
                  </a:lnTo>
                  <a:lnTo>
                    <a:pt x="200" y="209"/>
                  </a:lnTo>
                  <a:lnTo>
                    <a:pt x="202" y="212"/>
                  </a:lnTo>
                  <a:lnTo>
                    <a:pt x="203" y="215"/>
                  </a:lnTo>
                  <a:lnTo>
                    <a:pt x="205" y="217"/>
                  </a:lnTo>
                  <a:lnTo>
                    <a:pt x="203" y="220"/>
                  </a:lnTo>
                  <a:lnTo>
                    <a:pt x="202" y="224"/>
                  </a:lnTo>
                  <a:lnTo>
                    <a:pt x="200" y="226"/>
                  </a:lnTo>
                  <a:lnTo>
                    <a:pt x="197" y="229"/>
                  </a:lnTo>
                  <a:lnTo>
                    <a:pt x="193" y="231"/>
                  </a:lnTo>
                  <a:lnTo>
                    <a:pt x="191" y="233"/>
                  </a:lnTo>
                  <a:lnTo>
                    <a:pt x="187" y="236"/>
                  </a:lnTo>
                  <a:lnTo>
                    <a:pt x="175" y="241"/>
                  </a:lnTo>
                  <a:lnTo>
                    <a:pt x="164" y="248"/>
                  </a:lnTo>
                  <a:lnTo>
                    <a:pt x="160" y="251"/>
                  </a:lnTo>
                  <a:lnTo>
                    <a:pt x="157" y="255"/>
                  </a:lnTo>
                  <a:lnTo>
                    <a:pt x="155" y="258"/>
                  </a:lnTo>
                  <a:lnTo>
                    <a:pt x="152" y="262"/>
                  </a:lnTo>
                  <a:lnTo>
                    <a:pt x="147" y="265"/>
                  </a:lnTo>
                  <a:lnTo>
                    <a:pt x="142" y="268"/>
                  </a:lnTo>
                  <a:lnTo>
                    <a:pt x="137" y="272"/>
                  </a:lnTo>
                  <a:lnTo>
                    <a:pt x="134" y="276"/>
                  </a:lnTo>
                  <a:lnTo>
                    <a:pt x="130" y="279"/>
                  </a:lnTo>
                  <a:lnTo>
                    <a:pt x="127" y="284"/>
                  </a:lnTo>
                  <a:lnTo>
                    <a:pt x="124" y="289"/>
                  </a:lnTo>
                  <a:lnTo>
                    <a:pt x="120" y="294"/>
                  </a:lnTo>
                  <a:lnTo>
                    <a:pt x="117" y="298"/>
                  </a:lnTo>
                  <a:lnTo>
                    <a:pt x="115" y="301"/>
                  </a:lnTo>
                  <a:lnTo>
                    <a:pt x="111" y="303"/>
                  </a:lnTo>
                  <a:lnTo>
                    <a:pt x="107" y="304"/>
                  </a:lnTo>
                  <a:lnTo>
                    <a:pt x="100" y="311"/>
                  </a:lnTo>
                  <a:lnTo>
                    <a:pt x="97" y="318"/>
                  </a:lnTo>
                  <a:lnTo>
                    <a:pt x="95" y="327"/>
                  </a:lnTo>
                  <a:lnTo>
                    <a:pt x="94" y="335"/>
                  </a:lnTo>
                  <a:lnTo>
                    <a:pt x="91" y="344"/>
                  </a:lnTo>
                  <a:lnTo>
                    <a:pt x="84" y="354"/>
                  </a:lnTo>
                  <a:lnTo>
                    <a:pt x="76" y="359"/>
                  </a:lnTo>
                  <a:lnTo>
                    <a:pt x="68" y="364"/>
                  </a:lnTo>
                  <a:lnTo>
                    <a:pt x="59" y="369"/>
                  </a:lnTo>
                  <a:lnTo>
                    <a:pt x="48" y="378"/>
                  </a:lnTo>
                  <a:lnTo>
                    <a:pt x="40" y="390"/>
                  </a:lnTo>
                  <a:lnTo>
                    <a:pt x="36" y="390"/>
                  </a:lnTo>
                  <a:lnTo>
                    <a:pt x="34" y="390"/>
                  </a:lnTo>
                  <a:lnTo>
                    <a:pt x="33" y="389"/>
                  </a:lnTo>
                  <a:lnTo>
                    <a:pt x="33" y="386"/>
                  </a:lnTo>
                  <a:lnTo>
                    <a:pt x="31" y="385"/>
                  </a:lnTo>
                  <a:lnTo>
                    <a:pt x="31" y="383"/>
                  </a:lnTo>
                  <a:lnTo>
                    <a:pt x="31" y="381"/>
                  </a:lnTo>
                  <a:lnTo>
                    <a:pt x="30" y="376"/>
                  </a:lnTo>
                  <a:lnTo>
                    <a:pt x="29" y="372"/>
                  </a:lnTo>
                  <a:lnTo>
                    <a:pt x="26" y="365"/>
                  </a:lnTo>
                  <a:lnTo>
                    <a:pt x="22" y="359"/>
                  </a:lnTo>
                  <a:lnTo>
                    <a:pt x="18" y="353"/>
                  </a:lnTo>
                  <a:lnTo>
                    <a:pt x="13" y="348"/>
                  </a:lnTo>
                  <a:lnTo>
                    <a:pt x="5" y="344"/>
                  </a:lnTo>
                  <a:lnTo>
                    <a:pt x="3" y="344"/>
                  </a:lnTo>
                  <a:lnTo>
                    <a:pt x="2" y="343"/>
                  </a:lnTo>
                  <a:lnTo>
                    <a:pt x="0" y="340"/>
                  </a:lnTo>
                  <a:lnTo>
                    <a:pt x="2" y="338"/>
                  </a:lnTo>
                  <a:lnTo>
                    <a:pt x="2" y="335"/>
                  </a:lnTo>
                  <a:lnTo>
                    <a:pt x="4" y="333"/>
                  </a:lnTo>
                  <a:lnTo>
                    <a:pt x="5" y="330"/>
                  </a:lnTo>
                  <a:lnTo>
                    <a:pt x="8" y="328"/>
                  </a:lnTo>
                  <a:lnTo>
                    <a:pt x="17" y="317"/>
                  </a:lnTo>
                  <a:lnTo>
                    <a:pt x="22" y="302"/>
                  </a:lnTo>
                  <a:lnTo>
                    <a:pt x="28" y="286"/>
                  </a:lnTo>
                  <a:lnTo>
                    <a:pt x="31" y="271"/>
                  </a:lnTo>
                  <a:lnTo>
                    <a:pt x="31" y="262"/>
                  </a:lnTo>
                  <a:lnTo>
                    <a:pt x="31" y="253"/>
                  </a:lnTo>
                  <a:lnTo>
                    <a:pt x="34" y="243"/>
                  </a:lnTo>
                  <a:lnTo>
                    <a:pt x="36" y="245"/>
                  </a:lnTo>
                  <a:lnTo>
                    <a:pt x="38" y="246"/>
                  </a:lnTo>
                  <a:lnTo>
                    <a:pt x="40" y="247"/>
                  </a:lnTo>
                  <a:lnTo>
                    <a:pt x="41" y="248"/>
                  </a:lnTo>
                  <a:lnTo>
                    <a:pt x="44" y="250"/>
                  </a:lnTo>
                  <a:lnTo>
                    <a:pt x="45" y="248"/>
                  </a:lnTo>
                  <a:lnTo>
                    <a:pt x="48" y="246"/>
                  </a:lnTo>
                  <a:lnTo>
                    <a:pt x="50" y="242"/>
                  </a:lnTo>
                  <a:lnTo>
                    <a:pt x="51" y="238"/>
                  </a:lnTo>
                  <a:lnTo>
                    <a:pt x="53" y="235"/>
                  </a:lnTo>
                  <a:lnTo>
                    <a:pt x="53" y="233"/>
                  </a:lnTo>
                  <a:lnTo>
                    <a:pt x="51" y="231"/>
                  </a:lnTo>
                  <a:lnTo>
                    <a:pt x="50" y="230"/>
                  </a:lnTo>
                  <a:lnTo>
                    <a:pt x="48" y="229"/>
                  </a:lnTo>
                  <a:lnTo>
                    <a:pt x="46" y="226"/>
                  </a:lnTo>
                  <a:lnTo>
                    <a:pt x="45" y="225"/>
                  </a:lnTo>
                  <a:lnTo>
                    <a:pt x="44" y="222"/>
                  </a:lnTo>
                  <a:lnTo>
                    <a:pt x="45" y="220"/>
                  </a:lnTo>
                  <a:lnTo>
                    <a:pt x="46" y="217"/>
                  </a:lnTo>
                  <a:lnTo>
                    <a:pt x="46" y="215"/>
                  </a:lnTo>
                  <a:lnTo>
                    <a:pt x="46" y="214"/>
                  </a:lnTo>
                  <a:lnTo>
                    <a:pt x="48" y="211"/>
                  </a:lnTo>
                  <a:lnTo>
                    <a:pt x="49" y="209"/>
                  </a:lnTo>
                  <a:lnTo>
                    <a:pt x="50" y="206"/>
                  </a:lnTo>
                  <a:lnTo>
                    <a:pt x="55" y="204"/>
                  </a:lnTo>
                  <a:lnTo>
                    <a:pt x="59" y="201"/>
                  </a:lnTo>
                  <a:lnTo>
                    <a:pt x="64" y="199"/>
                  </a:lnTo>
                  <a:lnTo>
                    <a:pt x="80" y="190"/>
                  </a:lnTo>
                  <a:lnTo>
                    <a:pt x="83" y="190"/>
                  </a:lnTo>
                  <a:lnTo>
                    <a:pt x="85" y="190"/>
                  </a:lnTo>
                  <a:lnTo>
                    <a:pt x="89" y="190"/>
                  </a:lnTo>
                  <a:lnTo>
                    <a:pt x="93" y="187"/>
                  </a:lnTo>
                  <a:lnTo>
                    <a:pt x="96" y="185"/>
                  </a:lnTo>
                  <a:lnTo>
                    <a:pt x="99" y="181"/>
                  </a:lnTo>
                  <a:lnTo>
                    <a:pt x="102" y="179"/>
                  </a:lnTo>
                  <a:lnTo>
                    <a:pt x="106" y="178"/>
                  </a:lnTo>
                  <a:lnTo>
                    <a:pt x="110" y="178"/>
                  </a:lnTo>
                  <a:close/>
                  <a:moveTo>
                    <a:pt x="2376" y="174"/>
                  </a:moveTo>
                  <a:lnTo>
                    <a:pt x="2378" y="174"/>
                  </a:lnTo>
                  <a:lnTo>
                    <a:pt x="2380" y="175"/>
                  </a:lnTo>
                  <a:lnTo>
                    <a:pt x="2381" y="176"/>
                  </a:lnTo>
                  <a:lnTo>
                    <a:pt x="2381" y="179"/>
                  </a:lnTo>
                  <a:lnTo>
                    <a:pt x="2383" y="182"/>
                  </a:lnTo>
                  <a:lnTo>
                    <a:pt x="2385" y="186"/>
                  </a:lnTo>
                  <a:lnTo>
                    <a:pt x="2386" y="189"/>
                  </a:lnTo>
                  <a:lnTo>
                    <a:pt x="2386" y="191"/>
                  </a:lnTo>
                  <a:lnTo>
                    <a:pt x="2385" y="194"/>
                  </a:lnTo>
                  <a:lnTo>
                    <a:pt x="2385" y="195"/>
                  </a:lnTo>
                  <a:lnTo>
                    <a:pt x="2386" y="197"/>
                  </a:lnTo>
                  <a:lnTo>
                    <a:pt x="2388" y="199"/>
                  </a:lnTo>
                  <a:lnTo>
                    <a:pt x="2388" y="199"/>
                  </a:lnTo>
                  <a:lnTo>
                    <a:pt x="2390" y="199"/>
                  </a:lnTo>
                  <a:lnTo>
                    <a:pt x="2391" y="200"/>
                  </a:lnTo>
                  <a:lnTo>
                    <a:pt x="2393" y="201"/>
                  </a:lnTo>
                  <a:lnTo>
                    <a:pt x="2395" y="204"/>
                  </a:lnTo>
                  <a:lnTo>
                    <a:pt x="2396" y="206"/>
                  </a:lnTo>
                  <a:lnTo>
                    <a:pt x="2397" y="209"/>
                  </a:lnTo>
                  <a:lnTo>
                    <a:pt x="2397" y="210"/>
                  </a:lnTo>
                  <a:lnTo>
                    <a:pt x="2396" y="212"/>
                  </a:lnTo>
                  <a:lnTo>
                    <a:pt x="2396" y="214"/>
                  </a:lnTo>
                  <a:lnTo>
                    <a:pt x="2396" y="216"/>
                  </a:lnTo>
                  <a:lnTo>
                    <a:pt x="2397" y="219"/>
                  </a:lnTo>
                  <a:lnTo>
                    <a:pt x="2398" y="221"/>
                  </a:lnTo>
                  <a:lnTo>
                    <a:pt x="2401" y="222"/>
                  </a:lnTo>
                  <a:lnTo>
                    <a:pt x="2405" y="225"/>
                  </a:lnTo>
                  <a:lnTo>
                    <a:pt x="2408" y="227"/>
                  </a:lnTo>
                  <a:lnTo>
                    <a:pt x="2411" y="230"/>
                  </a:lnTo>
                  <a:lnTo>
                    <a:pt x="2412" y="232"/>
                  </a:lnTo>
                  <a:lnTo>
                    <a:pt x="2412" y="236"/>
                  </a:lnTo>
                  <a:lnTo>
                    <a:pt x="2412" y="238"/>
                  </a:lnTo>
                  <a:lnTo>
                    <a:pt x="2411" y="240"/>
                  </a:lnTo>
                  <a:lnTo>
                    <a:pt x="2411" y="241"/>
                  </a:lnTo>
                  <a:lnTo>
                    <a:pt x="2410" y="242"/>
                  </a:lnTo>
                  <a:lnTo>
                    <a:pt x="2410" y="243"/>
                  </a:lnTo>
                  <a:lnTo>
                    <a:pt x="2410" y="245"/>
                  </a:lnTo>
                  <a:lnTo>
                    <a:pt x="2410" y="247"/>
                  </a:lnTo>
                  <a:lnTo>
                    <a:pt x="2410" y="248"/>
                  </a:lnTo>
                  <a:lnTo>
                    <a:pt x="2410" y="250"/>
                  </a:lnTo>
                  <a:lnTo>
                    <a:pt x="2410" y="257"/>
                  </a:lnTo>
                  <a:lnTo>
                    <a:pt x="2410" y="258"/>
                  </a:lnTo>
                  <a:lnTo>
                    <a:pt x="2408" y="260"/>
                  </a:lnTo>
                  <a:lnTo>
                    <a:pt x="2407" y="258"/>
                  </a:lnTo>
                  <a:lnTo>
                    <a:pt x="2406" y="257"/>
                  </a:lnTo>
                  <a:lnTo>
                    <a:pt x="2406" y="255"/>
                  </a:lnTo>
                  <a:lnTo>
                    <a:pt x="2403" y="252"/>
                  </a:lnTo>
                  <a:lnTo>
                    <a:pt x="2402" y="250"/>
                  </a:lnTo>
                  <a:lnTo>
                    <a:pt x="2401" y="246"/>
                  </a:lnTo>
                  <a:lnTo>
                    <a:pt x="2400" y="243"/>
                  </a:lnTo>
                  <a:lnTo>
                    <a:pt x="2397" y="241"/>
                  </a:lnTo>
                  <a:lnTo>
                    <a:pt x="2395" y="241"/>
                  </a:lnTo>
                  <a:lnTo>
                    <a:pt x="2393" y="240"/>
                  </a:lnTo>
                  <a:lnTo>
                    <a:pt x="2392" y="238"/>
                  </a:lnTo>
                  <a:lnTo>
                    <a:pt x="2390" y="236"/>
                  </a:lnTo>
                  <a:lnTo>
                    <a:pt x="2388" y="233"/>
                  </a:lnTo>
                  <a:lnTo>
                    <a:pt x="2387" y="231"/>
                  </a:lnTo>
                  <a:lnTo>
                    <a:pt x="2386" y="229"/>
                  </a:lnTo>
                  <a:lnTo>
                    <a:pt x="2386" y="225"/>
                  </a:lnTo>
                  <a:lnTo>
                    <a:pt x="2386" y="224"/>
                  </a:lnTo>
                  <a:lnTo>
                    <a:pt x="2386" y="220"/>
                  </a:lnTo>
                  <a:lnTo>
                    <a:pt x="2386" y="216"/>
                  </a:lnTo>
                  <a:lnTo>
                    <a:pt x="2385" y="214"/>
                  </a:lnTo>
                  <a:lnTo>
                    <a:pt x="2383" y="210"/>
                  </a:lnTo>
                  <a:lnTo>
                    <a:pt x="2381" y="206"/>
                  </a:lnTo>
                  <a:lnTo>
                    <a:pt x="2380" y="202"/>
                  </a:lnTo>
                  <a:lnTo>
                    <a:pt x="2380" y="200"/>
                  </a:lnTo>
                  <a:lnTo>
                    <a:pt x="2380" y="199"/>
                  </a:lnTo>
                  <a:lnTo>
                    <a:pt x="2380" y="196"/>
                  </a:lnTo>
                  <a:lnTo>
                    <a:pt x="2380" y="196"/>
                  </a:lnTo>
                  <a:lnTo>
                    <a:pt x="2380" y="195"/>
                  </a:lnTo>
                  <a:lnTo>
                    <a:pt x="2380" y="194"/>
                  </a:lnTo>
                  <a:lnTo>
                    <a:pt x="2380" y="191"/>
                  </a:lnTo>
                  <a:lnTo>
                    <a:pt x="2377" y="189"/>
                  </a:lnTo>
                  <a:lnTo>
                    <a:pt x="2376" y="187"/>
                  </a:lnTo>
                  <a:lnTo>
                    <a:pt x="2373" y="186"/>
                  </a:lnTo>
                  <a:lnTo>
                    <a:pt x="2372" y="184"/>
                  </a:lnTo>
                  <a:lnTo>
                    <a:pt x="2370" y="181"/>
                  </a:lnTo>
                  <a:lnTo>
                    <a:pt x="2371" y="179"/>
                  </a:lnTo>
                  <a:lnTo>
                    <a:pt x="2372" y="178"/>
                  </a:lnTo>
                  <a:lnTo>
                    <a:pt x="2373" y="176"/>
                  </a:lnTo>
                  <a:lnTo>
                    <a:pt x="2375" y="175"/>
                  </a:lnTo>
                  <a:lnTo>
                    <a:pt x="2375" y="174"/>
                  </a:lnTo>
                  <a:lnTo>
                    <a:pt x="2376" y="174"/>
                  </a:lnTo>
                  <a:close/>
                  <a:moveTo>
                    <a:pt x="555" y="153"/>
                  </a:moveTo>
                  <a:lnTo>
                    <a:pt x="563" y="153"/>
                  </a:lnTo>
                  <a:lnTo>
                    <a:pt x="566" y="155"/>
                  </a:lnTo>
                  <a:lnTo>
                    <a:pt x="568" y="158"/>
                  </a:lnTo>
                  <a:lnTo>
                    <a:pt x="570" y="161"/>
                  </a:lnTo>
                  <a:lnTo>
                    <a:pt x="568" y="165"/>
                  </a:lnTo>
                  <a:lnTo>
                    <a:pt x="565" y="170"/>
                  </a:lnTo>
                  <a:lnTo>
                    <a:pt x="558" y="176"/>
                  </a:lnTo>
                  <a:lnTo>
                    <a:pt x="551" y="182"/>
                  </a:lnTo>
                  <a:lnTo>
                    <a:pt x="545" y="190"/>
                  </a:lnTo>
                  <a:lnTo>
                    <a:pt x="542" y="196"/>
                  </a:lnTo>
                  <a:lnTo>
                    <a:pt x="545" y="202"/>
                  </a:lnTo>
                  <a:lnTo>
                    <a:pt x="550" y="204"/>
                  </a:lnTo>
                  <a:lnTo>
                    <a:pt x="553" y="201"/>
                  </a:lnTo>
                  <a:lnTo>
                    <a:pt x="558" y="199"/>
                  </a:lnTo>
                  <a:lnTo>
                    <a:pt x="562" y="197"/>
                  </a:lnTo>
                  <a:lnTo>
                    <a:pt x="566" y="197"/>
                  </a:lnTo>
                  <a:lnTo>
                    <a:pt x="568" y="202"/>
                  </a:lnTo>
                  <a:lnTo>
                    <a:pt x="567" y="207"/>
                  </a:lnTo>
                  <a:lnTo>
                    <a:pt x="566" y="212"/>
                  </a:lnTo>
                  <a:lnTo>
                    <a:pt x="566" y="217"/>
                  </a:lnTo>
                  <a:lnTo>
                    <a:pt x="565" y="221"/>
                  </a:lnTo>
                  <a:lnTo>
                    <a:pt x="565" y="224"/>
                  </a:lnTo>
                  <a:lnTo>
                    <a:pt x="566" y="226"/>
                  </a:lnTo>
                  <a:lnTo>
                    <a:pt x="567" y="229"/>
                  </a:lnTo>
                  <a:lnTo>
                    <a:pt x="568" y="231"/>
                  </a:lnTo>
                  <a:lnTo>
                    <a:pt x="570" y="238"/>
                  </a:lnTo>
                  <a:lnTo>
                    <a:pt x="570" y="247"/>
                  </a:lnTo>
                  <a:lnTo>
                    <a:pt x="568" y="255"/>
                  </a:lnTo>
                  <a:lnTo>
                    <a:pt x="563" y="263"/>
                  </a:lnTo>
                  <a:lnTo>
                    <a:pt x="555" y="273"/>
                  </a:lnTo>
                  <a:lnTo>
                    <a:pt x="545" y="281"/>
                  </a:lnTo>
                  <a:lnTo>
                    <a:pt x="542" y="281"/>
                  </a:lnTo>
                  <a:lnTo>
                    <a:pt x="538" y="281"/>
                  </a:lnTo>
                  <a:lnTo>
                    <a:pt x="536" y="282"/>
                  </a:lnTo>
                  <a:lnTo>
                    <a:pt x="533" y="283"/>
                  </a:lnTo>
                  <a:lnTo>
                    <a:pt x="532" y="286"/>
                  </a:lnTo>
                  <a:lnTo>
                    <a:pt x="531" y="288"/>
                  </a:lnTo>
                  <a:lnTo>
                    <a:pt x="530" y="291"/>
                  </a:lnTo>
                  <a:lnTo>
                    <a:pt x="530" y="293"/>
                  </a:lnTo>
                  <a:lnTo>
                    <a:pt x="524" y="299"/>
                  </a:lnTo>
                  <a:lnTo>
                    <a:pt x="516" y="302"/>
                  </a:lnTo>
                  <a:lnTo>
                    <a:pt x="509" y="299"/>
                  </a:lnTo>
                  <a:lnTo>
                    <a:pt x="505" y="296"/>
                  </a:lnTo>
                  <a:lnTo>
                    <a:pt x="502" y="292"/>
                  </a:lnTo>
                  <a:lnTo>
                    <a:pt x="500" y="289"/>
                  </a:lnTo>
                  <a:lnTo>
                    <a:pt x="499" y="284"/>
                  </a:lnTo>
                  <a:lnTo>
                    <a:pt x="496" y="281"/>
                  </a:lnTo>
                  <a:lnTo>
                    <a:pt x="491" y="275"/>
                  </a:lnTo>
                  <a:lnTo>
                    <a:pt x="485" y="271"/>
                  </a:lnTo>
                  <a:lnTo>
                    <a:pt x="475" y="267"/>
                  </a:lnTo>
                  <a:lnTo>
                    <a:pt x="471" y="265"/>
                  </a:lnTo>
                  <a:lnTo>
                    <a:pt x="469" y="262"/>
                  </a:lnTo>
                  <a:lnTo>
                    <a:pt x="467" y="260"/>
                  </a:lnTo>
                  <a:lnTo>
                    <a:pt x="467" y="257"/>
                  </a:lnTo>
                  <a:lnTo>
                    <a:pt x="465" y="255"/>
                  </a:lnTo>
                  <a:lnTo>
                    <a:pt x="464" y="252"/>
                  </a:lnTo>
                  <a:lnTo>
                    <a:pt x="461" y="251"/>
                  </a:lnTo>
                  <a:lnTo>
                    <a:pt x="459" y="250"/>
                  </a:lnTo>
                  <a:lnTo>
                    <a:pt x="458" y="247"/>
                  </a:lnTo>
                  <a:lnTo>
                    <a:pt x="453" y="241"/>
                  </a:lnTo>
                  <a:lnTo>
                    <a:pt x="451" y="233"/>
                  </a:lnTo>
                  <a:lnTo>
                    <a:pt x="455" y="226"/>
                  </a:lnTo>
                  <a:lnTo>
                    <a:pt x="455" y="224"/>
                  </a:lnTo>
                  <a:lnTo>
                    <a:pt x="456" y="221"/>
                  </a:lnTo>
                  <a:lnTo>
                    <a:pt x="458" y="219"/>
                  </a:lnTo>
                  <a:lnTo>
                    <a:pt x="459" y="217"/>
                  </a:lnTo>
                  <a:lnTo>
                    <a:pt x="460" y="216"/>
                  </a:lnTo>
                  <a:lnTo>
                    <a:pt x="462" y="215"/>
                  </a:lnTo>
                  <a:lnTo>
                    <a:pt x="464" y="216"/>
                  </a:lnTo>
                  <a:lnTo>
                    <a:pt x="465" y="217"/>
                  </a:lnTo>
                  <a:lnTo>
                    <a:pt x="466" y="221"/>
                  </a:lnTo>
                  <a:lnTo>
                    <a:pt x="469" y="224"/>
                  </a:lnTo>
                  <a:lnTo>
                    <a:pt x="472" y="226"/>
                  </a:lnTo>
                  <a:lnTo>
                    <a:pt x="475" y="227"/>
                  </a:lnTo>
                  <a:lnTo>
                    <a:pt x="479" y="227"/>
                  </a:lnTo>
                  <a:lnTo>
                    <a:pt x="482" y="226"/>
                  </a:lnTo>
                  <a:lnTo>
                    <a:pt x="489" y="219"/>
                  </a:lnTo>
                  <a:lnTo>
                    <a:pt x="491" y="211"/>
                  </a:lnTo>
                  <a:lnTo>
                    <a:pt x="491" y="205"/>
                  </a:lnTo>
                  <a:lnTo>
                    <a:pt x="490" y="202"/>
                  </a:lnTo>
                  <a:lnTo>
                    <a:pt x="489" y="200"/>
                  </a:lnTo>
                  <a:lnTo>
                    <a:pt x="486" y="199"/>
                  </a:lnTo>
                  <a:lnTo>
                    <a:pt x="484" y="196"/>
                  </a:lnTo>
                  <a:lnTo>
                    <a:pt x="482" y="194"/>
                  </a:lnTo>
                  <a:lnTo>
                    <a:pt x="481" y="191"/>
                  </a:lnTo>
                  <a:lnTo>
                    <a:pt x="481" y="189"/>
                  </a:lnTo>
                  <a:lnTo>
                    <a:pt x="482" y="186"/>
                  </a:lnTo>
                  <a:lnTo>
                    <a:pt x="486" y="185"/>
                  </a:lnTo>
                  <a:lnTo>
                    <a:pt x="489" y="184"/>
                  </a:lnTo>
                  <a:lnTo>
                    <a:pt x="489" y="184"/>
                  </a:lnTo>
                  <a:lnTo>
                    <a:pt x="487" y="182"/>
                  </a:lnTo>
                  <a:lnTo>
                    <a:pt x="485" y="181"/>
                  </a:lnTo>
                  <a:lnTo>
                    <a:pt x="484" y="180"/>
                  </a:lnTo>
                  <a:lnTo>
                    <a:pt x="482" y="178"/>
                  </a:lnTo>
                  <a:lnTo>
                    <a:pt x="482" y="174"/>
                  </a:lnTo>
                  <a:lnTo>
                    <a:pt x="482" y="171"/>
                  </a:lnTo>
                  <a:lnTo>
                    <a:pt x="485" y="169"/>
                  </a:lnTo>
                  <a:lnTo>
                    <a:pt x="489" y="165"/>
                  </a:lnTo>
                  <a:lnTo>
                    <a:pt x="495" y="161"/>
                  </a:lnTo>
                  <a:lnTo>
                    <a:pt x="501" y="160"/>
                  </a:lnTo>
                  <a:lnTo>
                    <a:pt x="509" y="160"/>
                  </a:lnTo>
                  <a:lnTo>
                    <a:pt x="512" y="160"/>
                  </a:lnTo>
                  <a:lnTo>
                    <a:pt x="515" y="161"/>
                  </a:lnTo>
                  <a:lnTo>
                    <a:pt x="516" y="164"/>
                  </a:lnTo>
                  <a:lnTo>
                    <a:pt x="517" y="165"/>
                  </a:lnTo>
                  <a:lnTo>
                    <a:pt x="519" y="166"/>
                  </a:lnTo>
                  <a:lnTo>
                    <a:pt x="519" y="168"/>
                  </a:lnTo>
                  <a:lnTo>
                    <a:pt x="522" y="169"/>
                  </a:lnTo>
                  <a:lnTo>
                    <a:pt x="526" y="169"/>
                  </a:lnTo>
                  <a:lnTo>
                    <a:pt x="529" y="168"/>
                  </a:lnTo>
                  <a:lnTo>
                    <a:pt x="532" y="166"/>
                  </a:lnTo>
                  <a:lnTo>
                    <a:pt x="535" y="164"/>
                  </a:lnTo>
                  <a:lnTo>
                    <a:pt x="537" y="163"/>
                  </a:lnTo>
                  <a:lnTo>
                    <a:pt x="543" y="159"/>
                  </a:lnTo>
                  <a:lnTo>
                    <a:pt x="550" y="155"/>
                  </a:lnTo>
                  <a:lnTo>
                    <a:pt x="555" y="153"/>
                  </a:lnTo>
                  <a:close/>
                  <a:moveTo>
                    <a:pt x="809" y="139"/>
                  </a:moveTo>
                  <a:lnTo>
                    <a:pt x="815" y="139"/>
                  </a:lnTo>
                  <a:lnTo>
                    <a:pt x="819" y="140"/>
                  </a:lnTo>
                  <a:lnTo>
                    <a:pt x="823" y="141"/>
                  </a:lnTo>
                  <a:lnTo>
                    <a:pt x="825" y="144"/>
                  </a:lnTo>
                  <a:lnTo>
                    <a:pt x="825" y="146"/>
                  </a:lnTo>
                  <a:lnTo>
                    <a:pt x="825" y="150"/>
                  </a:lnTo>
                  <a:lnTo>
                    <a:pt x="821" y="153"/>
                  </a:lnTo>
                  <a:lnTo>
                    <a:pt x="818" y="158"/>
                  </a:lnTo>
                  <a:lnTo>
                    <a:pt x="815" y="159"/>
                  </a:lnTo>
                  <a:lnTo>
                    <a:pt x="813" y="163"/>
                  </a:lnTo>
                  <a:lnTo>
                    <a:pt x="811" y="165"/>
                  </a:lnTo>
                  <a:lnTo>
                    <a:pt x="809" y="169"/>
                  </a:lnTo>
                  <a:lnTo>
                    <a:pt x="806" y="173"/>
                  </a:lnTo>
                  <a:lnTo>
                    <a:pt x="803" y="175"/>
                  </a:lnTo>
                  <a:lnTo>
                    <a:pt x="799" y="176"/>
                  </a:lnTo>
                  <a:lnTo>
                    <a:pt x="796" y="179"/>
                  </a:lnTo>
                  <a:lnTo>
                    <a:pt x="794" y="181"/>
                  </a:lnTo>
                  <a:lnTo>
                    <a:pt x="791" y="182"/>
                  </a:lnTo>
                  <a:lnTo>
                    <a:pt x="788" y="186"/>
                  </a:lnTo>
                  <a:lnTo>
                    <a:pt x="785" y="190"/>
                  </a:lnTo>
                  <a:lnTo>
                    <a:pt x="783" y="192"/>
                  </a:lnTo>
                  <a:lnTo>
                    <a:pt x="781" y="197"/>
                  </a:lnTo>
                  <a:lnTo>
                    <a:pt x="781" y="201"/>
                  </a:lnTo>
                  <a:lnTo>
                    <a:pt x="784" y="206"/>
                  </a:lnTo>
                  <a:lnTo>
                    <a:pt x="786" y="210"/>
                  </a:lnTo>
                  <a:lnTo>
                    <a:pt x="789" y="215"/>
                  </a:lnTo>
                  <a:lnTo>
                    <a:pt x="789" y="222"/>
                  </a:lnTo>
                  <a:lnTo>
                    <a:pt x="788" y="230"/>
                  </a:lnTo>
                  <a:lnTo>
                    <a:pt x="786" y="237"/>
                  </a:lnTo>
                  <a:lnTo>
                    <a:pt x="786" y="242"/>
                  </a:lnTo>
                  <a:lnTo>
                    <a:pt x="789" y="246"/>
                  </a:lnTo>
                  <a:lnTo>
                    <a:pt x="791" y="250"/>
                  </a:lnTo>
                  <a:lnTo>
                    <a:pt x="794" y="253"/>
                  </a:lnTo>
                  <a:lnTo>
                    <a:pt x="795" y="256"/>
                  </a:lnTo>
                  <a:lnTo>
                    <a:pt x="796" y="260"/>
                  </a:lnTo>
                  <a:lnTo>
                    <a:pt x="798" y="262"/>
                  </a:lnTo>
                  <a:lnTo>
                    <a:pt x="799" y="265"/>
                  </a:lnTo>
                  <a:lnTo>
                    <a:pt x="801" y="267"/>
                  </a:lnTo>
                  <a:lnTo>
                    <a:pt x="804" y="268"/>
                  </a:lnTo>
                  <a:lnTo>
                    <a:pt x="806" y="271"/>
                  </a:lnTo>
                  <a:lnTo>
                    <a:pt x="811" y="272"/>
                  </a:lnTo>
                  <a:lnTo>
                    <a:pt x="815" y="272"/>
                  </a:lnTo>
                  <a:lnTo>
                    <a:pt x="818" y="272"/>
                  </a:lnTo>
                  <a:lnTo>
                    <a:pt x="820" y="272"/>
                  </a:lnTo>
                  <a:lnTo>
                    <a:pt x="820" y="271"/>
                  </a:lnTo>
                  <a:lnTo>
                    <a:pt x="820" y="268"/>
                  </a:lnTo>
                  <a:lnTo>
                    <a:pt x="819" y="267"/>
                  </a:lnTo>
                  <a:lnTo>
                    <a:pt x="818" y="265"/>
                  </a:lnTo>
                  <a:lnTo>
                    <a:pt x="816" y="262"/>
                  </a:lnTo>
                  <a:lnTo>
                    <a:pt x="815" y="260"/>
                  </a:lnTo>
                  <a:lnTo>
                    <a:pt x="814" y="257"/>
                  </a:lnTo>
                  <a:lnTo>
                    <a:pt x="811" y="256"/>
                  </a:lnTo>
                  <a:lnTo>
                    <a:pt x="808" y="252"/>
                  </a:lnTo>
                  <a:lnTo>
                    <a:pt x="804" y="246"/>
                  </a:lnTo>
                  <a:lnTo>
                    <a:pt x="801" y="240"/>
                  </a:lnTo>
                  <a:lnTo>
                    <a:pt x="801" y="233"/>
                  </a:lnTo>
                  <a:lnTo>
                    <a:pt x="806" y="230"/>
                  </a:lnTo>
                  <a:lnTo>
                    <a:pt x="811" y="227"/>
                  </a:lnTo>
                  <a:lnTo>
                    <a:pt x="814" y="225"/>
                  </a:lnTo>
                  <a:lnTo>
                    <a:pt x="816" y="224"/>
                  </a:lnTo>
                  <a:lnTo>
                    <a:pt x="818" y="222"/>
                  </a:lnTo>
                  <a:lnTo>
                    <a:pt x="819" y="220"/>
                  </a:lnTo>
                  <a:lnTo>
                    <a:pt x="818" y="217"/>
                  </a:lnTo>
                  <a:lnTo>
                    <a:pt x="815" y="215"/>
                  </a:lnTo>
                  <a:lnTo>
                    <a:pt x="811" y="211"/>
                  </a:lnTo>
                  <a:lnTo>
                    <a:pt x="808" y="209"/>
                  </a:lnTo>
                  <a:lnTo>
                    <a:pt x="805" y="202"/>
                  </a:lnTo>
                  <a:lnTo>
                    <a:pt x="804" y="196"/>
                  </a:lnTo>
                  <a:lnTo>
                    <a:pt x="806" y="191"/>
                  </a:lnTo>
                  <a:lnTo>
                    <a:pt x="809" y="189"/>
                  </a:lnTo>
                  <a:lnTo>
                    <a:pt x="811" y="189"/>
                  </a:lnTo>
                  <a:lnTo>
                    <a:pt x="815" y="187"/>
                  </a:lnTo>
                  <a:lnTo>
                    <a:pt x="818" y="186"/>
                  </a:lnTo>
                  <a:lnTo>
                    <a:pt x="819" y="184"/>
                  </a:lnTo>
                  <a:lnTo>
                    <a:pt x="820" y="182"/>
                  </a:lnTo>
                  <a:lnTo>
                    <a:pt x="819" y="180"/>
                  </a:lnTo>
                  <a:lnTo>
                    <a:pt x="819" y="178"/>
                  </a:lnTo>
                  <a:lnTo>
                    <a:pt x="820" y="175"/>
                  </a:lnTo>
                  <a:lnTo>
                    <a:pt x="820" y="175"/>
                  </a:lnTo>
                  <a:lnTo>
                    <a:pt x="820" y="173"/>
                  </a:lnTo>
                  <a:lnTo>
                    <a:pt x="821" y="170"/>
                  </a:lnTo>
                  <a:lnTo>
                    <a:pt x="821" y="166"/>
                  </a:lnTo>
                  <a:lnTo>
                    <a:pt x="823" y="164"/>
                  </a:lnTo>
                  <a:lnTo>
                    <a:pt x="823" y="163"/>
                  </a:lnTo>
                  <a:lnTo>
                    <a:pt x="835" y="163"/>
                  </a:lnTo>
                  <a:lnTo>
                    <a:pt x="839" y="160"/>
                  </a:lnTo>
                  <a:lnTo>
                    <a:pt x="841" y="158"/>
                  </a:lnTo>
                  <a:lnTo>
                    <a:pt x="844" y="155"/>
                  </a:lnTo>
                  <a:lnTo>
                    <a:pt x="845" y="153"/>
                  </a:lnTo>
                  <a:lnTo>
                    <a:pt x="849" y="149"/>
                  </a:lnTo>
                  <a:lnTo>
                    <a:pt x="851" y="148"/>
                  </a:lnTo>
                  <a:lnTo>
                    <a:pt x="855" y="148"/>
                  </a:lnTo>
                  <a:lnTo>
                    <a:pt x="857" y="148"/>
                  </a:lnTo>
                  <a:lnTo>
                    <a:pt x="862" y="148"/>
                  </a:lnTo>
                  <a:lnTo>
                    <a:pt x="866" y="146"/>
                  </a:lnTo>
                  <a:lnTo>
                    <a:pt x="876" y="145"/>
                  </a:lnTo>
                  <a:lnTo>
                    <a:pt x="885" y="148"/>
                  </a:lnTo>
                  <a:lnTo>
                    <a:pt x="892" y="151"/>
                  </a:lnTo>
                  <a:lnTo>
                    <a:pt x="901" y="164"/>
                  </a:lnTo>
                  <a:lnTo>
                    <a:pt x="906" y="179"/>
                  </a:lnTo>
                  <a:lnTo>
                    <a:pt x="908" y="192"/>
                  </a:lnTo>
                  <a:lnTo>
                    <a:pt x="906" y="207"/>
                  </a:lnTo>
                  <a:lnTo>
                    <a:pt x="900" y="220"/>
                  </a:lnTo>
                  <a:lnTo>
                    <a:pt x="898" y="222"/>
                  </a:lnTo>
                  <a:lnTo>
                    <a:pt x="897" y="225"/>
                  </a:lnTo>
                  <a:lnTo>
                    <a:pt x="896" y="227"/>
                  </a:lnTo>
                  <a:lnTo>
                    <a:pt x="895" y="231"/>
                  </a:lnTo>
                  <a:lnTo>
                    <a:pt x="896" y="233"/>
                  </a:lnTo>
                  <a:lnTo>
                    <a:pt x="897" y="237"/>
                  </a:lnTo>
                  <a:lnTo>
                    <a:pt x="897" y="240"/>
                  </a:lnTo>
                  <a:lnTo>
                    <a:pt x="898" y="241"/>
                  </a:lnTo>
                  <a:lnTo>
                    <a:pt x="900" y="242"/>
                  </a:lnTo>
                  <a:lnTo>
                    <a:pt x="902" y="242"/>
                  </a:lnTo>
                  <a:lnTo>
                    <a:pt x="903" y="242"/>
                  </a:lnTo>
                  <a:lnTo>
                    <a:pt x="905" y="240"/>
                  </a:lnTo>
                  <a:lnTo>
                    <a:pt x="910" y="235"/>
                  </a:lnTo>
                  <a:lnTo>
                    <a:pt x="913" y="230"/>
                  </a:lnTo>
                  <a:lnTo>
                    <a:pt x="918" y="225"/>
                  </a:lnTo>
                  <a:lnTo>
                    <a:pt x="921" y="224"/>
                  </a:lnTo>
                  <a:lnTo>
                    <a:pt x="923" y="224"/>
                  </a:lnTo>
                  <a:lnTo>
                    <a:pt x="925" y="224"/>
                  </a:lnTo>
                  <a:lnTo>
                    <a:pt x="927" y="226"/>
                  </a:lnTo>
                  <a:lnTo>
                    <a:pt x="928" y="227"/>
                  </a:lnTo>
                  <a:lnTo>
                    <a:pt x="930" y="230"/>
                  </a:lnTo>
                  <a:lnTo>
                    <a:pt x="932" y="231"/>
                  </a:lnTo>
                  <a:lnTo>
                    <a:pt x="933" y="232"/>
                  </a:lnTo>
                  <a:lnTo>
                    <a:pt x="935" y="235"/>
                  </a:lnTo>
                  <a:lnTo>
                    <a:pt x="936" y="236"/>
                  </a:lnTo>
                  <a:lnTo>
                    <a:pt x="937" y="238"/>
                  </a:lnTo>
                  <a:lnTo>
                    <a:pt x="940" y="240"/>
                  </a:lnTo>
                  <a:lnTo>
                    <a:pt x="941" y="240"/>
                  </a:lnTo>
                  <a:lnTo>
                    <a:pt x="943" y="240"/>
                  </a:lnTo>
                  <a:lnTo>
                    <a:pt x="945" y="238"/>
                  </a:lnTo>
                  <a:lnTo>
                    <a:pt x="945" y="237"/>
                  </a:lnTo>
                  <a:lnTo>
                    <a:pt x="945" y="236"/>
                  </a:lnTo>
                  <a:lnTo>
                    <a:pt x="946" y="233"/>
                  </a:lnTo>
                  <a:lnTo>
                    <a:pt x="946" y="232"/>
                  </a:lnTo>
                  <a:lnTo>
                    <a:pt x="947" y="231"/>
                  </a:lnTo>
                  <a:lnTo>
                    <a:pt x="950" y="231"/>
                  </a:lnTo>
                  <a:lnTo>
                    <a:pt x="952" y="230"/>
                  </a:lnTo>
                  <a:lnTo>
                    <a:pt x="955" y="230"/>
                  </a:lnTo>
                  <a:lnTo>
                    <a:pt x="957" y="229"/>
                  </a:lnTo>
                  <a:lnTo>
                    <a:pt x="960" y="227"/>
                  </a:lnTo>
                  <a:lnTo>
                    <a:pt x="961" y="227"/>
                  </a:lnTo>
                  <a:lnTo>
                    <a:pt x="962" y="226"/>
                  </a:lnTo>
                  <a:lnTo>
                    <a:pt x="962" y="224"/>
                  </a:lnTo>
                  <a:lnTo>
                    <a:pt x="962" y="222"/>
                  </a:lnTo>
                  <a:lnTo>
                    <a:pt x="962" y="220"/>
                  </a:lnTo>
                  <a:lnTo>
                    <a:pt x="962" y="219"/>
                  </a:lnTo>
                  <a:lnTo>
                    <a:pt x="962" y="217"/>
                  </a:lnTo>
                  <a:lnTo>
                    <a:pt x="961" y="216"/>
                  </a:lnTo>
                  <a:lnTo>
                    <a:pt x="958" y="214"/>
                  </a:lnTo>
                  <a:lnTo>
                    <a:pt x="957" y="211"/>
                  </a:lnTo>
                  <a:lnTo>
                    <a:pt x="956" y="210"/>
                  </a:lnTo>
                  <a:lnTo>
                    <a:pt x="955" y="207"/>
                  </a:lnTo>
                  <a:lnTo>
                    <a:pt x="953" y="205"/>
                  </a:lnTo>
                  <a:lnTo>
                    <a:pt x="955" y="204"/>
                  </a:lnTo>
                  <a:lnTo>
                    <a:pt x="958" y="202"/>
                  </a:lnTo>
                  <a:lnTo>
                    <a:pt x="962" y="202"/>
                  </a:lnTo>
                  <a:lnTo>
                    <a:pt x="966" y="202"/>
                  </a:lnTo>
                  <a:lnTo>
                    <a:pt x="970" y="201"/>
                  </a:lnTo>
                  <a:lnTo>
                    <a:pt x="971" y="200"/>
                  </a:lnTo>
                  <a:lnTo>
                    <a:pt x="971" y="199"/>
                  </a:lnTo>
                  <a:lnTo>
                    <a:pt x="971" y="197"/>
                  </a:lnTo>
                  <a:lnTo>
                    <a:pt x="968" y="196"/>
                  </a:lnTo>
                  <a:lnTo>
                    <a:pt x="967" y="195"/>
                  </a:lnTo>
                  <a:lnTo>
                    <a:pt x="965" y="194"/>
                  </a:lnTo>
                  <a:lnTo>
                    <a:pt x="962" y="194"/>
                  </a:lnTo>
                  <a:lnTo>
                    <a:pt x="952" y="195"/>
                  </a:lnTo>
                  <a:lnTo>
                    <a:pt x="941" y="196"/>
                  </a:lnTo>
                  <a:lnTo>
                    <a:pt x="933" y="194"/>
                  </a:lnTo>
                  <a:lnTo>
                    <a:pt x="926" y="186"/>
                  </a:lnTo>
                  <a:lnTo>
                    <a:pt x="920" y="178"/>
                  </a:lnTo>
                  <a:lnTo>
                    <a:pt x="916" y="170"/>
                  </a:lnTo>
                  <a:lnTo>
                    <a:pt x="912" y="166"/>
                  </a:lnTo>
                  <a:lnTo>
                    <a:pt x="910" y="161"/>
                  </a:lnTo>
                  <a:lnTo>
                    <a:pt x="908" y="155"/>
                  </a:lnTo>
                  <a:lnTo>
                    <a:pt x="910" y="151"/>
                  </a:lnTo>
                  <a:lnTo>
                    <a:pt x="912" y="149"/>
                  </a:lnTo>
                  <a:lnTo>
                    <a:pt x="918" y="149"/>
                  </a:lnTo>
                  <a:lnTo>
                    <a:pt x="931" y="150"/>
                  </a:lnTo>
                  <a:lnTo>
                    <a:pt x="943" y="151"/>
                  </a:lnTo>
                  <a:lnTo>
                    <a:pt x="970" y="151"/>
                  </a:lnTo>
                  <a:lnTo>
                    <a:pt x="979" y="155"/>
                  </a:lnTo>
                  <a:lnTo>
                    <a:pt x="988" y="161"/>
                  </a:lnTo>
                  <a:lnTo>
                    <a:pt x="994" y="169"/>
                  </a:lnTo>
                  <a:lnTo>
                    <a:pt x="1001" y="175"/>
                  </a:lnTo>
                  <a:lnTo>
                    <a:pt x="1003" y="179"/>
                  </a:lnTo>
                  <a:lnTo>
                    <a:pt x="1006" y="181"/>
                  </a:lnTo>
                  <a:lnTo>
                    <a:pt x="1007" y="185"/>
                  </a:lnTo>
                  <a:lnTo>
                    <a:pt x="1008" y="187"/>
                  </a:lnTo>
                  <a:lnTo>
                    <a:pt x="1008" y="190"/>
                  </a:lnTo>
                  <a:lnTo>
                    <a:pt x="1007" y="192"/>
                  </a:lnTo>
                  <a:lnTo>
                    <a:pt x="1004" y="194"/>
                  </a:lnTo>
                  <a:lnTo>
                    <a:pt x="1002" y="195"/>
                  </a:lnTo>
                  <a:lnTo>
                    <a:pt x="998" y="195"/>
                  </a:lnTo>
                  <a:lnTo>
                    <a:pt x="993" y="194"/>
                  </a:lnTo>
                  <a:lnTo>
                    <a:pt x="998" y="200"/>
                  </a:lnTo>
                  <a:lnTo>
                    <a:pt x="1006" y="206"/>
                  </a:lnTo>
                  <a:lnTo>
                    <a:pt x="1013" y="209"/>
                  </a:lnTo>
                  <a:lnTo>
                    <a:pt x="1016" y="209"/>
                  </a:lnTo>
                  <a:lnTo>
                    <a:pt x="1019" y="207"/>
                  </a:lnTo>
                  <a:lnTo>
                    <a:pt x="1023" y="207"/>
                  </a:lnTo>
                  <a:lnTo>
                    <a:pt x="1027" y="206"/>
                  </a:lnTo>
                  <a:lnTo>
                    <a:pt x="1029" y="209"/>
                  </a:lnTo>
                  <a:lnTo>
                    <a:pt x="1031" y="211"/>
                  </a:lnTo>
                  <a:lnTo>
                    <a:pt x="1032" y="212"/>
                  </a:lnTo>
                  <a:lnTo>
                    <a:pt x="1032" y="215"/>
                  </a:lnTo>
                  <a:lnTo>
                    <a:pt x="1032" y="217"/>
                  </a:lnTo>
                  <a:lnTo>
                    <a:pt x="1032" y="221"/>
                  </a:lnTo>
                  <a:lnTo>
                    <a:pt x="1031" y="226"/>
                  </a:lnTo>
                  <a:lnTo>
                    <a:pt x="1029" y="230"/>
                  </a:lnTo>
                  <a:lnTo>
                    <a:pt x="1031" y="235"/>
                  </a:lnTo>
                  <a:lnTo>
                    <a:pt x="1037" y="237"/>
                  </a:lnTo>
                  <a:lnTo>
                    <a:pt x="1042" y="238"/>
                  </a:lnTo>
                  <a:lnTo>
                    <a:pt x="1044" y="241"/>
                  </a:lnTo>
                  <a:lnTo>
                    <a:pt x="1045" y="242"/>
                  </a:lnTo>
                  <a:lnTo>
                    <a:pt x="1045" y="245"/>
                  </a:lnTo>
                  <a:lnTo>
                    <a:pt x="1045" y="247"/>
                  </a:lnTo>
                  <a:lnTo>
                    <a:pt x="1044" y="248"/>
                  </a:lnTo>
                  <a:lnTo>
                    <a:pt x="1042" y="251"/>
                  </a:lnTo>
                  <a:lnTo>
                    <a:pt x="1039" y="253"/>
                  </a:lnTo>
                  <a:lnTo>
                    <a:pt x="1038" y="255"/>
                  </a:lnTo>
                  <a:lnTo>
                    <a:pt x="1037" y="257"/>
                  </a:lnTo>
                  <a:lnTo>
                    <a:pt x="1037" y="260"/>
                  </a:lnTo>
                  <a:lnTo>
                    <a:pt x="1037" y="262"/>
                  </a:lnTo>
                  <a:lnTo>
                    <a:pt x="1038" y="265"/>
                  </a:lnTo>
                  <a:lnTo>
                    <a:pt x="1039" y="267"/>
                  </a:lnTo>
                  <a:lnTo>
                    <a:pt x="1041" y="268"/>
                  </a:lnTo>
                  <a:lnTo>
                    <a:pt x="1043" y="268"/>
                  </a:lnTo>
                  <a:lnTo>
                    <a:pt x="1044" y="266"/>
                  </a:lnTo>
                  <a:lnTo>
                    <a:pt x="1050" y="262"/>
                  </a:lnTo>
                  <a:lnTo>
                    <a:pt x="1055" y="258"/>
                  </a:lnTo>
                  <a:lnTo>
                    <a:pt x="1063" y="256"/>
                  </a:lnTo>
                  <a:lnTo>
                    <a:pt x="1068" y="257"/>
                  </a:lnTo>
                  <a:lnTo>
                    <a:pt x="1069" y="261"/>
                  </a:lnTo>
                  <a:lnTo>
                    <a:pt x="1068" y="266"/>
                  </a:lnTo>
                  <a:lnTo>
                    <a:pt x="1067" y="272"/>
                  </a:lnTo>
                  <a:lnTo>
                    <a:pt x="1064" y="277"/>
                  </a:lnTo>
                  <a:lnTo>
                    <a:pt x="1064" y="281"/>
                  </a:lnTo>
                  <a:lnTo>
                    <a:pt x="1068" y="282"/>
                  </a:lnTo>
                  <a:lnTo>
                    <a:pt x="1069" y="278"/>
                  </a:lnTo>
                  <a:lnTo>
                    <a:pt x="1070" y="275"/>
                  </a:lnTo>
                  <a:lnTo>
                    <a:pt x="1072" y="272"/>
                  </a:lnTo>
                  <a:lnTo>
                    <a:pt x="1074" y="270"/>
                  </a:lnTo>
                  <a:lnTo>
                    <a:pt x="1077" y="268"/>
                  </a:lnTo>
                  <a:lnTo>
                    <a:pt x="1082" y="266"/>
                  </a:lnTo>
                  <a:lnTo>
                    <a:pt x="1090" y="265"/>
                  </a:lnTo>
                  <a:lnTo>
                    <a:pt x="1100" y="266"/>
                  </a:lnTo>
                  <a:lnTo>
                    <a:pt x="1109" y="268"/>
                  </a:lnTo>
                  <a:lnTo>
                    <a:pt x="1117" y="273"/>
                  </a:lnTo>
                  <a:lnTo>
                    <a:pt x="1121" y="282"/>
                  </a:lnTo>
                  <a:lnTo>
                    <a:pt x="1123" y="289"/>
                  </a:lnTo>
                  <a:lnTo>
                    <a:pt x="1119" y="292"/>
                  </a:lnTo>
                  <a:lnTo>
                    <a:pt x="1114" y="294"/>
                  </a:lnTo>
                  <a:lnTo>
                    <a:pt x="1109" y="294"/>
                  </a:lnTo>
                  <a:lnTo>
                    <a:pt x="1107" y="296"/>
                  </a:lnTo>
                  <a:lnTo>
                    <a:pt x="1103" y="297"/>
                  </a:lnTo>
                  <a:lnTo>
                    <a:pt x="1102" y="298"/>
                  </a:lnTo>
                  <a:lnTo>
                    <a:pt x="1099" y="301"/>
                  </a:lnTo>
                  <a:lnTo>
                    <a:pt x="1098" y="301"/>
                  </a:lnTo>
                  <a:lnTo>
                    <a:pt x="1097" y="302"/>
                  </a:lnTo>
                  <a:lnTo>
                    <a:pt x="1097" y="304"/>
                  </a:lnTo>
                  <a:lnTo>
                    <a:pt x="1097" y="306"/>
                  </a:lnTo>
                  <a:lnTo>
                    <a:pt x="1097" y="308"/>
                  </a:lnTo>
                  <a:lnTo>
                    <a:pt x="1098" y="309"/>
                  </a:lnTo>
                  <a:lnTo>
                    <a:pt x="1100" y="309"/>
                  </a:lnTo>
                  <a:lnTo>
                    <a:pt x="1103" y="309"/>
                  </a:lnTo>
                  <a:lnTo>
                    <a:pt x="1105" y="308"/>
                  </a:lnTo>
                  <a:lnTo>
                    <a:pt x="1107" y="308"/>
                  </a:lnTo>
                  <a:lnTo>
                    <a:pt x="1107" y="308"/>
                  </a:lnTo>
                  <a:lnTo>
                    <a:pt x="1112" y="306"/>
                  </a:lnTo>
                  <a:lnTo>
                    <a:pt x="1118" y="304"/>
                  </a:lnTo>
                  <a:lnTo>
                    <a:pt x="1124" y="303"/>
                  </a:lnTo>
                  <a:lnTo>
                    <a:pt x="1129" y="303"/>
                  </a:lnTo>
                  <a:lnTo>
                    <a:pt x="1133" y="308"/>
                  </a:lnTo>
                  <a:lnTo>
                    <a:pt x="1133" y="309"/>
                  </a:lnTo>
                  <a:lnTo>
                    <a:pt x="1133" y="312"/>
                  </a:lnTo>
                  <a:lnTo>
                    <a:pt x="1134" y="314"/>
                  </a:lnTo>
                  <a:lnTo>
                    <a:pt x="1135" y="316"/>
                  </a:lnTo>
                  <a:lnTo>
                    <a:pt x="1136" y="317"/>
                  </a:lnTo>
                  <a:lnTo>
                    <a:pt x="1139" y="317"/>
                  </a:lnTo>
                  <a:lnTo>
                    <a:pt x="1143" y="317"/>
                  </a:lnTo>
                  <a:lnTo>
                    <a:pt x="1145" y="316"/>
                  </a:lnTo>
                  <a:lnTo>
                    <a:pt x="1161" y="316"/>
                  </a:lnTo>
                  <a:lnTo>
                    <a:pt x="1179" y="318"/>
                  </a:lnTo>
                  <a:lnTo>
                    <a:pt x="1181" y="328"/>
                  </a:lnTo>
                  <a:lnTo>
                    <a:pt x="1179" y="335"/>
                  </a:lnTo>
                  <a:lnTo>
                    <a:pt x="1173" y="342"/>
                  </a:lnTo>
                  <a:lnTo>
                    <a:pt x="1164" y="347"/>
                  </a:lnTo>
                  <a:lnTo>
                    <a:pt x="1159" y="348"/>
                  </a:lnTo>
                  <a:lnTo>
                    <a:pt x="1156" y="350"/>
                  </a:lnTo>
                  <a:lnTo>
                    <a:pt x="1153" y="352"/>
                  </a:lnTo>
                  <a:lnTo>
                    <a:pt x="1151" y="354"/>
                  </a:lnTo>
                  <a:lnTo>
                    <a:pt x="1151" y="358"/>
                  </a:lnTo>
                  <a:lnTo>
                    <a:pt x="1151" y="360"/>
                  </a:lnTo>
                  <a:lnTo>
                    <a:pt x="1151" y="363"/>
                  </a:lnTo>
                  <a:lnTo>
                    <a:pt x="1151" y="365"/>
                  </a:lnTo>
                  <a:lnTo>
                    <a:pt x="1154" y="367"/>
                  </a:lnTo>
                  <a:lnTo>
                    <a:pt x="1156" y="368"/>
                  </a:lnTo>
                  <a:lnTo>
                    <a:pt x="1163" y="367"/>
                  </a:lnTo>
                  <a:lnTo>
                    <a:pt x="1168" y="363"/>
                  </a:lnTo>
                  <a:lnTo>
                    <a:pt x="1171" y="358"/>
                  </a:lnTo>
                  <a:lnTo>
                    <a:pt x="1175" y="352"/>
                  </a:lnTo>
                  <a:lnTo>
                    <a:pt x="1179" y="347"/>
                  </a:lnTo>
                  <a:lnTo>
                    <a:pt x="1189" y="344"/>
                  </a:lnTo>
                  <a:lnTo>
                    <a:pt x="1197" y="345"/>
                  </a:lnTo>
                  <a:lnTo>
                    <a:pt x="1207" y="350"/>
                  </a:lnTo>
                  <a:lnTo>
                    <a:pt x="1212" y="358"/>
                  </a:lnTo>
                  <a:lnTo>
                    <a:pt x="1212" y="360"/>
                  </a:lnTo>
                  <a:lnTo>
                    <a:pt x="1212" y="363"/>
                  </a:lnTo>
                  <a:lnTo>
                    <a:pt x="1212" y="364"/>
                  </a:lnTo>
                  <a:lnTo>
                    <a:pt x="1211" y="367"/>
                  </a:lnTo>
                  <a:lnTo>
                    <a:pt x="1210" y="368"/>
                  </a:lnTo>
                  <a:lnTo>
                    <a:pt x="1207" y="368"/>
                  </a:lnTo>
                  <a:lnTo>
                    <a:pt x="1204" y="369"/>
                  </a:lnTo>
                  <a:lnTo>
                    <a:pt x="1202" y="372"/>
                  </a:lnTo>
                  <a:lnTo>
                    <a:pt x="1201" y="375"/>
                  </a:lnTo>
                  <a:lnTo>
                    <a:pt x="1202" y="378"/>
                  </a:lnTo>
                  <a:lnTo>
                    <a:pt x="1205" y="380"/>
                  </a:lnTo>
                  <a:lnTo>
                    <a:pt x="1210" y="384"/>
                  </a:lnTo>
                  <a:lnTo>
                    <a:pt x="1217" y="385"/>
                  </a:lnTo>
                  <a:lnTo>
                    <a:pt x="1224" y="388"/>
                  </a:lnTo>
                  <a:lnTo>
                    <a:pt x="1229" y="391"/>
                  </a:lnTo>
                  <a:lnTo>
                    <a:pt x="1229" y="396"/>
                  </a:lnTo>
                  <a:lnTo>
                    <a:pt x="1226" y="398"/>
                  </a:lnTo>
                  <a:lnTo>
                    <a:pt x="1221" y="396"/>
                  </a:lnTo>
                  <a:lnTo>
                    <a:pt x="1214" y="395"/>
                  </a:lnTo>
                  <a:lnTo>
                    <a:pt x="1207" y="394"/>
                  </a:lnTo>
                  <a:lnTo>
                    <a:pt x="1202" y="394"/>
                  </a:lnTo>
                  <a:lnTo>
                    <a:pt x="1200" y="394"/>
                  </a:lnTo>
                  <a:lnTo>
                    <a:pt x="1197" y="394"/>
                  </a:lnTo>
                  <a:lnTo>
                    <a:pt x="1195" y="394"/>
                  </a:lnTo>
                  <a:lnTo>
                    <a:pt x="1192" y="395"/>
                  </a:lnTo>
                  <a:lnTo>
                    <a:pt x="1189" y="395"/>
                  </a:lnTo>
                  <a:lnTo>
                    <a:pt x="1188" y="396"/>
                  </a:lnTo>
                  <a:lnTo>
                    <a:pt x="1186" y="399"/>
                  </a:lnTo>
                  <a:lnTo>
                    <a:pt x="1188" y="401"/>
                  </a:lnTo>
                  <a:lnTo>
                    <a:pt x="1192" y="408"/>
                  </a:lnTo>
                  <a:lnTo>
                    <a:pt x="1196" y="414"/>
                  </a:lnTo>
                  <a:lnTo>
                    <a:pt x="1197" y="423"/>
                  </a:lnTo>
                  <a:lnTo>
                    <a:pt x="1197" y="426"/>
                  </a:lnTo>
                  <a:lnTo>
                    <a:pt x="1197" y="430"/>
                  </a:lnTo>
                  <a:lnTo>
                    <a:pt x="1199" y="434"/>
                  </a:lnTo>
                  <a:lnTo>
                    <a:pt x="1201" y="437"/>
                  </a:lnTo>
                  <a:lnTo>
                    <a:pt x="1205" y="441"/>
                  </a:lnTo>
                  <a:lnTo>
                    <a:pt x="1221" y="449"/>
                  </a:lnTo>
                  <a:lnTo>
                    <a:pt x="1226" y="452"/>
                  </a:lnTo>
                  <a:lnTo>
                    <a:pt x="1231" y="457"/>
                  </a:lnTo>
                  <a:lnTo>
                    <a:pt x="1235" y="462"/>
                  </a:lnTo>
                  <a:lnTo>
                    <a:pt x="1239" y="466"/>
                  </a:lnTo>
                  <a:lnTo>
                    <a:pt x="1250" y="474"/>
                  </a:lnTo>
                  <a:lnTo>
                    <a:pt x="1262" y="478"/>
                  </a:lnTo>
                  <a:lnTo>
                    <a:pt x="1276" y="481"/>
                  </a:lnTo>
                  <a:lnTo>
                    <a:pt x="1288" y="487"/>
                  </a:lnTo>
                  <a:lnTo>
                    <a:pt x="1292" y="493"/>
                  </a:lnTo>
                  <a:lnTo>
                    <a:pt x="1293" y="501"/>
                  </a:lnTo>
                  <a:lnTo>
                    <a:pt x="1296" y="507"/>
                  </a:lnTo>
                  <a:lnTo>
                    <a:pt x="1301" y="511"/>
                  </a:lnTo>
                  <a:lnTo>
                    <a:pt x="1307" y="515"/>
                  </a:lnTo>
                  <a:lnTo>
                    <a:pt x="1312" y="521"/>
                  </a:lnTo>
                  <a:lnTo>
                    <a:pt x="1317" y="527"/>
                  </a:lnTo>
                  <a:lnTo>
                    <a:pt x="1322" y="529"/>
                  </a:lnTo>
                  <a:lnTo>
                    <a:pt x="1330" y="528"/>
                  </a:lnTo>
                  <a:lnTo>
                    <a:pt x="1337" y="526"/>
                  </a:lnTo>
                  <a:lnTo>
                    <a:pt x="1344" y="524"/>
                  </a:lnTo>
                  <a:lnTo>
                    <a:pt x="1352" y="527"/>
                  </a:lnTo>
                  <a:lnTo>
                    <a:pt x="1358" y="534"/>
                  </a:lnTo>
                  <a:lnTo>
                    <a:pt x="1359" y="546"/>
                  </a:lnTo>
                  <a:lnTo>
                    <a:pt x="1356" y="556"/>
                  </a:lnTo>
                  <a:lnTo>
                    <a:pt x="1349" y="566"/>
                  </a:lnTo>
                  <a:lnTo>
                    <a:pt x="1342" y="573"/>
                  </a:lnTo>
                  <a:lnTo>
                    <a:pt x="1338" y="584"/>
                  </a:lnTo>
                  <a:lnTo>
                    <a:pt x="1335" y="594"/>
                  </a:lnTo>
                  <a:lnTo>
                    <a:pt x="1335" y="595"/>
                  </a:lnTo>
                  <a:lnTo>
                    <a:pt x="1335" y="598"/>
                  </a:lnTo>
                  <a:lnTo>
                    <a:pt x="1335" y="600"/>
                  </a:lnTo>
                  <a:lnTo>
                    <a:pt x="1333" y="603"/>
                  </a:lnTo>
                  <a:lnTo>
                    <a:pt x="1333" y="604"/>
                  </a:lnTo>
                  <a:lnTo>
                    <a:pt x="1331" y="605"/>
                  </a:lnTo>
                  <a:lnTo>
                    <a:pt x="1330" y="604"/>
                  </a:lnTo>
                  <a:lnTo>
                    <a:pt x="1325" y="603"/>
                  </a:lnTo>
                  <a:lnTo>
                    <a:pt x="1321" y="602"/>
                  </a:lnTo>
                  <a:lnTo>
                    <a:pt x="1318" y="600"/>
                  </a:lnTo>
                  <a:lnTo>
                    <a:pt x="1316" y="600"/>
                  </a:lnTo>
                  <a:lnTo>
                    <a:pt x="1315" y="602"/>
                  </a:lnTo>
                  <a:lnTo>
                    <a:pt x="1313" y="604"/>
                  </a:lnTo>
                  <a:lnTo>
                    <a:pt x="1313" y="607"/>
                  </a:lnTo>
                  <a:lnTo>
                    <a:pt x="1313" y="613"/>
                  </a:lnTo>
                  <a:lnTo>
                    <a:pt x="1315" y="615"/>
                  </a:lnTo>
                  <a:lnTo>
                    <a:pt x="1315" y="618"/>
                  </a:lnTo>
                  <a:lnTo>
                    <a:pt x="1315" y="621"/>
                  </a:lnTo>
                  <a:lnTo>
                    <a:pt x="1315" y="624"/>
                  </a:lnTo>
                  <a:lnTo>
                    <a:pt x="1315" y="626"/>
                  </a:lnTo>
                  <a:lnTo>
                    <a:pt x="1313" y="629"/>
                  </a:lnTo>
                  <a:lnTo>
                    <a:pt x="1312" y="630"/>
                  </a:lnTo>
                  <a:lnTo>
                    <a:pt x="1311" y="630"/>
                  </a:lnTo>
                  <a:lnTo>
                    <a:pt x="1308" y="630"/>
                  </a:lnTo>
                  <a:lnTo>
                    <a:pt x="1305" y="628"/>
                  </a:lnTo>
                  <a:lnTo>
                    <a:pt x="1301" y="625"/>
                  </a:lnTo>
                  <a:lnTo>
                    <a:pt x="1293" y="620"/>
                  </a:lnTo>
                  <a:lnTo>
                    <a:pt x="1285" y="615"/>
                  </a:lnTo>
                  <a:lnTo>
                    <a:pt x="1277" y="609"/>
                  </a:lnTo>
                  <a:lnTo>
                    <a:pt x="1272" y="602"/>
                  </a:lnTo>
                  <a:lnTo>
                    <a:pt x="1272" y="595"/>
                  </a:lnTo>
                  <a:lnTo>
                    <a:pt x="1275" y="589"/>
                  </a:lnTo>
                  <a:lnTo>
                    <a:pt x="1278" y="585"/>
                  </a:lnTo>
                  <a:lnTo>
                    <a:pt x="1283" y="582"/>
                  </a:lnTo>
                  <a:lnTo>
                    <a:pt x="1286" y="578"/>
                  </a:lnTo>
                  <a:lnTo>
                    <a:pt x="1286" y="573"/>
                  </a:lnTo>
                  <a:lnTo>
                    <a:pt x="1282" y="571"/>
                  </a:lnTo>
                  <a:lnTo>
                    <a:pt x="1276" y="572"/>
                  </a:lnTo>
                  <a:lnTo>
                    <a:pt x="1268" y="573"/>
                  </a:lnTo>
                  <a:lnTo>
                    <a:pt x="1260" y="574"/>
                  </a:lnTo>
                  <a:lnTo>
                    <a:pt x="1255" y="573"/>
                  </a:lnTo>
                  <a:lnTo>
                    <a:pt x="1249" y="566"/>
                  </a:lnTo>
                  <a:lnTo>
                    <a:pt x="1241" y="558"/>
                  </a:lnTo>
                  <a:lnTo>
                    <a:pt x="1234" y="552"/>
                  </a:lnTo>
                  <a:lnTo>
                    <a:pt x="1230" y="553"/>
                  </a:lnTo>
                  <a:lnTo>
                    <a:pt x="1229" y="559"/>
                  </a:lnTo>
                  <a:lnTo>
                    <a:pt x="1229" y="567"/>
                  </a:lnTo>
                  <a:lnTo>
                    <a:pt x="1230" y="573"/>
                  </a:lnTo>
                  <a:lnTo>
                    <a:pt x="1229" y="578"/>
                  </a:lnTo>
                  <a:lnTo>
                    <a:pt x="1226" y="580"/>
                  </a:lnTo>
                  <a:lnTo>
                    <a:pt x="1222" y="578"/>
                  </a:lnTo>
                  <a:lnTo>
                    <a:pt x="1217" y="575"/>
                  </a:lnTo>
                  <a:lnTo>
                    <a:pt x="1212" y="572"/>
                  </a:lnTo>
                  <a:lnTo>
                    <a:pt x="1207" y="568"/>
                  </a:lnTo>
                  <a:lnTo>
                    <a:pt x="1202" y="568"/>
                  </a:lnTo>
                  <a:lnTo>
                    <a:pt x="1206" y="578"/>
                  </a:lnTo>
                  <a:lnTo>
                    <a:pt x="1211" y="588"/>
                  </a:lnTo>
                  <a:lnTo>
                    <a:pt x="1219" y="598"/>
                  </a:lnTo>
                  <a:lnTo>
                    <a:pt x="1229" y="604"/>
                  </a:lnTo>
                  <a:lnTo>
                    <a:pt x="1235" y="612"/>
                  </a:lnTo>
                  <a:lnTo>
                    <a:pt x="1240" y="621"/>
                  </a:lnTo>
                  <a:lnTo>
                    <a:pt x="1245" y="630"/>
                  </a:lnTo>
                  <a:lnTo>
                    <a:pt x="1252" y="638"/>
                  </a:lnTo>
                  <a:lnTo>
                    <a:pt x="1256" y="640"/>
                  </a:lnTo>
                  <a:lnTo>
                    <a:pt x="1261" y="643"/>
                  </a:lnTo>
                  <a:lnTo>
                    <a:pt x="1266" y="645"/>
                  </a:lnTo>
                  <a:lnTo>
                    <a:pt x="1270" y="649"/>
                  </a:lnTo>
                  <a:lnTo>
                    <a:pt x="1273" y="653"/>
                  </a:lnTo>
                  <a:lnTo>
                    <a:pt x="1275" y="656"/>
                  </a:lnTo>
                  <a:lnTo>
                    <a:pt x="1276" y="661"/>
                  </a:lnTo>
                  <a:lnTo>
                    <a:pt x="1277" y="666"/>
                  </a:lnTo>
                  <a:lnTo>
                    <a:pt x="1285" y="676"/>
                  </a:lnTo>
                  <a:lnTo>
                    <a:pt x="1292" y="685"/>
                  </a:lnTo>
                  <a:lnTo>
                    <a:pt x="1300" y="694"/>
                  </a:lnTo>
                  <a:lnTo>
                    <a:pt x="1303" y="706"/>
                  </a:lnTo>
                  <a:lnTo>
                    <a:pt x="1302" y="711"/>
                  </a:lnTo>
                  <a:lnTo>
                    <a:pt x="1301" y="716"/>
                  </a:lnTo>
                  <a:lnTo>
                    <a:pt x="1300" y="721"/>
                  </a:lnTo>
                  <a:lnTo>
                    <a:pt x="1301" y="727"/>
                  </a:lnTo>
                  <a:lnTo>
                    <a:pt x="1302" y="733"/>
                  </a:lnTo>
                  <a:lnTo>
                    <a:pt x="1302" y="741"/>
                  </a:lnTo>
                  <a:lnTo>
                    <a:pt x="1298" y="747"/>
                  </a:lnTo>
                  <a:lnTo>
                    <a:pt x="1290" y="750"/>
                  </a:lnTo>
                  <a:lnTo>
                    <a:pt x="1280" y="750"/>
                  </a:lnTo>
                  <a:lnTo>
                    <a:pt x="1270" y="745"/>
                  </a:lnTo>
                  <a:lnTo>
                    <a:pt x="1261" y="740"/>
                  </a:lnTo>
                  <a:lnTo>
                    <a:pt x="1255" y="732"/>
                  </a:lnTo>
                  <a:lnTo>
                    <a:pt x="1251" y="727"/>
                  </a:lnTo>
                  <a:lnTo>
                    <a:pt x="1245" y="720"/>
                  </a:lnTo>
                  <a:lnTo>
                    <a:pt x="1235" y="712"/>
                  </a:lnTo>
                  <a:lnTo>
                    <a:pt x="1225" y="705"/>
                  </a:lnTo>
                  <a:lnTo>
                    <a:pt x="1215" y="699"/>
                  </a:lnTo>
                  <a:lnTo>
                    <a:pt x="1206" y="695"/>
                  </a:lnTo>
                  <a:lnTo>
                    <a:pt x="1200" y="695"/>
                  </a:lnTo>
                  <a:lnTo>
                    <a:pt x="1202" y="707"/>
                  </a:lnTo>
                  <a:lnTo>
                    <a:pt x="1207" y="716"/>
                  </a:lnTo>
                  <a:lnTo>
                    <a:pt x="1215" y="725"/>
                  </a:lnTo>
                  <a:lnTo>
                    <a:pt x="1226" y="732"/>
                  </a:lnTo>
                  <a:lnTo>
                    <a:pt x="1239" y="742"/>
                  </a:lnTo>
                  <a:lnTo>
                    <a:pt x="1250" y="752"/>
                  </a:lnTo>
                  <a:lnTo>
                    <a:pt x="1260" y="766"/>
                  </a:lnTo>
                  <a:lnTo>
                    <a:pt x="1261" y="769"/>
                  </a:lnTo>
                  <a:lnTo>
                    <a:pt x="1261" y="773"/>
                  </a:lnTo>
                  <a:lnTo>
                    <a:pt x="1261" y="777"/>
                  </a:lnTo>
                  <a:lnTo>
                    <a:pt x="1261" y="779"/>
                  </a:lnTo>
                  <a:lnTo>
                    <a:pt x="1259" y="782"/>
                  </a:lnTo>
                  <a:lnTo>
                    <a:pt x="1257" y="784"/>
                  </a:lnTo>
                  <a:lnTo>
                    <a:pt x="1251" y="786"/>
                  </a:lnTo>
                  <a:lnTo>
                    <a:pt x="1244" y="783"/>
                  </a:lnTo>
                  <a:lnTo>
                    <a:pt x="1237" y="779"/>
                  </a:lnTo>
                  <a:lnTo>
                    <a:pt x="1231" y="776"/>
                  </a:lnTo>
                  <a:lnTo>
                    <a:pt x="1222" y="773"/>
                  </a:lnTo>
                  <a:lnTo>
                    <a:pt x="1214" y="769"/>
                  </a:lnTo>
                  <a:lnTo>
                    <a:pt x="1205" y="763"/>
                  </a:lnTo>
                  <a:lnTo>
                    <a:pt x="1189" y="747"/>
                  </a:lnTo>
                  <a:lnTo>
                    <a:pt x="1183" y="742"/>
                  </a:lnTo>
                  <a:lnTo>
                    <a:pt x="1174" y="741"/>
                  </a:lnTo>
                  <a:lnTo>
                    <a:pt x="1166" y="740"/>
                  </a:lnTo>
                  <a:lnTo>
                    <a:pt x="1164" y="737"/>
                  </a:lnTo>
                  <a:lnTo>
                    <a:pt x="1161" y="735"/>
                  </a:lnTo>
                  <a:lnTo>
                    <a:pt x="1159" y="732"/>
                  </a:lnTo>
                  <a:lnTo>
                    <a:pt x="1158" y="730"/>
                  </a:lnTo>
                  <a:lnTo>
                    <a:pt x="1155" y="728"/>
                  </a:lnTo>
                  <a:lnTo>
                    <a:pt x="1153" y="727"/>
                  </a:lnTo>
                  <a:lnTo>
                    <a:pt x="1149" y="727"/>
                  </a:lnTo>
                  <a:lnTo>
                    <a:pt x="1140" y="725"/>
                  </a:lnTo>
                  <a:lnTo>
                    <a:pt x="1135" y="720"/>
                  </a:lnTo>
                  <a:lnTo>
                    <a:pt x="1131" y="712"/>
                  </a:lnTo>
                  <a:lnTo>
                    <a:pt x="1130" y="705"/>
                  </a:lnTo>
                  <a:lnTo>
                    <a:pt x="1130" y="699"/>
                  </a:lnTo>
                  <a:lnTo>
                    <a:pt x="1130" y="695"/>
                  </a:lnTo>
                  <a:lnTo>
                    <a:pt x="1129" y="694"/>
                  </a:lnTo>
                  <a:lnTo>
                    <a:pt x="1126" y="692"/>
                  </a:lnTo>
                  <a:lnTo>
                    <a:pt x="1124" y="692"/>
                  </a:lnTo>
                  <a:lnTo>
                    <a:pt x="1121" y="691"/>
                  </a:lnTo>
                  <a:lnTo>
                    <a:pt x="1119" y="691"/>
                  </a:lnTo>
                  <a:lnTo>
                    <a:pt x="1118" y="690"/>
                  </a:lnTo>
                  <a:lnTo>
                    <a:pt x="1113" y="686"/>
                  </a:lnTo>
                  <a:lnTo>
                    <a:pt x="1109" y="681"/>
                  </a:lnTo>
                  <a:lnTo>
                    <a:pt x="1105" y="675"/>
                  </a:lnTo>
                  <a:lnTo>
                    <a:pt x="1102" y="670"/>
                  </a:lnTo>
                  <a:lnTo>
                    <a:pt x="1099" y="665"/>
                  </a:lnTo>
                  <a:lnTo>
                    <a:pt x="1097" y="661"/>
                  </a:lnTo>
                  <a:lnTo>
                    <a:pt x="1093" y="659"/>
                  </a:lnTo>
                  <a:lnTo>
                    <a:pt x="1088" y="656"/>
                  </a:lnTo>
                  <a:lnTo>
                    <a:pt x="1084" y="654"/>
                  </a:lnTo>
                  <a:lnTo>
                    <a:pt x="1080" y="651"/>
                  </a:lnTo>
                  <a:lnTo>
                    <a:pt x="1078" y="650"/>
                  </a:lnTo>
                  <a:lnTo>
                    <a:pt x="1075" y="650"/>
                  </a:lnTo>
                  <a:lnTo>
                    <a:pt x="1074" y="650"/>
                  </a:lnTo>
                  <a:lnTo>
                    <a:pt x="1072" y="651"/>
                  </a:lnTo>
                  <a:lnTo>
                    <a:pt x="1068" y="654"/>
                  </a:lnTo>
                  <a:lnTo>
                    <a:pt x="1063" y="654"/>
                  </a:lnTo>
                  <a:lnTo>
                    <a:pt x="1057" y="651"/>
                  </a:lnTo>
                  <a:lnTo>
                    <a:pt x="1050" y="649"/>
                  </a:lnTo>
                  <a:lnTo>
                    <a:pt x="1044" y="645"/>
                  </a:lnTo>
                  <a:lnTo>
                    <a:pt x="1039" y="645"/>
                  </a:lnTo>
                  <a:lnTo>
                    <a:pt x="1037" y="649"/>
                  </a:lnTo>
                  <a:lnTo>
                    <a:pt x="1036" y="651"/>
                  </a:lnTo>
                  <a:lnTo>
                    <a:pt x="1036" y="654"/>
                  </a:lnTo>
                  <a:lnTo>
                    <a:pt x="1036" y="656"/>
                  </a:lnTo>
                  <a:lnTo>
                    <a:pt x="1036" y="658"/>
                  </a:lnTo>
                  <a:lnTo>
                    <a:pt x="1034" y="659"/>
                  </a:lnTo>
                  <a:lnTo>
                    <a:pt x="1032" y="659"/>
                  </a:lnTo>
                  <a:lnTo>
                    <a:pt x="1029" y="660"/>
                  </a:lnTo>
                  <a:lnTo>
                    <a:pt x="1027" y="660"/>
                  </a:lnTo>
                  <a:lnTo>
                    <a:pt x="1024" y="660"/>
                  </a:lnTo>
                  <a:lnTo>
                    <a:pt x="1022" y="660"/>
                  </a:lnTo>
                  <a:lnTo>
                    <a:pt x="1019" y="660"/>
                  </a:lnTo>
                  <a:lnTo>
                    <a:pt x="1017" y="661"/>
                  </a:lnTo>
                  <a:lnTo>
                    <a:pt x="1013" y="664"/>
                  </a:lnTo>
                  <a:lnTo>
                    <a:pt x="1007" y="666"/>
                  </a:lnTo>
                  <a:lnTo>
                    <a:pt x="998" y="664"/>
                  </a:lnTo>
                  <a:lnTo>
                    <a:pt x="989" y="660"/>
                  </a:lnTo>
                  <a:lnTo>
                    <a:pt x="982" y="654"/>
                  </a:lnTo>
                  <a:lnTo>
                    <a:pt x="977" y="649"/>
                  </a:lnTo>
                  <a:lnTo>
                    <a:pt x="977" y="638"/>
                  </a:lnTo>
                  <a:lnTo>
                    <a:pt x="981" y="628"/>
                  </a:lnTo>
                  <a:lnTo>
                    <a:pt x="984" y="618"/>
                  </a:lnTo>
                  <a:lnTo>
                    <a:pt x="988" y="607"/>
                  </a:lnTo>
                  <a:lnTo>
                    <a:pt x="992" y="600"/>
                  </a:lnTo>
                  <a:lnTo>
                    <a:pt x="998" y="599"/>
                  </a:lnTo>
                  <a:lnTo>
                    <a:pt x="1006" y="599"/>
                  </a:lnTo>
                  <a:lnTo>
                    <a:pt x="1013" y="602"/>
                  </a:lnTo>
                  <a:lnTo>
                    <a:pt x="1022" y="604"/>
                  </a:lnTo>
                  <a:lnTo>
                    <a:pt x="1033" y="605"/>
                  </a:lnTo>
                  <a:lnTo>
                    <a:pt x="1047" y="605"/>
                  </a:lnTo>
                  <a:lnTo>
                    <a:pt x="1062" y="604"/>
                  </a:lnTo>
                  <a:lnTo>
                    <a:pt x="1073" y="599"/>
                  </a:lnTo>
                  <a:lnTo>
                    <a:pt x="1075" y="598"/>
                  </a:lnTo>
                  <a:lnTo>
                    <a:pt x="1078" y="595"/>
                  </a:lnTo>
                  <a:lnTo>
                    <a:pt x="1078" y="593"/>
                  </a:lnTo>
                  <a:lnTo>
                    <a:pt x="1078" y="589"/>
                  </a:lnTo>
                  <a:lnTo>
                    <a:pt x="1078" y="587"/>
                  </a:lnTo>
                  <a:lnTo>
                    <a:pt x="1078" y="582"/>
                  </a:lnTo>
                  <a:lnTo>
                    <a:pt x="1077" y="579"/>
                  </a:lnTo>
                  <a:lnTo>
                    <a:pt x="1074" y="575"/>
                  </a:lnTo>
                  <a:lnTo>
                    <a:pt x="1072" y="573"/>
                  </a:lnTo>
                  <a:lnTo>
                    <a:pt x="1068" y="571"/>
                  </a:lnTo>
                  <a:lnTo>
                    <a:pt x="1065" y="566"/>
                  </a:lnTo>
                  <a:lnTo>
                    <a:pt x="1067" y="559"/>
                  </a:lnTo>
                  <a:lnTo>
                    <a:pt x="1072" y="554"/>
                  </a:lnTo>
                  <a:lnTo>
                    <a:pt x="1077" y="548"/>
                  </a:lnTo>
                  <a:lnTo>
                    <a:pt x="1082" y="544"/>
                  </a:lnTo>
                  <a:lnTo>
                    <a:pt x="1087" y="541"/>
                  </a:lnTo>
                  <a:lnTo>
                    <a:pt x="1094" y="541"/>
                  </a:lnTo>
                  <a:lnTo>
                    <a:pt x="1100" y="542"/>
                  </a:lnTo>
                  <a:lnTo>
                    <a:pt x="1107" y="542"/>
                  </a:lnTo>
                  <a:lnTo>
                    <a:pt x="1114" y="542"/>
                  </a:lnTo>
                  <a:lnTo>
                    <a:pt x="1121" y="543"/>
                  </a:lnTo>
                  <a:lnTo>
                    <a:pt x="1128" y="547"/>
                  </a:lnTo>
                  <a:lnTo>
                    <a:pt x="1130" y="552"/>
                  </a:lnTo>
                  <a:lnTo>
                    <a:pt x="1133" y="561"/>
                  </a:lnTo>
                  <a:lnTo>
                    <a:pt x="1136" y="568"/>
                  </a:lnTo>
                  <a:lnTo>
                    <a:pt x="1141" y="574"/>
                  </a:lnTo>
                  <a:lnTo>
                    <a:pt x="1145" y="575"/>
                  </a:lnTo>
                  <a:lnTo>
                    <a:pt x="1153" y="573"/>
                  </a:lnTo>
                  <a:lnTo>
                    <a:pt x="1160" y="568"/>
                  </a:lnTo>
                  <a:lnTo>
                    <a:pt x="1169" y="563"/>
                  </a:lnTo>
                  <a:lnTo>
                    <a:pt x="1175" y="557"/>
                  </a:lnTo>
                  <a:lnTo>
                    <a:pt x="1176" y="549"/>
                  </a:lnTo>
                  <a:lnTo>
                    <a:pt x="1175" y="547"/>
                  </a:lnTo>
                  <a:lnTo>
                    <a:pt x="1171" y="544"/>
                  </a:lnTo>
                  <a:lnTo>
                    <a:pt x="1169" y="542"/>
                  </a:lnTo>
                  <a:lnTo>
                    <a:pt x="1166" y="538"/>
                  </a:lnTo>
                  <a:lnTo>
                    <a:pt x="1164" y="534"/>
                  </a:lnTo>
                  <a:lnTo>
                    <a:pt x="1163" y="532"/>
                  </a:lnTo>
                  <a:lnTo>
                    <a:pt x="1161" y="531"/>
                  </a:lnTo>
                  <a:lnTo>
                    <a:pt x="1159" y="528"/>
                  </a:lnTo>
                  <a:lnTo>
                    <a:pt x="1158" y="526"/>
                  </a:lnTo>
                  <a:lnTo>
                    <a:pt x="1154" y="524"/>
                  </a:lnTo>
                  <a:lnTo>
                    <a:pt x="1151" y="523"/>
                  </a:lnTo>
                  <a:lnTo>
                    <a:pt x="1148" y="523"/>
                  </a:lnTo>
                  <a:lnTo>
                    <a:pt x="1144" y="522"/>
                  </a:lnTo>
                  <a:lnTo>
                    <a:pt x="1141" y="522"/>
                  </a:lnTo>
                  <a:lnTo>
                    <a:pt x="1138" y="523"/>
                  </a:lnTo>
                  <a:lnTo>
                    <a:pt x="1135" y="524"/>
                  </a:lnTo>
                  <a:lnTo>
                    <a:pt x="1133" y="527"/>
                  </a:lnTo>
                  <a:lnTo>
                    <a:pt x="1130" y="529"/>
                  </a:lnTo>
                  <a:lnTo>
                    <a:pt x="1129" y="532"/>
                  </a:lnTo>
                  <a:lnTo>
                    <a:pt x="1128" y="533"/>
                  </a:lnTo>
                  <a:lnTo>
                    <a:pt x="1126" y="536"/>
                  </a:lnTo>
                  <a:lnTo>
                    <a:pt x="1123" y="537"/>
                  </a:lnTo>
                  <a:lnTo>
                    <a:pt x="1118" y="537"/>
                  </a:lnTo>
                  <a:lnTo>
                    <a:pt x="1110" y="538"/>
                  </a:lnTo>
                  <a:lnTo>
                    <a:pt x="1104" y="538"/>
                  </a:lnTo>
                  <a:lnTo>
                    <a:pt x="1098" y="537"/>
                  </a:lnTo>
                  <a:lnTo>
                    <a:pt x="1094" y="534"/>
                  </a:lnTo>
                  <a:lnTo>
                    <a:pt x="1094" y="526"/>
                  </a:lnTo>
                  <a:lnTo>
                    <a:pt x="1098" y="517"/>
                  </a:lnTo>
                  <a:lnTo>
                    <a:pt x="1102" y="508"/>
                  </a:lnTo>
                  <a:lnTo>
                    <a:pt x="1103" y="497"/>
                  </a:lnTo>
                  <a:lnTo>
                    <a:pt x="1102" y="486"/>
                  </a:lnTo>
                  <a:lnTo>
                    <a:pt x="1099" y="475"/>
                  </a:lnTo>
                  <a:lnTo>
                    <a:pt x="1097" y="470"/>
                  </a:lnTo>
                  <a:lnTo>
                    <a:pt x="1094" y="466"/>
                  </a:lnTo>
                  <a:lnTo>
                    <a:pt x="1090" y="462"/>
                  </a:lnTo>
                  <a:lnTo>
                    <a:pt x="1087" y="460"/>
                  </a:lnTo>
                  <a:lnTo>
                    <a:pt x="1084" y="456"/>
                  </a:lnTo>
                  <a:lnTo>
                    <a:pt x="1080" y="452"/>
                  </a:lnTo>
                  <a:lnTo>
                    <a:pt x="1077" y="449"/>
                  </a:lnTo>
                  <a:lnTo>
                    <a:pt x="1073" y="445"/>
                  </a:lnTo>
                  <a:lnTo>
                    <a:pt x="1069" y="442"/>
                  </a:lnTo>
                  <a:lnTo>
                    <a:pt x="1065" y="437"/>
                  </a:lnTo>
                  <a:lnTo>
                    <a:pt x="1062" y="432"/>
                  </a:lnTo>
                  <a:lnTo>
                    <a:pt x="1057" y="425"/>
                  </a:lnTo>
                  <a:lnTo>
                    <a:pt x="1049" y="420"/>
                  </a:lnTo>
                  <a:lnTo>
                    <a:pt x="1042" y="420"/>
                  </a:lnTo>
                  <a:lnTo>
                    <a:pt x="1039" y="421"/>
                  </a:lnTo>
                  <a:lnTo>
                    <a:pt x="1036" y="423"/>
                  </a:lnTo>
                  <a:lnTo>
                    <a:pt x="1033" y="424"/>
                  </a:lnTo>
                  <a:lnTo>
                    <a:pt x="1031" y="425"/>
                  </a:lnTo>
                  <a:lnTo>
                    <a:pt x="1028" y="426"/>
                  </a:lnTo>
                  <a:lnTo>
                    <a:pt x="1024" y="425"/>
                  </a:lnTo>
                  <a:lnTo>
                    <a:pt x="1021" y="425"/>
                  </a:lnTo>
                  <a:lnTo>
                    <a:pt x="1018" y="424"/>
                  </a:lnTo>
                  <a:lnTo>
                    <a:pt x="1014" y="423"/>
                  </a:lnTo>
                  <a:lnTo>
                    <a:pt x="1012" y="420"/>
                  </a:lnTo>
                  <a:lnTo>
                    <a:pt x="1011" y="419"/>
                  </a:lnTo>
                  <a:lnTo>
                    <a:pt x="1009" y="416"/>
                  </a:lnTo>
                  <a:lnTo>
                    <a:pt x="1011" y="414"/>
                  </a:lnTo>
                  <a:lnTo>
                    <a:pt x="1013" y="411"/>
                  </a:lnTo>
                  <a:lnTo>
                    <a:pt x="1016" y="411"/>
                  </a:lnTo>
                  <a:lnTo>
                    <a:pt x="1018" y="410"/>
                  </a:lnTo>
                  <a:lnTo>
                    <a:pt x="1021" y="410"/>
                  </a:lnTo>
                  <a:lnTo>
                    <a:pt x="1023" y="410"/>
                  </a:lnTo>
                  <a:lnTo>
                    <a:pt x="1026" y="409"/>
                  </a:lnTo>
                  <a:lnTo>
                    <a:pt x="1027" y="406"/>
                  </a:lnTo>
                  <a:lnTo>
                    <a:pt x="1028" y="405"/>
                  </a:lnTo>
                  <a:lnTo>
                    <a:pt x="1027" y="401"/>
                  </a:lnTo>
                  <a:lnTo>
                    <a:pt x="1027" y="399"/>
                  </a:lnTo>
                  <a:lnTo>
                    <a:pt x="1024" y="396"/>
                  </a:lnTo>
                  <a:lnTo>
                    <a:pt x="1022" y="394"/>
                  </a:lnTo>
                  <a:lnTo>
                    <a:pt x="1018" y="393"/>
                  </a:lnTo>
                  <a:lnTo>
                    <a:pt x="1016" y="391"/>
                  </a:lnTo>
                  <a:lnTo>
                    <a:pt x="1014" y="391"/>
                  </a:lnTo>
                  <a:lnTo>
                    <a:pt x="1012" y="393"/>
                  </a:lnTo>
                  <a:lnTo>
                    <a:pt x="1009" y="394"/>
                  </a:lnTo>
                  <a:lnTo>
                    <a:pt x="1008" y="395"/>
                  </a:lnTo>
                  <a:lnTo>
                    <a:pt x="1006" y="396"/>
                  </a:lnTo>
                  <a:lnTo>
                    <a:pt x="1004" y="396"/>
                  </a:lnTo>
                  <a:lnTo>
                    <a:pt x="1002" y="395"/>
                  </a:lnTo>
                  <a:lnTo>
                    <a:pt x="999" y="393"/>
                  </a:lnTo>
                  <a:lnTo>
                    <a:pt x="997" y="391"/>
                  </a:lnTo>
                  <a:lnTo>
                    <a:pt x="996" y="389"/>
                  </a:lnTo>
                  <a:lnTo>
                    <a:pt x="996" y="386"/>
                  </a:lnTo>
                  <a:lnTo>
                    <a:pt x="996" y="384"/>
                  </a:lnTo>
                  <a:lnTo>
                    <a:pt x="998" y="383"/>
                  </a:lnTo>
                  <a:lnTo>
                    <a:pt x="999" y="380"/>
                  </a:lnTo>
                  <a:lnTo>
                    <a:pt x="1002" y="378"/>
                  </a:lnTo>
                  <a:lnTo>
                    <a:pt x="1003" y="376"/>
                  </a:lnTo>
                  <a:lnTo>
                    <a:pt x="1003" y="374"/>
                  </a:lnTo>
                  <a:lnTo>
                    <a:pt x="1003" y="373"/>
                  </a:lnTo>
                  <a:lnTo>
                    <a:pt x="1002" y="372"/>
                  </a:lnTo>
                  <a:lnTo>
                    <a:pt x="999" y="372"/>
                  </a:lnTo>
                  <a:lnTo>
                    <a:pt x="997" y="372"/>
                  </a:lnTo>
                  <a:lnTo>
                    <a:pt x="994" y="372"/>
                  </a:lnTo>
                  <a:lnTo>
                    <a:pt x="993" y="370"/>
                  </a:lnTo>
                  <a:lnTo>
                    <a:pt x="989" y="370"/>
                  </a:lnTo>
                  <a:lnTo>
                    <a:pt x="987" y="369"/>
                  </a:lnTo>
                  <a:lnTo>
                    <a:pt x="984" y="368"/>
                  </a:lnTo>
                  <a:lnTo>
                    <a:pt x="983" y="368"/>
                  </a:lnTo>
                  <a:lnTo>
                    <a:pt x="979" y="365"/>
                  </a:lnTo>
                  <a:lnTo>
                    <a:pt x="978" y="363"/>
                  </a:lnTo>
                  <a:lnTo>
                    <a:pt x="978" y="359"/>
                  </a:lnTo>
                  <a:lnTo>
                    <a:pt x="979" y="357"/>
                  </a:lnTo>
                  <a:lnTo>
                    <a:pt x="979" y="353"/>
                  </a:lnTo>
                  <a:lnTo>
                    <a:pt x="981" y="349"/>
                  </a:lnTo>
                  <a:lnTo>
                    <a:pt x="979" y="347"/>
                  </a:lnTo>
                  <a:lnTo>
                    <a:pt x="978" y="343"/>
                  </a:lnTo>
                  <a:lnTo>
                    <a:pt x="977" y="339"/>
                  </a:lnTo>
                  <a:lnTo>
                    <a:pt x="976" y="335"/>
                  </a:lnTo>
                  <a:lnTo>
                    <a:pt x="973" y="333"/>
                  </a:lnTo>
                  <a:lnTo>
                    <a:pt x="972" y="332"/>
                  </a:lnTo>
                  <a:lnTo>
                    <a:pt x="967" y="326"/>
                  </a:lnTo>
                  <a:lnTo>
                    <a:pt x="958" y="323"/>
                  </a:lnTo>
                  <a:lnTo>
                    <a:pt x="950" y="323"/>
                  </a:lnTo>
                  <a:lnTo>
                    <a:pt x="941" y="326"/>
                  </a:lnTo>
                  <a:lnTo>
                    <a:pt x="942" y="328"/>
                  </a:lnTo>
                  <a:lnTo>
                    <a:pt x="943" y="329"/>
                  </a:lnTo>
                  <a:lnTo>
                    <a:pt x="946" y="332"/>
                  </a:lnTo>
                  <a:lnTo>
                    <a:pt x="948" y="334"/>
                  </a:lnTo>
                  <a:lnTo>
                    <a:pt x="951" y="338"/>
                  </a:lnTo>
                  <a:lnTo>
                    <a:pt x="953" y="340"/>
                  </a:lnTo>
                  <a:lnTo>
                    <a:pt x="956" y="343"/>
                  </a:lnTo>
                  <a:lnTo>
                    <a:pt x="958" y="344"/>
                  </a:lnTo>
                  <a:lnTo>
                    <a:pt x="960" y="344"/>
                  </a:lnTo>
                  <a:lnTo>
                    <a:pt x="961" y="348"/>
                  </a:lnTo>
                  <a:lnTo>
                    <a:pt x="962" y="350"/>
                  </a:lnTo>
                  <a:lnTo>
                    <a:pt x="961" y="353"/>
                  </a:lnTo>
                  <a:lnTo>
                    <a:pt x="960" y="355"/>
                  </a:lnTo>
                  <a:lnTo>
                    <a:pt x="957" y="357"/>
                  </a:lnTo>
                  <a:lnTo>
                    <a:pt x="955" y="358"/>
                  </a:lnTo>
                  <a:lnTo>
                    <a:pt x="951" y="359"/>
                  </a:lnTo>
                  <a:lnTo>
                    <a:pt x="948" y="359"/>
                  </a:lnTo>
                  <a:lnTo>
                    <a:pt x="945" y="360"/>
                  </a:lnTo>
                  <a:lnTo>
                    <a:pt x="941" y="360"/>
                  </a:lnTo>
                  <a:lnTo>
                    <a:pt x="926" y="355"/>
                  </a:lnTo>
                  <a:lnTo>
                    <a:pt x="910" y="352"/>
                  </a:lnTo>
                  <a:lnTo>
                    <a:pt x="903" y="355"/>
                  </a:lnTo>
                  <a:lnTo>
                    <a:pt x="897" y="358"/>
                  </a:lnTo>
                  <a:lnTo>
                    <a:pt x="890" y="360"/>
                  </a:lnTo>
                  <a:lnTo>
                    <a:pt x="872" y="359"/>
                  </a:lnTo>
                  <a:lnTo>
                    <a:pt x="854" y="358"/>
                  </a:lnTo>
                  <a:lnTo>
                    <a:pt x="827" y="358"/>
                  </a:lnTo>
                  <a:lnTo>
                    <a:pt x="815" y="357"/>
                  </a:lnTo>
                  <a:lnTo>
                    <a:pt x="805" y="353"/>
                  </a:lnTo>
                  <a:lnTo>
                    <a:pt x="794" y="349"/>
                  </a:lnTo>
                  <a:lnTo>
                    <a:pt x="784" y="347"/>
                  </a:lnTo>
                  <a:lnTo>
                    <a:pt x="773" y="347"/>
                  </a:lnTo>
                  <a:lnTo>
                    <a:pt x="764" y="345"/>
                  </a:lnTo>
                  <a:lnTo>
                    <a:pt x="755" y="342"/>
                  </a:lnTo>
                  <a:lnTo>
                    <a:pt x="744" y="333"/>
                  </a:lnTo>
                  <a:lnTo>
                    <a:pt x="734" y="323"/>
                  </a:lnTo>
                  <a:lnTo>
                    <a:pt x="732" y="322"/>
                  </a:lnTo>
                  <a:lnTo>
                    <a:pt x="729" y="319"/>
                  </a:lnTo>
                  <a:lnTo>
                    <a:pt x="727" y="318"/>
                  </a:lnTo>
                  <a:lnTo>
                    <a:pt x="723" y="316"/>
                  </a:lnTo>
                  <a:lnTo>
                    <a:pt x="720" y="313"/>
                  </a:lnTo>
                  <a:lnTo>
                    <a:pt x="719" y="311"/>
                  </a:lnTo>
                  <a:lnTo>
                    <a:pt x="719" y="308"/>
                  </a:lnTo>
                  <a:lnTo>
                    <a:pt x="719" y="304"/>
                  </a:lnTo>
                  <a:lnTo>
                    <a:pt x="719" y="301"/>
                  </a:lnTo>
                  <a:lnTo>
                    <a:pt x="722" y="299"/>
                  </a:lnTo>
                  <a:lnTo>
                    <a:pt x="723" y="297"/>
                  </a:lnTo>
                  <a:lnTo>
                    <a:pt x="725" y="297"/>
                  </a:lnTo>
                  <a:lnTo>
                    <a:pt x="729" y="297"/>
                  </a:lnTo>
                  <a:lnTo>
                    <a:pt x="734" y="298"/>
                  </a:lnTo>
                  <a:lnTo>
                    <a:pt x="742" y="301"/>
                  </a:lnTo>
                  <a:lnTo>
                    <a:pt x="748" y="303"/>
                  </a:lnTo>
                  <a:lnTo>
                    <a:pt x="755" y="303"/>
                  </a:lnTo>
                  <a:lnTo>
                    <a:pt x="756" y="302"/>
                  </a:lnTo>
                  <a:lnTo>
                    <a:pt x="756" y="302"/>
                  </a:lnTo>
                  <a:lnTo>
                    <a:pt x="755" y="301"/>
                  </a:lnTo>
                  <a:lnTo>
                    <a:pt x="754" y="298"/>
                  </a:lnTo>
                  <a:lnTo>
                    <a:pt x="753" y="297"/>
                  </a:lnTo>
                  <a:lnTo>
                    <a:pt x="750" y="294"/>
                  </a:lnTo>
                  <a:lnTo>
                    <a:pt x="749" y="293"/>
                  </a:lnTo>
                  <a:lnTo>
                    <a:pt x="748" y="292"/>
                  </a:lnTo>
                  <a:lnTo>
                    <a:pt x="737" y="289"/>
                  </a:lnTo>
                  <a:lnTo>
                    <a:pt x="724" y="287"/>
                  </a:lnTo>
                  <a:lnTo>
                    <a:pt x="714" y="283"/>
                  </a:lnTo>
                  <a:lnTo>
                    <a:pt x="705" y="277"/>
                  </a:lnTo>
                  <a:lnTo>
                    <a:pt x="704" y="270"/>
                  </a:lnTo>
                  <a:lnTo>
                    <a:pt x="705" y="262"/>
                  </a:lnTo>
                  <a:lnTo>
                    <a:pt x="705" y="253"/>
                  </a:lnTo>
                  <a:lnTo>
                    <a:pt x="705" y="232"/>
                  </a:lnTo>
                  <a:lnTo>
                    <a:pt x="710" y="215"/>
                  </a:lnTo>
                  <a:lnTo>
                    <a:pt x="718" y="199"/>
                  </a:lnTo>
                  <a:lnTo>
                    <a:pt x="727" y="182"/>
                  </a:lnTo>
                  <a:lnTo>
                    <a:pt x="730" y="179"/>
                  </a:lnTo>
                  <a:lnTo>
                    <a:pt x="733" y="174"/>
                  </a:lnTo>
                  <a:lnTo>
                    <a:pt x="737" y="169"/>
                  </a:lnTo>
                  <a:lnTo>
                    <a:pt x="739" y="165"/>
                  </a:lnTo>
                  <a:lnTo>
                    <a:pt x="750" y="160"/>
                  </a:lnTo>
                  <a:lnTo>
                    <a:pt x="760" y="154"/>
                  </a:lnTo>
                  <a:lnTo>
                    <a:pt x="775" y="145"/>
                  </a:lnTo>
                  <a:lnTo>
                    <a:pt x="791" y="140"/>
                  </a:lnTo>
                  <a:lnTo>
                    <a:pt x="809" y="139"/>
                  </a:lnTo>
                  <a:close/>
                  <a:moveTo>
                    <a:pt x="641" y="130"/>
                  </a:moveTo>
                  <a:lnTo>
                    <a:pt x="653" y="133"/>
                  </a:lnTo>
                  <a:lnTo>
                    <a:pt x="658" y="133"/>
                  </a:lnTo>
                  <a:lnTo>
                    <a:pt x="661" y="134"/>
                  </a:lnTo>
                  <a:lnTo>
                    <a:pt x="664" y="134"/>
                  </a:lnTo>
                  <a:lnTo>
                    <a:pt x="668" y="135"/>
                  </a:lnTo>
                  <a:lnTo>
                    <a:pt x="672" y="135"/>
                  </a:lnTo>
                  <a:lnTo>
                    <a:pt x="690" y="135"/>
                  </a:lnTo>
                  <a:lnTo>
                    <a:pt x="698" y="134"/>
                  </a:lnTo>
                  <a:lnTo>
                    <a:pt x="705" y="135"/>
                  </a:lnTo>
                  <a:lnTo>
                    <a:pt x="712" y="138"/>
                  </a:lnTo>
                  <a:lnTo>
                    <a:pt x="714" y="143"/>
                  </a:lnTo>
                  <a:lnTo>
                    <a:pt x="712" y="150"/>
                  </a:lnTo>
                  <a:lnTo>
                    <a:pt x="703" y="155"/>
                  </a:lnTo>
                  <a:lnTo>
                    <a:pt x="693" y="158"/>
                  </a:lnTo>
                  <a:lnTo>
                    <a:pt x="690" y="159"/>
                  </a:lnTo>
                  <a:lnTo>
                    <a:pt x="688" y="160"/>
                  </a:lnTo>
                  <a:lnTo>
                    <a:pt x="688" y="161"/>
                  </a:lnTo>
                  <a:lnTo>
                    <a:pt x="688" y="163"/>
                  </a:lnTo>
                  <a:lnTo>
                    <a:pt x="688" y="164"/>
                  </a:lnTo>
                  <a:lnTo>
                    <a:pt x="688" y="165"/>
                  </a:lnTo>
                  <a:lnTo>
                    <a:pt x="687" y="169"/>
                  </a:lnTo>
                  <a:lnTo>
                    <a:pt x="685" y="171"/>
                  </a:lnTo>
                  <a:lnTo>
                    <a:pt x="684" y="173"/>
                  </a:lnTo>
                  <a:lnTo>
                    <a:pt x="683" y="175"/>
                  </a:lnTo>
                  <a:lnTo>
                    <a:pt x="683" y="179"/>
                  </a:lnTo>
                  <a:lnTo>
                    <a:pt x="678" y="181"/>
                  </a:lnTo>
                  <a:lnTo>
                    <a:pt x="674" y="185"/>
                  </a:lnTo>
                  <a:lnTo>
                    <a:pt x="672" y="187"/>
                  </a:lnTo>
                  <a:lnTo>
                    <a:pt x="669" y="191"/>
                  </a:lnTo>
                  <a:lnTo>
                    <a:pt x="668" y="195"/>
                  </a:lnTo>
                  <a:lnTo>
                    <a:pt x="667" y="199"/>
                  </a:lnTo>
                  <a:lnTo>
                    <a:pt x="666" y="201"/>
                  </a:lnTo>
                  <a:lnTo>
                    <a:pt x="664" y="204"/>
                  </a:lnTo>
                  <a:lnTo>
                    <a:pt x="658" y="209"/>
                  </a:lnTo>
                  <a:lnTo>
                    <a:pt x="652" y="209"/>
                  </a:lnTo>
                  <a:lnTo>
                    <a:pt x="644" y="206"/>
                  </a:lnTo>
                  <a:lnTo>
                    <a:pt x="637" y="202"/>
                  </a:lnTo>
                  <a:lnTo>
                    <a:pt x="629" y="201"/>
                  </a:lnTo>
                  <a:lnTo>
                    <a:pt x="627" y="201"/>
                  </a:lnTo>
                  <a:lnTo>
                    <a:pt x="626" y="202"/>
                  </a:lnTo>
                  <a:lnTo>
                    <a:pt x="624" y="204"/>
                  </a:lnTo>
                  <a:lnTo>
                    <a:pt x="626" y="205"/>
                  </a:lnTo>
                  <a:lnTo>
                    <a:pt x="627" y="206"/>
                  </a:lnTo>
                  <a:lnTo>
                    <a:pt x="628" y="207"/>
                  </a:lnTo>
                  <a:lnTo>
                    <a:pt x="629" y="209"/>
                  </a:lnTo>
                  <a:lnTo>
                    <a:pt x="631" y="210"/>
                  </a:lnTo>
                  <a:lnTo>
                    <a:pt x="632" y="211"/>
                  </a:lnTo>
                  <a:lnTo>
                    <a:pt x="634" y="216"/>
                  </a:lnTo>
                  <a:lnTo>
                    <a:pt x="634" y="222"/>
                  </a:lnTo>
                  <a:lnTo>
                    <a:pt x="632" y="229"/>
                  </a:lnTo>
                  <a:lnTo>
                    <a:pt x="627" y="233"/>
                  </a:lnTo>
                  <a:lnTo>
                    <a:pt x="622" y="238"/>
                  </a:lnTo>
                  <a:lnTo>
                    <a:pt x="614" y="243"/>
                  </a:lnTo>
                  <a:lnTo>
                    <a:pt x="607" y="247"/>
                  </a:lnTo>
                  <a:lnTo>
                    <a:pt x="601" y="250"/>
                  </a:lnTo>
                  <a:lnTo>
                    <a:pt x="593" y="247"/>
                  </a:lnTo>
                  <a:lnTo>
                    <a:pt x="590" y="241"/>
                  </a:lnTo>
                  <a:lnTo>
                    <a:pt x="587" y="235"/>
                  </a:lnTo>
                  <a:lnTo>
                    <a:pt x="585" y="229"/>
                  </a:lnTo>
                  <a:lnTo>
                    <a:pt x="583" y="216"/>
                  </a:lnTo>
                  <a:lnTo>
                    <a:pt x="586" y="204"/>
                  </a:lnTo>
                  <a:lnTo>
                    <a:pt x="587" y="191"/>
                  </a:lnTo>
                  <a:lnTo>
                    <a:pt x="588" y="184"/>
                  </a:lnTo>
                  <a:lnTo>
                    <a:pt x="591" y="176"/>
                  </a:lnTo>
                  <a:lnTo>
                    <a:pt x="596" y="170"/>
                  </a:lnTo>
                  <a:lnTo>
                    <a:pt x="603" y="165"/>
                  </a:lnTo>
                  <a:lnTo>
                    <a:pt x="606" y="165"/>
                  </a:lnTo>
                  <a:lnTo>
                    <a:pt x="607" y="163"/>
                  </a:lnTo>
                  <a:lnTo>
                    <a:pt x="607" y="161"/>
                  </a:lnTo>
                  <a:lnTo>
                    <a:pt x="607" y="159"/>
                  </a:lnTo>
                  <a:lnTo>
                    <a:pt x="605" y="156"/>
                  </a:lnTo>
                  <a:lnTo>
                    <a:pt x="603" y="155"/>
                  </a:lnTo>
                  <a:lnTo>
                    <a:pt x="602" y="153"/>
                  </a:lnTo>
                  <a:lnTo>
                    <a:pt x="601" y="150"/>
                  </a:lnTo>
                  <a:lnTo>
                    <a:pt x="600" y="149"/>
                  </a:lnTo>
                  <a:lnTo>
                    <a:pt x="600" y="146"/>
                  </a:lnTo>
                  <a:lnTo>
                    <a:pt x="601" y="144"/>
                  </a:lnTo>
                  <a:lnTo>
                    <a:pt x="603" y="143"/>
                  </a:lnTo>
                  <a:lnTo>
                    <a:pt x="607" y="140"/>
                  </a:lnTo>
                  <a:lnTo>
                    <a:pt x="609" y="139"/>
                  </a:lnTo>
                  <a:lnTo>
                    <a:pt x="613" y="138"/>
                  </a:lnTo>
                  <a:lnTo>
                    <a:pt x="627" y="133"/>
                  </a:lnTo>
                  <a:lnTo>
                    <a:pt x="641" y="130"/>
                  </a:lnTo>
                  <a:close/>
                  <a:moveTo>
                    <a:pt x="2471" y="129"/>
                  </a:moveTo>
                  <a:lnTo>
                    <a:pt x="2472" y="130"/>
                  </a:lnTo>
                  <a:lnTo>
                    <a:pt x="2476" y="132"/>
                  </a:lnTo>
                  <a:lnTo>
                    <a:pt x="2478" y="133"/>
                  </a:lnTo>
                  <a:lnTo>
                    <a:pt x="2481" y="133"/>
                  </a:lnTo>
                  <a:lnTo>
                    <a:pt x="2481" y="139"/>
                  </a:lnTo>
                  <a:lnTo>
                    <a:pt x="2478" y="138"/>
                  </a:lnTo>
                  <a:lnTo>
                    <a:pt x="2476" y="136"/>
                  </a:lnTo>
                  <a:lnTo>
                    <a:pt x="2472" y="133"/>
                  </a:lnTo>
                  <a:lnTo>
                    <a:pt x="2471" y="132"/>
                  </a:lnTo>
                  <a:lnTo>
                    <a:pt x="2471" y="130"/>
                  </a:lnTo>
                  <a:lnTo>
                    <a:pt x="2471" y="129"/>
                  </a:lnTo>
                  <a:lnTo>
                    <a:pt x="2471" y="129"/>
                  </a:lnTo>
                  <a:close/>
                  <a:moveTo>
                    <a:pt x="2626" y="108"/>
                  </a:moveTo>
                  <a:lnTo>
                    <a:pt x="2628" y="108"/>
                  </a:lnTo>
                  <a:lnTo>
                    <a:pt x="2629" y="109"/>
                  </a:lnTo>
                  <a:lnTo>
                    <a:pt x="2630" y="110"/>
                  </a:lnTo>
                  <a:lnTo>
                    <a:pt x="2633" y="110"/>
                  </a:lnTo>
                  <a:lnTo>
                    <a:pt x="2635" y="112"/>
                  </a:lnTo>
                  <a:lnTo>
                    <a:pt x="2635" y="113"/>
                  </a:lnTo>
                  <a:lnTo>
                    <a:pt x="2635" y="114"/>
                  </a:lnTo>
                  <a:lnTo>
                    <a:pt x="2634" y="115"/>
                  </a:lnTo>
                  <a:lnTo>
                    <a:pt x="2634" y="115"/>
                  </a:lnTo>
                  <a:lnTo>
                    <a:pt x="2631" y="114"/>
                  </a:lnTo>
                  <a:lnTo>
                    <a:pt x="2631" y="114"/>
                  </a:lnTo>
                  <a:lnTo>
                    <a:pt x="2630" y="113"/>
                  </a:lnTo>
                  <a:lnTo>
                    <a:pt x="2629" y="112"/>
                  </a:lnTo>
                  <a:lnTo>
                    <a:pt x="2629" y="110"/>
                  </a:lnTo>
                  <a:lnTo>
                    <a:pt x="2628" y="109"/>
                  </a:lnTo>
                  <a:lnTo>
                    <a:pt x="2626" y="108"/>
                  </a:lnTo>
                  <a:lnTo>
                    <a:pt x="2626" y="108"/>
                  </a:lnTo>
                  <a:close/>
                  <a:moveTo>
                    <a:pt x="2594" y="107"/>
                  </a:moveTo>
                  <a:lnTo>
                    <a:pt x="2595" y="108"/>
                  </a:lnTo>
                  <a:lnTo>
                    <a:pt x="2596" y="108"/>
                  </a:lnTo>
                  <a:lnTo>
                    <a:pt x="2599" y="110"/>
                  </a:lnTo>
                  <a:lnTo>
                    <a:pt x="2600" y="113"/>
                  </a:lnTo>
                  <a:lnTo>
                    <a:pt x="2603" y="115"/>
                  </a:lnTo>
                  <a:lnTo>
                    <a:pt x="2605" y="115"/>
                  </a:lnTo>
                  <a:lnTo>
                    <a:pt x="2606" y="115"/>
                  </a:lnTo>
                  <a:lnTo>
                    <a:pt x="2608" y="114"/>
                  </a:lnTo>
                  <a:lnTo>
                    <a:pt x="2608" y="113"/>
                  </a:lnTo>
                  <a:lnTo>
                    <a:pt x="2609" y="113"/>
                  </a:lnTo>
                  <a:lnTo>
                    <a:pt x="2610" y="113"/>
                  </a:lnTo>
                  <a:lnTo>
                    <a:pt x="2613" y="114"/>
                  </a:lnTo>
                  <a:lnTo>
                    <a:pt x="2614" y="115"/>
                  </a:lnTo>
                  <a:lnTo>
                    <a:pt x="2615" y="118"/>
                  </a:lnTo>
                  <a:lnTo>
                    <a:pt x="2616" y="120"/>
                  </a:lnTo>
                  <a:lnTo>
                    <a:pt x="2616" y="123"/>
                  </a:lnTo>
                  <a:lnTo>
                    <a:pt x="2618" y="123"/>
                  </a:lnTo>
                  <a:lnTo>
                    <a:pt x="2616" y="124"/>
                  </a:lnTo>
                  <a:lnTo>
                    <a:pt x="2615" y="123"/>
                  </a:lnTo>
                  <a:lnTo>
                    <a:pt x="2614" y="123"/>
                  </a:lnTo>
                  <a:lnTo>
                    <a:pt x="2613" y="123"/>
                  </a:lnTo>
                  <a:lnTo>
                    <a:pt x="2611" y="123"/>
                  </a:lnTo>
                  <a:lnTo>
                    <a:pt x="2610" y="123"/>
                  </a:lnTo>
                  <a:lnTo>
                    <a:pt x="2608" y="122"/>
                  </a:lnTo>
                  <a:lnTo>
                    <a:pt x="2606" y="122"/>
                  </a:lnTo>
                  <a:lnTo>
                    <a:pt x="2605" y="122"/>
                  </a:lnTo>
                  <a:lnTo>
                    <a:pt x="2605" y="123"/>
                  </a:lnTo>
                  <a:lnTo>
                    <a:pt x="2608" y="125"/>
                  </a:lnTo>
                  <a:lnTo>
                    <a:pt x="2610" y="129"/>
                  </a:lnTo>
                  <a:lnTo>
                    <a:pt x="2613" y="132"/>
                  </a:lnTo>
                  <a:lnTo>
                    <a:pt x="2615" y="135"/>
                  </a:lnTo>
                  <a:lnTo>
                    <a:pt x="2616" y="138"/>
                  </a:lnTo>
                  <a:lnTo>
                    <a:pt x="2616" y="139"/>
                  </a:lnTo>
                  <a:lnTo>
                    <a:pt x="2616" y="140"/>
                  </a:lnTo>
                  <a:lnTo>
                    <a:pt x="2616" y="141"/>
                  </a:lnTo>
                  <a:lnTo>
                    <a:pt x="2618" y="143"/>
                  </a:lnTo>
                  <a:lnTo>
                    <a:pt x="2619" y="145"/>
                  </a:lnTo>
                  <a:lnTo>
                    <a:pt x="2620" y="148"/>
                  </a:lnTo>
                  <a:lnTo>
                    <a:pt x="2621" y="150"/>
                  </a:lnTo>
                  <a:lnTo>
                    <a:pt x="2621" y="153"/>
                  </a:lnTo>
                  <a:lnTo>
                    <a:pt x="2623" y="154"/>
                  </a:lnTo>
                  <a:lnTo>
                    <a:pt x="2623" y="155"/>
                  </a:lnTo>
                  <a:lnTo>
                    <a:pt x="2621" y="155"/>
                  </a:lnTo>
                  <a:lnTo>
                    <a:pt x="2620" y="155"/>
                  </a:lnTo>
                  <a:lnTo>
                    <a:pt x="2619" y="155"/>
                  </a:lnTo>
                  <a:lnTo>
                    <a:pt x="2618" y="155"/>
                  </a:lnTo>
                  <a:lnTo>
                    <a:pt x="2616" y="155"/>
                  </a:lnTo>
                  <a:lnTo>
                    <a:pt x="2615" y="154"/>
                  </a:lnTo>
                  <a:lnTo>
                    <a:pt x="2615" y="155"/>
                  </a:lnTo>
                  <a:lnTo>
                    <a:pt x="2615" y="156"/>
                  </a:lnTo>
                  <a:lnTo>
                    <a:pt x="2615" y="158"/>
                  </a:lnTo>
                  <a:lnTo>
                    <a:pt x="2615" y="159"/>
                  </a:lnTo>
                  <a:lnTo>
                    <a:pt x="2616" y="161"/>
                  </a:lnTo>
                  <a:lnTo>
                    <a:pt x="2616" y="163"/>
                  </a:lnTo>
                  <a:lnTo>
                    <a:pt x="2618" y="164"/>
                  </a:lnTo>
                  <a:lnTo>
                    <a:pt x="2620" y="165"/>
                  </a:lnTo>
                  <a:lnTo>
                    <a:pt x="2621" y="165"/>
                  </a:lnTo>
                  <a:lnTo>
                    <a:pt x="2621" y="168"/>
                  </a:lnTo>
                  <a:lnTo>
                    <a:pt x="2624" y="168"/>
                  </a:lnTo>
                  <a:lnTo>
                    <a:pt x="2626" y="170"/>
                  </a:lnTo>
                  <a:lnTo>
                    <a:pt x="2626" y="173"/>
                  </a:lnTo>
                  <a:lnTo>
                    <a:pt x="2628" y="173"/>
                  </a:lnTo>
                  <a:lnTo>
                    <a:pt x="2628" y="174"/>
                  </a:lnTo>
                  <a:lnTo>
                    <a:pt x="2629" y="176"/>
                  </a:lnTo>
                  <a:lnTo>
                    <a:pt x="2630" y="178"/>
                  </a:lnTo>
                  <a:lnTo>
                    <a:pt x="2631" y="179"/>
                  </a:lnTo>
                  <a:lnTo>
                    <a:pt x="2633" y="180"/>
                  </a:lnTo>
                  <a:lnTo>
                    <a:pt x="2633" y="182"/>
                  </a:lnTo>
                  <a:lnTo>
                    <a:pt x="2633" y="184"/>
                  </a:lnTo>
                  <a:lnTo>
                    <a:pt x="2631" y="185"/>
                  </a:lnTo>
                  <a:lnTo>
                    <a:pt x="2630" y="185"/>
                  </a:lnTo>
                  <a:lnTo>
                    <a:pt x="2630" y="186"/>
                  </a:lnTo>
                  <a:lnTo>
                    <a:pt x="2629" y="187"/>
                  </a:lnTo>
                  <a:lnTo>
                    <a:pt x="2630" y="189"/>
                  </a:lnTo>
                  <a:lnTo>
                    <a:pt x="2630" y="191"/>
                  </a:lnTo>
                  <a:lnTo>
                    <a:pt x="2629" y="192"/>
                  </a:lnTo>
                  <a:lnTo>
                    <a:pt x="2629" y="194"/>
                  </a:lnTo>
                  <a:lnTo>
                    <a:pt x="2626" y="194"/>
                  </a:lnTo>
                  <a:lnTo>
                    <a:pt x="2626" y="194"/>
                  </a:lnTo>
                  <a:lnTo>
                    <a:pt x="2625" y="192"/>
                  </a:lnTo>
                  <a:lnTo>
                    <a:pt x="2624" y="191"/>
                  </a:lnTo>
                  <a:lnTo>
                    <a:pt x="2621" y="189"/>
                  </a:lnTo>
                  <a:lnTo>
                    <a:pt x="2620" y="189"/>
                  </a:lnTo>
                  <a:lnTo>
                    <a:pt x="2619" y="189"/>
                  </a:lnTo>
                  <a:lnTo>
                    <a:pt x="2619" y="190"/>
                  </a:lnTo>
                  <a:lnTo>
                    <a:pt x="2618" y="190"/>
                  </a:lnTo>
                  <a:lnTo>
                    <a:pt x="2616" y="189"/>
                  </a:lnTo>
                  <a:lnTo>
                    <a:pt x="2615" y="189"/>
                  </a:lnTo>
                  <a:lnTo>
                    <a:pt x="2614" y="187"/>
                  </a:lnTo>
                  <a:lnTo>
                    <a:pt x="2613" y="185"/>
                  </a:lnTo>
                  <a:lnTo>
                    <a:pt x="2611" y="184"/>
                  </a:lnTo>
                  <a:lnTo>
                    <a:pt x="2610" y="181"/>
                  </a:lnTo>
                  <a:lnTo>
                    <a:pt x="2609" y="180"/>
                  </a:lnTo>
                  <a:lnTo>
                    <a:pt x="2608" y="179"/>
                  </a:lnTo>
                  <a:lnTo>
                    <a:pt x="2606" y="179"/>
                  </a:lnTo>
                  <a:lnTo>
                    <a:pt x="2605" y="176"/>
                  </a:lnTo>
                  <a:lnTo>
                    <a:pt x="2604" y="176"/>
                  </a:lnTo>
                  <a:lnTo>
                    <a:pt x="2603" y="175"/>
                  </a:lnTo>
                  <a:lnTo>
                    <a:pt x="2603" y="173"/>
                  </a:lnTo>
                  <a:lnTo>
                    <a:pt x="2603" y="171"/>
                  </a:lnTo>
                  <a:lnTo>
                    <a:pt x="2603" y="170"/>
                  </a:lnTo>
                  <a:lnTo>
                    <a:pt x="2600" y="166"/>
                  </a:lnTo>
                  <a:lnTo>
                    <a:pt x="2596" y="164"/>
                  </a:lnTo>
                  <a:lnTo>
                    <a:pt x="2593" y="161"/>
                  </a:lnTo>
                  <a:lnTo>
                    <a:pt x="2588" y="160"/>
                  </a:lnTo>
                  <a:lnTo>
                    <a:pt x="2586" y="155"/>
                  </a:lnTo>
                  <a:lnTo>
                    <a:pt x="2585" y="150"/>
                  </a:lnTo>
                  <a:lnTo>
                    <a:pt x="2585" y="145"/>
                  </a:lnTo>
                  <a:lnTo>
                    <a:pt x="2585" y="144"/>
                  </a:lnTo>
                  <a:lnTo>
                    <a:pt x="2585" y="141"/>
                  </a:lnTo>
                  <a:lnTo>
                    <a:pt x="2585" y="140"/>
                  </a:lnTo>
                  <a:lnTo>
                    <a:pt x="2584" y="139"/>
                  </a:lnTo>
                  <a:lnTo>
                    <a:pt x="2584" y="138"/>
                  </a:lnTo>
                  <a:lnTo>
                    <a:pt x="2585" y="138"/>
                  </a:lnTo>
                  <a:lnTo>
                    <a:pt x="2585" y="138"/>
                  </a:lnTo>
                  <a:lnTo>
                    <a:pt x="2588" y="139"/>
                  </a:lnTo>
                  <a:lnTo>
                    <a:pt x="2589" y="140"/>
                  </a:lnTo>
                  <a:lnTo>
                    <a:pt x="2590" y="143"/>
                  </a:lnTo>
                  <a:lnTo>
                    <a:pt x="2593" y="145"/>
                  </a:lnTo>
                  <a:lnTo>
                    <a:pt x="2594" y="148"/>
                  </a:lnTo>
                  <a:lnTo>
                    <a:pt x="2594" y="148"/>
                  </a:lnTo>
                  <a:lnTo>
                    <a:pt x="2595" y="149"/>
                  </a:lnTo>
                  <a:lnTo>
                    <a:pt x="2598" y="149"/>
                  </a:lnTo>
                  <a:lnTo>
                    <a:pt x="2599" y="150"/>
                  </a:lnTo>
                  <a:lnTo>
                    <a:pt x="2599" y="149"/>
                  </a:lnTo>
                  <a:lnTo>
                    <a:pt x="2599" y="148"/>
                  </a:lnTo>
                  <a:lnTo>
                    <a:pt x="2598" y="146"/>
                  </a:lnTo>
                  <a:lnTo>
                    <a:pt x="2596" y="144"/>
                  </a:lnTo>
                  <a:lnTo>
                    <a:pt x="2596" y="143"/>
                  </a:lnTo>
                  <a:lnTo>
                    <a:pt x="2594" y="140"/>
                  </a:lnTo>
                  <a:lnTo>
                    <a:pt x="2591" y="139"/>
                  </a:lnTo>
                  <a:lnTo>
                    <a:pt x="2588" y="138"/>
                  </a:lnTo>
                  <a:lnTo>
                    <a:pt x="2588" y="135"/>
                  </a:lnTo>
                  <a:lnTo>
                    <a:pt x="2586" y="133"/>
                  </a:lnTo>
                  <a:lnTo>
                    <a:pt x="2586" y="130"/>
                  </a:lnTo>
                  <a:lnTo>
                    <a:pt x="2585" y="128"/>
                  </a:lnTo>
                  <a:lnTo>
                    <a:pt x="2584" y="125"/>
                  </a:lnTo>
                  <a:lnTo>
                    <a:pt x="2583" y="124"/>
                  </a:lnTo>
                  <a:lnTo>
                    <a:pt x="2584" y="124"/>
                  </a:lnTo>
                  <a:lnTo>
                    <a:pt x="2584" y="124"/>
                  </a:lnTo>
                  <a:lnTo>
                    <a:pt x="2585" y="125"/>
                  </a:lnTo>
                  <a:lnTo>
                    <a:pt x="2588" y="125"/>
                  </a:lnTo>
                  <a:lnTo>
                    <a:pt x="2589" y="127"/>
                  </a:lnTo>
                  <a:lnTo>
                    <a:pt x="2591" y="128"/>
                  </a:lnTo>
                  <a:lnTo>
                    <a:pt x="2594" y="130"/>
                  </a:lnTo>
                  <a:lnTo>
                    <a:pt x="2596" y="132"/>
                  </a:lnTo>
                  <a:lnTo>
                    <a:pt x="2599" y="133"/>
                  </a:lnTo>
                  <a:lnTo>
                    <a:pt x="2599" y="125"/>
                  </a:lnTo>
                  <a:lnTo>
                    <a:pt x="2598" y="124"/>
                  </a:lnTo>
                  <a:lnTo>
                    <a:pt x="2595" y="122"/>
                  </a:lnTo>
                  <a:lnTo>
                    <a:pt x="2594" y="120"/>
                  </a:lnTo>
                  <a:lnTo>
                    <a:pt x="2594" y="120"/>
                  </a:lnTo>
                  <a:lnTo>
                    <a:pt x="2590" y="119"/>
                  </a:lnTo>
                  <a:lnTo>
                    <a:pt x="2589" y="118"/>
                  </a:lnTo>
                  <a:lnTo>
                    <a:pt x="2588" y="115"/>
                  </a:lnTo>
                  <a:lnTo>
                    <a:pt x="2588" y="114"/>
                  </a:lnTo>
                  <a:lnTo>
                    <a:pt x="2588" y="113"/>
                  </a:lnTo>
                  <a:lnTo>
                    <a:pt x="2589" y="113"/>
                  </a:lnTo>
                  <a:lnTo>
                    <a:pt x="2591" y="113"/>
                  </a:lnTo>
                  <a:lnTo>
                    <a:pt x="2593" y="114"/>
                  </a:lnTo>
                  <a:lnTo>
                    <a:pt x="2593" y="114"/>
                  </a:lnTo>
                  <a:lnTo>
                    <a:pt x="2594" y="113"/>
                  </a:lnTo>
                  <a:lnTo>
                    <a:pt x="2594" y="110"/>
                  </a:lnTo>
                  <a:lnTo>
                    <a:pt x="2594" y="108"/>
                  </a:lnTo>
                  <a:lnTo>
                    <a:pt x="2594" y="108"/>
                  </a:lnTo>
                  <a:lnTo>
                    <a:pt x="2594" y="108"/>
                  </a:lnTo>
                  <a:lnTo>
                    <a:pt x="2594" y="107"/>
                  </a:lnTo>
                  <a:close/>
                  <a:moveTo>
                    <a:pt x="2266" y="63"/>
                  </a:moveTo>
                  <a:lnTo>
                    <a:pt x="2266" y="63"/>
                  </a:lnTo>
                  <a:lnTo>
                    <a:pt x="2268" y="64"/>
                  </a:lnTo>
                  <a:lnTo>
                    <a:pt x="2269" y="67"/>
                  </a:lnTo>
                  <a:lnTo>
                    <a:pt x="2270" y="69"/>
                  </a:lnTo>
                  <a:lnTo>
                    <a:pt x="2273" y="72"/>
                  </a:lnTo>
                  <a:lnTo>
                    <a:pt x="2274" y="72"/>
                  </a:lnTo>
                  <a:lnTo>
                    <a:pt x="2275" y="72"/>
                  </a:lnTo>
                  <a:lnTo>
                    <a:pt x="2276" y="71"/>
                  </a:lnTo>
                  <a:lnTo>
                    <a:pt x="2276" y="69"/>
                  </a:lnTo>
                  <a:lnTo>
                    <a:pt x="2278" y="68"/>
                  </a:lnTo>
                  <a:lnTo>
                    <a:pt x="2280" y="69"/>
                  </a:lnTo>
                  <a:lnTo>
                    <a:pt x="2281" y="72"/>
                  </a:lnTo>
                  <a:lnTo>
                    <a:pt x="2283" y="74"/>
                  </a:lnTo>
                  <a:lnTo>
                    <a:pt x="2284" y="77"/>
                  </a:lnTo>
                  <a:lnTo>
                    <a:pt x="2285" y="78"/>
                  </a:lnTo>
                  <a:lnTo>
                    <a:pt x="2285" y="79"/>
                  </a:lnTo>
                  <a:lnTo>
                    <a:pt x="2284" y="79"/>
                  </a:lnTo>
                  <a:lnTo>
                    <a:pt x="2284" y="81"/>
                  </a:lnTo>
                  <a:lnTo>
                    <a:pt x="2284" y="82"/>
                  </a:lnTo>
                  <a:lnTo>
                    <a:pt x="2284" y="84"/>
                  </a:lnTo>
                  <a:lnTo>
                    <a:pt x="2284" y="87"/>
                  </a:lnTo>
                  <a:lnTo>
                    <a:pt x="2286" y="88"/>
                  </a:lnTo>
                  <a:lnTo>
                    <a:pt x="2287" y="90"/>
                  </a:lnTo>
                  <a:lnTo>
                    <a:pt x="2290" y="93"/>
                  </a:lnTo>
                  <a:lnTo>
                    <a:pt x="2291" y="94"/>
                  </a:lnTo>
                  <a:lnTo>
                    <a:pt x="2291" y="94"/>
                  </a:lnTo>
                  <a:lnTo>
                    <a:pt x="2291" y="92"/>
                  </a:lnTo>
                  <a:lnTo>
                    <a:pt x="2291" y="89"/>
                  </a:lnTo>
                  <a:lnTo>
                    <a:pt x="2291" y="87"/>
                  </a:lnTo>
                  <a:lnTo>
                    <a:pt x="2290" y="84"/>
                  </a:lnTo>
                  <a:lnTo>
                    <a:pt x="2290" y="83"/>
                  </a:lnTo>
                  <a:lnTo>
                    <a:pt x="2291" y="82"/>
                  </a:lnTo>
                  <a:lnTo>
                    <a:pt x="2292" y="83"/>
                  </a:lnTo>
                  <a:lnTo>
                    <a:pt x="2295" y="85"/>
                  </a:lnTo>
                  <a:lnTo>
                    <a:pt x="2297" y="89"/>
                  </a:lnTo>
                  <a:lnTo>
                    <a:pt x="2299" y="92"/>
                  </a:lnTo>
                  <a:lnTo>
                    <a:pt x="2301" y="95"/>
                  </a:lnTo>
                  <a:lnTo>
                    <a:pt x="2304" y="98"/>
                  </a:lnTo>
                  <a:lnTo>
                    <a:pt x="2305" y="99"/>
                  </a:lnTo>
                  <a:lnTo>
                    <a:pt x="2307" y="100"/>
                  </a:lnTo>
                  <a:lnTo>
                    <a:pt x="2307" y="99"/>
                  </a:lnTo>
                  <a:lnTo>
                    <a:pt x="2309" y="93"/>
                  </a:lnTo>
                  <a:lnTo>
                    <a:pt x="2306" y="85"/>
                  </a:lnTo>
                  <a:lnTo>
                    <a:pt x="2302" y="77"/>
                  </a:lnTo>
                  <a:lnTo>
                    <a:pt x="2302" y="76"/>
                  </a:lnTo>
                  <a:lnTo>
                    <a:pt x="2301" y="73"/>
                  </a:lnTo>
                  <a:lnTo>
                    <a:pt x="2301" y="72"/>
                  </a:lnTo>
                  <a:lnTo>
                    <a:pt x="2302" y="69"/>
                  </a:lnTo>
                  <a:lnTo>
                    <a:pt x="2302" y="69"/>
                  </a:lnTo>
                  <a:lnTo>
                    <a:pt x="2306" y="71"/>
                  </a:lnTo>
                  <a:lnTo>
                    <a:pt x="2307" y="72"/>
                  </a:lnTo>
                  <a:lnTo>
                    <a:pt x="2310" y="76"/>
                  </a:lnTo>
                  <a:lnTo>
                    <a:pt x="2311" y="78"/>
                  </a:lnTo>
                  <a:lnTo>
                    <a:pt x="2312" y="82"/>
                  </a:lnTo>
                  <a:lnTo>
                    <a:pt x="2317" y="87"/>
                  </a:lnTo>
                  <a:lnTo>
                    <a:pt x="2319" y="89"/>
                  </a:lnTo>
                  <a:lnTo>
                    <a:pt x="2320" y="92"/>
                  </a:lnTo>
                  <a:lnTo>
                    <a:pt x="2322" y="94"/>
                  </a:lnTo>
                  <a:lnTo>
                    <a:pt x="2322" y="97"/>
                  </a:lnTo>
                  <a:lnTo>
                    <a:pt x="2322" y="99"/>
                  </a:lnTo>
                  <a:lnTo>
                    <a:pt x="2325" y="102"/>
                  </a:lnTo>
                  <a:lnTo>
                    <a:pt x="2327" y="104"/>
                  </a:lnTo>
                  <a:lnTo>
                    <a:pt x="2327" y="104"/>
                  </a:lnTo>
                  <a:lnTo>
                    <a:pt x="2327" y="104"/>
                  </a:lnTo>
                  <a:lnTo>
                    <a:pt x="2327" y="102"/>
                  </a:lnTo>
                  <a:lnTo>
                    <a:pt x="2330" y="104"/>
                  </a:lnTo>
                  <a:lnTo>
                    <a:pt x="2331" y="108"/>
                  </a:lnTo>
                  <a:lnTo>
                    <a:pt x="2334" y="112"/>
                  </a:lnTo>
                  <a:lnTo>
                    <a:pt x="2334" y="117"/>
                  </a:lnTo>
                  <a:lnTo>
                    <a:pt x="2335" y="120"/>
                  </a:lnTo>
                  <a:lnTo>
                    <a:pt x="2341" y="128"/>
                  </a:lnTo>
                  <a:lnTo>
                    <a:pt x="2344" y="130"/>
                  </a:lnTo>
                  <a:lnTo>
                    <a:pt x="2345" y="132"/>
                  </a:lnTo>
                  <a:lnTo>
                    <a:pt x="2347" y="133"/>
                  </a:lnTo>
                  <a:lnTo>
                    <a:pt x="2349" y="135"/>
                  </a:lnTo>
                  <a:lnTo>
                    <a:pt x="2351" y="135"/>
                  </a:lnTo>
                  <a:lnTo>
                    <a:pt x="2352" y="138"/>
                  </a:lnTo>
                  <a:lnTo>
                    <a:pt x="2354" y="140"/>
                  </a:lnTo>
                  <a:lnTo>
                    <a:pt x="2355" y="141"/>
                  </a:lnTo>
                  <a:lnTo>
                    <a:pt x="2356" y="143"/>
                  </a:lnTo>
                  <a:lnTo>
                    <a:pt x="2357" y="144"/>
                  </a:lnTo>
                  <a:lnTo>
                    <a:pt x="2358" y="145"/>
                  </a:lnTo>
                  <a:lnTo>
                    <a:pt x="2360" y="148"/>
                  </a:lnTo>
                  <a:lnTo>
                    <a:pt x="2361" y="149"/>
                  </a:lnTo>
                  <a:lnTo>
                    <a:pt x="2362" y="149"/>
                  </a:lnTo>
                  <a:lnTo>
                    <a:pt x="2363" y="150"/>
                  </a:lnTo>
                  <a:lnTo>
                    <a:pt x="2366" y="153"/>
                  </a:lnTo>
                  <a:lnTo>
                    <a:pt x="2366" y="155"/>
                  </a:lnTo>
                  <a:lnTo>
                    <a:pt x="2367" y="158"/>
                  </a:lnTo>
                  <a:lnTo>
                    <a:pt x="2368" y="159"/>
                  </a:lnTo>
                  <a:lnTo>
                    <a:pt x="2370" y="161"/>
                  </a:lnTo>
                  <a:lnTo>
                    <a:pt x="2370" y="163"/>
                  </a:lnTo>
                  <a:lnTo>
                    <a:pt x="2370" y="164"/>
                  </a:lnTo>
                  <a:lnTo>
                    <a:pt x="2368" y="165"/>
                  </a:lnTo>
                  <a:lnTo>
                    <a:pt x="2367" y="165"/>
                  </a:lnTo>
                  <a:lnTo>
                    <a:pt x="2365" y="165"/>
                  </a:lnTo>
                  <a:lnTo>
                    <a:pt x="2363" y="165"/>
                  </a:lnTo>
                  <a:lnTo>
                    <a:pt x="2361" y="164"/>
                  </a:lnTo>
                  <a:lnTo>
                    <a:pt x="2360" y="165"/>
                  </a:lnTo>
                  <a:lnTo>
                    <a:pt x="2358" y="166"/>
                  </a:lnTo>
                  <a:lnTo>
                    <a:pt x="2358" y="168"/>
                  </a:lnTo>
                  <a:lnTo>
                    <a:pt x="2358" y="169"/>
                  </a:lnTo>
                  <a:lnTo>
                    <a:pt x="2358" y="170"/>
                  </a:lnTo>
                  <a:lnTo>
                    <a:pt x="2357" y="174"/>
                  </a:lnTo>
                  <a:lnTo>
                    <a:pt x="2356" y="176"/>
                  </a:lnTo>
                  <a:lnTo>
                    <a:pt x="2357" y="179"/>
                  </a:lnTo>
                  <a:lnTo>
                    <a:pt x="2358" y="182"/>
                  </a:lnTo>
                  <a:lnTo>
                    <a:pt x="2358" y="186"/>
                  </a:lnTo>
                  <a:lnTo>
                    <a:pt x="2360" y="190"/>
                  </a:lnTo>
                  <a:lnTo>
                    <a:pt x="2360" y="194"/>
                  </a:lnTo>
                  <a:lnTo>
                    <a:pt x="2361" y="195"/>
                  </a:lnTo>
                  <a:lnTo>
                    <a:pt x="2360" y="196"/>
                  </a:lnTo>
                  <a:lnTo>
                    <a:pt x="2358" y="197"/>
                  </a:lnTo>
                  <a:lnTo>
                    <a:pt x="2358" y="200"/>
                  </a:lnTo>
                  <a:lnTo>
                    <a:pt x="2358" y="202"/>
                  </a:lnTo>
                  <a:lnTo>
                    <a:pt x="2358" y="206"/>
                  </a:lnTo>
                  <a:lnTo>
                    <a:pt x="2360" y="211"/>
                  </a:lnTo>
                  <a:lnTo>
                    <a:pt x="2361" y="216"/>
                  </a:lnTo>
                  <a:lnTo>
                    <a:pt x="2361" y="221"/>
                  </a:lnTo>
                  <a:lnTo>
                    <a:pt x="2361" y="224"/>
                  </a:lnTo>
                  <a:lnTo>
                    <a:pt x="2362" y="225"/>
                  </a:lnTo>
                  <a:lnTo>
                    <a:pt x="2361" y="227"/>
                  </a:lnTo>
                  <a:lnTo>
                    <a:pt x="2361" y="230"/>
                  </a:lnTo>
                  <a:lnTo>
                    <a:pt x="2361" y="233"/>
                  </a:lnTo>
                  <a:lnTo>
                    <a:pt x="2363" y="252"/>
                  </a:lnTo>
                  <a:lnTo>
                    <a:pt x="2366" y="271"/>
                  </a:lnTo>
                  <a:lnTo>
                    <a:pt x="2360" y="265"/>
                  </a:lnTo>
                  <a:lnTo>
                    <a:pt x="2356" y="257"/>
                  </a:lnTo>
                  <a:lnTo>
                    <a:pt x="2354" y="251"/>
                  </a:lnTo>
                  <a:lnTo>
                    <a:pt x="2354" y="248"/>
                  </a:lnTo>
                  <a:lnTo>
                    <a:pt x="2355" y="246"/>
                  </a:lnTo>
                  <a:lnTo>
                    <a:pt x="2356" y="243"/>
                  </a:lnTo>
                  <a:lnTo>
                    <a:pt x="2355" y="243"/>
                  </a:lnTo>
                  <a:lnTo>
                    <a:pt x="2354" y="243"/>
                  </a:lnTo>
                  <a:lnTo>
                    <a:pt x="2351" y="243"/>
                  </a:lnTo>
                  <a:lnTo>
                    <a:pt x="2350" y="243"/>
                  </a:lnTo>
                  <a:lnTo>
                    <a:pt x="2349" y="241"/>
                  </a:lnTo>
                  <a:lnTo>
                    <a:pt x="2346" y="238"/>
                  </a:lnTo>
                  <a:lnTo>
                    <a:pt x="2345" y="236"/>
                  </a:lnTo>
                  <a:lnTo>
                    <a:pt x="2344" y="233"/>
                  </a:lnTo>
                  <a:lnTo>
                    <a:pt x="2341" y="230"/>
                  </a:lnTo>
                  <a:lnTo>
                    <a:pt x="2339" y="227"/>
                  </a:lnTo>
                  <a:lnTo>
                    <a:pt x="2336" y="225"/>
                  </a:lnTo>
                  <a:lnTo>
                    <a:pt x="2335" y="224"/>
                  </a:lnTo>
                  <a:lnTo>
                    <a:pt x="2332" y="220"/>
                  </a:lnTo>
                  <a:lnTo>
                    <a:pt x="2330" y="216"/>
                  </a:lnTo>
                  <a:lnTo>
                    <a:pt x="2327" y="214"/>
                  </a:lnTo>
                  <a:lnTo>
                    <a:pt x="2327" y="211"/>
                  </a:lnTo>
                  <a:lnTo>
                    <a:pt x="2329" y="210"/>
                  </a:lnTo>
                  <a:lnTo>
                    <a:pt x="2330" y="210"/>
                  </a:lnTo>
                  <a:lnTo>
                    <a:pt x="2331" y="210"/>
                  </a:lnTo>
                  <a:lnTo>
                    <a:pt x="2331" y="210"/>
                  </a:lnTo>
                  <a:lnTo>
                    <a:pt x="2332" y="211"/>
                  </a:lnTo>
                  <a:lnTo>
                    <a:pt x="2334" y="211"/>
                  </a:lnTo>
                  <a:lnTo>
                    <a:pt x="2335" y="211"/>
                  </a:lnTo>
                  <a:lnTo>
                    <a:pt x="2336" y="211"/>
                  </a:lnTo>
                  <a:lnTo>
                    <a:pt x="2336" y="210"/>
                  </a:lnTo>
                  <a:lnTo>
                    <a:pt x="2336" y="209"/>
                  </a:lnTo>
                  <a:lnTo>
                    <a:pt x="2335" y="205"/>
                  </a:lnTo>
                  <a:lnTo>
                    <a:pt x="2332" y="201"/>
                  </a:lnTo>
                  <a:lnTo>
                    <a:pt x="2330" y="197"/>
                  </a:lnTo>
                  <a:lnTo>
                    <a:pt x="2327" y="197"/>
                  </a:lnTo>
                  <a:lnTo>
                    <a:pt x="2326" y="197"/>
                  </a:lnTo>
                  <a:lnTo>
                    <a:pt x="2324" y="196"/>
                  </a:lnTo>
                  <a:lnTo>
                    <a:pt x="2322" y="192"/>
                  </a:lnTo>
                  <a:lnTo>
                    <a:pt x="2320" y="190"/>
                  </a:lnTo>
                  <a:lnTo>
                    <a:pt x="2317" y="186"/>
                  </a:lnTo>
                  <a:lnTo>
                    <a:pt x="2315" y="182"/>
                  </a:lnTo>
                  <a:lnTo>
                    <a:pt x="2314" y="180"/>
                  </a:lnTo>
                  <a:lnTo>
                    <a:pt x="2314" y="178"/>
                  </a:lnTo>
                  <a:lnTo>
                    <a:pt x="2314" y="176"/>
                  </a:lnTo>
                  <a:lnTo>
                    <a:pt x="2314" y="175"/>
                  </a:lnTo>
                  <a:lnTo>
                    <a:pt x="2315" y="175"/>
                  </a:lnTo>
                  <a:lnTo>
                    <a:pt x="2316" y="175"/>
                  </a:lnTo>
                  <a:lnTo>
                    <a:pt x="2319" y="175"/>
                  </a:lnTo>
                  <a:lnTo>
                    <a:pt x="2320" y="175"/>
                  </a:lnTo>
                  <a:lnTo>
                    <a:pt x="2321" y="175"/>
                  </a:lnTo>
                  <a:lnTo>
                    <a:pt x="2322" y="174"/>
                  </a:lnTo>
                  <a:lnTo>
                    <a:pt x="2322" y="171"/>
                  </a:lnTo>
                  <a:lnTo>
                    <a:pt x="2322" y="169"/>
                  </a:lnTo>
                  <a:lnTo>
                    <a:pt x="2322" y="168"/>
                  </a:lnTo>
                  <a:lnTo>
                    <a:pt x="2324" y="166"/>
                  </a:lnTo>
                  <a:lnTo>
                    <a:pt x="2326" y="166"/>
                  </a:lnTo>
                  <a:lnTo>
                    <a:pt x="2327" y="168"/>
                  </a:lnTo>
                  <a:lnTo>
                    <a:pt x="2330" y="168"/>
                  </a:lnTo>
                  <a:lnTo>
                    <a:pt x="2332" y="168"/>
                  </a:lnTo>
                  <a:lnTo>
                    <a:pt x="2334" y="168"/>
                  </a:lnTo>
                  <a:lnTo>
                    <a:pt x="2334" y="166"/>
                  </a:lnTo>
                  <a:lnTo>
                    <a:pt x="2334" y="164"/>
                  </a:lnTo>
                  <a:lnTo>
                    <a:pt x="2334" y="160"/>
                  </a:lnTo>
                  <a:lnTo>
                    <a:pt x="2332" y="156"/>
                  </a:lnTo>
                  <a:lnTo>
                    <a:pt x="2332" y="153"/>
                  </a:lnTo>
                  <a:lnTo>
                    <a:pt x="2330" y="150"/>
                  </a:lnTo>
                  <a:lnTo>
                    <a:pt x="2329" y="150"/>
                  </a:lnTo>
                  <a:lnTo>
                    <a:pt x="2329" y="150"/>
                  </a:lnTo>
                  <a:lnTo>
                    <a:pt x="2327" y="151"/>
                  </a:lnTo>
                  <a:lnTo>
                    <a:pt x="2327" y="153"/>
                  </a:lnTo>
                  <a:lnTo>
                    <a:pt x="2327" y="153"/>
                  </a:lnTo>
                  <a:lnTo>
                    <a:pt x="2327" y="154"/>
                  </a:lnTo>
                  <a:lnTo>
                    <a:pt x="2327" y="156"/>
                  </a:lnTo>
                  <a:lnTo>
                    <a:pt x="2326" y="158"/>
                  </a:lnTo>
                  <a:lnTo>
                    <a:pt x="2326" y="160"/>
                  </a:lnTo>
                  <a:lnTo>
                    <a:pt x="2326" y="160"/>
                  </a:lnTo>
                  <a:lnTo>
                    <a:pt x="2325" y="160"/>
                  </a:lnTo>
                  <a:lnTo>
                    <a:pt x="2324" y="156"/>
                  </a:lnTo>
                  <a:lnTo>
                    <a:pt x="2322" y="154"/>
                  </a:lnTo>
                  <a:lnTo>
                    <a:pt x="2321" y="151"/>
                  </a:lnTo>
                  <a:lnTo>
                    <a:pt x="2320" y="150"/>
                  </a:lnTo>
                  <a:lnTo>
                    <a:pt x="2319" y="149"/>
                  </a:lnTo>
                  <a:lnTo>
                    <a:pt x="2316" y="149"/>
                  </a:lnTo>
                  <a:lnTo>
                    <a:pt x="2315" y="150"/>
                  </a:lnTo>
                  <a:lnTo>
                    <a:pt x="2315" y="150"/>
                  </a:lnTo>
                  <a:lnTo>
                    <a:pt x="2315" y="154"/>
                  </a:lnTo>
                  <a:lnTo>
                    <a:pt x="2316" y="156"/>
                  </a:lnTo>
                  <a:lnTo>
                    <a:pt x="2317" y="159"/>
                  </a:lnTo>
                  <a:lnTo>
                    <a:pt x="2317" y="163"/>
                  </a:lnTo>
                  <a:lnTo>
                    <a:pt x="2317" y="164"/>
                  </a:lnTo>
                  <a:lnTo>
                    <a:pt x="2316" y="165"/>
                  </a:lnTo>
                  <a:lnTo>
                    <a:pt x="2315" y="165"/>
                  </a:lnTo>
                  <a:lnTo>
                    <a:pt x="2312" y="165"/>
                  </a:lnTo>
                  <a:lnTo>
                    <a:pt x="2311" y="166"/>
                  </a:lnTo>
                  <a:lnTo>
                    <a:pt x="2309" y="166"/>
                  </a:lnTo>
                  <a:lnTo>
                    <a:pt x="2307" y="165"/>
                  </a:lnTo>
                  <a:lnTo>
                    <a:pt x="2305" y="163"/>
                  </a:lnTo>
                  <a:lnTo>
                    <a:pt x="2304" y="160"/>
                  </a:lnTo>
                  <a:lnTo>
                    <a:pt x="2302" y="158"/>
                  </a:lnTo>
                  <a:lnTo>
                    <a:pt x="2301" y="154"/>
                  </a:lnTo>
                  <a:lnTo>
                    <a:pt x="2299" y="150"/>
                  </a:lnTo>
                  <a:lnTo>
                    <a:pt x="2291" y="139"/>
                  </a:lnTo>
                  <a:lnTo>
                    <a:pt x="2284" y="128"/>
                  </a:lnTo>
                  <a:lnTo>
                    <a:pt x="2283" y="125"/>
                  </a:lnTo>
                  <a:lnTo>
                    <a:pt x="2283" y="122"/>
                  </a:lnTo>
                  <a:lnTo>
                    <a:pt x="2283" y="119"/>
                  </a:lnTo>
                  <a:lnTo>
                    <a:pt x="2284" y="117"/>
                  </a:lnTo>
                  <a:lnTo>
                    <a:pt x="2283" y="113"/>
                  </a:lnTo>
                  <a:lnTo>
                    <a:pt x="2281" y="109"/>
                  </a:lnTo>
                  <a:lnTo>
                    <a:pt x="2274" y="102"/>
                  </a:lnTo>
                  <a:lnTo>
                    <a:pt x="2271" y="99"/>
                  </a:lnTo>
                  <a:lnTo>
                    <a:pt x="2270" y="97"/>
                  </a:lnTo>
                  <a:lnTo>
                    <a:pt x="2269" y="94"/>
                  </a:lnTo>
                  <a:lnTo>
                    <a:pt x="2269" y="92"/>
                  </a:lnTo>
                  <a:lnTo>
                    <a:pt x="2268" y="89"/>
                  </a:lnTo>
                  <a:lnTo>
                    <a:pt x="2265" y="83"/>
                  </a:lnTo>
                  <a:lnTo>
                    <a:pt x="2261" y="76"/>
                  </a:lnTo>
                  <a:lnTo>
                    <a:pt x="2260" y="69"/>
                  </a:lnTo>
                  <a:lnTo>
                    <a:pt x="2260" y="67"/>
                  </a:lnTo>
                  <a:lnTo>
                    <a:pt x="2263" y="64"/>
                  </a:lnTo>
                  <a:lnTo>
                    <a:pt x="2265" y="64"/>
                  </a:lnTo>
                  <a:lnTo>
                    <a:pt x="2266" y="63"/>
                  </a:lnTo>
                  <a:close/>
                  <a:moveTo>
                    <a:pt x="2317" y="54"/>
                  </a:moveTo>
                  <a:lnTo>
                    <a:pt x="2319" y="54"/>
                  </a:lnTo>
                  <a:lnTo>
                    <a:pt x="2320" y="56"/>
                  </a:lnTo>
                  <a:lnTo>
                    <a:pt x="2321" y="57"/>
                  </a:lnTo>
                  <a:lnTo>
                    <a:pt x="2322" y="59"/>
                  </a:lnTo>
                  <a:lnTo>
                    <a:pt x="2324" y="61"/>
                  </a:lnTo>
                  <a:lnTo>
                    <a:pt x="2325" y="63"/>
                  </a:lnTo>
                  <a:lnTo>
                    <a:pt x="2326" y="66"/>
                  </a:lnTo>
                  <a:lnTo>
                    <a:pt x="2327" y="68"/>
                  </a:lnTo>
                  <a:lnTo>
                    <a:pt x="2329" y="69"/>
                  </a:lnTo>
                  <a:lnTo>
                    <a:pt x="2331" y="72"/>
                  </a:lnTo>
                  <a:lnTo>
                    <a:pt x="2334" y="74"/>
                  </a:lnTo>
                  <a:lnTo>
                    <a:pt x="2335" y="76"/>
                  </a:lnTo>
                  <a:lnTo>
                    <a:pt x="2336" y="76"/>
                  </a:lnTo>
                  <a:lnTo>
                    <a:pt x="2336" y="74"/>
                  </a:lnTo>
                  <a:lnTo>
                    <a:pt x="2337" y="73"/>
                  </a:lnTo>
                  <a:lnTo>
                    <a:pt x="2337" y="72"/>
                  </a:lnTo>
                  <a:lnTo>
                    <a:pt x="2337" y="72"/>
                  </a:lnTo>
                  <a:lnTo>
                    <a:pt x="2337" y="71"/>
                  </a:lnTo>
                  <a:lnTo>
                    <a:pt x="2339" y="71"/>
                  </a:lnTo>
                  <a:lnTo>
                    <a:pt x="2340" y="72"/>
                  </a:lnTo>
                  <a:lnTo>
                    <a:pt x="2342" y="74"/>
                  </a:lnTo>
                  <a:lnTo>
                    <a:pt x="2344" y="74"/>
                  </a:lnTo>
                  <a:lnTo>
                    <a:pt x="2344" y="74"/>
                  </a:lnTo>
                  <a:lnTo>
                    <a:pt x="2344" y="74"/>
                  </a:lnTo>
                  <a:lnTo>
                    <a:pt x="2344" y="73"/>
                  </a:lnTo>
                  <a:lnTo>
                    <a:pt x="2342" y="72"/>
                  </a:lnTo>
                  <a:lnTo>
                    <a:pt x="2342" y="72"/>
                  </a:lnTo>
                  <a:lnTo>
                    <a:pt x="2342" y="71"/>
                  </a:lnTo>
                  <a:lnTo>
                    <a:pt x="2342" y="68"/>
                  </a:lnTo>
                  <a:lnTo>
                    <a:pt x="2344" y="67"/>
                  </a:lnTo>
                  <a:lnTo>
                    <a:pt x="2344" y="66"/>
                  </a:lnTo>
                  <a:lnTo>
                    <a:pt x="2345" y="66"/>
                  </a:lnTo>
                  <a:lnTo>
                    <a:pt x="2346" y="67"/>
                  </a:lnTo>
                  <a:lnTo>
                    <a:pt x="2349" y="67"/>
                  </a:lnTo>
                  <a:lnTo>
                    <a:pt x="2351" y="69"/>
                  </a:lnTo>
                  <a:lnTo>
                    <a:pt x="2354" y="72"/>
                  </a:lnTo>
                  <a:lnTo>
                    <a:pt x="2355" y="76"/>
                  </a:lnTo>
                  <a:lnTo>
                    <a:pt x="2356" y="78"/>
                  </a:lnTo>
                  <a:lnTo>
                    <a:pt x="2356" y="81"/>
                  </a:lnTo>
                  <a:lnTo>
                    <a:pt x="2356" y="82"/>
                  </a:lnTo>
                  <a:lnTo>
                    <a:pt x="2356" y="84"/>
                  </a:lnTo>
                  <a:lnTo>
                    <a:pt x="2356" y="85"/>
                  </a:lnTo>
                  <a:lnTo>
                    <a:pt x="2357" y="88"/>
                  </a:lnTo>
                  <a:lnTo>
                    <a:pt x="2357" y="89"/>
                  </a:lnTo>
                  <a:lnTo>
                    <a:pt x="2360" y="89"/>
                  </a:lnTo>
                  <a:lnTo>
                    <a:pt x="2360" y="89"/>
                  </a:lnTo>
                  <a:lnTo>
                    <a:pt x="2361" y="88"/>
                  </a:lnTo>
                  <a:lnTo>
                    <a:pt x="2360" y="87"/>
                  </a:lnTo>
                  <a:lnTo>
                    <a:pt x="2360" y="85"/>
                  </a:lnTo>
                  <a:lnTo>
                    <a:pt x="2360" y="83"/>
                  </a:lnTo>
                  <a:lnTo>
                    <a:pt x="2360" y="82"/>
                  </a:lnTo>
                  <a:lnTo>
                    <a:pt x="2360" y="81"/>
                  </a:lnTo>
                  <a:lnTo>
                    <a:pt x="2361" y="79"/>
                  </a:lnTo>
                  <a:lnTo>
                    <a:pt x="2362" y="79"/>
                  </a:lnTo>
                  <a:lnTo>
                    <a:pt x="2365" y="79"/>
                  </a:lnTo>
                  <a:lnTo>
                    <a:pt x="2373" y="87"/>
                  </a:lnTo>
                  <a:lnTo>
                    <a:pt x="2375" y="90"/>
                  </a:lnTo>
                  <a:lnTo>
                    <a:pt x="2377" y="92"/>
                  </a:lnTo>
                  <a:lnTo>
                    <a:pt x="2380" y="93"/>
                  </a:lnTo>
                  <a:lnTo>
                    <a:pt x="2381" y="95"/>
                  </a:lnTo>
                  <a:lnTo>
                    <a:pt x="2385" y="97"/>
                  </a:lnTo>
                  <a:lnTo>
                    <a:pt x="2387" y="98"/>
                  </a:lnTo>
                  <a:lnTo>
                    <a:pt x="2391" y="99"/>
                  </a:lnTo>
                  <a:lnTo>
                    <a:pt x="2393" y="100"/>
                  </a:lnTo>
                  <a:lnTo>
                    <a:pt x="2395" y="103"/>
                  </a:lnTo>
                  <a:lnTo>
                    <a:pt x="2398" y="104"/>
                  </a:lnTo>
                  <a:lnTo>
                    <a:pt x="2400" y="107"/>
                  </a:lnTo>
                  <a:lnTo>
                    <a:pt x="2400" y="109"/>
                  </a:lnTo>
                  <a:lnTo>
                    <a:pt x="2400" y="110"/>
                  </a:lnTo>
                  <a:lnTo>
                    <a:pt x="2398" y="110"/>
                  </a:lnTo>
                  <a:lnTo>
                    <a:pt x="2398" y="112"/>
                  </a:lnTo>
                  <a:lnTo>
                    <a:pt x="2398" y="113"/>
                  </a:lnTo>
                  <a:lnTo>
                    <a:pt x="2398" y="114"/>
                  </a:lnTo>
                  <a:lnTo>
                    <a:pt x="2400" y="115"/>
                  </a:lnTo>
                  <a:lnTo>
                    <a:pt x="2401" y="119"/>
                  </a:lnTo>
                  <a:lnTo>
                    <a:pt x="2402" y="120"/>
                  </a:lnTo>
                  <a:lnTo>
                    <a:pt x="2402" y="123"/>
                  </a:lnTo>
                  <a:lnTo>
                    <a:pt x="2402" y="123"/>
                  </a:lnTo>
                  <a:lnTo>
                    <a:pt x="2401" y="124"/>
                  </a:lnTo>
                  <a:lnTo>
                    <a:pt x="2401" y="125"/>
                  </a:lnTo>
                  <a:lnTo>
                    <a:pt x="2401" y="127"/>
                  </a:lnTo>
                  <a:lnTo>
                    <a:pt x="2398" y="129"/>
                  </a:lnTo>
                  <a:lnTo>
                    <a:pt x="2398" y="132"/>
                  </a:lnTo>
                  <a:lnTo>
                    <a:pt x="2398" y="134"/>
                  </a:lnTo>
                  <a:lnTo>
                    <a:pt x="2397" y="138"/>
                  </a:lnTo>
                  <a:lnTo>
                    <a:pt x="2397" y="140"/>
                  </a:lnTo>
                  <a:lnTo>
                    <a:pt x="2396" y="143"/>
                  </a:lnTo>
                  <a:lnTo>
                    <a:pt x="2396" y="145"/>
                  </a:lnTo>
                  <a:lnTo>
                    <a:pt x="2395" y="146"/>
                  </a:lnTo>
                  <a:lnTo>
                    <a:pt x="2393" y="148"/>
                  </a:lnTo>
                  <a:lnTo>
                    <a:pt x="2392" y="148"/>
                  </a:lnTo>
                  <a:lnTo>
                    <a:pt x="2390" y="148"/>
                  </a:lnTo>
                  <a:lnTo>
                    <a:pt x="2387" y="146"/>
                  </a:lnTo>
                  <a:lnTo>
                    <a:pt x="2385" y="145"/>
                  </a:lnTo>
                  <a:lnTo>
                    <a:pt x="2382" y="143"/>
                  </a:lnTo>
                  <a:lnTo>
                    <a:pt x="2381" y="141"/>
                  </a:lnTo>
                  <a:lnTo>
                    <a:pt x="2378" y="139"/>
                  </a:lnTo>
                  <a:lnTo>
                    <a:pt x="2375" y="136"/>
                  </a:lnTo>
                  <a:lnTo>
                    <a:pt x="2371" y="134"/>
                  </a:lnTo>
                  <a:lnTo>
                    <a:pt x="2367" y="132"/>
                  </a:lnTo>
                  <a:lnTo>
                    <a:pt x="2360" y="130"/>
                  </a:lnTo>
                  <a:lnTo>
                    <a:pt x="2351" y="128"/>
                  </a:lnTo>
                  <a:lnTo>
                    <a:pt x="2342" y="122"/>
                  </a:lnTo>
                  <a:lnTo>
                    <a:pt x="2342" y="119"/>
                  </a:lnTo>
                  <a:lnTo>
                    <a:pt x="2341" y="118"/>
                  </a:lnTo>
                  <a:lnTo>
                    <a:pt x="2340" y="115"/>
                  </a:lnTo>
                  <a:lnTo>
                    <a:pt x="2340" y="114"/>
                  </a:lnTo>
                  <a:lnTo>
                    <a:pt x="2339" y="112"/>
                  </a:lnTo>
                  <a:lnTo>
                    <a:pt x="2340" y="110"/>
                  </a:lnTo>
                  <a:lnTo>
                    <a:pt x="2346" y="113"/>
                  </a:lnTo>
                  <a:lnTo>
                    <a:pt x="2346" y="113"/>
                  </a:lnTo>
                  <a:lnTo>
                    <a:pt x="2346" y="112"/>
                  </a:lnTo>
                  <a:lnTo>
                    <a:pt x="2345" y="110"/>
                  </a:lnTo>
                  <a:lnTo>
                    <a:pt x="2345" y="109"/>
                  </a:lnTo>
                  <a:lnTo>
                    <a:pt x="2345" y="108"/>
                  </a:lnTo>
                  <a:lnTo>
                    <a:pt x="2346" y="108"/>
                  </a:lnTo>
                  <a:lnTo>
                    <a:pt x="2347" y="108"/>
                  </a:lnTo>
                  <a:lnTo>
                    <a:pt x="2349" y="109"/>
                  </a:lnTo>
                  <a:lnTo>
                    <a:pt x="2349" y="109"/>
                  </a:lnTo>
                  <a:lnTo>
                    <a:pt x="2350" y="108"/>
                  </a:lnTo>
                  <a:lnTo>
                    <a:pt x="2349" y="108"/>
                  </a:lnTo>
                  <a:lnTo>
                    <a:pt x="2349" y="105"/>
                  </a:lnTo>
                  <a:lnTo>
                    <a:pt x="2347" y="103"/>
                  </a:lnTo>
                  <a:lnTo>
                    <a:pt x="2346" y="100"/>
                  </a:lnTo>
                  <a:lnTo>
                    <a:pt x="2345" y="99"/>
                  </a:lnTo>
                  <a:lnTo>
                    <a:pt x="2342" y="98"/>
                  </a:lnTo>
                  <a:lnTo>
                    <a:pt x="2341" y="98"/>
                  </a:lnTo>
                  <a:lnTo>
                    <a:pt x="2339" y="98"/>
                  </a:lnTo>
                  <a:lnTo>
                    <a:pt x="2337" y="98"/>
                  </a:lnTo>
                  <a:lnTo>
                    <a:pt x="2336" y="99"/>
                  </a:lnTo>
                  <a:lnTo>
                    <a:pt x="2335" y="100"/>
                  </a:lnTo>
                  <a:lnTo>
                    <a:pt x="2334" y="100"/>
                  </a:lnTo>
                  <a:lnTo>
                    <a:pt x="2332" y="102"/>
                  </a:lnTo>
                  <a:lnTo>
                    <a:pt x="2331" y="102"/>
                  </a:lnTo>
                  <a:lnTo>
                    <a:pt x="2329" y="100"/>
                  </a:lnTo>
                  <a:lnTo>
                    <a:pt x="2327" y="100"/>
                  </a:lnTo>
                  <a:lnTo>
                    <a:pt x="2326" y="100"/>
                  </a:lnTo>
                  <a:lnTo>
                    <a:pt x="2326" y="99"/>
                  </a:lnTo>
                  <a:lnTo>
                    <a:pt x="2325" y="98"/>
                  </a:lnTo>
                  <a:lnTo>
                    <a:pt x="2324" y="95"/>
                  </a:lnTo>
                  <a:lnTo>
                    <a:pt x="2322" y="94"/>
                  </a:lnTo>
                  <a:lnTo>
                    <a:pt x="2321" y="92"/>
                  </a:lnTo>
                  <a:lnTo>
                    <a:pt x="2320" y="89"/>
                  </a:lnTo>
                  <a:lnTo>
                    <a:pt x="2317" y="87"/>
                  </a:lnTo>
                  <a:lnTo>
                    <a:pt x="2317" y="87"/>
                  </a:lnTo>
                  <a:lnTo>
                    <a:pt x="2319" y="85"/>
                  </a:lnTo>
                  <a:lnTo>
                    <a:pt x="2319" y="85"/>
                  </a:lnTo>
                  <a:lnTo>
                    <a:pt x="2320" y="84"/>
                  </a:lnTo>
                  <a:lnTo>
                    <a:pt x="2321" y="84"/>
                  </a:lnTo>
                  <a:lnTo>
                    <a:pt x="2320" y="83"/>
                  </a:lnTo>
                  <a:lnTo>
                    <a:pt x="2319" y="81"/>
                  </a:lnTo>
                  <a:lnTo>
                    <a:pt x="2316" y="78"/>
                  </a:lnTo>
                  <a:lnTo>
                    <a:pt x="2314" y="76"/>
                  </a:lnTo>
                  <a:lnTo>
                    <a:pt x="2312" y="74"/>
                  </a:lnTo>
                  <a:lnTo>
                    <a:pt x="2311" y="74"/>
                  </a:lnTo>
                  <a:lnTo>
                    <a:pt x="2309" y="73"/>
                  </a:lnTo>
                  <a:lnTo>
                    <a:pt x="2307" y="72"/>
                  </a:lnTo>
                  <a:lnTo>
                    <a:pt x="2306" y="69"/>
                  </a:lnTo>
                  <a:lnTo>
                    <a:pt x="2306" y="68"/>
                  </a:lnTo>
                  <a:lnTo>
                    <a:pt x="2307" y="67"/>
                  </a:lnTo>
                  <a:lnTo>
                    <a:pt x="2307" y="66"/>
                  </a:lnTo>
                  <a:lnTo>
                    <a:pt x="2309" y="66"/>
                  </a:lnTo>
                  <a:lnTo>
                    <a:pt x="2310" y="66"/>
                  </a:lnTo>
                  <a:lnTo>
                    <a:pt x="2311" y="67"/>
                  </a:lnTo>
                  <a:lnTo>
                    <a:pt x="2314" y="68"/>
                  </a:lnTo>
                  <a:lnTo>
                    <a:pt x="2315" y="69"/>
                  </a:lnTo>
                  <a:lnTo>
                    <a:pt x="2317" y="71"/>
                  </a:lnTo>
                  <a:lnTo>
                    <a:pt x="2317" y="71"/>
                  </a:lnTo>
                  <a:lnTo>
                    <a:pt x="2319" y="71"/>
                  </a:lnTo>
                  <a:lnTo>
                    <a:pt x="2319" y="69"/>
                  </a:lnTo>
                  <a:lnTo>
                    <a:pt x="2319" y="68"/>
                  </a:lnTo>
                  <a:lnTo>
                    <a:pt x="2319" y="67"/>
                  </a:lnTo>
                  <a:lnTo>
                    <a:pt x="2317" y="64"/>
                  </a:lnTo>
                  <a:lnTo>
                    <a:pt x="2317" y="63"/>
                  </a:lnTo>
                  <a:lnTo>
                    <a:pt x="2316" y="62"/>
                  </a:lnTo>
                  <a:lnTo>
                    <a:pt x="2316" y="62"/>
                  </a:lnTo>
                  <a:lnTo>
                    <a:pt x="2317" y="61"/>
                  </a:lnTo>
                  <a:lnTo>
                    <a:pt x="2317" y="59"/>
                  </a:lnTo>
                  <a:lnTo>
                    <a:pt x="2317" y="58"/>
                  </a:lnTo>
                  <a:lnTo>
                    <a:pt x="2317" y="56"/>
                  </a:lnTo>
                  <a:lnTo>
                    <a:pt x="2317" y="54"/>
                  </a:lnTo>
                  <a:lnTo>
                    <a:pt x="2317" y="54"/>
                  </a:lnTo>
                  <a:close/>
                  <a:moveTo>
                    <a:pt x="2305" y="41"/>
                  </a:moveTo>
                  <a:lnTo>
                    <a:pt x="2306" y="41"/>
                  </a:lnTo>
                  <a:lnTo>
                    <a:pt x="2307" y="42"/>
                  </a:lnTo>
                  <a:lnTo>
                    <a:pt x="2309" y="43"/>
                  </a:lnTo>
                  <a:lnTo>
                    <a:pt x="2311" y="44"/>
                  </a:lnTo>
                  <a:lnTo>
                    <a:pt x="2315" y="48"/>
                  </a:lnTo>
                  <a:lnTo>
                    <a:pt x="2315" y="49"/>
                  </a:lnTo>
                  <a:lnTo>
                    <a:pt x="2314" y="49"/>
                  </a:lnTo>
                  <a:lnTo>
                    <a:pt x="2312" y="48"/>
                  </a:lnTo>
                  <a:lnTo>
                    <a:pt x="2310" y="47"/>
                  </a:lnTo>
                  <a:lnTo>
                    <a:pt x="2307" y="46"/>
                  </a:lnTo>
                  <a:lnTo>
                    <a:pt x="2306" y="46"/>
                  </a:lnTo>
                  <a:lnTo>
                    <a:pt x="2305" y="44"/>
                  </a:lnTo>
                  <a:lnTo>
                    <a:pt x="2304" y="43"/>
                  </a:lnTo>
                  <a:lnTo>
                    <a:pt x="2304" y="42"/>
                  </a:lnTo>
                  <a:lnTo>
                    <a:pt x="2304" y="42"/>
                  </a:lnTo>
                  <a:lnTo>
                    <a:pt x="2305" y="41"/>
                  </a:lnTo>
                  <a:close/>
                  <a:moveTo>
                    <a:pt x="359" y="0"/>
                  </a:moveTo>
                  <a:lnTo>
                    <a:pt x="363" y="1"/>
                  </a:lnTo>
                  <a:lnTo>
                    <a:pt x="364" y="6"/>
                  </a:lnTo>
                  <a:lnTo>
                    <a:pt x="363" y="12"/>
                  </a:lnTo>
                  <a:lnTo>
                    <a:pt x="362" y="18"/>
                  </a:lnTo>
                  <a:lnTo>
                    <a:pt x="360" y="25"/>
                  </a:lnTo>
                  <a:lnTo>
                    <a:pt x="360" y="28"/>
                  </a:lnTo>
                  <a:lnTo>
                    <a:pt x="360" y="31"/>
                  </a:lnTo>
                  <a:lnTo>
                    <a:pt x="360" y="33"/>
                  </a:lnTo>
                  <a:lnTo>
                    <a:pt x="360" y="36"/>
                  </a:lnTo>
                  <a:lnTo>
                    <a:pt x="360" y="38"/>
                  </a:lnTo>
                  <a:lnTo>
                    <a:pt x="359" y="41"/>
                  </a:lnTo>
                  <a:lnTo>
                    <a:pt x="359" y="43"/>
                  </a:lnTo>
                  <a:lnTo>
                    <a:pt x="360" y="44"/>
                  </a:lnTo>
                  <a:lnTo>
                    <a:pt x="363" y="46"/>
                  </a:lnTo>
                  <a:lnTo>
                    <a:pt x="365" y="46"/>
                  </a:lnTo>
                  <a:lnTo>
                    <a:pt x="368" y="47"/>
                  </a:lnTo>
                  <a:lnTo>
                    <a:pt x="370" y="48"/>
                  </a:lnTo>
                  <a:lnTo>
                    <a:pt x="372" y="51"/>
                  </a:lnTo>
                  <a:lnTo>
                    <a:pt x="373" y="53"/>
                  </a:lnTo>
                  <a:lnTo>
                    <a:pt x="374" y="54"/>
                  </a:lnTo>
                  <a:lnTo>
                    <a:pt x="377" y="57"/>
                  </a:lnTo>
                  <a:lnTo>
                    <a:pt x="378" y="57"/>
                  </a:lnTo>
                  <a:lnTo>
                    <a:pt x="380" y="57"/>
                  </a:lnTo>
                  <a:lnTo>
                    <a:pt x="383" y="56"/>
                  </a:lnTo>
                  <a:lnTo>
                    <a:pt x="384" y="54"/>
                  </a:lnTo>
                  <a:lnTo>
                    <a:pt x="387" y="52"/>
                  </a:lnTo>
                  <a:lnTo>
                    <a:pt x="388" y="48"/>
                  </a:lnTo>
                  <a:lnTo>
                    <a:pt x="390" y="46"/>
                  </a:lnTo>
                  <a:lnTo>
                    <a:pt x="393" y="44"/>
                  </a:lnTo>
                  <a:lnTo>
                    <a:pt x="396" y="43"/>
                  </a:lnTo>
                  <a:lnTo>
                    <a:pt x="405" y="44"/>
                  </a:lnTo>
                  <a:lnTo>
                    <a:pt x="410" y="48"/>
                  </a:lnTo>
                  <a:lnTo>
                    <a:pt x="411" y="54"/>
                  </a:lnTo>
                  <a:lnTo>
                    <a:pt x="410" y="63"/>
                  </a:lnTo>
                  <a:lnTo>
                    <a:pt x="408" y="73"/>
                  </a:lnTo>
                  <a:lnTo>
                    <a:pt x="403" y="82"/>
                  </a:lnTo>
                  <a:lnTo>
                    <a:pt x="398" y="90"/>
                  </a:lnTo>
                  <a:lnTo>
                    <a:pt x="394" y="97"/>
                  </a:lnTo>
                  <a:lnTo>
                    <a:pt x="387" y="105"/>
                  </a:lnTo>
                  <a:lnTo>
                    <a:pt x="379" y="112"/>
                  </a:lnTo>
                  <a:lnTo>
                    <a:pt x="370" y="114"/>
                  </a:lnTo>
                  <a:lnTo>
                    <a:pt x="363" y="113"/>
                  </a:lnTo>
                  <a:lnTo>
                    <a:pt x="359" y="112"/>
                  </a:lnTo>
                  <a:lnTo>
                    <a:pt x="357" y="110"/>
                  </a:lnTo>
                  <a:lnTo>
                    <a:pt x="354" y="112"/>
                  </a:lnTo>
                  <a:lnTo>
                    <a:pt x="353" y="113"/>
                  </a:lnTo>
                  <a:lnTo>
                    <a:pt x="352" y="114"/>
                  </a:lnTo>
                  <a:lnTo>
                    <a:pt x="350" y="117"/>
                  </a:lnTo>
                  <a:lnTo>
                    <a:pt x="349" y="118"/>
                  </a:lnTo>
                  <a:lnTo>
                    <a:pt x="348" y="119"/>
                  </a:lnTo>
                  <a:lnTo>
                    <a:pt x="347" y="120"/>
                  </a:lnTo>
                  <a:lnTo>
                    <a:pt x="344" y="122"/>
                  </a:lnTo>
                  <a:lnTo>
                    <a:pt x="334" y="119"/>
                  </a:lnTo>
                  <a:lnTo>
                    <a:pt x="325" y="120"/>
                  </a:lnTo>
                  <a:lnTo>
                    <a:pt x="315" y="124"/>
                  </a:lnTo>
                  <a:lnTo>
                    <a:pt x="312" y="128"/>
                  </a:lnTo>
                  <a:lnTo>
                    <a:pt x="309" y="132"/>
                  </a:lnTo>
                  <a:lnTo>
                    <a:pt x="307" y="135"/>
                  </a:lnTo>
                  <a:lnTo>
                    <a:pt x="303" y="138"/>
                  </a:lnTo>
                  <a:lnTo>
                    <a:pt x="298" y="140"/>
                  </a:lnTo>
                  <a:lnTo>
                    <a:pt x="294" y="144"/>
                  </a:lnTo>
                  <a:lnTo>
                    <a:pt x="289" y="146"/>
                  </a:lnTo>
                  <a:lnTo>
                    <a:pt x="284" y="150"/>
                  </a:lnTo>
                  <a:lnTo>
                    <a:pt x="281" y="155"/>
                  </a:lnTo>
                  <a:lnTo>
                    <a:pt x="278" y="159"/>
                  </a:lnTo>
                  <a:lnTo>
                    <a:pt x="274" y="163"/>
                  </a:lnTo>
                  <a:lnTo>
                    <a:pt x="269" y="166"/>
                  </a:lnTo>
                  <a:lnTo>
                    <a:pt x="264" y="169"/>
                  </a:lnTo>
                  <a:lnTo>
                    <a:pt x="261" y="170"/>
                  </a:lnTo>
                  <a:lnTo>
                    <a:pt x="256" y="171"/>
                  </a:lnTo>
                  <a:lnTo>
                    <a:pt x="251" y="173"/>
                  </a:lnTo>
                  <a:lnTo>
                    <a:pt x="241" y="170"/>
                  </a:lnTo>
                  <a:lnTo>
                    <a:pt x="232" y="165"/>
                  </a:lnTo>
                  <a:lnTo>
                    <a:pt x="228" y="159"/>
                  </a:lnTo>
                  <a:lnTo>
                    <a:pt x="228" y="151"/>
                  </a:lnTo>
                  <a:lnTo>
                    <a:pt x="232" y="148"/>
                  </a:lnTo>
                  <a:lnTo>
                    <a:pt x="238" y="144"/>
                  </a:lnTo>
                  <a:lnTo>
                    <a:pt x="244" y="140"/>
                  </a:lnTo>
                  <a:lnTo>
                    <a:pt x="248" y="134"/>
                  </a:lnTo>
                  <a:lnTo>
                    <a:pt x="254" y="132"/>
                  </a:lnTo>
                  <a:lnTo>
                    <a:pt x="261" y="129"/>
                  </a:lnTo>
                  <a:lnTo>
                    <a:pt x="268" y="128"/>
                  </a:lnTo>
                  <a:lnTo>
                    <a:pt x="276" y="125"/>
                  </a:lnTo>
                  <a:lnTo>
                    <a:pt x="279" y="122"/>
                  </a:lnTo>
                  <a:lnTo>
                    <a:pt x="279" y="120"/>
                  </a:lnTo>
                  <a:lnTo>
                    <a:pt x="279" y="119"/>
                  </a:lnTo>
                  <a:lnTo>
                    <a:pt x="277" y="119"/>
                  </a:lnTo>
                  <a:lnTo>
                    <a:pt x="274" y="119"/>
                  </a:lnTo>
                  <a:lnTo>
                    <a:pt x="272" y="120"/>
                  </a:lnTo>
                  <a:lnTo>
                    <a:pt x="269" y="120"/>
                  </a:lnTo>
                  <a:lnTo>
                    <a:pt x="266" y="122"/>
                  </a:lnTo>
                  <a:lnTo>
                    <a:pt x="263" y="123"/>
                  </a:lnTo>
                  <a:lnTo>
                    <a:pt x="262" y="124"/>
                  </a:lnTo>
                  <a:lnTo>
                    <a:pt x="258" y="124"/>
                  </a:lnTo>
                  <a:lnTo>
                    <a:pt x="256" y="123"/>
                  </a:lnTo>
                  <a:lnTo>
                    <a:pt x="253" y="123"/>
                  </a:lnTo>
                  <a:lnTo>
                    <a:pt x="251" y="123"/>
                  </a:lnTo>
                  <a:lnTo>
                    <a:pt x="248" y="124"/>
                  </a:lnTo>
                  <a:lnTo>
                    <a:pt x="244" y="125"/>
                  </a:lnTo>
                  <a:lnTo>
                    <a:pt x="242" y="125"/>
                  </a:lnTo>
                  <a:lnTo>
                    <a:pt x="240" y="125"/>
                  </a:lnTo>
                  <a:lnTo>
                    <a:pt x="238" y="124"/>
                  </a:lnTo>
                  <a:lnTo>
                    <a:pt x="236" y="123"/>
                  </a:lnTo>
                  <a:lnTo>
                    <a:pt x="233" y="123"/>
                  </a:lnTo>
                  <a:lnTo>
                    <a:pt x="232" y="124"/>
                  </a:lnTo>
                  <a:lnTo>
                    <a:pt x="231" y="127"/>
                  </a:lnTo>
                  <a:lnTo>
                    <a:pt x="231" y="128"/>
                  </a:lnTo>
                  <a:lnTo>
                    <a:pt x="231" y="129"/>
                  </a:lnTo>
                  <a:lnTo>
                    <a:pt x="222" y="136"/>
                  </a:lnTo>
                  <a:lnTo>
                    <a:pt x="215" y="141"/>
                  </a:lnTo>
                  <a:lnTo>
                    <a:pt x="207" y="143"/>
                  </a:lnTo>
                  <a:lnTo>
                    <a:pt x="205" y="141"/>
                  </a:lnTo>
                  <a:lnTo>
                    <a:pt x="203" y="139"/>
                  </a:lnTo>
                  <a:lnTo>
                    <a:pt x="203" y="138"/>
                  </a:lnTo>
                  <a:lnTo>
                    <a:pt x="203" y="135"/>
                  </a:lnTo>
                  <a:lnTo>
                    <a:pt x="202" y="133"/>
                  </a:lnTo>
                  <a:lnTo>
                    <a:pt x="202" y="132"/>
                  </a:lnTo>
                  <a:lnTo>
                    <a:pt x="201" y="132"/>
                  </a:lnTo>
                  <a:lnTo>
                    <a:pt x="200" y="130"/>
                  </a:lnTo>
                  <a:lnTo>
                    <a:pt x="198" y="130"/>
                  </a:lnTo>
                  <a:lnTo>
                    <a:pt x="196" y="132"/>
                  </a:lnTo>
                  <a:lnTo>
                    <a:pt x="193" y="132"/>
                  </a:lnTo>
                  <a:lnTo>
                    <a:pt x="191" y="132"/>
                  </a:lnTo>
                  <a:lnTo>
                    <a:pt x="188" y="132"/>
                  </a:lnTo>
                  <a:lnTo>
                    <a:pt x="186" y="132"/>
                  </a:lnTo>
                  <a:lnTo>
                    <a:pt x="183" y="130"/>
                  </a:lnTo>
                  <a:lnTo>
                    <a:pt x="182" y="129"/>
                  </a:lnTo>
                  <a:lnTo>
                    <a:pt x="181" y="127"/>
                  </a:lnTo>
                  <a:lnTo>
                    <a:pt x="180" y="125"/>
                  </a:lnTo>
                  <a:lnTo>
                    <a:pt x="181" y="122"/>
                  </a:lnTo>
                  <a:lnTo>
                    <a:pt x="182" y="119"/>
                  </a:lnTo>
                  <a:lnTo>
                    <a:pt x="186" y="115"/>
                  </a:lnTo>
                  <a:lnTo>
                    <a:pt x="196" y="110"/>
                  </a:lnTo>
                  <a:lnTo>
                    <a:pt x="206" y="108"/>
                  </a:lnTo>
                  <a:lnTo>
                    <a:pt x="217" y="105"/>
                  </a:lnTo>
                  <a:lnTo>
                    <a:pt x="221" y="103"/>
                  </a:lnTo>
                  <a:lnTo>
                    <a:pt x="222" y="102"/>
                  </a:lnTo>
                  <a:lnTo>
                    <a:pt x="222" y="102"/>
                  </a:lnTo>
                  <a:lnTo>
                    <a:pt x="221" y="100"/>
                  </a:lnTo>
                  <a:lnTo>
                    <a:pt x="220" y="100"/>
                  </a:lnTo>
                  <a:lnTo>
                    <a:pt x="217" y="100"/>
                  </a:lnTo>
                  <a:lnTo>
                    <a:pt x="213" y="100"/>
                  </a:lnTo>
                  <a:lnTo>
                    <a:pt x="211" y="100"/>
                  </a:lnTo>
                  <a:lnTo>
                    <a:pt x="208" y="100"/>
                  </a:lnTo>
                  <a:lnTo>
                    <a:pt x="206" y="100"/>
                  </a:lnTo>
                  <a:lnTo>
                    <a:pt x="205" y="100"/>
                  </a:lnTo>
                  <a:lnTo>
                    <a:pt x="205" y="99"/>
                  </a:lnTo>
                  <a:lnTo>
                    <a:pt x="205" y="98"/>
                  </a:lnTo>
                  <a:lnTo>
                    <a:pt x="206" y="97"/>
                  </a:lnTo>
                  <a:lnTo>
                    <a:pt x="208" y="94"/>
                  </a:lnTo>
                  <a:lnTo>
                    <a:pt x="211" y="93"/>
                  </a:lnTo>
                  <a:lnTo>
                    <a:pt x="215" y="92"/>
                  </a:lnTo>
                  <a:lnTo>
                    <a:pt x="217" y="92"/>
                  </a:lnTo>
                  <a:lnTo>
                    <a:pt x="220" y="90"/>
                  </a:lnTo>
                  <a:lnTo>
                    <a:pt x="220" y="89"/>
                  </a:lnTo>
                  <a:lnTo>
                    <a:pt x="220" y="88"/>
                  </a:lnTo>
                  <a:lnTo>
                    <a:pt x="218" y="87"/>
                  </a:lnTo>
                  <a:lnTo>
                    <a:pt x="216" y="87"/>
                  </a:lnTo>
                  <a:lnTo>
                    <a:pt x="213" y="87"/>
                  </a:lnTo>
                  <a:lnTo>
                    <a:pt x="211" y="87"/>
                  </a:lnTo>
                  <a:lnTo>
                    <a:pt x="210" y="85"/>
                  </a:lnTo>
                  <a:lnTo>
                    <a:pt x="207" y="85"/>
                  </a:lnTo>
                  <a:lnTo>
                    <a:pt x="207" y="84"/>
                  </a:lnTo>
                  <a:lnTo>
                    <a:pt x="210" y="76"/>
                  </a:lnTo>
                  <a:lnTo>
                    <a:pt x="218" y="68"/>
                  </a:lnTo>
                  <a:lnTo>
                    <a:pt x="228" y="62"/>
                  </a:lnTo>
                  <a:lnTo>
                    <a:pt x="231" y="61"/>
                  </a:lnTo>
                  <a:lnTo>
                    <a:pt x="232" y="57"/>
                  </a:lnTo>
                  <a:lnTo>
                    <a:pt x="235" y="54"/>
                  </a:lnTo>
                  <a:lnTo>
                    <a:pt x="236" y="51"/>
                  </a:lnTo>
                  <a:lnTo>
                    <a:pt x="237" y="48"/>
                  </a:lnTo>
                  <a:lnTo>
                    <a:pt x="238" y="46"/>
                  </a:lnTo>
                  <a:lnTo>
                    <a:pt x="241" y="44"/>
                  </a:lnTo>
                  <a:lnTo>
                    <a:pt x="243" y="43"/>
                  </a:lnTo>
                  <a:lnTo>
                    <a:pt x="248" y="43"/>
                  </a:lnTo>
                  <a:lnTo>
                    <a:pt x="252" y="43"/>
                  </a:lnTo>
                  <a:lnTo>
                    <a:pt x="254" y="43"/>
                  </a:lnTo>
                  <a:lnTo>
                    <a:pt x="257" y="44"/>
                  </a:lnTo>
                  <a:lnTo>
                    <a:pt x="258" y="46"/>
                  </a:lnTo>
                  <a:lnTo>
                    <a:pt x="258" y="48"/>
                  </a:lnTo>
                  <a:lnTo>
                    <a:pt x="258" y="52"/>
                  </a:lnTo>
                  <a:lnTo>
                    <a:pt x="259" y="54"/>
                  </a:lnTo>
                  <a:lnTo>
                    <a:pt x="261" y="56"/>
                  </a:lnTo>
                  <a:lnTo>
                    <a:pt x="263" y="57"/>
                  </a:lnTo>
                  <a:lnTo>
                    <a:pt x="266" y="57"/>
                  </a:lnTo>
                  <a:lnTo>
                    <a:pt x="269" y="56"/>
                  </a:lnTo>
                  <a:lnTo>
                    <a:pt x="272" y="56"/>
                  </a:lnTo>
                  <a:lnTo>
                    <a:pt x="274" y="53"/>
                  </a:lnTo>
                  <a:lnTo>
                    <a:pt x="277" y="52"/>
                  </a:lnTo>
                  <a:lnTo>
                    <a:pt x="282" y="49"/>
                  </a:lnTo>
                  <a:lnTo>
                    <a:pt x="286" y="48"/>
                  </a:lnTo>
                  <a:lnTo>
                    <a:pt x="289" y="49"/>
                  </a:lnTo>
                  <a:lnTo>
                    <a:pt x="293" y="52"/>
                  </a:lnTo>
                  <a:lnTo>
                    <a:pt x="296" y="54"/>
                  </a:lnTo>
                  <a:lnTo>
                    <a:pt x="296" y="56"/>
                  </a:lnTo>
                  <a:lnTo>
                    <a:pt x="296" y="58"/>
                  </a:lnTo>
                  <a:lnTo>
                    <a:pt x="296" y="62"/>
                  </a:lnTo>
                  <a:lnTo>
                    <a:pt x="296" y="64"/>
                  </a:lnTo>
                  <a:lnTo>
                    <a:pt x="296" y="68"/>
                  </a:lnTo>
                  <a:lnTo>
                    <a:pt x="296" y="68"/>
                  </a:lnTo>
                  <a:lnTo>
                    <a:pt x="297" y="69"/>
                  </a:lnTo>
                  <a:lnTo>
                    <a:pt x="298" y="69"/>
                  </a:lnTo>
                  <a:lnTo>
                    <a:pt x="299" y="69"/>
                  </a:lnTo>
                  <a:lnTo>
                    <a:pt x="302" y="71"/>
                  </a:lnTo>
                  <a:lnTo>
                    <a:pt x="303" y="72"/>
                  </a:lnTo>
                  <a:lnTo>
                    <a:pt x="303" y="73"/>
                  </a:lnTo>
                  <a:lnTo>
                    <a:pt x="303" y="74"/>
                  </a:lnTo>
                  <a:lnTo>
                    <a:pt x="303" y="77"/>
                  </a:lnTo>
                  <a:lnTo>
                    <a:pt x="303" y="78"/>
                  </a:lnTo>
                  <a:lnTo>
                    <a:pt x="302" y="79"/>
                  </a:lnTo>
                  <a:lnTo>
                    <a:pt x="303" y="81"/>
                  </a:lnTo>
                  <a:lnTo>
                    <a:pt x="306" y="82"/>
                  </a:lnTo>
                  <a:lnTo>
                    <a:pt x="308" y="83"/>
                  </a:lnTo>
                  <a:lnTo>
                    <a:pt x="311" y="83"/>
                  </a:lnTo>
                  <a:lnTo>
                    <a:pt x="314" y="84"/>
                  </a:lnTo>
                  <a:lnTo>
                    <a:pt x="315" y="84"/>
                  </a:lnTo>
                  <a:lnTo>
                    <a:pt x="322" y="84"/>
                  </a:lnTo>
                  <a:lnTo>
                    <a:pt x="328" y="85"/>
                  </a:lnTo>
                  <a:lnTo>
                    <a:pt x="334" y="85"/>
                  </a:lnTo>
                  <a:lnTo>
                    <a:pt x="340" y="84"/>
                  </a:lnTo>
                  <a:lnTo>
                    <a:pt x="344" y="78"/>
                  </a:lnTo>
                  <a:lnTo>
                    <a:pt x="345" y="76"/>
                  </a:lnTo>
                  <a:lnTo>
                    <a:pt x="344" y="73"/>
                  </a:lnTo>
                  <a:lnTo>
                    <a:pt x="343" y="71"/>
                  </a:lnTo>
                  <a:lnTo>
                    <a:pt x="342" y="68"/>
                  </a:lnTo>
                  <a:lnTo>
                    <a:pt x="339" y="66"/>
                  </a:lnTo>
                  <a:lnTo>
                    <a:pt x="338" y="63"/>
                  </a:lnTo>
                  <a:lnTo>
                    <a:pt x="337" y="59"/>
                  </a:lnTo>
                  <a:lnTo>
                    <a:pt x="337" y="57"/>
                  </a:lnTo>
                  <a:lnTo>
                    <a:pt x="337" y="53"/>
                  </a:lnTo>
                  <a:lnTo>
                    <a:pt x="338" y="51"/>
                  </a:lnTo>
                  <a:lnTo>
                    <a:pt x="338" y="48"/>
                  </a:lnTo>
                  <a:lnTo>
                    <a:pt x="337" y="46"/>
                  </a:lnTo>
                  <a:lnTo>
                    <a:pt x="334" y="44"/>
                  </a:lnTo>
                  <a:lnTo>
                    <a:pt x="332" y="44"/>
                  </a:lnTo>
                  <a:lnTo>
                    <a:pt x="328" y="43"/>
                  </a:lnTo>
                  <a:lnTo>
                    <a:pt x="327" y="43"/>
                  </a:lnTo>
                  <a:lnTo>
                    <a:pt x="323" y="42"/>
                  </a:lnTo>
                  <a:lnTo>
                    <a:pt x="320" y="41"/>
                  </a:lnTo>
                  <a:lnTo>
                    <a:pt x="320" y="38"/>
                  </a:lnTo>
                  <a:lnTo>
                    <a:pt x="320" y="36"/>
                  </a:lnTo>
                  <a:lnTo>
                    <a:pt x="322" y="32"/>
                  </a:lnTo>
                  <a:lnTo>
                    <a:pt x="324" y="30"/>
                  </a:lnTo>
                  <a:lnTo>
                    <a:pt x="325" y="27"/>
                  </a:lnTo>
                  <a:lnTo>
                    <a:pt x="329" y="25"/>
                  </a:lnTo>
                  <a:lnTo>
                    <a:pt x="338" y="21"/>
                  </a:lnTo>
                  <a:lnTo>
                    <a:pt x="344" y="16"/>
                  </a:lnTo>
                  <a:lnTo>
                    <a:pt x="349" y="8"/>
                  </a:lnTo>
                  <a:lnTo>
                    <a:pt x="350" y="7"/>
                  </a:lnTo>
                  <a:lnTo>
                    <a:pt x="350" y="5"/>
                  </a:lnTo>
                  <a:lnTo>
                    <a:pt x="352" y="3"/>
                  </a:lnTo>
                  <a:lnTo>
                    <a:pt x="354" y="1"/>
                  </a:lnTo>
                  <a:lnTo>
                    <a:pt x="357" y="0"/>
                  </a:lnTo>
                  <a:lnTo>
                    <a:pt x="359" y="0"/>
                  </a:lnTo>
                  <a:close/>
                </a:path>
              </a:pathLst>
            </a:custGeom>
            <a:grp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sp>
          <p:nvSpPr>
            <p:cNvPr id="17" name="Freeform 10"/>
            <p:cNvSpPr>
              <a:spLocks noEditPoints="1"/>
            </p:cNvSpPr>
            <p:nvPr/>
          </p:nvSpPr>
          <p:spPr bwMode="auto">
            <a:xfrm>
              <a:off x="5256" y="92"/>
              <a:ext cx="639" cy="430"/>
            </a:xfrm>
            <a:custGeom>
              <a:avLst/>
              <a:gdLst>
                <a:gd name="T0" fmla="*/ 395 w 1919"/>
                <a:gd name="T1" fmla="*/ 472 h 1291"/>
                <a:gd name="T2" fmla="*/ 393 w 1919"/>
                <a:gd name="T3" fmla="*/ 396 h 1291"/>
                <a:gd name="T4" fmla="*/ 132 w 1919"/>
                <a:gd name="T5" fmla="*/ 405 h 1291"/>
                <a:gd name="T6" fmla="*/ 56 w 1919"/>
                <a:gd name="T7" fmla="*/ 482 h 1291"/>
                <a:gd name="T8" fmla="*/ 37 w 1919"/>
                <a:gd name="T9" fmla="*/ 449 h 1291"/>
                <a:gd name="T10" fmla="*/ 408 w 1919"/>
                <a:gd name="T11" fmla="*/ 256 h 1291"/>
                <a:gd name="T12" fmla="*/ 392 w 1919"/>
                <a:gd name="T13" fmla="*/ 294 h 1291"/>
                <a:gd name="T14" fmla="*/ 344 w 1919"/>
                <a:gd name="T15" fmla="*/ 245 h 1291"/>
                <a:gd name="T16" fmla="*/ 1501 w 1919"/>
                <a:gd name="T17" fmla="*/ 7 h 1291"/>
                <a:gd name="T18" fmla="*/ 1518 w 1919"/>
                <a:gd name="T19" fmla="*/ 51 h 1291"/>
                <a:gd name="T20" fmla="*/ 1629 w 1919"/>
                <a:gd name="T21" fmla="*/ 89 h 1291"/>
                <a:gd name="T22" fmla="*/ 1660 w 1919"/>
                <a:gd name="T23" fmla="*/ 141 h 1291"/>
                <a:gd name="T24" fmla="*/ 1593 w 1919"/>
                <a:gd name="T25" fmla="*/ 141 h 1291"/>
                <a:gd name="T26" fmla="*/ 1679 w 1919"/>
                <a:gd name="T27" fmla="*/ 160 h 1291"/>
                <a:gd name="T28" fmla="*/ 1729 w 1919"/>
                <a:gd name="T29" fmla="*/ 215 h 1291"/>
                <a:gd name="T30" fmla="*/ 1760 w 1919"/>
                <a:gd name="T31" fmla="*/ 204 h 1291"/>
                <a:gd name="T32" fmla="*/ 1784 w 1919"/>
                <a:gd name="T33" fmla="*/ 192 h 1291"/>
                <a:gd name="T34" fmla="*/ 1820 w 1919"/>
                <a:gd name="T35" fmla="*/ 276 h 1291"/>
                <a:gd name="T36" fmla="*/ 1794 w 1919"/>
                <a:gd name="T37" fmla="*/ 276 h 1291"/>
                <a:gd name="T38" fmla="*/ 1816 w 1919"/>
                <a:gd name="T39" fmla="*/ 312 h 1291"/>
                <a:gd name="T40" fmla="*/ 1810 w 1919"/>
                <a:gd name="T41" fmla="*/ 372 h 1291"/>
                <a:gd name="T42" fmla="*/ 1846 w 1919"/>
                <a:gd name="T43" fmla="*/ 460 h 1291"/>
                <a:gd name="T44" fmla="*/ 1870 w 1919"/>
                <a:gd name="T45" fmla="*/ 512 h 1291"/>
                <a:gd name="T46" fmla="*/ 1862 w 1919"/>
                <a:gd name="T47" fmla="*/ 539 h 1291"/>
                <a:gd name="T48" fmla="*/ 1866 w 1919"/>
                <a:gd name="T49" fmla="*/ 592 h 1291"/>
                <a:gd name="T50" fmla="*/ 1868 w 1919"/>
                <a:gd name="T51" fmla="*/ 641 h 1291"/>
                <a:gd name="T52" fmla="*/ 1836 w 1919"/>
                <a:gd name="T53" fmla="*/ 681 h 1291"/>
                <a:gd name="T54" fmla="*/ 1907 w 1919"/>
                <a:gd name="T55" fmla="*/ 801 h 1291"/>
                <a:gd name="T56" fmla="*/ 1837 w 1919"/>
                <a:gd name="T57" fmla="*/ 773 h 1291"/>
                <a:gd name="T58" fmla="*/ 1842 w 1919"/>
                <a:gd name="T59" fmla="*/ 803 h 1291"/>
                <a:gd name="T60" fmla="*/ 1896 w 1919"/>
                <a:gd name="T61" fmla="*/ 852 h 1291"/>
                <a:gd name="T62" fmla="*/ 1802 w 1919"/>
                <a:gd name="T63" fmla="*/ 935 h 1291"/>
                <a:gd name="T64" fmla="*/ 1741 w 1919"/>
                <a:gd name="T65" fmla="*/ 1019 h 1291"/>
                <a:gd name="T66" fmla="*/ 1686 w 1919"/>
                <a:gd name="T67" fmla="*/ 1031 h 1291"/>
                <a:gd name="T68" fmla="*/ 1666 w 1919"/>
                <a:gd name="T69" fmla="*/ 1087 h 1291"/>
                <a:gd name="T70" fmla="*/ 1640 w 1919"/>
                <a:gd name="T71" fmla="*/ 1243 h 1291"/>
                <a:gd name="T72" fmla="*/ 1573 w 1919"/>
                <a:gd name="T73" fmla="*/ 1245 h 1291"/>
                <a:gd name="T74" fmla="*/ 1480 w 1919"/>
                <a:gd name="T75" fmla="*/ 1064 h 1291"/>
                <a:gd name="T76" fmla="*/ 1405 w 1919"/>
                <a:gd name="T77" fmla="*/ 926 h 1291"/>
                <a:gd name="T78" fmla="*/ 1460 w 1919"/>
                <a:gd name="T79" fmla="*/ 883 h 1291"/>
                <a:gd name="T80" fmla="*/ 1424 w 1919"/>
                <a:gd name="T81" fmla="*/ 778 h 1291"/>
                <a:gd name="T82" fmla="*/ 1370 w 1919"/>
                <a:gd name="T83" fmla="*/ 761 h 1291"/>
                <a:gd name="T84" fmla="*/ 1391 w 1919"/>
                <a:gd name="T85" fmla="*/ 697 h 1291"/>
                <a:gd name="T86" fmla="*/ 1341 w 1919"/>
                <a:gd name="T87" fmla="*/ 638 h 1291"/>
                <a:gd name="T88" fmla="*/ 1304 w 1919"/>
                <a:gd name="T89" fmla="*/ 533 h 1291"/>
                <a:gd name="T90" fmla="*/ 1146 w 1919"/>
                <a:gd name="T91" fmla="*/ 405 h 1291"/>
                <a:gd name="T92" fmla="*/ 1022 w 1919"/>
                <a:gd name="T93" fmla="*/ 393 h 1291"/>
                <a:gd name="T94" fmla="*/ 1010 w 1919"/>
                <a:gd name="T95" fmla="*/ 333 h 1291"/>
                <a:gd name="T96" fmla="*/ 1042 w 1919"/>
                <a:gd name="T97" fmla="*/ 314 h 1291"/>
                <a:gd name="T98" fmla="*/ 1003 w 1919"/>
                <a:gd name="T99" fmla="*/ 237 h 1291"/>
                <a:gd name="T100" fmla="*/ 1076 w 1919"/>
                <a:gd name="T101" fmla="*/ 185 h 1291"/>
                <a:gd name="T102" fmla="*/ 1034 w 1919"/>
                <a:gd name="T103" fmla="*/ 153 h 1291"/>
                <a:gd name="T104" fmla="*/ 1127 w 1919"/>
                <a:gd name="T105" fmla="*/ 107 h 1291"/>
                <a:gd name="T106" fmla="*/ 1184 w 1919"/>
                <a:gd name="T107" fmla="*/ 83 h 1291"/>
                <a:gd name="T108" fmla="*/ 1240 w 1919"/>
                <a:gd name="T109" fmla="*/ 87 h 1291"/>
                <a:gd name="T110" fmla="*/ 1268 w 1919"/>
                <a:gd name="T111" fmla="*/ 78 h 1291"/>
                <a:gd name="T112" fmla="*/ 1263 w 1919"/>
                <a:gd name="T113" fmla="*/ 42 h 1291"/>
                <a:gd name="T114" fmla="*/ 1361 w 1919"/>
                <a:gd name="T115" fmla="*/ 69 h 1291"/>
                <a:gd name="T116" fmla="*/ 1406 w 1919"/>
                <a:gd name="T117" fmla="*/ 46 h 1291"/>
                <a:gd name="T118" fmla="*/ 1339 w 1919"/>
                <a:gd name="T119" fmla="*/ 13 h 1291"/>
                <a:gd name="T120" fmla="*/ 1384 w 1919"/>
                <a:gd name="T121" fmla="*/ 11 h 1291"/>
                <a:gd name="T122" fmla="*/ 1444 w 1919"/>
                <a:gd name="T123" fmla="*/ 28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9" h="1291">
                  <a:moveTo>
                    <a:pt x="413" y="375"/>
                  </a:moveTo>
                  <a:lnTo>
                    <a:pt x="424" y="375"/>
                  </a:lnTo>
                  <a:lnTo>
                    <a:pt x="428" y="375"/>
                  </a:lnTo>
                  <a:lnTo>
                    <a:pt x="432" y="376"/>
                  </a:lnTo>
                  <a:lnTo>
                    <a:pt x="434" y="376"/>
                  </a:lnTo>
                  <a:lnTo>
                    <a:pt x="437" y="378"/>
                  </a:lnTo>
                  <a:lnTo>
                    <a:pt x="441" y="378"/>
                  </a:lnTo>
                  <a:lnTo>
                    <a:pt x="444" y="379"/>
                  </a:lnTo>
                  <a:lnTo>
                    <a:pt x="448" y="380"/>
                  </a:lnTo>
                  <a:lnTo>
                    <a:pt x="452" y="381"/>
                  </a:lnTo>
                  <a:lnTo>
                    <a:pt x="454" y="383"/>
                  </a:lnTo>
                  <a:lnTo>
                    <a:pt x="459" y="389"/>
                  </a:lnTo>
                  <a:lnTo>
                    <a:pt x="461" y="396"/>
                  </a:lnTo>
                  <a:lnTo>
                    <a:pt x="459" y="404"/>
                  </a:lnTo>
                  <a:lnTo>
                    <a:pt x="459" y="411"/>
                  </a:lnTo>
                  <a:lnTo>
                    <a:pt x="459" y="419"/>
                  </a:lnTo>
                  <a:lnTo>
                    <a:pt x="462" y="424"/>
                  </a:lnTo>
                  <a:lnTo>
                    <a:pt x="466" y="429"/>
                  </a:lnTo>
                  <a:lnTo>
                    <a:pt x="471" y="435"/>
                  </a:lnTo>
                  <a:lnTo>
                    <a:pt x="471" y="437"/>
                  </a:lnTo>
                  <a:lnTo>
                    <a:pt x="469" y="440"/>
                  </a:lnTo>
                  <a:lnTo>
                    <a:pt x="468" y="441"/>
                  </a:lnTo>
                  <a:lnTo>
                    <a:pt x="466" y="441"/>
                  </a:lnTo>
                  <a:lnTo>
                    <a:pt x="464" y="442"/>
                  </a:lnTo>
                  <a:lnTo>
                    <a:pt x="461" y="442"/>
                  </a:lnTo>
                  <a:lnTo>
                    <a:pt x="458" y="444"/>
                  </a:lnTo>
                  <a:lnTo>
                    <a:pt x="456" y="445"/>
                  </a:lnTo>
                  <a:lnTo>
                    <a:pt x="454" y="446"/>
                  </a:lnTo>
                  <a:lnTo>
                    <a:pt x="451" y="450"/>
                  </a:lnTo>
                  <a:lnTo>
                    <a:pt x="449" y="454"/>
                  </a:lnTo>
                  <a:lnTo>
                    <a:pt x="447" y="457"/>
                  </a:lnTo>
                  <a:lnTo>
                    <a:pt x="446" y="459"/>
                  </a:lnTo>
                  <a:lnTo>
                    <a:pt x="443" y="462"/>
                  </a:lnTo>
                  <a:lnTo>
                    <a:pt x="441" y="465"/>
                  </a:lnTo>
                  <a:lnTo>
                    <a:pt x="437" y="467"/>
                  </a:lnTo>
                  <a:lnTo>
                    <a:pt x="434" y="470"/>
                  </a:lnTo>
                  <a:lnTo>
                    <a:pt x="428" y="475"/>
                  </a:lnTo>
                  <a:lnTo>
                    <a:pt x="418" y="478"/>
                  </a:lnTo>
                  <a:lnTo>
                    <a:pt x="410" y="480"/>
                  </a:lnTo>
                  <a:lnTo>
                    <a:pt x="400" y="477"/>
                  </a:lnTo>
                  <a:lnTo>
                    <a:pt x="397" y="475"/>
                  </a:lnTo>
                  <a:lnTo>
                    <a:pt x="395" y="472"/>
                  </a:lnTo>
                  <a:lnTo>
                    <a:pt x="392" y="470"/>
                  </a:lnTo>
                  <a:lnTo>
                    <a:pt x="390" y="467"/>
                  </a:lnTo>
                  <a:lnTo>
                    <a:pt x="388" y="465"/>
                  </a:lnTo>
                  <a:lnTo>
                    <a:pt x="387" y="462"/>
                  </a:lnTo>
                  <a:lnTo>
                    <a:pt x="388" y="460"/>
                  </a:lnTo>
                  <a:lnTo>
                    <a:pt x="390" y="456"/>
                  </a:lnTo>
                  <a:lnTo>
                    <a:pt x="393" y="454"/>
                  </a:lnTo>
                  <a:lnTo>
                    <a:pt x="398" y="450"/>
                  </a:lnTo>
                  <a:lnTo>
                    <a:pt x="406" y="446"/>
                  </a:lnTo>
                  <a:lnTo>
                    <a:pt x="410" y="442"/>
                  </a:lnTo>
                  <a:lnTo>
                    <a:pt x="411" y="439"/>
                  </a:lnTo>
                  <a:lnTo>
                    <a:pt x="407" y="437"/>
                  </a:lnTo>
                  <a:lnTo>
                    <a:pt x="400" y="440"/>
                  </a:lnTo>
                  <a:lnTo>
                    <a:pt x="392" y="442"/>
                  </a:lnTo>
                  <a:lnTo>
                    <a:pt x="387" y="444"/>
                  </a:lnTo>
                  <a:lnTo>
                    <a:pt x="382" y="446"/>
                  </a:lnTo>
                  <a:lnTo>
                    <a:pt x="376" y="450"/>
                  </a:lnTo>
                  <a:lnTo>
                    <a:pt x="370" y="451"/>
                  </a:lnTo>
                  <a:lnTo>
                    <a:pt x="365" y="451"/>
                  </a:lnTo>
                  <a:lnTo>
                    <a:pt x="362" y="449"/>
                  </a:lnTo>
                  <a:lnTo>
                    <a:pt x="362" y="442"/>
                  </a:lnTo>
                  <a:lnTo>
                    <a:pt x="363" y="434"/>
                  </a:lnTo>
                  <a:lnTo>
                    <a:pt x="367" y="427"/>
                  </a:lnTo>
                  <a:lnTo>
                    <a:pt x="373" y="422"/>
                  </a:lnTo>
                  <a:lnTo>
                    <a:pt x="381" y="420"/>
                  </a:lnTo>
                  <a:lnTo>
                    <a:pt x="387" y="416"/>
                  </a:lnTo>
                  <a:lnTo>
                    <a:pt x="390" y="411"/>
                  </a:lnTo>
                  <a:lnTo>
                    <a:pt x="388" y="411"/>
                  </a:lnTo>
                  <a:lnTo>
                    <a:pt x="387" y="410"/>
                  </a:lnTo>
                  <a:lnTo>
                    <a:pt x="385" y="409"/>
                  </a:lnTo>
                  <a:lnTo>
                    <a:pt x="382" y="409"/>
                  </a:lnTo>
                  <a:lnTo>
                    <a:pt x="380" y="408"/>
                  </a:lnTo>
                  <a:lnTo>
                    <a:pt x="378" y="406"/>
                  </a:lnTo>
                  <a:lnTo>
                    <a:pt x="377" y="405"/>
                  </a:lnTo>
                  <a:lnTo>
                    <a:pt x="377" y="403"/>
                  </a:lnTo>
                  <a:lnTo>
                    <a:pt x="378" y="401"/>
                  </a:lnTo>
                  <a:lnTo>
                    <a:pt x="381" y="399"/>
                  </a:lnTo>
                  <a:lnTo>
                    <a:pt x="382" y="399"/>
                  </a:lnTo>
                  <a:lnTo>
                    <a:pt x="383" y="399"/>
                  </a:lnTo>
                  <a:lnTo>
                    <a:pt x="387" y="398"/>
                  </a:lnTo>
                  <a:lnTo>
                    <a:pt x="391" y="396"/>
                  </a:lnTo>
                  <a:lnTo>
                    <a:pt x="393" y="396"/>
                  </a:lnTo>
                  <a:lnTo>
                    <a:pt x="397" y="395"/>
                  </a:lnTo>
                  <a:lnTo>
                    <a:pt x="401" y="394"/>
                  </a:lnTo>
                  <a:lnTo>
                    <a:pt x="402" y="393"/>
                  </a:lnTo>
                  <a:lnTo>
                    <a:pt x="403" y="391"/>
                  </a:lnTo>
                  <a:lnTo>
                    <a:pt x="402" y="390"/>
                  </a:lnTo>
                  <a:lnTo>
                    <a:pt x="400" y="388"/>
                  </a:lnTo>
                  <a:lnTo>
                    <a:pt x="398" y="388"/>
                  </a:lnTo>
                  <a:lnTo>
                    <a:pt x="396" y="388"/>
                  </a:lnTo>
                  <a:lnTo>
                    <a:pt x="393" y="388"/>
                  </a:lnTo>
                  <a:lnTo>
                    <a:pt x="390" y="388"/>
                  </a:lnTo>
                  <a:lnTo>
                    <a:pt x="387" y="388"/>
                  </a:lnTo>
                  <a:lnTo>
                    <a:pt x="386" y="386"/>
                  </a:lnTo>
                  <a:lnTo>
                    <a:pt x="385" y="385"/>
                  </a:lnTo>
                  <a:lnTo>
                    <a:pt x="385" y="384"/>
                  </a:lnTo>
                  <a:lnTo>
                    <a:pt x="386" y="383"/>
                  </a:lnTo>
                  <a:lnTo>
                    <a:pt x="390" y="380"/>
                  </a:lnTo>
                  <a:lnTo>
                    <a:pt x="401" y="375"/>
                  </a:lnTo>
                  <a:lnTo>
                    <a:pt x="413" y="375"/>
                  </a:lnTo>
                  <a:close/>
                  <a:moveTo>
                    <a:pt x="148" y="373"/>
                  </a:moveTo>
                  <a:lnTo>
                    <a:pt x="149" y="373"/>
                  </a:lnTo>
                  <a:lnTo>
                    <a:pt x="149" y="374"/>
                  </a:lnTo>
                  <a:lnTo>
                    <a:pt x="148" y="375"/>
                  </a:lnTo>
                  <a:lnTo>
                    <a:pt x="147" y="378"/>
                  </a:lnTo>
                  <a:lnTo>
                    <a:pt x="145" y="379"/>
                  </a:lnTo>
                  <a:lnTo>
                    <a:pt x="144" y="381"/>
                  </a:lnTo>
                  <a:lnTo>
                    <a:pt x="143" y="381"/>
                  </a:lnTo>
                  <a:lnTo>
                    <a:pt x="142" y="383"/>
                  </a:lnTo>
                  <a:lnTo>
                    <a:pt x="140" y="384"/>
                  </a:lnTo>
                  <a:lnTo>
                    <a:pt x="140" y="385"/>
                  </a:lnTo>
                  <a:lnTo>
                    <a:pt x="140" y="386"/>
                  </a:lnTo>
                  <a:lnTo>
                    <a:pt x="140" y="388"/>
                  </a:lnTo>
                  <a:lnTo>
                    <a:pt x="142" y="388"/>
                  </a:lnTo>
                  <a:lnTo>
                    <a:pt x="142" y="389"/>
                  </a:lnTo>
                  <a:lnTo>
                    <a:pt x="142" y="390"/>
                  </a:lnTo>
                  <a:lnTo>
                    <a:pt x="144" y="391"/>
                  </a:lnTo>
                  <a:lnTo>
                    <a:pt x="145" y="394"/>
                  </a:lnTo>
                  <a:lnTo>
                    <a:pt x="144" y="395"/>
                  </a:lnTo>
                  <a:lnTo>
                    <a:pt x="143" y="396"/>
                  </a:lnTo>
                  <a:lnTo>
                    <a:pt x="140" y="398"/>
                  </a:lnTo>
                  <a:lnTo>
                    <a:pt x="137" y="400"/>
                  </a:lnTo>
                  <a:lnTo>
                    <a:pt x="134" y="403"/>
                  </a:lnTo>
                  <a:lnTo>
                    <a:pt x="132" y="405"/>
                  </a:lnTo>
                  <a:lnTo>
                    <a:pt x="132" y="408"/>
                  </a:lnTo>
                  <a:lnTo>
                    <a:pt x="132" y="410"/>
                  </a:lnTo>
                  <a:lnTo>
                    <a:pt x="132" y="413"/>
                  </a:lnTo>
                  <a:lnTo>
                    <a:pt x="132" y="415"/>
                  </a:lnTo>
                  <a:lnTo>
                    <a:pt x="132" y="418"/>
                  </a:lnTo>
                  <a:lnTo>
                    <a:pt x="131" y="421"/>
                  </a:lnTo>
                  <a:lnTo>
                    <a:pt x="129" y="425"/>
                  </a:lnTo>
                  <a:lnTo>
                    <a:pt x="127" y="427"/>
                  </a:lnTo>
                  <a:lnTo>
                    <a:pt x="124" y="430"/>
                  </a:lnTo>
                  <a:lnTo>
                    <a:pt x="118" y="435"/>
                  </a:lnTo>
                  <a:lnTo>
                    <a:pt x="114" y="440"/>
                  </a:lnTo>
                  <a:lnTo>
                    <a:pt x="111" y="445"/>
                  </a:lnTo>
                  <a:lnTo>
                    <a:pt x="108" y="447"/>
                  </a:lnTo>
                  <a:lnTo>
                    <a:pt x="107" y="451"/>
                  </a:lnTo>
                  <a:lnTo>
                    <a:pt x="103" y="455"/>
                  </a:lnTo>
                  <a:lnTo>
                    <a:pt x="101" y="456"/>
                  </a:lnTo>
                  <a:lnTo>
                    <a:pt x="99" y="459"/>
                  </a:lnTo>
                  <a:lnTo>
                    <a:pt x="97" y="459"/>
                  </a:lnTo>
                  <a:lnTo>
                    <a:pt x="96" y="459"/>
                  </a:lnTo>
                  <a:lnTo>
                    <a:pt x="94" y="456"/>
                  </a:lnTo>
                  <a:lnTo>
                    <a:pt x="92" y="454"/>
                  </a:lnTo>
                  <a:lnTo>
                    <a:pt x="91" y="451"/>
                  </a:lnTo>
                  <a:lnTo>
                    <a:pt x="91" y="449"/>
                  </a:lnTo>
                  <a:lnTo>
                    <a:pt x="89" y="447"/>
                  </a:lnTo>
                  <a:lnTo>
                    <a:pt x="89" y="445"/>
                  </a:lnTo>
                  <a:lnTo>
                    <a:pt x="88" y="444"/>
                  </a:lnTo>
                  <a:lnTo>
                    <a:pt x="86" y="444"/>
                  </a:lnTo>
                  <a:lnTo>
                    <a:pt x="84" y="445"/>
                  </a:lnTo>
                  <a:lnTo>
                    <a:pt x="82" y="446"/>
                  </a:lnTo>
                  <a:lnTo>
                    <a:pt x="79" y="447"/>
                  </a:lnTo>
                  <a:lnTo>
                    <a:pt x="77" y="449"/>
                  </a:lnTo>
                  <a:lnTo>
                    <a:pt x="76" y="451"/>
                  </a:lnTo>
                  <a:lnTo>
                    <a:pt x="74" y="451"/>
                  </a:lnTo>
                  <a:lnTo>
                    <a:pt x="71" y="455"/>
                  </a:lnTo>
                  <a:lnTo>
                    <a:pt x="69" y="459"/>
                  </a:lnTo>
                  <a:lnTo>
                    <a:pt x="68" y="461"/>
                  </a:lnTo>
                  <a:lnTo>
                    <a:pt x="67" y="465"/>
                  </a:lnTo>
                  <a:lnTo>
                    <a:pt x="66" y="469"/>
                  </a:lnTo>
                  <a:lnTo>
                    <a:pt x="63" y="471"/>
                  </a:lnTo>
                  <a:lnTo>
                    <a:pt x="62" y="475"/>
                  </a:lnTo>
                  <a:lnTo>
                    <a:pt x="60" y="478"/>
                  </a:lnTo>
                  <a:lnTo>
                    <a:pt x="56" y="482"/>
                  </a:lnTo>
                  <a:lnTo>
                    <a:pt x="53" y="486"/>
                  </a:lnTo>
                  <a:lnTo>
                    <a:pt x="50" y="490"/>
                  </a:lnTo>
                  <a:lnTo>
                    <a:pt x="46" y="491"/>
                  </a:lnTo>
                  <a:lnTo>
                    <a:pt x="43" y="492"/>
                  </a:lnTo>
                  <a:lnTo>
                    <a:pt x="41" y="491"/>
                  </a:lnTo>
                  <a:lnTo>
                    <a:pt x="40" y="490"/>
                  </a:lnTo>
                  <a:lnTo>
                    <a:pt x="37" y="488"/>
                  </a:lnTo>
                  <a:lnTo>
                    <a:pt x="36" y="487"/>
                  </a:lnTo>
                  <a:lnTo>
                    <a:pt x="35" y="486"/>
                  </a:lnTo>
                  <a:lnTo>
                    <a:pt x="32" y="485"/>
                  </a:lnTo>
                  <a:lnTo>
                    <a:pt x="30" y="486"/>
                  </a:lnTo>
                  <a:lnTo>
                    <a:pt x="27" y="486"/>
                  </a:lnTo>
                  <a:lnTo>
                    <a:pt x="26" y="488"/>
                  </a:lnTo>
                  <a:lnTo>
                    <a:pt x="23" y="490"/>
                  </a:lnTo>
                  <a:lnTo>
                    <a:pt x="21" y="492"/>
                  </a:lnTo>
                  <a:lnTo>
                    <a:pt x="20" y="493"/>
                  </a:lnTo>
                  <a:lnTo>
                    <a:pt x="16" y="493"/>
                  </a:lnTo>
                  <a:lnTo>
                    <a:pt x="15" y="491"/>
                  </a:lnTo>
                  <a:lnTo>
                    <a:pt x="13" y="490"/>
                  </a:lnTo>
                  <a:lnTo>
                    <a:pt x="11" y="490"/>
                  </a:lnTo>
                  <a:lnTo>
                    <a:pt x="7" y="491"/>
                  </a:lnTo>
                  <a:lnTo>
                    <a:pt x="5" y="492"/>
                  </a:lnTo>
                  <a:lnTo>
                    <a:pt x="1" y="493"/>
                  </a:lnTo>
                  <a:lnTo>
                    <a:pt x="0" y="493"/>
                  </a:lnTo>
                  <a:lnTo>
                    <a:pt x="0" y="492"/>
                  </a:lnTo>
                  <a:lnTo>
                    <a:pt x="1" y="491"/>
                  </a:lnTo>
                  <a:lnTo>
                    <a:pt x="1" y="488"/>
                  </a:lnTo>
                  <a:lnTo>
                    <a:pt x="2" y="487"/>
                  </a:lnTo>
                  <a:lnTo>
                    <a:pt x="3" y="485"/>
                  </a:lnTo>
                  <a:lnTo>
                    <a:pt x="3" y="483"/>
                  </a:lnTo>
                  <a:lnTo>
                    <a:pt x="5" y="481"/>
                  </a:lnTo>
                  <a:lnTo>
                    <a:pt x="6" y="480"/>
                  </a:lnTo>
                  <a:lnTo>
                    <a:pt x="6" y="478"/>
                  </a:lnTo>
                  <a:lnTo>
                    <a:pt x="5" y="476"/>
                  </a:lnTo>
                  <a:lnTo>
                    <a:pt x="3" y="473"/>
                  </a:lnTo>
                  <a:lnTo>
                    <a:pt x="3" y="471"/>
                  </a:lnTo>
                  <a:lnTo>
                    <a:pt x="7" y="467"/>
                  </a:lnTo>
                  <a:lnTo>
                    <a:pt x="12" y="464"/>
                  </a:lnTo>
                  <a:lnTo>
                    <a:pt x="20" y="461"/>
                  </a:lnTo>
                  <a:lnTo>
                    <a:pt x="25" y="459"/>
                  </a:lnTo>
                  <a:lnTo>
                    <a:pt x="31" y="454"/>
                  </a:lnTo>
                  <a:lnTo>
                    <a:pt x="37" y="449"/>
                  </a:lnTo>
                  <a:lnTo>
                    <a:pt x="40" y="445"/>
                  </a:lnTo>
                  <a:lnTo>
                    <a:pt x="47" y="436"/>
                  </a:lnTo>
                  <a:lnTo>
                    <a:pt x="55" y="429"/>
                  </a:lnTo>
                  <a:lnTo>
                    <a:pt x="63" y="422"/>
                  </a:lnTo>
                  <a:lnTo>
                    <a:pt x="77" y="413"/>
                  </a:lnTo>
                  <a:lnTo>
                    <a:pt x="89" y="403"/>
                  </a:lnTo>
                  <a:lnTo>
                    <a:pt x="98" y="399"/>
                  </a:lnTo>
                  <a:lnTo>
                    <a:pt x="107" y="396"/>
                  </a:lnTo>
                  <a:lnTo>
                    <a:pt x="116" y="393"/>
                  </a:lnTo>
                  <a:lnTo>
                    <a:pt x="122" y="389"/>
                  </a:lnTo>
                  <a:lnTo>
                    <a:pt x="127" y="385"/>
                  </a:lnTo>
                  <a:lnTo>
                    <a:pt x="132" y="383"/>
                  </a:lnTo>
                  <a:lnTo>
                    <a:pt x="134" y="380"/>
                  </a:lnTo>
                  <a:lnTo>
                    <a:pt x="137" y="378"/>
                  </a:lnTo>
                  <a:lnTo>
                    <a:pt x="140" y="375"/>
                  </a:lnTo>
                  <a:lnTo>
                    <a:pt x="144" y="373"/>
                  </a:lnTo>
                  <a:lnTo>
                    <a:pt x="148" y="373"/>
                  </a:lnTo>
                  <a:close/>
                  <a:moveTo>
                    <a:pt x="370" y="231"/>
                  </a:moveTo>
                  <a:lnTo>
                    <a:pt x="372" y="232"/>
                  </a:lnTo>
                  <a:lnTo>
                    <a:pt x="375" y="232"/>
                  </a:lnTo>
                  <a:lnTo>
                    <a:pt x="377" y="233"/>
                  </a:lnTo>
                  <a:lnTo>
                    <a:pt x="380" y="235"/>
                  </a:lnTo>
                  <a:lnTo>
                    <a:pt x="382" y="236"/>
                  </a:lnTo>
                  <a:lnTo>
                    <a:pt x="383" y="240"/>
                  </a:lnTo>
                  <a:lnTo>
                    <a:pt x="385" y="243"/>
                  </a:lnTo>
                  <a:lnTo>
                    <a:pt x="385" y="247"/>
                  </a:lnTo>
                  <a:lnTo>
                    <a:pt x="385" y="250"/>
                  </a:lnTo>
                  <a:lnTo>
                    <a:pt x="387" y="251"/>
                  </a:lnTo>
                  <a:lnTo>
                    <a:pt x="388" y="252"/>
                  </a:lnTo>
                  <a:lnTo>
                    <a:pt x="391" y="253"/>
                  </a:lnTo>
                  <a:lnTo>
                    <a:pt x="393" y="252"/>
                  </a:lnTo>
                  <a:lnTo>
                    <a:pt x="395" y="250"/>
                  </a:lnTo>
                  <a:lnTo>
                    <a:pt x="396" y="250"/>
                  </a:lnTo>
                  <a:lnTo>
                    <a:pt x="398" y="248"/>
                  </a:lnTo>
                  <a:lnTo>
                    <a:pt x="400" y="247"/>
                  </a:lnTo>
                  <a:lnTo>
                    <a:pt x="401" y="247"/>
                  </a:lnTo>
                  <a:lnTo>
                    <a:pt x="402" y="247"/>
                  </a:lnTo>
                  <a:lnTo>
                    <a:pt x="406" y="248"/>
                  </a:lnTo>
                  <a:lnTo>
                    <a:pt x="407" y="250"/>
                  </a:lnTo>
                  <a:lnTo>
                    <a:pt x="408" y="252"/>
                  </a:lnTo>
                  <a:lnTo>
                    <a:pt x="408" y="255"/>
                  </a:lnTo>
                  <a:lnTo>
                    <a:pt x="408" y="256"/>
                  </a:lnTo>
                  <a:lnTo>
                    <a:pt x="410" y="258"/>
                  </a:lnTo>
                  <a:lnTo>
                    <a:pt x="410" y="261"/>
                  </a:lnTo>
                  <a:lnTo>
                    <a:pt x="412" y="263"/>
                  </a:lnTo>
                  <a:lnTo>
                    <a:pt x="416" y="266"/>
                  </a:lnTo>
                  <a:lnTo>
                    <a:pt x="420" y="267"/>
                  </a:lnTo>
                  <a:lnTo>
                    <a:pt x="422" y="270"/>
                  </a:lnTo>
                  <a:lnTo>
                    <a:pt x="424" y="272"/>
                  </a:lnTo>
                  <a:lnTo>
                    <a:pt x="427" y="275"/>
                  </a:lnTo>
                  <a:lnTo>
                    <a:pt x="427" y="278"/>
                  </a:lnTo>
                  <a:lnTo>
                    <a:pt x="427" y="282"/>
                  </a:lnTo>
                  <a:lnTo>
                    <a:pt x="427" y="284"/>
                  </a:lnTo>
                  <a:lnTo>
                    <a:pt x="427" y="288"/>
                  </a:lnTo>
                  <a:lnTo>
                    <a:pt x="427" y="291"/>
                  </a:lnTo>
                  <a:lnTo>
                    <a:pt x="429" y="294"/>
                  </a:lnTo>
                  <a:lnTo>
                    <a:pt x="431" y="294"/>
                  </a:lnTo>
                  <a:lnTo>
                    <a:pt x="432" y="296"/>
                  </a:lnTo>
                  <a:lnTo>
                    <a:pt x="433" y="297"/>
                  </a:lnTo>
                  <a:lnTo>
                    <a:pt x="434" y="299"/>
                  </a:lnTo>
                  <a:lnTo>
                    <a:pt x="436" y="302"/>
                  </a:lnTo>
                  <a:lnTo>
                    <a:pt x="437" y="306"/>
                  </a:lnTo>
                  <a:lnTo>
                    <a:pt x="438" y="308"/>
                  </a:lnTo>
                  <a:lnTo>
                    <a:pt x="437" y="312"/>
                  </a:lnTo>
                  <a:lnTo>
                    <a:pt x="436" y="314"/>
                  </a:lnTo>
                  <a:lnTo>
                    <a:pt x="433" y="316"/>
                  </a:lnTo>
                  <a:lnTo>
                    <a:pt x="429" y="317"/>
                  </a:lnTo>
                  <a:lnTo>
                    <a:pt x="424" y="318"/>
                  </a:lnTo>
                  <a:lnTo>
                    <a:pt x="421" y="317"/>
                  </a:lnTo>
                  <a:lnTo>
                    <a:pt x="417" y="316"/>
                  </a:lnTo>
                  <a:lnTo>
                    <a:pt x="416" y="314"/>
                  </a:lnTo>
                  <a:lnTo>
                    <a:pt x="413" y="312"/>
                  </a:lnTo>
                  <a:lnTo>
                    <a:pt x="413" y="308"/>
                  </a:lnTo>
                  <a:lnTo>
                    <a:pt x="412" y="306"/>
                  </a:lnTo>
                  <a:lnTo>
                    <a:pt x="412" y="302"/>
                  </a:lnTo>
                  <a:lnTo>
                    <a:pt x="412" y="299"/>
                  </a:lnTo>
                  <a:lnTo>
                    <a:pt x="412" y="298"/>
                  </a:lnTo>
                  <a:lnTo>
                    <a:pt x="411" y="297"/>
                  </a:lnTo>
                  <a:lnTo>
                    <a:pt x="408" y="297"/>
                  </a:lnTo>
                  <a:lnTo>
                    <a:pt x="406" y="297"/>
                  </a:lnTo>
                  <a:lnTo>
                    <a:pt x="402" y="297"/>
                  </a:lnTo>
                  <a:lnTo>
                    <a:pt x="398" y="297"/>
                  </a:lnTo>
                  <a:lnTo>
                    <a:pt x="395" y="296"/>
                  </a:lnTo>
                  <a:lnTo>
                    <a:pt x="392" y="294"/>
                  </a:lnTo>
                  <a:lnTo>
                    <a:pt x="390" y="293"/>
                  </a:lnTo>
                  <a:lnTo>
                    <a:pt x="387" y="292"/>
                  </a:lnTo>
                  <a:lnTo>
                    <a:pt x="385" y="293"/>
                  </a:lnTo>
                  <a:lnTo>
                    <a:pt x="382" y="294"/>
                  </a:lnTo>
                  <a:lnTo>
                    <a:pt x="381" y="296"/>
                  </a:lnTo>
                  <a:lnTo>
                    <a:pt x="381" y="298"/>
                  </a:lnTo>
                  <a:lnTo>
                    <a:pt x="380" y="299"/>
                  </a:lnTo>
                  <a:lnTo>
                    <a:pt x="378" y="302"/>
                  </a:lnTo>
                  <a:lnTo>
                    <a:pt x="377" y="302"/>
                  </a:lnTo>
                  <a:lnTo>
                    <a:pt x="370" y="304"/>
                  </a:lnTo>
                  <a:lnTo>
                    <a:pt x="361" y="303"/>
                  </a:lnTo>
                  <a:lnTo>
                    <a:pt x="352" y="299"/>
                  </a:lnTo>
                  <a:lnTo>
                    <a:pt x="346" y="294"/>
                  </a:lnTo>
                  <a:lnTo>
                    <a:pt x="342" y="289"/>
                  </a:lnTo>
                  <a:lnTo>
                    <a:pt x="344" y="287"/>
                  </a:lnTo>
                  <a:lnTo>
                    <a:pt x="346" y="284"/>
                  </a:lnTo>
                  <a:lnTo>
                    <a:pt x="349" y="283"/>
                  </a:lnTo>
                  <a:lnTo>
                    <a:pt x="352" y="281"/>
                  </a:lnTo>
                  <a:lnTo>
                    <a:pt x="355" y="281"/>
                  </a:lnTo>
                  <a:lnTo>
                    <a:pt x="357" y="281"/>
                  </a:lnTo>
                  <a:lnTo>
                    <a:pt x="361" y="279"/>
                  </a:lnTo>
                  <a:lnTo>
                    <a:pt x="362" y="278"/>
                  </a:lnTo>
                  <a:lnTo>
                    <a:pt x="366" y="277"/>
                  </a:lnTo>
                  <a:lnTo>
                    <a:pt x="367" y="275"/>
                  </a:lnTo>
                  <a:lnTo>
                    <a:pt x="367" y="273"/>
                  </a:lnTo>
                  <a:lnTo>
                    <a:pt x="366" y="271"/>
                  </a:lnTo>
                  <a:lnTo>
                    <a:pt x="365" y="268"/>
                  </a:lnTo>
                  <a:lnTo>
                    <a:pt x="362" y="266"/>
                  </a:lnTo>
                  <a:lnTo>
                    <a:pt x="360" y="265"/>
                  </a:lnTo>
                  <a:lnTo>
                    <a:pt x="357" y="263"/>
                  </a:lnTo>
                  <a:lnTo>
                    <a:pt x="355" y="261"/>
                  </a:lnTo>
                  <a:lnTo>
                    <a:pt x="352" y="261"/>
                  </a:lnTo>
                  <a:lnTo>
                    <a:pt x="351" y="260"/>
                  </a:lnTo>
                  <a:lnTo>
                    <a:pt x="349" y="260"/>
                  </a:lnTo>
                  <a:lnTo>
                    <a:pt x="346" y="260"/>
                  </a:lnTo>
                  <a:lnTo>
                    <a:pt x="345" y="260"/>
                  </a:lnTo>
                  <a:lnTo>
                    <a:pt x="344" y="258"/>
                  </a:lnTo>
                  <a:lnTo>
                    <a:pt x="341" y="258"/>
                  </a:lnTo>
                  <a:lnTo>
                    <a:pt x="341" y="256"/>
                  </a:lnTo>
                  <a:lnTo>
                    <a:pt x="340" y="252"/>
                  </a:lnTo>
                  <a:lnTo>
                    <a:pt x="342" y="248"/>
                  </a:lnTo>
                  <a:lnTo>
                    <a:pt x="344" y="245"/>
                  </a:lnTo>
                  <a:lnTo>
                    <a:pt x="346" y="241"/>
                  </a:lnTo>
                  <a:lnTo>
                    <a:pt x="350" y="237"/>
                  </a:lnTo>
                  <a:lnTo>
                    <a:pt x="355" y="235"/>
                  </a:lnTo>
                  <a:lnTo>
                    <a:pt x="358" y="233"/>
                  </a:lnTo>
                  <a:lnTo>
                    <a:pt x="362" y="232"/>
                  </a:lnTo>
                  <a:lnTo>
                    <a:pt x="366" y="231"/>
                  </a:lnTo>
                  <a:lnTo>
                    <a:pt x="370" y="231"/>
                  </a:lnTo>
                  <a:close/>
                  <a:moveTo>
                    <a:pt x="1432" y="0"/>
                  </a:moveTo>
                  <a:lnTo>
                    <a:pt x="1435" y="0"/>
                  </a:lnTo>
                  <a:lnTo>
                    <a:pt x="1437" y="1"/>
                  </a:lnTo>
                  <a:lnTo>
                    <a:pt x="1441" y="3"/>
                  </a:lnTo>
                  <a:lnTo>
                    <a:pt x="1444" y="6"/>
                  </a:lnTo>
                  <a:lnTo>
                    <a:pt x="1444" y="6"/>
                  </a:lnTo>
                  <a:lnTo>
                    <a:pt x="1445" y="7"/>
                  </a:lnTo>
                  <a:lnTo>
                    <a:pt x="1447" y="8"/>
                  </a:lnTo>
                  <a:lnTo>
                    <a:pt x="1448" y="10"/>
                  </a:lnTo>
                  <a:lnTo>
                    <a:pt x="1451" y="11"/>
                  </a:lnTo>
                  <a:lnTo>
                    <a:pt x="1452" y="12"/>
                  </a:lnTo>
                  <a:lnTo>
                    <a:pt x="1453" y="12"/>
                  </a:lnTo>
                  <a:lnTo>
                    <a:pt x="1455" y="11"/>
                  </a:lnTo>
                  <a:lnTo>
                    <a:pt x="1453" y="10"/>
                  </a:lnTo>
                  <a:lnTo>
                    <a:pt x="1452" y="7"/>
                  </a:lnTo>
                  <a:lnTo>
                    <a:pt x="1451" y="5"/>
                  </a:lnTo>
                  <a:lnTo>
                    <a:pt x="1450" y="2"/>
                  </a:lnTo>
                  <a:lnTo>
                    <a:pt x="1450" y="1"/>
                  </a:lnTo>
                  <a:lnTo>
                    <a:pt x="1448" y="1"/>
                  </a:lnTo>
                  <a:lnTo>
                    <a:pt x="1451" y="1"/>
                  </a:lnTo>
                  <a:lnTo>
                    <a:pt x="1453" y="1"/>
                  </a:lnTo>
                  <a:lnTo>
                    <a:pt x="1457" y="2"/>
                  </a:lnTo>
                  <a:lnTo>
                    <a:pt x="1460" y="2"/>
                  </a:lnTo>
                  <a:lnTo>
                    <a:pt x="1462" y="3"/>
                  </a:lnTo>
                  <a:lnTo>
                    <a:pt x="1465" y="2"/>
                  </a:lnTo>
                  <a:lnTo>
                    <a:pt x="1466" y="2"/>
                  </a:lnTo>
                  <a:lnTo>
                    <a:pt x="1468" y="1"/>
                  </a:lnTo>
                  <a:lnTo>
                    <a:pt x="1470" y="1"/>
                  </a:lnTo>
                  <a:lnTo>
                    <a:pt x="1472" y="1"/>
                  </a:lnTo>
                  <a:lnTo>
                    <a:pt x="1480" y="3"/>
                  </a:lnTo>
                  <a:lnTo>
                    <a:pt x="1486" y="7"/>
                  </a:lnTo>
                  <a:lnTo>
                    <a:pt x="1493" y="8"/>
                  </a:lnTo>
                  <a:lnTo>
                    <a:pt x="1496" y="7"/>
                  </a:lnTo>
                  <a:lnTo>
                    <a:pt x="1497" y="6"/>
                  </a:lnTo>
                  <a:lnTo>
                    <a:pt x="1501" y="7"/>
                  </a:lnTo>
                  <a:lnTo>
                    <a:pt x="1503" y="8"/>
                  </a:lnTo>
                  <a:lnTo>
                    <a:pt x="1508" y="10"/>
                  </a:lnTo>
                  <a:lnTo>
                    <a:pt x="1513" y="11"/>
                  </a:lnTo>
                  <a:lnTo>
                    <a:pt x="1518" y="12"/>
                  </a:lnTo>
                  <a:lnTo>
                    <a:pt x="1522" y="13"/>
                  </a:lnTo>
                  <a:lnTo>
                    <a:pt x="1538" y="17"/>
                  </a:lnTo>
                  <a:lnTo>
                    <a:pt x="1553" y="23"/>
                  </a:lnTo>
                  <a:lnTo>
                    <a:pt x="1556" y="26"/>
                  </a:lnTo>
                  <a:lnTo>
                    <a:pt x="1558" y="28"/>
                  </a:lnTo>
                  <a:lnTo>
                    <a:pt x="1559" y="31"/>
                  </a:lnTo>
                  <a:lnTo>
                    <a:pt x="1561" y="32"/>
                  </a:lnTo>
                  <a:lnTo>
                    <a:pt x="1564" y="34"/>
                  </a:lnTo>
                  <a:lnTo>
                    <a:pt x="1574" y="34"/>
                  </a:lnTo>
                  <a:lnTo>
                    <a:pt x="1583" y="37"/>
                  </a:lnTo>
                  <a:lnTo>
                    <a:pt x="1591" y="42"/>
                  </a:lnTo>
                  <a:lnTo>
                    <a:pt x="1598" y="44"/>
                  </a:lnTo>
                  <a:lnTo>
                    <a:pt x="1602" y="47"/>
                  </a:lnTo>
                  <a:lnTo>
                    <a:pt x="1605" y="49"/>
                  </a:lnTo>
                  <a:lnTo>
                    <a:pt x="1607" y="52"/>
                  </a:lnTo>
                  <a:lnTo>
                    <a:pt x="1607" y="54"/>
                  </a:lnTo>
                  <a:lnTo>
                    <a:pt x="1605" y="56"/>
                  </a:lnTo>
                  <a:lnTo>
                    <a:pt x="1603" y="58"/>
                  </a:lnTo>
                  <a:lnTo>
                    <a:pt x="1595" y="58"/>
                  </a:lnTo>
                  <a:lnTo>
                    <a:pt x="1593" y="58"/>
                  </a:lnTo>
                  <a:lnTo>
                    <a:pt x="1592" y="58"/>
                  </a:lnTo>
                  <a:lnTo>
                    <a:pt x="1591" y="59"/>
                  </a:lnTo>
                  <a:lnTo>
                    <a:pt x="1588" y="58"/>
                  </a:lnTo>
                  <a:lnTo>
                    <a:pt x="1584" y="58"/>
                  </a:lnTo>
                  <a:lnTo>
                    <a:pt x="1546" y="49"/>
                  </a:lnTo>
                  <a:lnTo>
                    <a:pt x="1543" y="49"/>
                  </a:lnTo>
                  <a:lnTo>
                    <a:pt x="1542" y="48"/>
                  </a:lnTo>
                  <a:lnTo>
                    <a:pt x="1541" y="49"/>
                  </a:lnTo>
                  <a:lnTo>
                    <a:pt x="1539" y="49"/>
                  </a:lnTo>
                  <a:lnTo>
                    <a:pt x="1539" y="49"/>
                  </a:lnTo>
                  <a:lnTo>
                    <a:pt x="1538" y="49"/>
                  </a:lnTo>
                  <a:lnTo>
                    <a:pt x="1534" y="51"/>
                  </a:lnTo>
                  <a:lnTo>
                    <a:pt x="1531" y="51"/>
                  </a:lnTo>
                  <a:lnTo>
                    <a:pt x="1527" y="51"/>
                  </a:lnTo>
                  <a:lnTo>
                    <a:pt x="1524" y="49"/>
                  </a:lnTo>
                  <a:lnTo>
                    <a:pt x="1522" y="49"/>
                  </a:lnTo>
                  <a:lnTo>
                    <a:pt x="1519" y="51"/>
                  </a:lnTo>
                  <a:lnTo>
                    <a:pt x="1518" y="51"/>
                  </a:lnTo>
                  <a:lnTo>
                    <a:pt x="1516" y="51"/>
                  </a:lnTo>
                  <a:lnTo>
                    <a:pt x="1512" y="51"/>
                  </a:lnTo>
                  <a:lnTo>
                    <a:pt x="1510" y="49"/>
                  </a:lnTo>
                  <a:lnTo>
                    <a:pt x="1498" y="49"/>
                  </a:lnTo>
                  <a:lnTo>
                    <a:pt x="1496" y="49"/>
                  </a:lnTo>
                  <a:lnTo>
                    <a:pt x="1493" y="49"/>
                  </a:lnTo>
                  <a:lnTo>
                    <a:pt x="1491" y="51"/>
                  </a:lnTo>
                  <a:lnTo>
                    <a:pt x="1488" y="51"/>
                  </a:lnTo>
                  <a:lnTo>
                    <a:pt x="1486" y="51"/>
                  </a:lnTo>
                  <a:lnTo>
                    <a:pt x="1485" y="52"/>
                  </a:lnTo>
                  <a:lnTo>
                    <a:pt x="1486" y="52"/>
                  </a:lnTo>
                  <a:lnTo>
                    <a:pt x="1490" y="53"/>
                  </a:lnTo>
                  <a:lnTo>
                    <a:pt x="1493" y="53"/>
                  </a:lnTo>
                  <a:lnTo>
                    <a:pt x="1496" y="53"/>
                  </a:lnTo>
                  <a:lnTo>
                    <a:pt x="1498" y="52"/>
                  </a:lnTo>
                  <a:lnTo>
                    <a:pt x="1507" y="52"/>
                  </a:lnTo>
                  <a:lnTo>
                    <a:pt x="1516" y="54"/>
                  </a:lnTo>
                  <a:lnTo>
                    <a:pt x="1524" y="56"/>
                  </a:lnTo>
                  <a:lnTo>
                    <a:pt x="1546" y="56"/>
                  </a:lnTo>
                  <a:lnTo>
                    <a:pt x="1554" y="54"/>
                  </a:lnTo>
                  <a:lnTo>
                    <a:pt x="1564" y="56"/>
                  </a:lnTo>
                  <a:lnTo>
                    <a:pt x="1574" y="61"/>
                  </a:lnTo>
                  <a:lnTo>
                    <a:pt x="1582" y="63"/>
                  </a:lnTo>
                  <a:lnTo>
                    <a:pt x="1591" y="66"/>
                  </a:lnTo>
                  <a:lnTo>
                    <a:pt x="1598" y="68"/>
                  </a:lnTo>
                  <a:lnTo>
                    <a:pt x="1600" y="67"/>
                  </a:lnTo>
                  <a:lnTo>
                    <a:pt x="1603" y="66"/>
                  </a:lnTo>
                  <a:lnTo>
                    <a:pt x="1605" y="66"/>
                  </a:lnTo>
                  <a:lnTo>
                    <a:pt x="1609" y="66"/>
                  </a:lnTo>
                  <a:lnTo>
                    <a:pt x="1614" y="67"/>
                  </a:lnTo>
                  <a:lnTo>
                    <a:pt x="1619" y="68"/>
                  </a:lnTo>
                  <a:lnTo>
                    <a:pt x="1622" y="68"/>
                  </a:lnTo>
                  <a:lnTo>
                    <a:pt x="1624" y="71"/>
                  </a:lnTo>
                  <a:lnTo>
                    <a:pt x="1625" y="72"/>
                  </a:lnTo>
                  <a:lnTo>
                    <a:pt x="1628" y="74"/>
                  </a:lnTo>
                  <a:lnTo>
                    <a:pt x="1629" y="76"/>
                  </a:lnTo>
                  <a:lnTo>
                    <a:pt x="1630" y="78"/>
                  </a:lnTo>
                  <a:lnTo>
                    <a:pt x="1629" y="80"/>
                  </a:lnTo>
                  <a:lnTo>
                    <a:pt x="1629" y="82"/>
                  </a:lnTo>
                  <a:lnTo>
                    <a:pt x="1629" y="84"/>
                  </a:lnTo>
                  <a:lnTo>
                    <a:pt x="1628" y="87"/>
                  </a:lnTo>
                  <a:lnTo>
                    <a:pt x="1629" y="89"/>
                  </a:lnTo>
                  <a:lnTo>
                    <a:pt x="1629" y="90"/>
                  </a:lnTo>
                  <a:lnTo>
                    <a:pt x="1632" y="92"/>
                  </a:lnTo>
                  <a:lnTo>
                    <a:pt x="1633" y="93"/>
                  </a:lnTo>
                  <a:lnTo>
                    <a:pt x="1635" y="93"/>
                  </a:lnTo>
                  <a:lnTo>
                    <a:pt x="1638" y="93"/>
                  </a:lnTo>
                  <a:lnTo>
                    <a:pt x="1640" y="93"/>
                  </a:lnTo>
                  <a:lnTo>
                    <a:pt x="1643" y="92"/>
                  </a:lnTo>
                  <a:lnTo>
                    <a:pt x="1643" y="90"/>
                  </a:lnTo>
                  <a:lnTo>
                    <a:pt x="1644" y="89"/>
                  </a:lnTo>
                  <a:lnTo>
                    <a:pt x="1645" y="90"/>
                  </a:lnTo>
                  <a:lnTo>
                    <a:pt x="1647" y="90"/>
                  </a:lnTo>
                  <a:lnTo>
                    <a:pt x="1649" y="92"/>
                  </a:lnTo>
                  <a:lnTo>
                    <a:pt x="1653" y="94"/>
                  </a:lnTo>
                  <a:lnTo>
                    <a:pt x="1655" y="98"/>
                  </a:lnTo>
                  <a:lnTo>
                    <a:pt x="1658" y="100"/>
                  </a:lnTo>
                  <a:lnTo>
                    <a:pt x="1662" y="102"/>
                  </a:lnTo>
                  <a:lnTo>
                    <a:pt x="1665" y="102"/>
                  </a:lnTo>
                  <a:lnTo>
                    <a:pt x="1669" y="104"/>
                  </a:lnTo>
                  <a:lnTo>
                    <a:pt x="1673" y="107"/>
                  </a:lnTo>
                  <a:lnTo>
                    <a:pt x="1676" y="110"/>
                  </a:lnTo>
                  <a:lnTo>
                    <a:pt x="1679" y="113"/>
                  </a:lnTo>
                  <a:lnTo>
                    <a:pt x="1680" y="115"/>
                  </a:lnTo>
                  <a:lnTo>
                    <a:pt x="1683" y="118"/>
                  </a:lnTo>
                  <a:lnTo>
                    <a:pt x="1685" y="120"/>
                  </a:lnTo>
                  <a:lnTo>
                    <a:pt x="1688" y="122"/>
                  </a:lnTo>
                  <a:lnTo>
                    <a:pt x="1689" y="124"/>
                  </a:lnTo>
                  <a:lnTo>
                    <a:pt x="1689" y="125"/>
                  </a:lnTo>
                  <a:lnTo>
                    <a:pt x="1689" y="127"/>
                  </a:lnTo>
                  <a:lnTo>
                    <a:pt x="1688" y="128"/>
                  </a:lnTo>
                  <a:lnTo>
                    <a:pt x="1686" y="129"/>
                  </a:lnTo>
                  <a:lnTo>
                    <a:pt x="1686" y="130"/>
                  </a:lnTo>
                  <a:lnTo>
                    <a:pt x="1684" y="131"/>
                  </a:lnTo>
                  <a:lnTo>
                    <a:pt x="1683" y="133"/>
                  </a:lnTo>
                  <a:lnTo>
                    <a:pt x="1681" y="135"/>
                  </a:lnTo>
                  <a:lnTo>
                    <a:pt x="1680" y="138"/>
                  </a:lnTo>
                  <a:lnTo>
                    <a:pt x="1679" y="138"/>
                  </a:lnTo>
                  <a:lnTo>
                    <a:pt x="1678" y="138"/>
                  </a:lnTo>
                  <a:lnTo>
                    <a:pt x="1676" y="138"/>
                  </a:lnTo>
                  <a:lnTo>
                    <a:pt x="1668" y="138"/>
                  </a:lnTo>
                  <a:lnTo>
                    <a:pt x="1665" y="139"/>
                  </a:lnTo>
                  <a:lnTo>
                    <a:pt x="1663" y="140"/>
                  </a:lnTo>
                  <a:lnTo>
                    <a:pt x="1660" y="141"/>
                  </a:lnTo>
                  <a:lnTo>
                    <a:pt x="1658" y="141"/>
                  </a:lnTo>
                  <a:lnTo>
                    <a:pt x="1655" y="141"/>
                  </a:lnTo>
                  <a:lnTo>
                    <a:pt x="1647" y="140"/>
                  </a:lnTo>
                  <a:lnTo>
                    <a:pt x="1638" y="139"/>
                  </a:lnTo>
                  <a:lnTo>
                    <a:pt x="1627" y="135"/>
                  </a:lnTo>
                  <a:lnTo>
                    <a:pt x="1622" y="134"/>
                  </a:lnTo>
                  <a:lnTo>
                    <a:pt x="1618" y="133"/>
                  </a:lnTo>
                  <a:lnTo>
                    <a:pt x="1613" y="131"/>
                  </a:lnTo>
                  <a:lnTo>
                    <a:pt x="1608" y="130"/>
                  </a:lnTo>
                  <a:lnTo>
                    <a:pt x="1595" y="130"/>
                  </a:lnTo>
                  <a:lnTo>
                    <a:pt x="1588" y="129"/>
                  </a:lnTo>
                  <a:lnTo>
                    <a:pt x="1583" y="129"/>
                  </a:lnTo>
                  <a:lnTo>
                    <a:pt x="1578" y="130"/>
                  </a:lnTo>
                  <a:lnTo>
                    <a:pt x="1572" y="130"/>
                  </a:lnTo>
                  <a:lnTo>
                    <a:pt x="1558" y="130"/>
                  </a:lnTo>
                  <a:lnTo>
                    <a:pt x="1556" y="130"/>
                  </a:lnTo>
                  <a:lnTo>
                    <a:pt x="1553" y="130"/>
                  </a:lnTo>
                  <a:lnTo>
                    <a:pt x="1551" y="131"/>
                  </a:lnTo>
                  <a:lnTo>
                    <a:pt x="1548" y="131"/>
                  </a:lnTo>
                  <a:lnTo>
                    <a:pt x="1548" y="133"/>
                  </a:lnTo>
                  <a:lnTo>
                    <a:pt x="1548" y="134"/>
                  </a:lnTo>
                  <a:lnTo>
                    <a:pt x="1548" y="136"/>
                  </a:lnTo>
                  <a:lnTo>
                    <a:pt x="1549" y="139"/>
                  </a:lnTo>
                  <a:lnTo>
                    <a:pt x="1549" y="141"/>
                  </a:lnTo>
                  <a:lnTo>
                    <a:pt x="1551" y="144"/>
                  </a:lnTo>
                  <a:lnTo>
                    <a:pt x="1553" y="146"/>
                  </a:lnTo>
                  <a:lnTo>
                    <a:pt x="1557" y="148"/>
                  </a:lnTo>
                  <a:lnTo>
                    <a:pt x="1559" y="148"/>
                  </a:lnTo>
                  <a:lnTo>
                    <a:pt x="1561" y="146"/>
                  </a:lnTo>
                  <a:lnTo>
                    <a:pt x="1562" y="145"/>
                  </a:lnTo>
                  <a:lnTo>
                    <a:pt x="1563" y="144"/>
                  </a:lnTo>
                  <a:lnTo>
                    <a:pt x="1563" y="143"/>
                  </a:lnTo>
                  <a:lnTo>
                    <a:pt x="1564" y="141"/>
                  </a:lnTo>
                  <a:lnTo>
                    <a:pt x="1566" y="140"/>
                  </a:lnTo>
                  <a:lnTo>
                    <a:pt x="1569" y="140"/>
                  </a:lnTo>
                  <a:lnTo>
                    <a:pt x="1573" y="140"/>
                  </a:lnTo>
                  <a:lnTo>
                    <a:pt x="1576" y="140"/>
                  </a:lnTo>
                  <a:lnTo>
                    <a:pt x="1579" y="141"/>
                  </a:lnTo>
                  <a:lnTo>
                    <a:pt x="1583" y="143"/>
                  </a:lnTo>
                  <a:lnTo>
                    <a:pt x="1587" y="143"/>
                  </a:lnTo>
                  <a:lnTo>
                    <a:pt x="1591" y="143"/>
                  </a:lnTo>
                  <a:lnTo>
                    <a:pt x="1593" y="141"/>
                  </a:lnTo>
                  <a:lnTo>
                    <a:pt x="1600" y="139"/>
                  </a:lnTo>
                  <a:lnTo>
                    <a:pt x="1608" y="139"/>
                  </a:lnTo>
                  <a:lnTo>
                    <a:pt x="1619" y="141"/>
                  </a:lnTo>
                  <a:lnTo>
                    <a:pt x="1633" y="148"/>
                  </a:lnTo>
                  <a:lnTo>
                    <a:pt x="1648" y="151"/>
                  </a:lnTo>
                  <a:lnTo>
                    <a:pt x="1653" y="154"/>
                  </a:lnTo>
                  <a:lnTo>
                    <a:pt x="1657" y="156"/>
                  </a:lnTo>
                  <a:lnTo>
                    <a:pt x="1659" y="159"/>
                  </a:lnTo>
                  <a:lnTo>
                    <a:pt x="1660" y="164"/>
                  </a:lnTo>
                  <a:lnTo>
                    <a:pt x="1662" y="166"/>
                  </a:lnTo>
                  <a:lnTo>
                    <a:pt x="1660" y="169"/>
                  </a:lnTo>
                  <a:lnTo>
                    <a:pt x="1659" y="170"/>
                  </a:lnTo>
                  <a:lnTo>
                    <a:pt x="1658" y="170"/>
                  </a:lnTo>
                  <a:lnTo>
                    <a:pt x="1655" y="170"/>
                  </a:lnTo>
                  <a:lnTo>
                    <a:pt x="1653" y="171"/>
                  </a:lnTo>
                  <a:lnTo>
                    <a:pt x="1650" y="171"/>
                  </a:lnTo>
                  <a:lnTo>
                    <a:pt x="1648" y="173"/>
                  </a:lnTo>
                  <a:lnTo>
                    <a:pt x="1645" y="173"/>
                  </a:lnTo>
                  <a:lnTo>
                    <a:pt x="1644" y="174"/>
                  </a:lnTo>
                  <a:lnTo>
                    <a:pt x="1642" y="175"/>
                  </a:lnTo>
                  <a:lnTo>
                    <a:pt x="1640" y="178"/>
                  </a:lnTo>
                  <a:lnTo>
                    <a:pt x="1639" y="180"/>
                  </a:lnTo>
                  <a:lnTo>
                    <a:pt x="1639" y="182"/>
                  </a:lnTo>
                  <a:lnTo>
                    <a:pt x="1642" y="184"/>
                  </a:lnTo>
                  <a:lnTo>
                    <a:pt x="1645" y="184"/>
                  </a:lnTo>
                  <a:lnTo>
                    <a:pt x="1648" y="184"/>
                  </a:lnTo>
                  <a:lnTo>
                    <a:pt x="1650" y="182"/>
                  </a:lnTo>
                  <a:lnTo>
                    <a:pt x="1653" y="181"/>
                  </a:lnTo>
                  <a:lnTo>
                    <a:pt x="1655" y="180"/>
                  </a:lnTo>
                  <a:lnTo>
                    <a:pt x="1655" y="180"/>
                  </a:lnTo>
                  <a:lnTo>
                    <a:pt x="1662" y="179"/>
                  </a:lnTo>
                  <a:lnTo>
                    <a:pt x="1669" y="179"/>
                  </a:lnTo>
                  <a:lnTo>
                    <a:pt x="1676" y="178"/>
                  </a:lnTo>
                  <a:lnTo>
                    <a:pt x="1679" y="176"/>
                  </a:lnTo>
                  <a:lnTo>
                    <a:pt x="1679" y="175"/>
                  </a:lnTo>
                  <a:lnTo>
                    <a:pt x="1680" y="173"/>
                  </a:lnTo>
                  <a:lnTo>
                    <a:pt x="1679" y="170"/>
                  </a:lnTo>
                  <a:lnTo>
                    <a:pt x="1679" y="169"/>
                  </a:lnTo>
                  <a:lnTo>
                    <a:pt x="1679" y="166"/>
                  </a:lnTo>
                  <a:lnTo>
                    <a:pt x="1678" y="164"/>
                  </a:lnTo>
                  <a:lnTo>
                    <a:pt x="1679" y="161"/>
                  </a:lnTo>
                  <a:lnTo>
                    <a:pt x="1679" y="160"/>
                  </a:lnTo>
                  <a:lnTo>
                    <a:pt x="1681" y="159"/>
                  </a:lnTo>
                  <a:lnTo>
                    <a:pt x="1684" y="158"/>
                  </a:lnTo>
                  <a:lnTo>
                    <a:pt x="1686" y="158"/>
                  </a:lnTo>
                  <a:lnTo>
                    <a:pt x="1690" y="159"/>
                  </a:lnTo>
                  <a:lnTo>
                    <a:pt x="1694" y="160"/>
                  </a:lnTo>
                  <a:lnTo>
                    <a:pt x="1696" y="161"/>
                  </a:lnTo>
                  <a:lnTo>
                    <a:pt x="1700" y="165"/>
                  </a:lnTo>
                  <a:lnTo>
                    <a:pt x="1703" y="169"/>
                  </a:lnTo>
                  <a:lnTo>
                    <a:pt x="1704" y="173"/>
                  </a:lnTo>
                  <a:lnTo>
                    <a:pt x="1705" y="175"/>
                  </a:lnTo>
                  <a:lnTo>
                    <a:pt x="1705" y="178"/>
                  </a:lnTo>
                  <a:lnTo>
                    <a:pt x="1709" y="190"/>
                  </a:lnTo>
                  <a:lnTo>
                    <a:pt x="1715" y="204"/>
                  </a:lnTo>
                  <a:lnTo>
                    <a:pt x="1715" y="214"/>
                  </a:lnTo>
                  <a:lnTo>
                    <a:pt x="1714" y="216"/>
                  </a:lnTo>
                  <a:lnTo>
                    <a:pt x="1714" y="217"/>
                  </a:lnTo>
                  <a:lnTo>
                    <a:pt x="1715" y="220"/>
                  </a:lnTo>
                  <a:lnTo>
                    <a:pt x="1715" y="221"/>
                  </a:lnTo>
                  <a:lnTo>
                    <a:pt x="1715" y="226"/>
                  </a:lnTo>
                  <a:lnTo>
                    <a:pt x="1715" y="230"/>
                  </a:lnTo>
                  <a:lnTo>
                    <a:pt x="1713" y="232"/>
                  </a:lnTo>
                  <a:lnTo>
                    <a:pt x="1711" y="235"/>
                  </a:lnTo>
                  <a:lnTo>
                    <a:pt x="1710" y="237"/>
                  </a:lnTo>
                  <a:lnTo>
                    <a:pt x="1710" y="240"/>
                  </a:lnTo>
                  <a:lnTo>
                    <a:pt x="1710" y="242"/>
                  </a:lnTo>
                  <a:lnTo>
                    <a:pt x="1713" y="247"/>
                  </a:lnTo>
                  <a:lnTo>
                    <a:pt x="1715" y="247"/>
                  </a:lnTo>
                  <a:lnTo>
                    <a:pt x="1716" y="245"/>
                  </a:lnTo>
                  <a:lnTo>
                    <a:pt x="1719" y="243"/>
                  </a:lnTo>
                  <a:lnTo>
                    <a:pt x="1720" y="242"/>
                  </a:lnTo>
                  <a:lnTo>
                    <a:pt x="1720" y="241"/>
                  </a:lnTo>
                  <a:lnTo>
                    <a:pt x="1721" y="238"/>
                  </a:lnTo>
                  <a:lnTo>
                    <a:pt x="1721" y="236"/>
                  </a:lnTo>
                  <a:lnTo>
                    <a:pt x="1721" y="235"/>
                  </a:lnTo>
                  <a:lnTo>
                    <a:pt x="1723" y="235"/>
                  </a:lnTo>
                  <a:lnTo>
                    <a:pt x="1725" y="233"/>
                  </a:lnTo>
                  <a:lnTo>
                    <a:pt x="1726" y="232"/>
                  </a:lnTo>
                  <a:lnTo>
                    <a:pt x="1728" y="231"/>
                  </a:lnTo>
                  <a:lnTo>
                    <a:pt x="1729" y="230"/>
                  </a:lnTo>
                  <a:lnTo>
                    <a:pt x="1729" y="219"/>
                  </a:lnTo>
                  <a:lnTo>
                    <a:pt x="1729" y="216"/>
                  </a:lnTo>
                  <a:lnTo>
                    <a:pt x="1729" y="215"/>
                  </a:lnTo>
                  <a:lnTo>
                    <a:pt x="1730" y="212"/>
                  </a:lnTo>
                  <a:lnTo>
                    <a:pt x="1731" y="211"/>
                  </a:lnTo>
                  <a:lnTo>
                    <a:pt x="1731" y="209"/>
                  </a:lnTo>
                  <a:lnTo>
                    <a:pt x="1733" y="206"/>
                  </a:lnTo>
                  <a:lnTo>
                    <a:pt x="1733" y="205"/>
                  </a:lnTo>
                  <a:lnTo>
                    <a:pt x="1734" y="202"/>
                  </a:lnTo>
                  <a:lnTo>
                    <a:pt x="1734" y="201"/>
                  </a:lnTo>
                  <a:lnTo>
                    <a:pt x="1733" y="199"/>
                  </a:lnTo>
                  <a:lnTo>
                    <a:pt x="1731" y="196"/>
                  </a:lnTo>
                  <a:lnTo>
                    <a:pt x="1729" y="192"/>
                  </a:lnTo>
                  <a:lnTo>
                    <a:pt x="1728" y="191"/>
                  </a:lnTo>
                  <a:lnTo>
                    <a:pt x="1726" y="190"/>
                  </a:lnTo>
                  <a:lnTo>
                    <a:pt x="1728" y="190"/>
                  </a:lnTo>
                  <a:lnTo>
                    <a:pt x="1728" y="190"/>
                  </a:lnTo>
                  <a:lnTo>
                    <a:pt x="1730" y="190"/>
                  </a:lnTo>
                  <a:lnTo>
                    <a:pt x="1731" y="191"/>
                  </a:lnTo>
                  <a:lnTo>
                    <a:pt x="1733" y="192"/>
                  </a:lnTo>
                  <a:lnTo>
                    <a:pt x="1734" y="192"/>
                  </a:lnTo>
                  <a:lnTo>
                    <a:pt x="1741" y="201"/>
                  </a:lnTo>
                  <a:lnTo>
                    <a:pt x="1744" y="202"/>
                  </a:lnTo>
                  <a:lnTo>
                    <a:pt x="1745" y="205"/>
                  </a:lnTo>
                  <a:lnTo>
                    <a:pt x="1746" y="205"/>
                  </a:lnTo>
                  <a:lnTo>
                    <a:pt x="1747" y="206"/>
                  </a:lnTo>
                  <a:lnTo>
                    <a:pt x="1750" y="206"/>
                  </a:lnTo>
                  <a:lnTo>
                    <a:pt x="1752" y="206"/>
                  </a:lnTo>
                  <a:lnTo>
                    <a:pt x="1752" y="206"/>
                  </a:lnTo>
                  <a:lnTo>
                    <a:pt x="1754" y="207"/>
                  </a:lnTo>
                  <a:lnTo>
                    <a:pt x="1755" y="209"/>
                  </a:lnTo>
                  <a:lnTo>
                    <a:pt x="1756" y="211"/>
                  </a:lnTo>
                  <a:lnTo>
                    <a:pt x="1759" y="212"/>
                  </a:lnTo>
                  <a:lnTo>
                    <a:pt x="1760" y="214"/>
                  </a:lnTo>
                  <a:lnTo>
                    <a:pt x="1762" y="215"/>
                  </a:lnTo>
                  <a:lnTo>
                    <a:pt x="1765" y="216"/>
                  </a:lnTo>
                  <a:lnTo>
                    <a:pt x="1767" y="217"/>
                  </a:lnTo>
                  <a:lnTo>
                    <a:pt x="1770" y="217"/>
                  </a:lnTo>
                  <a:lnTo>
                    <a:pt x="1771" y="217"/>
                  </a:lnTo>
                  <a:lnTo>
                    <a:pt x="1772" y="216"/>
                  </a:lnTo>
                  <a:lnTo>
                    <a:pt x="1771" y="214"/>
                  </a:lnTo>
                  <a:lnTo>
                    <a:pt x="1770" y="211"/>
                  </a:lnTo>
                  <a:lnTo>
                    <a:pt x="1767" y="209"/>
                  </a:lnTo>
                  <a:lnTo>
                    <a:pt x="1764" y="206"/>
                  </a:lnTo>
                  <a:lnTo>
                    <a:pt x="1760" y="204"/>
                  </a:lnTo>
                  <a:lnTo>
                    <a:pt x="1756" y="200"/>
                  </a:lnTo>
                  <a:lnTo>
                    <a:pt x="1754" y="197"/>
                  </a:lnTo>
                  <a:lnTo>
                    <a:pt x="1751" y="195"/>
                  </a:lnTo>
                  <a:lnTo>
                    <a:pt x="1749" y="192"/>
                  </a:lnTo>
                  <a:lnTo>
                    <a:pt x="1747" y="191"/>
                  </a:lnTo>
                  <a:lnTo>
                    <a:pt x="1746" y="191"/>
                  </a:lnTo>
                  <a:lnTo>
                    <a:pt x="1745" y="190"/>
                  </a:lnTo>
                  <a:lnTo>
                    <a:pt x="1742" y="189"/>
                  </a:lnTo>
                  <a:lnTo>
                    <a:pt x="1742" y="189"/>
                  </a:lnTo>
                  <a:lnTo>
                    <a:pt x="1742" y="187"/>
                  </a:lnTo>
                  <a:lnTo>
                    <a:pt x="1744" y="187"/>
                  </a:lnTo>
                  <a:lnTo>
                    <a:pt x="1745" y="186"/>
                  </a:lnTo>
                  <a:lnTo>
                    <a:pt x="1745" y="186"/>
                  </a:lnTo>
                  <a:lnTo>
                    <a:pt x="1747" y="187"/>
                  </a:lnTo>
                  <a:lnTo>
                    <a:pt x="1749" y="187"/>
                  </a:lnTo>
                  <a:lnTo>
                    <a:pt x="1750" y="189"/>
                  </a:lnTo>
                  <a:lnTo>
                    <a:pt x="1752" y="190"/>
                  </a:lnTo>
                  <a:lnTo>
                    <a:pt x="1752" y="191"/>
                  </a:lnTo>
                  <a:lnTo>
                    <a:pt x="1755" y="194"/>
                  </a:lnTo>
                  <a:lnTo>
                    <a:pt x="1757" y="195"/>
                  </a:lnTo>
                  <a:lnTo>
                    <a:pt x="1760" y="197"/>
                  </a:lnTo>
                  <a:lnTo>
                    <a:pt x="1762" y="200"/>
                  </a:lnTo>
                  <a:lnTo>
                    <a:pt x="1765" y="202"/>
                  </a:lnTo>
                  <a:lnTo>
                    <a:pt x="1766" y="204"/>
                  </a:lnTo>
                  <a:lnTo>
                    <a:pt x="1769" y="206"/>
                  </a:lnTo>
                  <a:lnTo>
                    <a:pt x="1770" y="206"/>
                  </a:lnTo>
                  <a:lnTo>
                    <a:pt x="1770" y="206"/>
                  </a:lnTo>
                  <a:lnTo>
                    <a:pt x="1770" y="204"/>
                  </a:lnTo>
                  <a:lnTo>
                    <a:pt x="1770" y="201"/>
                  </a:lnTo>
                  <a:lnTo>
                    <a:pt x="1767" y="199"/>
                  </a:lnTo>
                  <a:lnTo>
                    <a:pt x="1769" y="196"/>
                  </a:lnTo>
                  <a:lnTo>
                    <a:pt x="1769" y="196"/>
                  </a:lnTo>
                  <a:lnTo>
                    <a:pt x="1771" y="195"/>
                  </a:lnTo>
                  <a:lnTo>
                    <a:pt x="1772" y="195"/>
                  </a:lnTo>
                  <a:lnTo>
                    <a:pt x="1775" y="195"/>
                  </a:lnTo>
                  <a:lnTo>
                    <a:pt x="1776" y="195"/>
                  </a:lnTo>
                  <a:lnTo>
                    <a:pt x="1777" y="195"/>
                  </a:lnTo>
                  <a:lnTo>
                    <a:pt x="1777" y="195"/>
                  </a:lnTo>
                  <a:lnTo>
                    <a:pt x="1780" y="195"/>
                  </a:lnTo>
                  <a:lnTo>
                    <a:pt x="1781" y="194"/>
                  </a:lnTo>
                  <a:lnTo>
                    <a:pt x="1781" y="194"/>
                  </a:lnTo>
                  <a:lnTo>
                    <a:pt x="1784" y="192"/>
                  </a:lnTo>
                  <a:lnTo>
                    <a:pt x="1785" y="192"/>
                  </a:lnTo>
                  <a:lnTo>
                    <a:pt x="1787" y="194"/>
                  </a:lnTo>
                  <a:lnTo>
                    <a:pt x="1790" y="194"/>
                  </a:lnTo>
                  <a:lnTo>
                    <a:pt x="1794" y="195"/>
                  </a:lnTo>
                  <a:lnTo>
                    <a:pt x="1797" y="197"/>
                  </a:lnTo>
                  <a:lnTo>
                    <a:pt x="1801" y="201"/>
                  </a:lnTo>
                  <a:lnTo>
                    <a:pt x="1805" y="204"/>
                  </a:lnTo>
                  <a:lnTo>
                    <a:pt x="1807" y="206"/>
                  </a:lnTo>
                  <a:lnTo>
                    <a:pt x="1812" y="210"/>
                  </a:lnTo>
                  <a:lnTo>
                    <a:pt x="1817" y="215"/>
                  </a:lnTo>
                  <a:lnTo>
                    <a:pt x="1822" y="219"/>
                  </a:lnTo>
                  <a:lnTo>
                    <a:pt x="1830" y="224"/>
                  </a:lnTo>
                  <a:lnTo>
                    <a:pt x="1836" y="230"/>
                  </a:lnTo>
                  <a:lnTo>
                    <a:pt x="1841" y="235"/>
                  </a:lnTo>
                  <a:lnTo>
                    <a:pt x="1841" y="240"/>
                  </a:lnTo>
                  <a:lnTo>
                    <a:pt x="1840" y="242"/>
                  </a:lnTo>
                  <a:lnTo>
                    <a:pt x="1838" y="245"/>
                  </a:lnTo>
                  <a:lnTo>
                    <a:pt x="1837" y="247"/>
                  </a:lnTo>
                  <a:lnTo>
                    <a:pt x="1835" y="248"/>
                  </a:lnTo>
                  <a:lnTo>
                    <a:pt x="1833" y="252"/>
                  </a:lnTo>
                  <a:lnTo>
                    <a:pt x="1833" y="256"/>
                  </a:lnTo>
                  <a:lnTo>
                    <a:pt x="1832" y="257"/>
                  </a:lnTo>
                  <a:lnTo>
                    <a:pt x="1831" y="257"/>
                  </a:lnTo>
                  <a:lnTo>
                    <a:pt x="1830" y="257"/>
                  </a:lnTo>
                  <a:lnTo>
                    <a:pt x="1827" y="256"/>
                  </a:lnTo>
                  <a:lnTo>
                    <a:pt x="1826" y="256"/>
                  </a:lnTo>
                  <a:lnTo>
                    <a:pt x="1823" y="256"/>
                  </a:lnTo>
                  <a:lnTo>
                    <a:pt x="1822" y="256"/>
                  </a:lnTo>
                  <a:lnTo>
                    <a:pt x="1822" y="258"/>
                  </a:lnTo>
                  <a:lnTo>
                    <a:pt x="1823" y="261"/>
                  </a:lnTo>
                  <a:lnTo>
                    <a:pt x="1825" y="262"/>
                  </a:lnTo>
                  <a:lnTo>
                    <a:pt x="1826" y="265"/>
                  </a:lnTo>
                  <a:lnTo>
                    <a:pt x="1827" y="266"/>
                  </a:lnTo>
                  <a:lnTo>
                    <a:pt x="1828" y="268"/>
                  </a:lnTo>
                  <a:lnTo>
                    <a:pt x="1827" y="271"/>
                  </a:lnTo>
                  <a:lnTo>
                    <a:pt x="1822" y="271"/>
                  </a:lnTo>
                  <a:lnTo>
                    <a:pt x="1821" y="271"/>
                  </a:lnTo>
                  <a:lnTo>
                    <a:pt x="1821" y="272"/>
                  </a:lnTo>
                  <a:lnTo>
                    <a:pt x="1821" y="273"/>
                  </a:lnTo>
                  <a:lnTo>
                    <a:pt x="1821" y="275"/>
                  </a:lnTo>
                  <a:lnTo>
                    <a:pt x="1821" y="276"/>
                  </a:lnTo>
                  <a:lnTo>
                    <a:pt x="1820" y="276"/>
                  </a:lnTo>
                  <a:lnTo>
                    <a:pt x="1818" y="277"/>
                  </a:lnTo>
                  <a:lnTo>
                    <a:pt x="1816" y="277"/>
                  </a:lnTo>
                  <a:lnTo>
                    <a:pt x="1815" y="276"/>
                  </a:lnTo>
                  <a:lnTo>
                    <a:pt x="1812" y="275"/>
                  </a:lnTo>
                  <a:lnTo>
                    <a:pt x="1811" y="275"/>
                  </a:lnTo>
                  <a:lnTo>
                    <a:pt x="1810" y="273"/>
                  </a:lnTo>
                  <a:lnTo>
                    <a:pt x="1807" y="272"/>
                  </a:lnTo>
                  <a:lnTo>
                    <a:pt x="1804" y="271"/>
                  </a:lnTo>
                  <a:lnTo>
                    <a:pt x="1801" y="270"/>
                  </a:lnTo>
                  <a:lnTo>
                    <a:pt x="1799" y="268"/>
                  </a:lnTo>
                  <a:lnTo>
                    <a:pt x="1795" y="266"/>
                  </a:lnTo>
                  <a:lnTo>
                    <a:pt x="1790" y="263"/>
                  </a:lnTo>
                  <a:lnTo>
                    <a:pt x="1786" y="261"/>
                  </a:lnTo>
                  <a:lnTo>
                    <a:pt x="1785" y="261"/>
                  </a:lnTo>
                  <a:lnTo>
                    <a:pt x="1785" y="262"/>
                  </a:lnTo>
                  <a:lnTo>
                    <a:pt x="1786" y="263"/>
                  </a:lnTo>
                  <a:lnTo>
                    <a:pt x="1787" y="266"/>
                  </a:lnTo>
                  <a:lnTo>
                    <a:pt x="1787" y="267"/>
                  </a:lnTo>
                  <a:lnTo>
                    <a:pt x="1787" y="270"/>
                  </a:lnTo>
                  <a:lnTo>
                    <a:pt x="1787" y="271"/>
                  </a:lnTo>
                  <a:lnTo>
                    <a:pt x="1786" y="271"/>
                  </a:lnTo>
                  <a:lnTo>
                    <a:pt x="1785" y="271"/>
                  </a:lnTo>
                  <a:lnTo>
                    <a:pt x="1784" y="271"/>
                  </a:lnTo>
                  <a:lnTo>
                    <a:pt x="1781" y="270"/>
                  </a:lnTo>
                  <a:lnTo>
                    <a:pt x="1780" y="268"/>
                  </a:lnTo>
                  <a:lnTo>
                    <a:pt x="1777" y="268"/>
                  </a:lnTo>
                  <a:lnTo>
                    <a:pt x="1776" y="267"/>
                  </a:lnTo>
                  <a:lnTo>
                    <a:pt x="1775" y="267"/>
                  </a:lnTo>
                  <a:lnTo>
                    <a:pt x="1774" y="268"/>
                  </a:lnTo>
                  <a:lnTo>
                    <a:pt x="1775" y="270"/>
                  </a:lnTo>
                  <a:lnTo>
                    <a:pt x="1775" y="271"/>
                  </a:lnTo>
                  <a:lnTo>
                    <a:pt x="1779" y="273"/>
                  </a:lnTo>
                  <a:lnTo>
                    <a:pt x="1781" y="276"/>
                  </a:lnTo>
                  <a:lnTo>
                    <a:pt x="1782" y="276"/>
                  </a:lnTo>
                  <a:lnTo>
                    <a:pt x="1784" y="277"/>
                  </a:lnTo>
                  <a:lnTo>
                    <a:pt x="1786" y="278"/>
                  </a:lnTo>
                  <a:lnTo>
                    <a:pt x="1789" y="278"/>
                  </a:lnTo>
                  <a:lnTo>
                    <a:pt x="1790" y="277"/>
                  </a:lnTo>
                  <a:lnTo>
                    <a:pt x="1791" y="277"/>
                  </a:lnTo>
                  <a:lnTo>
                    <a:pt x="1791" y="276"/>
                  </a:lnTo>
                  <a:lnTo>
                    <a:pt x="1792" y="276"/>
                  </a:lnTo>
                  <a:lnTo>
                    <a:pt x="1794" y="276"/>
                  </a:lnTo>
                  <a:lnTo>
                    <a:pt x="1801" y="278"/>
                  </a:lnTo>
                  <a:lnTo>
                    <a:pt x="1809" y="282"/>
                  </a:lnTo>
                  <a:lnTo>
                    <a:pt x="1817" y="287"/>
                  </a:lnTo>
                  <a:lnTo>
                    <a:pt x="1822" y="294"/>
                  </a:lnTo>
                  <a:lnTo>
                    <a:pt x="1823" y="298"/>
                  </a:lnTo>
                  <a:lnTo>
                    <a:pt x="1822" y="302"/>
                  </a:lnTo>
                  <a:lnTo>
                    <a:pt x="1821" y="304"/>
                  </a:lnTo>
                  <a:lnTo>
                    <a:pt x="1817" y="307"/>
                  </a:lnTo>
                  <a:lnTo>
                    <a:pt x="1813" y="307"/>
                  </a:lnTo>
                  <a:lnTo>
                    <a:pt x="1807" y="304"/>
                  </a:lnTo>
                  <a:lnTo>
                    <a:pt x="1800" y="301"/>
                  </a:lnTo>
                  <a:lnTo>
                    <a:pt x="1794" y="297"/>
                  </a:lnTo>
                  <a:lnTo>
                    <a:pt x="1789" y="294"/>
                  </a:lnTo>
                  <a:lnTo>
                    <a:pt x="1785" y="293"/>
                  </a:lnTo>
                  <a:lnTo>
                    <a:pt x="1781" y="292"/>
                  </a:lnTo>
                  <a:lnTo>
                    <a:pt x="1779" y="293"/>
                  </a:lnTo>
                  <a:lnTo>
                    <a:pt x="1777" y="293"/>
                  </a:lnTo>
                  <a:lnTo>
                    <a:pt x="1777" y="296"/>
                  </a:lnTo>
                  <a:lnTo>
                    <a:pt x="1777" y="297"/>
                  </a:lnTo>
                  <a:lnTo>
                    <a:pt x="1777" y="299"/>
                  </a:lnTo>
                  <a:lnTo>
                    <a:pt x="1779" y="304"/>
                  </a:lnTo>
                  <a:lnTo>
                    <a:pt x="1780" y="311"/>
                  </a:lnTo>
                  <a:lnTo>
                    <a:pt x="1784" y="317"/>
                  </a:lnTo>
                  <a:lnTo>
                    <a:pt x="1789" y="321"/>
                  </a:lnTo>
                  <a:lnTo>
                    <a:pt x="1790" y="322"/>
                  </a:lnTo>
                  <a:lnTo>
                    <a:pt x="1792" y="322"/>
                  </a:lnTo>
                  <a:lnTo>
                    <a:pt x="1792" y="321"/>
                  </a:lnTo>
                  <a:lnTo>
                    <a:pt x="1792" y="319"/>
                  </a:lnTo>
                  <a:lnTo>
                    <a:pt x="1792" y="317"/>
                  </a:lnTo>
                  <a:lnTo>
                    <a:pt x="1792" y="314"/>
                  </a:lnTo>
                  <a:lnTo>
                    <a:pt x="1792" y="312"/>
                  </a:lnTo>
                  <a:lnTo>
                    <a:pt x="1791" y="311"/>
                  </a:lnTo>
                  <a:lnTo>
                    <a:pt x="1791" y="308"/>
                  </a:lnTo>
                  <a:lnTo>
                    <a:pt x="1791" y="307"/>
                  </a:lnTo>
                  <a:lnTo>
                    <a:pt x="1791" y="307"/>
                  </a:lnTo>
                  <a:lnTo>
                    <a:pt x="1792" y="307"/>
                  </a:lnTo>
                  <a:lnTo>
                    <a:pt x="1794" y="307"/>
                  </a:lnTo>
                  <a:lnTo>
                    <a:pt x="1796" y="308"/>
                  </a:lnTo>
                  <a:lnTo>
                    <a:pt x="1797" y="308"/>
                  </a:lnTo>
                  <a:lnTo>
                    <a:pt x="1799" y="309"/>
                  </a:lnTo>
                  <a:lnTo>
                    <a:pt x="1812" y="309"/>
                  </a:lnTo>
                  <a:lnTo>
                    <a:pt x="1816" y="312"/>
                  </a:lnTo>
                  <a:lnTo>
                    <a:pt x="1817" y="314"/>
                  </a:lnTo>
                  <a:lnTo>
                    <a:pt x="1818" y="318"/>
                  </a:lnTo>
                  <a:lnTo>
                    <a:pt x="1818" y="321"/>
                  </a:lnTo>
                  <a:lnTo>
                    <a:pt x="1818" y="323"/>
                  </a:lnTo>
                  <a:lnTo>
                    <a:pt x="1817" y="325"/>
                  </a:lnTo>
                  <a:lnTo>
                    <a:pt x="1817" y="328"/>
                  </a:lnTo>
                  <a:lnTo>
                    <a:pt x="1817" y="329"/>
                  </a:lnTo>
                  <a:lnTo>
                    <a:pt x="1817" y="330"/>
                  </a:lnTo>
                  <a:lnTo>
                    <a:pt x="1817" y="332"/>
                  </a:lnTo>
                  <a:lnTo>
                    <a:pt x="1816" y="333"/>
                  </a:lnTo>
                  <a:lnTo>
                    <a:pt x="1816" y="334"/>
                  </a:lnTo>
                  <a:lnTo>
                    <a:pt x="1815" y="333"/>
                  </a:lnTo>
                  <a:lnTo>
                    <a:pt x="1811" y="333"/>
                  </a:lnTo>
                  <a:lnTo>
                    <a:pt x="1809" y="332"/>
                  </a:lnTo>
                  <a:lnTo>
                    <a:pt x="1806" y="332"/>
                  </a:lnTo>
                  <a:lnTo>
                    <a:pt x="1804" y="330"/>
                  </a:lnTo>
                  <a:lnTo>
                    <a:pt x="1802" y="330"/>
                  </a:lnTo>
                  <a:lnTo>
                    <a:pt x="1801" y="332"/>
                  </a:lnTo>
                  <a:lnTo>
                    <a:pt x="1800" y="333"/>
                  </a:lnTo>
                  <a:lnTo>
                    <a:pt x="1800" y="335"/>
                  </a:lnTo>
                  <a:lnTo>
                    <a:pt x="1801" y="338"/>
                  </a:lnTo>
                  <a:lnTo>
                    <a:pt x="1801" y="342"/>
                  </a:lnTo>
                  <a:lnTo>
                    <a:pt x="1802" y="344"/>
                  </a:lnTo>
                  <a:lnTo>
                    <a:pt x="1804" y="347"/>
                  </a:lnTo>
                  <a:lnTo>
                    <a:pt x="1804" y="349"/>
                  </a:lnTo>
                  <a:lnTo>
                    <a:pt x="1807" y="352"/>
                  </a:lnTo>
                  <a:lnTo>
                    <a:pt x="1810" y="353"/>
                  </a:lnTo>
                  <a:lnTo>
                    <a:pt x="1812" y="354"/>
                  </a:lnTo>
                  <a:lnTo>
                    <a:pt x="1812" y="355"/>
                  </a:lnTo>
                  <a:lnTo>
                    <a:pt x="1813" y="357"/>
                  </a:lnTo>
                  <a:lnTo>
                    <a:pt x="1815" y="358"/>
                  </a:lnTo>
                  <a:lnTo>
                    <a:pt x="1817" y="359"/>
                  </a:lnTo>
                  <a:lnTo>
                    <a:pt x="1818" y="362"/>
                  </a:lnTo>
                  <a:lnTo>
                    <a:pt x="1818" y="364"/>
                  </a:lnTo>
                  <a:lnTo>
                    <a:pt x="1817" y="365"/>
                  </a:lnTo>
                  <a:lnTo>
                    <a:pt x="1816" y="365"/>
                  </a:lnTo>
                  <a:lnTo>
                    <a:pt x="1815" y="368"/>
                  </a:lnTo>
                  <a:lnTo>
                    <a:pt x="1812" y="368"/>
                  </a:lnTo>
                  <a:lnTo>
                    <a:pt x="1811" y="368"/>
                  </a:lnTo>
                  <a:lnTo>
                    <a:pt x="1810" y="368"/>
                  </a:lnTo>
                  <a:lnTo>
                    <a:pt x="1810" y="370"/>
                  </a:lnTo>
                  <a:lnTo>
                    <a:pt x="1810" y="372"/>
                  </a:lnTo>
                  <a:lnTo>
                    <a:pt x="1811" y="375"/>
                  </a:lnTo>
                  <a:lnTo>
                    <a:pt x="1811" y="378"/>
                  </a:lnTo>
                  <a:lnTo>
                    <a:pt x="1812" y="380"/>
                  </a:lnTo>
                  <a:lnTo>
                    <a:pt x="1813" y="381"/>
                  </a:lnTo>
                  <a:lnTo>
                    <a:pt x="1812" y="383"/>
                  </a:lnTo>
                  <a:lnTo>
                    <a:pt x="1811" y="383"/>
                  </a:lnTo>
                  <a:lnTo>
                    <a:pt x="1810" y="383"/>
                  </a:lnTo>
                  <a:lnTo>
                    <a:pt x="1807" y="383"/>
                  </a:lnTo>
                  <a:lnTo>
                    <a:pt x="1805" y="383"/>
                  </a:lnTo>
                  <a:lnTo>
                    <a:pt x="1802" y="384"/>
                  </a:lnTo>
                  <a:lnTo>
                    <a:pt x="1802" y="385"/>
                  </a:lnTo>
                  <a:lnTo>
                    <a:pt x="1801" y="388"/>
                  </a:lnTo>
                  <a:lnTo>
                    <a:pt x="1801" y="390"/>
                  </a:lnTo>
                  <a:lnTo>
                    <a:pt x="1805" y="403"/>
                  </a:lnTo>
                  <a:lnTo>
                    <a:pt x="1810" y="416"/>
                  </a:lnTo>
                  <a:lnTo>
                    <a:pt x="1810" y="420"/>
                  </a:lnTo>
                  <a:lnTo>
                    <a:pt x="1811" y="422"/>
                  </a:lnTo>
                  <a:lnTo>
                    <a:pt x="1810" y="424"/>
                  </a:lnTo>
                  <a:lnTo>
                    <a:pt x="1810" y="426"/>
                  </a:lnTo>
                  <a:lnTo>
                    <a:pt x="1810" y="430"/>
                  </a:lnTo>
                  <a:lnTo>
                    <a:pt x="1810" y="432"/>
                  </a:lnTo>
                  <a:lnTo>
                    <a:pt x="1810" y="435"/>
                  </a:lnTo>
                  <a:lnTo>
                    <a:pt x="1811" y="437"/>
                  </a:lnTo>
                  <a:lnTo>
                    <a:pt x="1812" y="440"/>
                  </a:lnTo>
                  <a:lnTo>
                    <a:pt x="1813" y="442"/>
                  </a:lnTo>
                  <a:lnTo>
                    <a:pt x="1816" y="444"/>
                  </a:lnTo>
                  <a:lnTo>
                    <a:pt x="1817" y="442"/>
                  </a:lnTo>
                  <a:lnTo>
                    <a:pt x="1817" y="442"/>
                  </a:lnTo>
                  <a:lnTo>
                    <a:pt x="1818" y="440"/>
                  </a:lnTo>
                  <a:lnTo>
                    <a:pt x="1818" y="439"/>
                  </a:lnTo>
                  <a:lnTo>
                    <a:pt x="1820" y="436"/>
                  </a:lnTo>
                  <a:lnTo>
                    <a:pt x="1820" y="435"/>
                  </a:lnTo>
                  <a:lnTo>
                    <a:pt x="1821" y="435"/>
                  </a:lnTo>
                  <a:lnTo>
                    <a:pt x="1822" y="435"/>
                  </a:lnTo>
                  <a:lnTo>
                    <a:pt x="1825" y="437"/>
                  </a:lnTo>
                  <a:lnTo>
                    <a:pt x="1827" y="440"/>
                  </a:lnTo>
                  <a:lnTo>
                    <a:pt x="1830" y="442"/>
                  </a:lnTo>
                  <a:lnTo>
                    <a:pt x="1832" y="446"/>
                  </a:lnTo>
                  <a:lnTo>
                    <a:pt x="1836" y="447"/>
                  </a:lnTo>
                  <a:lnTo>
                    <a:pt x="1843" y="456"/>
                  </a:lnTo>
                  <a:lnTo>
                    <a:pt x="1845" y="459"/>
                  </a:lnTo>
                  <a:lnTo>
                    <a:pt x="1846" y="460"/>
                  </a:lnTo>
                  <a:lnTo>
                    <a:pt x="1845" y="461"/>
                  </a:lnTo>
                  <a:lnTo>
                    <a:pt x="1843" y="461"/>
                  </a:lnTo>
                  <a:lnTo>
                    <a:pt x="1842" y="461"/>
                  </a:lnTo>
                  <a:lnTo>
                    <a:pt x="1840" y="461"/>
                  </a:lnTo>
                  <a:lnTo>
                    <a:pt x="1837" y="461"/>
                  </a:lnTo>
                  <a:lnTo>
                    <a:pt x="1835" y="461"/>
                  </a:lnTo>
                  <a:lnTo>
                    <a:pt x="1833" y="461"/>
                  </a:lnTo>
                  <a:lnTo>
                    <a:pt x="1831" y="462"/>
                  </a:lnTo>
                  <a:lnTo>
                    <a:pt x="1830" y="464"/>
                  </a:lnTo>
                  <a:lnTo>
                    <a:pt x="1831" y="465"/>
                  </a:lnTo>
                  <a:lnTo>
                    <a:pt x="1832" y="467"/>
                  </a:lnTo>
                  <a:lnTo>
                    <a:pt x="1835" y="469"/>
                  </a:lnTo>
                  <a:lnTo>
                    <a:pt x="1837" y="471"/>
                  </a:lnTo>
                  <a:lnTo>
                    <a:pt x="1838" y="472"/>
                  </a:lnTo>
                  <a:lnTo>
                    <a:pt x="1841" y="473"/>
                  </a:lnTo>
                  <a:lnTo>
                    <a:pt x="1843" y="475"/>
                  </a:lnTo>
                  <a:lnTo>
                    <a:pt x="1846" y="476"/>
                  </a:lnTo>
                  <a:lnTo>
                    <a:pt x="1848" y="476"/>
                  </a:lnTo>
                  <a:lnTo>
                    <a:pt x="1850" y="478"/>
                  </a:lnTo>
                  <a:lnTo>
                    <a:pt x="1851" y="480"/>
                  </a:lnTo>
                  <a:lnTo>
                    <a:pt x="1852" y="481"/>
                  </a:lnTo>
                  <a:lnTo>
                    <a:pt x="1853" y="482"/>
                  </a:lnTo>
                  <a:lnTo>
                    <a:pt x="1856" y="482"/>
                  </a:lnTo>
                  <a:lnTo>
                    <a:pt x="1857" y="483"/>
                  </a:lnTo>
                  <a:lnTo>
                    <a:pt x="1858" y="483"/>
                  </a:lnTo>
                  <a:lnTo>
                    <a:pt x="1861" y="483"/>
                  </a:lnTo>
                  <a:lnTo>
                    <a:pt x="1862" y="485"/>
                  </a:lnTo>
                  <a:lnTo>
                    <a:pt x="1865" y="487"/>
                  </a:lnTo>
                  <a:lnTo>
                    <a:pt x="1867" y="490"/>
                  </a:lnTo>
                  <a:lnTo>
                    <a:pt x="1871" y="492"/>
                  </a:lnTo>
                  <a:lnTo>
                    <a:pt x="1872" y="496"/>
                  </a:lnTo>
                  <a:lnTo>
                    <a:pt x="1875" y="500"/>
                  </a:lnTo>
                  <a:lnTo>
                    <a:pt x="1875" y="502"/>
                  </a:lnTo>
                  <a:lnTo>
                    <a:pt x="1876" y="503"/>
                  </a:lnTo>
                  <a:lnTo>
                    <a:pt x="1876" y="506"/>
                  </a:lnTo>
                  <a:lnTo>
                    <a:pt x="1876" y="508"/>
                  </a:lnTo>
                  <a:lnTo>
                    <a:pt x="1876" y="511"/>
                  </a:lnTo>
                  <a:lnTo>
                    <a:pt x="1875" y="513"/>
                  </a:lnTo>
                  <a:lnTo>
                    <a:pt x="1875" y="513"/>
                  </a:lnTo>
                  <a:lnTo>
                    <a:pt x="1873" y="513"/>
                  </a:lnTo>
                  <a:lnTo>
                    <a:pt x="1872" y="513"/>
                  </a:lnTo>
                  <a:lnTo>
                    <a:pt x="1870" y="512"/>
                  </a:lnTo>
                  <a:lnTo>
                    <a:pt x="1868" y="512"/>
                  </a:lnTo>
                  <a:lnTo>
                    <a:pt x="1867" y="511"/>
                  </a:lnTo>
                  <a:lnTo>
                    <a:pt x="1863" y="510"/>
                  </a:lnTo>
                  <a:lnTo>
                    <a:pt x="1860" y="508"/>
                  </a:lnTo>
                  <a:lnTo>
                    <a:pt x="1856" y="506"/>
                  </a:lnTo>
                  <a:lnTo>
                    <a:pt x="1853" y="502"/>
                  </a:lnTo>
                  <a:lnTo>
                    <a:pt x="1850" y="500"/>
                  </a:lnTo>
                  <a:lnTo>
                    <a:pt x="1846" y="498"/>
                  </a:lnTo>
                  <a:lnTo>
                    <a:pt x="1843" y="497"/>
                  </a:lnTo>
                  <a:lnTo>
                    <a:pt x="1841" y="497"/>
                  </a:lnTo>
                  <a:lnTo>
                    <a:pt x="1840" y="498"/>
                  </a:lnTo>
                  <a:lnTo>
                    <a:pt x="1840" y="501"/>
                  </a:lnTo>
                  <a:lnTo>
                    <a:pt x="1841" y="502"/>
                  </a:lnTo>
                  <a:lnTo>
                    <a:pt x="1841" y="505"/>
                  </a:lnTo>
                  <a:lnTo>
                    <a:pt x="1841" y="506"/>
                  </a:lnTo>
                  <a:lnTo>
                    <a:pt x="1841" y="507"/>
                  </a:lnTo>
                  <a:lnTo>
                    <a:pt x="1838" y="508"/>
                  </a:lnTo>
                  <a:lnTo>
                    <a:pt x="1836" y="508"/>
                  </a:lnTo>
                  <a:lnTo>
                    <a:pt x="1833" y="507"/>
                  </a:lnTo>
                  <a:lnTo>
                    <a:pt x="1830" y="505"/>
                  </a:lnTo>
                  <a:lnTo>
                    <a:pt x="1827" y="503"/>
                  </a:lnTo>
                  <a:lnTo>
                    <a:pt x="1826" y="503"/>
                  </a:lnTo>
                  <a:lnTo>
                    <a:pt x="1825" y="503"/>
                  </a:lnTo>
                  <a:lnTo>
                    <a:pt x="1823" y="505"/>
                  </a:lnTo>
                  <a:lnTo>
                    <a:pt x="1825" y="506"/>
                  </a:lnTo>
                  <a:lnTo>
                    <a:pt x="1826" y="508"/>
                  </a:lnTo>
                  <a:lnTo>
                    <a:pt x="1827" y="511"/>
                  </a:lnTo>
                  <a:lnTo>
                    <a:pt x="1828" y="513"/>
                  </a:lnTo>
                  <a:lnTo>
                    <a:pt x="1828" y="515"/>
                  </a:lnTo>
                  <a:lnTo>
                    <a:pt x="1831" y="516"/>
                  </a:lnTo>
                  <a:lnTo>
                    <a:pt x="1832" y="517"/>
                  </a:lnTo>
                  <a:lnTo>
                    <a:pt x="1836" y="518"/>
                  </a:lnTo>
                  <a:lnTo>
                    <a:pt x="1837" y="518"/>
                  </a:lnTo>
                  <a:lnTo>
                    <a:pt x="1838" y="520"/>
                  </a:lnTo>
                  <a:lnTo>
                    <a:pt x="1840" y="521"/>
                  </a:lnTo>
                  <a:lnTo>
                    <a:pt x="1840" y="523"/>
                  </a:lnTo>
                  <a:lnTo>
                    <a:pt x="1840" y="524"/>
                  </a:lnTo>
                  <a:lnTo>
                    <a:pt x="1841" y="526"/>
                  </a:lnTo>
                  <a:lnTo>
                    <a:pt x="1846" y="529"/>
                  </a:lnTo>
                  <a:lnTo>
                    <a:pt x="1851" y="532"/>
                  </a:lnTo>
                  <a:lnTo>
                    <a:pt x="1856" y="533"/>
                  </a:lnTo>
                  <a:lnTo>
                    <a:pt x="1862" y="539"/>
                  </a:lnTo>
                  <a:lnTo>
                    <a:pt x="1863" y="542"/>
                  </a:lnTo>
                  <a:lnTo>
                    <a:pt x="1865" y="544"/>
                  </a:lnTo>
                  <a:lnTo>
                    <a:pt x="1866" y="546"/>
                  </a:lnTo>
                  <a:lnTo>
                    <a:pt x="1867" y="548"/>
                  </a:lnTo>
                  <a:lnTo>
                    <a:pt x="1867" y="549"/>
                  </a:lnTo>
                  <a:lnTo>
                    <a:pt x="1867" y="549"/>
                  </a:lnTo>
                  <a:lnTo>
                    <a:pt x="1866" y="551"/>
                  </a:lnTo>
                  <a:lnTo>
                    <a:pt x="1865" y="552"/>
                  </a:lnTo>
                  <a:lnTo>
                    <a:pt x="1863" y="552"/>
                  </a:lnTo>
                  <a:lnTo>
                    <a:pt x="1862" y="553"/>
                  </a:lnTo>
                  <a:lnTo>
                    <a:pt x="1862" y="554"/>
                  </a:lnTo>
                  <a:lnTo>
                    <a:pt x="1862" y="557"/>
                  </a:lnTo>
                  <a:lnTo>
                    <a:pt x="1865" y="559"/>
                  </a:lnTo>
                  <a:lnTo>
                    <a:pt x="1867" y="561"/>
                  </a:lnTo>
                  <a:lnTo>
                    <a:pt x="1871" y="563"/>
                  </a:lnTo>
                  <a:lnTo>
                    <a:pt x="1875" y="566"/>
                  </a:lnTo>
                  <a:lnTo>
                    <a:pt x="1877" y="568"/>
                  </a:lnTo>
                  <a:lnTo>
                    <a:pt x="1880" y="579"/>
                  </a:lnTo>
                  <a:lnTo>
                    <a:pt x="1882" y="588"/>
                  </a:lnTo>
                  <a:lnTo>
                    <a:pt x="1882" y="590"/>
                  </a:lnTo>
                  <a:lnTo>
                    <a:pt x="1883" y="592"/>
                  </a:lnTo>
                  <a:lnTo>
                    <a:pt x="1883" y="594"/>
                  </a:lnTo>
                  <a:lnTo>
                    <a:pt x="1883" y="597"/>
                  </a:lnTo>
                  <a:lnTo>
                    <a:pt x="1884" y="598"/>
                  </a:lnTo>
                  <a:lnTo>
                    <a:pt x="1884" y="600"/>
                  </a:lnTo>
                  <a:lnTo>
                    <a:pt x="1884" y="600"/>
                  </a:lnTo>
                  <a:lnTo>
                    <a:pt x="1883" y="602"/>
                  </a:lnTo>
                  <a:lnTo>
                    <a:pt x="1882" y="600"/>
                  </a:lnTo>
                  <a:lnTo>
                    <a:pt x="1880" y="599"/>
                  </a:lnTo>
                  <a:lnTo>
                    <a:pt x="1875" y="595"/>
                  </a:lnTo>
                  <a:lnTo>
                    <a:pt x="1870" y="590"/>
                  </a:lnTo>
                  <a:lnTo>
                    <a:pt x="1867" y="585"/>
                  </a:lnTo>
                  <a:lnTo>
                    <a:pt x="1866" y="585"/>
                  </a:lnTo>
                  <a:lnTo>
                    <a:pt x="1865" y="585"/>
                  </a:lnTo>
                  <a:lnTo>
                    <a:pt x="1862" y="584"/>
                  </a:lnTo>
                  <a:lnTo>
                    <a:pt x="1861" y="584"/>
                  </a:lnTo>
                  <a:lnTo>
                    <a:pt x="1860" y="583"/>
                  </a:lnTo>
                  <a:lnTo>
                    <a:pt x="1858" y="583"/>
                  </a:lnTo>
                  <a:lnTo>
                    <a:pt x="1858" y="584"/>
                  </a:lnTo>
                  <a:lnTo>
                    <a:pt x="1858" y="585"/>
                  </a:lnTo>
                  <a:lnTo>
                    <a:pt x="1862" y="589"/>
                  </a:lnTo>
                  <a:lnTo>
                    <a:pt x="1866" y="592"/>
                  </a:lnTo>
                  <a:lnTo>
                    <a:pt x="1870" y="593"/>
                  </a:lnTo>
                  <a:lnTo>
                    <a:pt x="1872" y="595"/>
                  </a:lnTo>
                  <a:lnTo>
                    <a:pt x="1875" y="598"/>
                  </a:lnTo>
                  <a:lnTo>
                    <a:pt x="1877" y="602"/>
                  </a:lnTo>
                  <a:lnTo>
                    <a:pt x="1878" y="603"/>
                  </a:lnTo>
                  <a:lnTo>
                    <a:pt x="1880" y="605"/>
                  </a:lnTo>
                  <a:lnTo>
                    <a:pt x="1878" y="605"/>
                  </a:lnTo>
                  <a:lnTo>
                    <a:pt x="1877" y="605"/>
                  </a:lnTo>
                  <a:lnTo>
                    <a:pt x="1876" y="605"/>
                  </a:lnTo>
                  <a:lnTo>
                    <a:pt x="1875" y="605"/>
                  </a:lnTo>
                  <a:lnTo>
                    <a:pt x="1873" y="605"/>
                  </a:lnTo>
                  <a:lnTo>
                    <a:pt x="1872" y="605"/>
                  </a:lnTo>
                  <a:lnTo>
                    <a:pt x="1871" y="607"/>
                  </a:lnTo>
                  <a:lnTo>
                    <a:pt x="1871" y="607"/>
                  </a:lnTo>
                  <a:lnTo>
                    <a:pt x="1871" y="609"/>
                  </a:lnTo>
                  <a:lnTo>
                    <a:pt x="1872" y="612"/>
                  </a:lnTo>
                  <a:lnTo>
                    <a:pt x="1873" y="615"/>
                  </a:lnTo>
                  <a:lnTo>
                    <a:pt x="1875" y="618"/>
                  </a:lnTo>
                  <a:lnTo>
                    <a:pt x="1876" y="621"/>
                  </a:lnTo>
                  <a:lnTo>
                    <a:pt x="1877" y="625"/>
                  </a:lnTo>
                  <a:lnTo>
                    <a:pt x="1880" y="628"/>
                  </a:lnTo>
                  <a:lnTo>
                    <a:pt x="1882" y="629"/>
                  </a:lnTo>
                  <a:lnTo>
                    <a:pt x="1884" y="629"/>
                  </a:lnTo>
                  <a:lnTo>
                    <a:pt x="1887" y="630"/>
                  </a:lnTo>
                  <a:lnTo>
                    <a:pt x="1891" y="630"/>
                  </a:lnTo>
                  <a:lnTo>
                    <a:pt x="1894" y="634"/>
                  </a:lnTo>
                  <a:lnTo>
                    <a:pt x="1898" y="639"/>
                  </a:lnTo>
                  <a:lnTo>
                    <a:pt x="1901" y="645"/>
                  </a:lnTo>
                  <a:lnTo>
                    <a:pt x="1901" y="650"/>
                  </a:lnTo>
                  <a:lnTo>
                    <a:pt x="1901" y="651"/>
                  </a:lnTo>
                  <a:lnTo>
                    <a:pt x="1899" y="651"/>
                  </a:lnTo>
                  <a:lnTo>
                    <a:pt x="1897" y="651"/>
                  </a:lnTo>
                  <a:lnTo>
                    <a:pt x="1896" y="650"/>
                  </a:lnTo>
                  <a:lnTo>
                    <a:pt x="1893" y="649"/>
                  </a:lnTo>
                  <a:lnTo>
                    <a:pt x="1891" y="648"/>
                  </a:lnTo>
                  <a:lnTo>
                    <a:pt x="1886" y="645"/>
                  </a:lnTo>
                  <a:lnTo>
                    <a:pt x="1882" y="643"/>
                  </a:lnTo>
                  <a:lnTo>
                    <a:pt x="1877" y="640"/>
                  </a:lnTo>
                  <a:lnTo>
                    <a:pt x="1875" y="640"/>
                  </a:lnTo>
                  <a:lnTo>
                    <a:pt x="1872" y="640"/>
                  </a:lnTo>
                  <a:lnTo>
                    <a:pt x="1870" y="641"/>
                  </a:lnTo>
                  <a:lnTo>
                    <a:pt x="1868" y="641"/>
                  </a:lnTo>
                  <a:lnTo>
                    <a:pt x="1867" y="644"/>
                  </a:lnTo>
                  <a:lnTo>
                    <a:pt x="1867" y="645"/>
                  </a:lnTo>
                  <a:lnTo>
                    <a:pt x="1867" y="648"/>
                  </a:lnTo>
                  <a:lnTo>
                    <a:pt x="1867" y="650"/>
                  </a:lnTo>
                  <a:lnTo>
                    <a:pt x="1868" y="654"/>
                  </a:lnTo>
                  <a:lnTo>
                    <a:pt x="1870" y="656"/>
                  </a:lnTo>
                  <a:lnTo>
                    <a:pt x="1872" y="659"/>
                  </a:lnTo>
                  <a:lnTo>
                    <a:pt x="1875" y="661"/>
                  </a:lnTo>
                  <a:lnTo>
                    <a:pt x="1878" y="663"/>
                  </a:lnTo>
                  <a:lnTo>
                    <a:pt x="1882" y="665"/>
                  </a:lnTo>
                  <a:lnTo>
                    <a:pt x="1884" y="666"/>
                  </a:lnTo>
                  <a:lnTo>
                    <a:pt x="1887" y="669"/>
                  </a:lnTo>
                  <a:lnTo>
                    <a:pt x="1891" y="671"/>
                  </a:lnTo>
                  <a:lnTo>
                    <a:pt x="1893" y="675"/>
                  </a:lnTo>
                  <a:lnTo>
                    <a:pt x="1896" y="676"/>
                  </a:lnTo>
                  <a:lnTo>
                    <a:pt x="1897" y="680"/>
                  </a:lnTo>
                  <a:lnTo>
                    <a:pt x="1897" y="682"/>
                  </a:lnTo>
                  <a:lnTo>
                    <a:pt x="1896" y="685"/>
                  </a:lnTo>
                  <a:lnTo>
                    <a:pt x="1896" y="687"/>
                  </a:lnTo>
                  <a:lnTo>
                    <a:pt x="1894" y="689"/>
                  </a:lnTo>
                  <a:lnTo>
                    <a:pt x="1893" y="690"/>
                  </a:lnTo>
                  <a:lnTo>
                    <a:pt x="1892" y="692"/>
                  </a:lnTo>
                  <a:lnTo>
                    <a:pt x="1891" y="695"/>
                  </a:lnTo>
                  <a:lnTo>
                    <a:pt x="1889" y="697"/>
                  </a:lnTo>
                  <a:lnTo>
                    <a:pt x="1888" y="700"/>
                  </a:lnTo>
                  <a:lnTo>
                    <a:pt x="1882" y="701"/>
                  </a:lnTo>
                  <a:lnTo>
                    <a:pt x="1876" y="699"/>
                  </a:lnTo>
                  <a:lnTo>
                    <a:pt x="1868" y="695"/>
                  </a:lnTo>
                  <a:lnTo>
                    <a:pt x="1862" y="690"/>
                  </a:lnTo>
                  <a:lnTo>
                    <a:pt x="1856" y="685"/>
                  </a:lnTo>
                  <a:lnTo>
                    <a:pt x="1850" y="679"/>
                  </a:lnTo>
                  <a:lnTo>
                    <a:pt x="1843" y="674"/>
                  </a:lnTo>
                  <a:lnTo>
                    <a:pt x="1842" y="674"/>
                  </a:lnTo>
                  <a:lnTo>
                    <a:pt x="1841" y="674"/>
                  </a:lnTo>
                  <a:lnTo>
                    <a:pt x="1840" y="674"/>
                  </a:lnTo>
                  <a:lnTo>
                    <a:pt x="1840" y="675"/>
                  </a:lnTo>
                  <a:lnTo>
                    <a:pt x="1841" y="676"/>
                  </a:lnTo>
                  <a:lnTo>
                    <a:pt x="1841" y="677"/>
                  </a:lnTo>
                  <a:lnTo>
                    <a:pt x="1841" y="679"/>
                  </a:lnTo>
                  <a:lnTo>
                    <a:pt x="1840" y="680"/>
                  </a:lnTo>
                  <a:lnTo>
                    <a:pt x="1837" y="681"/>
                  </a:lnTo>
                  <a:lnTo>
                    <a:pt x="1836" y="681"/>
                  </a:lnTo>
                  <a:lnTo>
                    <a:pt x="1833" y="682"/>
                  </a:lnTo>
                  <a:lnTo>
                    <a:pt x="1832" y="684"/>
                  </a:lnTo>
                  <a:lnTo>
                    <a:pt x="1831" y="685"/>
                  </a:lnTo>
                  <a:lnTo>
                    <a:pt x="1830" y="687"/>
                  </a:lnTo>
                  <a:lnTo>
                    <a:pt x="1830" y="690"/>
                  </a:lnTo>
                  <a:lnTo>
                    <a:pt x="1832" y="691"/>
                  </a:lnTo>
                  <a:lnTo>
                    <a:pt x="1835" y="694"/>
                  </a:lnTo>
                  <a:lnTo>
                    <a:pt x="1837" y="696"/>
                  </a:lnTo>
                  <a:lnTo>
                    <a:pt x="1841" y="697"/>
                  </a:lnTo>
                  <a:lnTo>
                    <a:pt x="1843" y="700"/>
                  </a:lnTo>
                  <a:lnTo>
                    <a:pt x="1845" y="701"/>
                  </a:lnTo>
                  <a:lnTo>
                    <a:pt x="1845" y="704"/>
                  </a:lnTo>
                  <a:lnTo>
                    <a:pt x="1843" y="705"/>
                  </a:lnTo>
                  <a:lnTo>
                    <a:pt x="1843" y="706"/>
                  </a:lnTo>
                  <a:lnTo>
                    <a:pt x="1841" y="707"/>
                  </a:lnTo>
                  <a:lnTo>
                    <a:pt x="1840" y="707"/>
                  </a:lnTo>
                  <a:lnTo>
                    <a:pt x="1837" y="707"/>
                  </a:lnTo>
                  <a:lnTo>
                    <a:pt x="1836" y="709"/>
                  </a:lnTo>
                  <a:lnTo>
                    <a:pt x="1835" y="710"/>
                  </a:lnTo>
                  <a:lnTo>
                    <a:pt x="1833" y="711"/>
                  </a:lnTo>
                  <a:lnTo>
                    <a:pt x="1833" y="712"/>
                  </a:lnTo>
                  <a:lnTo>
                    <a:pt x="1835" y="715"/>
                  </a:lnTo>
                  <a:lnTo>
                    <a:pt x="1836" y="715"/>
                  </a:lnTo>
                  <a:lnTo>
                    <a:pt x="1838" y="716"/>
                  </a:lnTo>
                  <a:lnTo>
                    <a:pt x="1841" y="717"/>
                  </a:lnTo>
                  <a:lnTo>
                    <a:pt x="1845" y="718"/>
                  </a:lnTo>
                  <a:lnTo>
                    <a:pt x="1847" y="720"/>
                  </a:lnTo>
                  <a:lnTo>
                    <a:pt x="1850" y="721"/>
                  </a:lnTo>
                  <a:lnTo>
                    <a:pt x="1851" y="723"/>
                  </a:lnTo>
                  <a:lnTo>
                    <a:pt x="1852" y="728"/>
                  </a:lnTo>
                  <a:lnTo>
                    <a:pt x="1853" y="733"/>
                  </a:lnTo>
                  <a:lnTo>
                    <a:pt x="1856" y="737"/>
                  </a:lnTo>
                  <a:lnTo>
                    <a:pt x="1860" y="740"/>
                  </a:lnTo>
                  <a:lnTo>
                    <a:pt x="1863" y="743"/>
                  </a:lnTo>
                  <a:lnTo>
                    <a:pt x="1867" y="746"/>
                  </a:lnTo>
                  <a:lnTo>
                    <a:pt x="1870" y="750"/>
                  </a:lnTo>
                  <a:lnTo>
                    <a:pt x="1884" y="766"/>
                  </a:lnTo>
                  <a:lnTo>
                    <a:pt x="1892" y="772"/>
                  </a:lnTo>
                  <a:lnTo>
                    <a:pt x="1898" y="778"/>
                  </a:lnTo>
                  <a:lnTo>
                    <a:pt x="1903" y="787"/>
                  </a:lnTo>
                  <a:lnTo>
                    <a:pt x="1906" y="797"/>
                  </a:lnTo>
                  <a:lnTo>
                    <a:pt x="1907" y="801"/>
                  </a:lnTo>
                  <a:lnTo>
                    <a:pt x="1908" y="804"/>
                  </a:lnTo>
                  <a:lnTo>
                    <a:pt x="1911" y="808"/>
                  </a:lnTo>
                  <a:lnTo>
                    <a:pt x="1911" y="812"/>
                  </a:lnTo>
                  <a:lnTo>
                    <a:pt x="1913" y="818"/>
                  </a:lnTo>
                  <a:lnTo>
                    <a:pt x="1913" y="822"/>
                  </a:lnTo>
                  <a:lnTo>
                    <a:pt x="1914" y="827"/>
                  </a:lnTo>
                  <a:lnTo>
                    <a:pt x="1914" y="830"/>
                  </a:lnTo>
                  <a:lnTo>
                    <a:pt x="1917" y="842"/>
                  </a:lnTo>
                  <a:lnTo>
                    <a:pt x="1919" y="854"/>
                  </a:lnTo>
                  <a:lnTo>
                    <a:pt x="1919" y="854"/>
                  </a:lnTo>
                  <a:lnTo>
                    <a:pt x="1918" y="854"/>
                  </a:lnTo>
                  <a:lnTo>
                    <a:pt x="1917" y="853"/>
                  </a:lnTo>
                  <a:lnTo>
                    <a:pt x="1916" y="852"/>
                  </a:lnTo>
                  <a:lnTo>
                    <a:pt x="1914" y="850"/>
                  </a:lnTo>
                  <a:lnTo>
                    <a:pt x="1914" y="849"/>
                  </a:lnTo>
                  <a:lnTo>
                    <a:pt x="1914" y="848"/>
                  </a:lnTo>
                  <a:lnTo>
                    <a:pt x="1912" y="845"/>
                  </a:lnTo>
                  <a:lnTo>
                    <a:pt x="1911" y="843"/>
                  </a:lnTo>
                  <a:lnTo>
                    <a:pt x="1908" y="840"/>
                  </a:lnTo>
                  <a:lnTo>
                    <a:pt x="1907" y="838"/>
                  </a:lnTo>
                  <a:lnTo>
                    <a:pt x="1906" y="837"/>
                  </a:lnTo>
                  <a:lnTo>
                    <a:pt x="1904" y="837"/>
                  </a:lnTo>
                  <a:lnTo>
                    <a:pt x="1903" y="838"/>
                  </a:lnTo>
                  <a:lnTo>
                    <a:pt x="1902" y="839"/>
                  </a:lnTo>
                  <a:lnTo>
                    <a:pt x="1902" y="842"/>
                  </a:lnTo>
                  <a:lnTo>
                    <a:pt x="1901" y="843"/>
                  </a:lnTo>
                  <a:lnTo>
                    <a:pt x="1898" y="845"/>
                  </a:lnTo>
                  <a:lnTo>
                    <a:pt x="1893" y="843"/>
                  </a:lnTo>
                  <a:lnTo>
                    <a:pt x="1888" y="837"/>
                  </a:lnTo>
                  <a:lnTo>
                    <a:pt x="1882" y="829"/>
                  </a:lnTo>
                  <a:lnTo>
                    <a:pt x="1877" y="823"/>
                  </a:lnTo>
                  <a:lnTo>
                    <a:pt x="1875" y="817"/>
                  </a:lnTo>
                  <a:lnTo>
                    <a:pt x="1872" y="809"/>
                  </a:lnTo>
                  <a:lnTo>
                    <a:pt x="1870" y="801"/>
                  </a:lnTo>
                  <a:lnTo>
                    <a:pt x="1866" y="792"/>
                  </a:lnTo>
                  <a:lnTo>
                    <a:pt x="1858" y="786"/>
                  </a:lnTo>
                  <a:lnTo>
                    <a:pt x="1855" y="784"/>
                  </a:lnTo>
                  <a:lnTo>
                    <a:pt x="1851" y="783"/>
                  </a:lnTo>
                  <a:lnTo>
                    <a:pt x="1847" y="781"/>
                  </a:lnTo>
                  <a:lnTo>
                    <a:pt x="1843" y="778"/>
                  </a:lnTo>
                  <a:lnTo>
                    <a:pt x="1841" y="776"/>
                  </a:lnTo>
                  <a:lnTo>
                    <a:pt x="1837" y="773"/>
                  </a:lnTo>
                  <a:lnTo>
                    <a:pt x="1835" y="769"/>
                  </a:lnTo>
                  <a:lnTo>
                    <a:pt x="1830" y="766"/>
                  </a:lnTo>
                  <a:lnTo>
                    <a:pt x="1825" y="761"/>
                  </a:lnTo>
                  <a:lnTo>
                    <a:pt x="1820" y="757"/>
                  </a:lnTo>
                  <a:lnTo>
                    <a:pt x="1815" y="755"/>
                  </a:lnTo>
                  <a:lnTo>
                    <a:pt x="1812" y="753"/>
                  </a:lnTo>
                  <a:lnTo>
                    <a:pt x="1811" y="752"/>
                  </a:lnTo>
                  <a:lnTo>
                    <a:pt x="1810" y="751"/>
                  </a:lnTo>
                  <a:lnTo>
                    <a:pt x="1810" y="750"/>
                  </a:lnTo>
                  <a:lnTo>
                    <a:pt x="1807" y="747"/>
                  </a:lnTo>
                  <a:lnTo>
                    <a:pt x="1804" y="745"/>
                  </a:lnTo>
                  <a:lnTo>
                    <a:pt x="1801" y="745"/>
                  </a:lnTo>
                  <a:lnTo>
                    <a:pt x="1802" y="748"/>
                  </a:lnTo>
                  <a:lnTo>
                    <a:pt x="1805" y="752"/>
                  </a:lnTo>
                  <a:lnTo>
                    <a:pt x="1807" y="756"/>
                  </a:lnTo>
                  <a:lnTo>
                    <a:pt x="1811" y="758"/>
                  </a:lnTo>
                  <a:lnTo>
                    <a:pt x="1816" y="761"/>
                  </a:lnTo>
                  <a:lnTo>
                    <a:pt x="1820" y="762"/>
                  </a:lnTo>
                  <a:lnTo>
                    <a:pt x="1823" y="767"/>
                  </a:lnTo>
                  <a:lnTo>
                    <a:pt x="1828" y="772"/>
                  </a:lnTo>
                  <a:lnTo>
                    <a:pt x="1832" y="777"/>
                  </a:lnTo>
                  <a:lnTo>
                    <a:pt x="1838" y="781"/>
                  </a:lnTo>
                  <a:lnTo>
                    <a:pt x="1841" y="782"/>
                  </a:lnTo>
                  <a:lnTo>
                    <a:pt x="1843" y="783"/>
                  </a:lnTo>
                  <a:lnTo>
                    <a:pt x="1847" y="784"/>
                  </a:lnTo>
                  <a:lnTo>
                    <a:pt x="1851" y="786"/>
                  </a:lnTo>
                  <a:lnTo>
                    <a:pt x="1853" y="788"/>
                  </a:lnTo>
                  <a:lnTo>
                    <a:pt x="1856" y="791"/>
                  </a:lnTo>
                  <a:lnTo>
                    <a:pt x="1857" y="793"/>
                  </a:lnTo>
                  <a:lnTo>
                    <a:pt x="1858" y="796"/>
                  </a:lnTo>
                  <a:lnTo>
                    <a:pt x="1857" y="797"/>
                  </a:lnTo>
                  <a:lnTo>
                    <a:pt x="1857" y="798"/>
                  </a:lnTo>
                  <a:lnTo>
                    <a:pt x="1856" y="799"/>
                  </a:lnTo>
                  <a:lnTo>
                    <a:pt x="1853" y="799"/>
                  </a:lnTo>
                  <a:lnTo>
                    <a:pt x="1852" y="801"/>
                  </a:lnTo>
                  <a:lnTo>
                    <a:pt x="1851" y="802"/>
                  </a:lnTo>
                  <a:lnTo>
                    <a:pt x="1850" y="803"/>
                  </a:lnTo>
                  <a:lnTo>
                    <a:pt x="1848" y="804"/>
                  </a:lnTo>
                  <a:lnTo>
                    <a:pt x="1846" y="804"/>
                  </a:lnTo>
                  <a:lnTo>
                    <a:pt x="1843" y="804"/>
                  </a:lnTo>
                  <a:lnTo>
                    <a:pt x="1843" y="804"/>
                  </a:lnTo>
                  <a:lnTo>
                    <a:pt x="1842" y="803"/>
                  </a:lnTo>
                  <a:lnTo>
                    <a:pt x="1840" y="802"/>
                  </a:lnTo>
                  <a:lnTo>
                    <a:pt x="1838" y="802"/>
                  </a:lnTo>
                  <a:lnTo>
                    <a:pt x="1837" y="801"/>
                  </a:lnTo>
                  <a:lnTo>
                    <a:pt x="1836" y="801"/>
                  </a:lnTo>
                  <a:lnTo>
                    <a:pt x="1836" y="802"/>
                  </a:lnTo>
                  <a:lnTo>
                    <a:pt x="1837" y="804"/>
                  </a:lnTo>
                  <a:lnTo>
                    <a:pt x="1840" y="807"/>
                  </a:lnTo>
                  <a:lnTo>
                    <a:pt x="1843" y="809"/>
                  </a:lnTo>
                  <a:lnTo>
                    <a:pt x="1846" y="812"/>
                  </a:lnTo>
                  <a:lnTo>
                    <a:pt x="1850" y="813"/>
                  </a:lnTo>
                  <a:lnTo>
                    <a:pt x="1851" y="814"/>
                  </a:lnTo>
                  <a:lnTo>
                    <a:pt x="1853" y="817"/>
                  </a:lnTo>
                  <a:lnTo>
                    <a:pt x="1855" y="818"/>
                  </a:lnTo>
                  <a:lnTo>
                    <a:pt x="1855" y="819"/>
                  </a:lnTo>
                  <a:lnTo>
                    <a:pt x="1855" y="819"/>
                  </a:lnTo>
                  <a:lnTo>
                    <a:pt x="1853" y="820"/>
                  </a:lnTo>
                  <a:lnTo>
                    <a:pt x="1852" y="820"/>
                  </a:lnTo>
                  <a:lnTo>
                    <a:pt x="1850" y="820"/>
                  </a:lnTo>
                  <a:lnTo>
                    <a:pt x="1848" y="820"/>
                  </a:lnTo>
                  <a:lnTo>
                    <a:pt x="1847" y="819"/>
                  </a:lnTo>
                  <a:lnTo>
                    <a:pt x="1846" y="819"/>
                  </a:lnTo>
                  <a:lnTo>
                    <a:pt x="1846" y="822"/>
                  </a:lnTo>
                  <a:lnTo>
                    <a:pt x="1846" y="823"/>
                  </a:lnTo>
                  <a:lnTo>
                    <a:pt x="1847" y="824"/>
                  </a:lnTo>
                  <a:lnTo>
                    <a:pt x="1850" y="827"/>
                  </a:lnTo>
                  <a:lnTo>
                    <a:pt x="1851" y="827"/>
                  </a:lnTo>
                  <a:lnTo>
                    <a:pt x="1851" y="828"/>
                  </a:lnTo>
                  <a:lnTo>
                    <a:pt x="1853" y="830"/>
                  </a:lnTo>
                  <a:lnTo>
                    <a:pt x="1855" y="833"/>
                  </a:lnTo>
                  <a:lnTo>
                    <a:pt x="1856" y="835"/>
                  </a:lnTo>
                  <a:lnTo>
                    <a:pt x="1860" y="838"/>
                  </a:lnTo>
                  <a:lnTo>
                    <a:pt x="1862" y="839"/>
                  </a:lnTo>
                  <a:lnTo>
                    <a:pt x="1865" y="839"/>
                  </a:lnTo>
                  <a:lnTo>
                    <a:pt x="1868" y="838"/>
                  </a:lnTo>
                  <a:lnTo>
                    <a:pt x="1870" y="838"/>
                  </a:lnTo>
                  <a:lnTo>
                    <a:pt x="1872" y="838"/>
                  </a:lnTo>
                  <a:lnTo>
                    <a:pt x="1875" y="838"/>
                  </a:lnTo>
                  <a:lnTo>
                    <a:pt x="1880" y="842"/>
                  </a:lnTo>
                  <a:lnTo>
                    <a:pt x="1884" y="845"/>
                  </a:lnTo>
                  <a:lnTo>
                    <a:pt x="1891" y="848"/>
                  </a:lnTo>
                  <a:lnTo>
                    <a:pt x="1893" y="849"/>
                  </a:lnTo>
                  <a:lnTo>
                    <a:pt x="1896" y="852"/>
                  </a:lnTo>
                  <a:lnTo>
                    <a:pt x="1901" y="854"/>
                  </a:lnTo>
                  <a:lnTo>
                    <a:pt x="1903" y="857"/>
                  </a:lnTo>
                  <a:lnTo>
                    <a:pt x="1907" y="858"/>
                  </a:lnTo>
                  <a:lnTo>
                    <a:pt x="1909" y="860"/>
                  </a:lnTo>
                  <a:lnTo>
                    <a:pt x="1912" y="863"/>
                  </a:lnTo>
                  <a:lnTo>
                    <a:pt x="1913" y="865"/>
                  </a:lnTo>
                  <a:lnTo>
                    <a:pt x="1914" y="869"/>
                  </a:lnTo>
                  <a:lnTo>
                    <a:pt x="1913" y="871"/>
                  </a:lnTo>
                  <a:lnTo>
                    <a:pt x="1912" y="874"/>
                  </a:lnTo>
                  <a:lnTo>
                    <a:pt x="1909" y="876"/>
                  </a:lnTo>
                  <a:lnTo>
                    <a:pt x="1907" y="878"/>
                  </a:lnTo>
                  <a:lnTo>
                    <a:pt x="1903" y="880"/>
                  </a:lnTo>
                  <a:lnTo>
                    <a:pt x="1901" y="881"/>
                  </a:lnTo>
                  <a:lnTo>
                    <a:pt x="1899" y="883"/>
                  </a:lnTo>
                  <a:lnTo>
                    <a:pt x="1898" y="885"/>
                  </a:lnTo>
                  <a:lnTo>
                    <a:pt x="1897" y="889"/>
                  </a:lnTo>
                  <a:lnTo>
                    <a:pt x="1896" y="893"/>
                  </a:lnTo>
                  <a:lnTo>
                    <a:pt x="1893" y="895"/>
                  </a:lnTo>
                  <a:lnTo>
                    <a:pt x="1892" y="895"/>
                  </a:lnTo>
                  <a:lnTo>
                    <a:pt x="1889" y="896"/>
                  </a:lnTo>
                  <a:lnTo>
                    <a:pt x="1887" y="896"/>
                  </a:lnTo>
                  <a:lnTo>
                    <a:pt x="1884" y="896"/>
                  </a:lnTo>
                  <a:lnTo>
                    <a:pt x="1882" y="898"/>
                  </a:lnTo>
                  <a:lnTo>
                    <a:pt x="1878" y="904"/>
                  </a:lnTo>
                  <a:lnTo>
                    <a:pt x="1875" y="911"/>
                  </a:lnTo>
                  <a:lnTo>
                    <a:pt x="1871" y="917"/>
                  </a:lnTo>
                  <a:lnTo>
                    <a:pt x="1866" y="922"/>
                  </a:lnTo>
                  <a:lnTo>
                    <a:pt x="1858" y="924"/>
                  </a:lnTo>
                  <a:lnTo>
                    <a:pt x="1851" y="922"/>
                  </a:lnTo>
                  <a:lnTo>
                    <a:pt x="1841" y="924"/>
                  </a:lnTo>
                  <a:lnTo>
                    <a:pt x="1833" y="926"/>
                  </a:lnTo>
                  <a:lnTo>
                    <a:pt x="1831" y="926"/>
                  </a:lnTo>
                  <a:lnTo>
                    <a:pt x="1827" y="926"/>
                  </a:lnTo>
                  <a:lnTo>
                    <a:pt x="1825" y="927"/>
                  </a:lnTo>
                  <a:lnTo>
                    <a:pt x="1822" y="929"/>
                  </a:lnTo>
                  <a:lnTo>
                    <a:pt x="1820" y="930"/>
                  </a:lnTo>
                  <a:lnTo>
                    <a:pt x="1817" y="931"/>
                  </a:lnTo>
                  <a:lnTo>
                    <a:pt x="1815" y="934"/>
                  </a:lnTo>
                  <a:lnTo>
                    <a:pt x="1812" y="935"/>
                  </a:lnTo>
                  <a:lnTo>
                    <a:pt x="1809" y="936"/>
                  </a:lnTo>
                  <a:lnTo>
                    <a:pt x="1806" y="936"/>
                  </a:lnTo>
                  <a:lnTo>
                    <a:pt x="1802" y="935"/>
                  </a:lnTo>
                  <a:lnTo>
                    <a:pt x="1799" y="932"/>
                  </a:lnTo>
                  <a:lnTo>
                    <a:pt x="1796" y="929"/>
                  </a:lnTo>
                  <a:lnTo>
                    <a:pt x="1792" y="925"/>
                  </a:lnTo>
                  <a:lnTo>
                    <a:pt x="1790" y="921"/>
                  </a:lnTo>
                  <a:lnTo>
                    <a:pt x="1786" y="919"/>
                  </a:lnTo>
                  <a:lnTo>
                    <a:pt x="1784" y="916"/>
                  </a:lnTo>
                  <a:lnTo>
                    <a:pt x="1782" y="920"/>
                  </a:lnTo>
                  <a:lnTo>
                    <a:pt x="1782" y="924"/>
                  </a:lnTo>
                  <a:lnTo>
                    <a:pt x="1784" y="926"/>
                  </a:lnTo>
                  <a:lnTo>
                    <a:pt x="1785" y="929"/>
                  </a:lnTo>
                  <a:lnTo>
                    <a:pt x="1786" y="931"/>
                  </a:lnTo>
                  <a:lnTo>
                    <a:pt x="1789" y="935"/>
                  </a:lnTo>
                  <a:lnTo>
                    <a:pt x="1789" y="937"/>
                  </a:lnTo>
                  <a:lnTo>
                    <a:pt x="1790" y="939"/>
                  </a:lnTo>
                  <a:lnTo>
                    <a:pt x="1789" y="941"/>
                  </a:lnTo>
                  <a:lnTo>
                    <a:pt x="1786" y="942"/>
                  </a:lnTo>
                  <a:lnTo>
                    <a:pt x="1784" y="945"/>
                  </a:lnTo>
                  <a:lnTo>
                    <a:pt x="1780" y="947"/>
                  </a:lnTo>
                  <a:lnTo>
                    <a:pt x="1775" y="949"/>
                  </a:lnTo>
                  <a:lnTo>
                    <a:pt x="1770" y="950"/>
                  </a:lnTo>
                  <a:lnTo>
                    <a:pt x="1767" y="951"/>
                  </a:lnTo>
                  <a:lnTo>
                    <a:pt x="1765" y="952"/>
                  </a:lnTo>
                  <a:lnTo>
                    <a:pt x="1765" y="955"/>
                  </a:lnTo>
                  <a:lnTo>
                    <a:pt x="1765" y="956"/>
                  </a:lnTo>
                  <a:lnTo>
                    <a:pt x="1765" y="960"/>
                  </a:lnTo>
                  <a:lnTo>
                    <a:pt x="1765" y="962"/>
                  </a:lnTo>
                  <a:lnTo>
                    <a:pt x="1765" y="973"/>
                  </a:lnTo>
                  <a:lnTo>
                    <a:pt x="1764" y="983"/>
                  </a:lnTo>
                  <a:lnTo>
                    <a:pt x="1762" y="991"/>
                  </a:lnTo>
                  <a:lnTo>
                    <a:pt x="1762" y="995"/>
                  </a:lnTo>
                  <a:lnTo>
                    <a:pt x="1761" y="997"/>
                  </a:lnTo>
                  <a:lnTo>
                    <a:pt x="1760" y="998"/>
                  </a:lnTo>
                  <a:lnTo>
                    <a:pt x="1757" y="1000"/>
                  </a:lnTo>
                  <a:lnTo>
                    <a:pt x="1756" y="1001"/>
                  </a:lnTo>
                  <a:lnTo>
                    <a:pt x="1755" y="1002"/>
                  </a:lnTo>
                  <a:lnTo>
                    <a:pt x="1751" y="1003"/>
                  </a:lnTo>
                  <a:lnTo>
                    <a:pt x="1750" y="1006"/>
                  </a:lnTo>
                  <a:lnTo>
                    <a:pt x="1747" y="1008"/>
                  </a:lnTo>
                  <a:lnTo>
                    <a:pt x="1747" y="1011"/>
                  </a:lnTo>
                  <a:lnTo>
                    <a:pt x="1746" y="1014"/>
                  </a:lnTo>
                  <a:lnTo>
                    <a:pt x="1744" y="1017"/>
                  </a:lnTo>
                  <a:lnTo>
                    <a:pt x="1741" y="1019"/>
                  </a:lnTo>
                  <a:lnTo>
                    <a:pt x="1736" y="1023"/>
                  </a:lnTo>
                  <a:lnTo>
                    <a:pt x="1735" y="1023"/>
                  </a:lnTo>
                  <a:lnTo>
                    <a:pt x="1733" y="1022"/>
                  </a:lnTo>
                  <a:lnTo>
                    <a:pt x="1731" y="1022"/>
                  </a:lnTo>
                  <a:lnTo>
                    <a:pt x="1729" y="1021"/>
                  </a:lnTo>
                  <a:lnTo>
                    <a:pt x="1728" y="1019"/>
                  </a:lnTo>
                  <a:lnTo>
                    <a:pt x="1726" y="1019"/>
                  </a:lnTo>
                  <a:lnTo>
                    <a:pt x="1724" y="1022"/>
                  </a:lnTo>
                  <a:lnTo>
                    <a:pt x="1723" y="1023"/>
                  </a:lnTo>
                  <a:lnTo>
                    <a:pt x="1723" y="1024"/>
                  </a:lnTo>
                  <a:lnTo>
                    <a:pt x="1721" y="1027"/>
                  </a:lnTo>
                  <a:lnTo>
                    <a:pt x="1721" y="1028"/>
                  </a:lnTo>
                  <a:lnTo>
                    <a:pt x="1720" y="1028"/>
                  </a:lnTo>
                  <a:lnTo>
                    <a:pt x="1718" y="1028"/>
                  </a:lnTo>
                  <a:lnTo>
                    <a:pt x="1715" y="1027"/>
                  </a:lnTo>
                  <a:lnTo>
                    <a:pt x="1713" y="1026"/>
                  </a:lnTo>
                  <a:lnTo>
                    <a:pt x="1710" y="1024"/>
                  </a:lnTo>
                  <a:lnTo>
                    <a:pt x="1708" y="1022"/>
                  </a:lnTo>
                  <a:lnTo>
                    <a:pt x="1706" y="1019"/>
                  </a:lnTo>
                  <a:lnTo>
                    <a:pt x="1708" y="1017"/>
                  </a:lnTo>
                  <a:lnTo>
                    <a:pt x="1708" y="1016"/>
                  </a:lnTo>
                  <a:lnTo>
                    <a:pt x="1709" y="1013"/>
                  </a:lnTo>
                  <a:lnTo>
                    <a:pt x="1710" y="1011"/>
                  </a:lnTo>
                  <a:lnTo>
                    <a:pt x="1710" y="1007"/>
                  </a:lnTo>
                  <a:lnTo>
                    <a:pt x="1710" y="1006"/>
                  </a:lnTo>
                  <a:lnTo>
                    <a:pt x="1709" y="1005"/>
                  </a:lnTo>
                  <a:lnTo>
                    <a:pt x="1708" y="1005"/>
                  </a:lnTo>
                  <a:lnTo>
                    <a:pt x="1705" y="1005"/>
                  </a:lnTo>
                  <a:lnTo>
                    <a:pt x="1704" y="1005"/>
                  </a:lnTo>
                  <a:lnTo>
                    <a:pt x="1703" y="1006"/>
                  </a:lnTo>
                  <a:lnTo>
                    <a:pt x="1703" y="1007"/>
                  </a:lnTo>
                  <a:lnTo>
                    <a:pt x="1701" y="1011"/>
                  </a:lnTo>
                  <a:lnTo>
                    <a:pt x="1701" y="1014"/>
                  </a:lnTo>
                  <a:lnTo>
                    <a:pt x="1701" y="1018"/>
                  </a:lnTo>
                  <a:lnTo>
                    <a:pt x="1701" y="1021"/>
                  </a:lnTo>
                  <a:lnTo>
                    <a:pt x="1700" y="1022"/>
                  </a:lnTo>
                  <a:lnTo>
                    <a:pt x="1698" y="1024"/>
                  </a:lnTo>
                  <a:lnTo>
                    <a:pt x="1694" y="1026"/>
                  </a:lnTo>
                  <a:lnTo>
                    <a:pt x="1693" y="1026"/>
                  </a:lnTo>
                  <a:lnTo>
                    <a:pt x="1690" y="1028"/>
                  </a:lnTo>
                  <a:lnTo>
                    <a:pt x="1689" y="1029"/>
                  </a:lnTo>
                  <a:lnTo>
                    <a:pt x="1686" y="1031"/>
                  </a:lnTo>
                  <a:lnTo>
                    <a:pt x="1684" y="1031"/>
                  </a:lnTo>
                  <a:lnTo>
                    <a:pt x="1680" y="1031"/>
                  </a:lnTo>
                  <a:lnTo>
                    <a:pt x="1678" y="1032"/>
                  </a:lnTo>
                  <a:lnTo>
                    <a:pt x="1675" y="1033"/>
                  </a:lnTo>
                  <a:lnTo>
                    <a:pt x="1674" y="1036"/>
                  </a:lnTo>
                  <a:lnTo>
                    <a:pt x="1673" y="1038"/>
                  </a:lnTo>
                  <a:lnTo>
                    <a:pt x="1673" y="1039"/>
                  </a:lnTo>
                  <a:lnTo>
                    <a:pt x="1673" y="1042"/>
                  </a:lnTo>
                  <a:lnTo>
                    <a:pt x="1671" y="1044"/>
                  </a:lnTo>
                  <a:lnTo>
                    <a:pt x="1671" y="1046"/>
                  </a:lnTo>
                  <a:lnTo>
                    <a:pt x="1670" y="1047"/>
                  </a:lnTo>
                  <a:lnTo>
                    <a:pt x="1669" y="1048"/>
                  </a:lnTo>
                  <a:lnTo>
                    <a:pt x="1668" y="1048"/>
                  </a:lnTo>
                  <a:lnTo>
                    <a:pt x="1666" y="1049"/>
                  </a:lnTo>
                  <a:lnTo>
                    <a:pt x="1665" y="1051"/>
                  </a:lnTo>
                  <a:lnTo>
                    <a:pt x="1665" y="1052"/>
                  </a:lnTo>
                  <a:lnTo>
                    <a:pt x="1668" y="1052"/>
                  </a:lnTo>
                  <a:lnTo>
                    <a:pt x="1669" y="1053"/>
                  </a:lnTo>
                  <a:lnTo>
                    <a:pt x="1671" y="1056"/>
                  </a:lnTo>
                  <a:lnTo>
                    <a:pt x="1673" y="1057"/>
                  </a:lnTo>
                  <a:lnTo>
                    <a:pt x="1674" y="1059"/>
                  </a:lnTo>
                  <a:lnTo>
                    <a:pt x="1671" y="1060"/>
                  </a:lnTo>
                  <a:lnTo>
                    <a:pt x="1669" y="1060"/>
                  </a:lnTo>
                  <a:lnTo>
                    <a:pt x="1666" y="1059"/>
                  </a:lnTo>
                  <a:lnTo>
                    <a:pt x="1665" y="1059"/>
                  </a:lnTo>
                  <a:lnTo>
                    <a:pt x="1663" y="1059"/>
                  </a:lnTo>
                  <a:lnTo>
                    <a:pt x="1662" y="1059"/>
                  </a:lnTo>
                  <a:lnTo>
                    <a:pt x="1659" y="1060"/>
                  </a:lnTo>
                  <a:lnTo>
                    <a:pt x="1657" y="1062"/>
                  </a:lnTo>
                  <a:lnTo>
                    <a:pt x="1654" y="1063"/>
                  </a:lnTo>
                  <a:lnTo>
                    <a:pt x="1654" y="1065"/>
                  </a:lnTo>
                  <a:lnTo>
                    <a:pt x="1654" y="1068"/>
                  </a:lnTo>
                  <a:lnTo>
                    <a:pt x="1655" y="1070"/>
                  </a:lnTo>
                  <a:lnTo>
                    <a:pt x="1658" y="1074"/>
                  </a:lnTo>
                  <a:lnTo>
                    <a:pt x="1660" y="1075"/>
                  </a:lnTo>
                  <a:lnTo>
                    <a:pt x="1663" y="1077"/>
                  </a:lnTo>
                  <a:lnTo>
                    <a:pt x="1664" y="1079"/>
                  </a:lnTo>
                  <a:lnTo>
                    <a:pt x="1666" y="1080"/>
                  </a:lnTo>
                  <a:lnTo>
                    <a:pt x="1668" y="1082"/>
                  </a:lnTo>
                  <a:lnTo>
                    <a:pt x="1669" y="1084"/>
                  </a:lnTo>
                  <a:lnTo>
                    <a:pt x="1668" y="1085"/>
                  </a:lnTo>
                  <a:lnTo>
                    <a:pt x="1666" y="1087"/>
                  </a:lnTo>
                  <a:lnTo>
                    <a:pt x="1663" y="1088"/>
                  </a:lnTo>
                  <a:lnTo>
                    <a:pt x="1662" y="1089"/>
                  </a:lnTo>
                  <a:lnTo>
                    <a:pt x="1660" y="1092"/>
                  </a:lnTo>
                  <a:lnTo>
                    <a:pt x="1660" y="1094"/>
                  </a:lnTo>
                  <a:lnTo>
                    <a:pt x="1660" y="1098"/>
                  </a:lnTo>
                  <a:lnTo>
                    <a:pt x="1662" y="1100"/>
                  </a:lnTo>
                  <a:lnTo>
                    <a:pt x="1663" y="1103"/>
                  </a:lnTo>
                  <a:lnTo>
                    <a:pt x="1668" y="1109"/>
                  </a:lnTo>
                  <a:lnTo>
                    <a:pt x="1669" y="1116"/>
                  </a:lnTo>
                  <a:lnTo>
                    <a:pt x="1668" y="1124"/>
                  </a:lnTo>
                  <a:lnTo>
                    <a:pt x="1666" y="1129"/>
                  </a:lnTo>
                  <a:lnTo>
                    <a:pt x="1664" y="1134"/>
                  </a:lnTo>
                  <a:lnTo>
                    <a:pt x="1662" y="1138"/>
                  </a:lnTo>
                  <a:lnTo>
                    <a:pt x="1658" y="1140"/>
                  </a:lnTo>
                  <a:lnTo>
                    <a:pt x="1657" y="1141"/>
                  </a:lnTo>
                  <a:lnTo>
                    <a:pt x="1655" y="1145"/>
                  </a:lnTo>
                  <a:lnTo>
                    <a:pt x="1655" y="1149"/>
                  </a:lnTo>
                  <a:lnTo>
                    <a:pt x="1655" y="1154"/>
                  </a:lnTo>
                  <a:lnTo>
                    <a:pt x="1655" y="1157"/>
                  </a:lnTo>
                  <a:lnTo>
                    <a:pt x="1655" y="1160"/>
                  </a:lnTo>
                  <a:lnTo>
                    <a:pt x="1655" y="1162"/>
                  </a:lnTo>
                  <a:lnTo>
                    <a:pt x="1654" y="1164"/>
                  </a:lnTo>
                  <a:lnTo>
                    <a:pt x="1652" y="1164"/>
                  </a:lnTo>
                  <a:lnTo>
                    <a:pt x="1649" y="1164"/>
                  </a:lnTo>
                  <a:lnTo>
                    <a:pt x="1647" y="1164"/>
                  </a:lnTo>
                  <a:lnTo>
                    <a:pt x="1644" y="1165"/>
                  </a:lnTo>
                  <a:lnTo>
                    <a:pt x="1643" y="1165"/>
                  </a:lnTo>
                  <a:lnTo>
                    <a:pt x="1640" y="1166"/>
                  </a:lnTo>
                  <a:lnTo>
                    <a:pt x="1639" y="1169"/>
                  </a:lnTo>
                  <a:lnTo>
                    <a:pt x="1640" y="1175"/>
                  </a:lnTo>
                  <a:lnTo>
                    <a:pt x="1643" y="1182"/>
                  </a:lnTo>
                  <a:lnTo>
                    <a:pt x="1645" y="1189"/>
                  </a:lnTo>
                  <a:lnTo>
                    <a:pt x="1648" y="1201"/>
                  </a:lnTo>
                  <a:lnTo>
                    <a:pt x="1650" y="1212"/>
                  </a:lnTo>
                  <a:lnTo>
                    <a:pt x="1650" y="1216"/>
                  </a:lnTo>
                  <a:lnTo>
                    <a:pt x="1650" y="1218"/>
                  </a:lnTo>
                  <a:lnTo>
                    <a:pt x="1649" y="1222"/>
                  </a:lnTo>
                  <a:lnTo>
                    <a:pt x="1648" y="1225"/>
                  </a:lnTo>
                  <a:lnTo>
                    <a:pt x="1647" y="1227"/>
                  </a:lnTo>
                  <a:lnTo>
                    <a:pt x="1645" y="1231"/>
                  </a:lnTo>
                  <a:lnTo>
                    <a:pt x="1642" y="1237"/>
                  </a:lnTo>
                  <a:lnTo>
                    <a:pt x="1640" y="1243"/>
                  </a:lnTo>
                  <a:lnTo>
                    <a:pt x="1639" y="1252"/>
                  </a:lnTo>
                  <a:lnTo>
                    <a:pt x="1640" y="1257"/>
                  </a:lnTo>
                  <a:lnTo>
                    <a:pt x="1640" y="1264"/>
                  </a:lnTo>
                  <a:lnTo>
                    <a:pt x="1640" y="1272"/>
                  </a:lnTo>
                  <a:lnTo>
                    <a:pt x="1640" y="1279"/>
                  </a:lnTo>
                  <a:lnTo>
                    <a:pt x="1639" y="1286"/>
                  </a:lnTo>
                  <a:lnTo>
                    <a:pt x="1637" y="1288"/>
                  </a:lnTo>
                  <a:lnTo>
                    <a:pt x="1632" y="1286"/>
                  </a:lnTo>
                  <a:lnTo>
                    <a:pt x="1629" y="1283"/>
                  </a:lnTo>
                  <a:lnTo>
                    <a:pt x="1625" y="1281"/>
                  </a:lnTo>
                  <a:lnTo>
                    <a:pt x="1623" y="1279"/>
                  </a:lnTo>
                  <a:lnTo>
                    <a:pt x="1619" y="1281"/>
                  </a:lnTo>
                  <a:lnTo>
                    <a:pt x="1617" y="1283"/>
                  </a:lnTo>
                  <a:lnTo>
                    <a:pt x="1615" y="1284"/>
                  </a:lnTo>
                  <a:lnTo>
                    <a:pt x="1614" y="1286"/>
                  </a:lnTo>
                  <a:lnTo>
                    <a:pt x="1613" y="1288"/>
                  </a:lnTo>
                  <a:lnTo>
                    <a:pt x="1612" y="1289"/>
                  </a:lnTo>
                  <a:lnTo>
                    <a:pt x="1610" y="1291"/>
                  </a:lnTo>
                  <a:lnTo>
                    <a:pt x="1609" y="1291"/>
                  </a:lnTo>
                  <a:lnTo>
                    <a:pt x="1608" y="1291"/>
                  </a:lnTo>
                  <a:lnTo>
                    <a:pt x="1605" y="1288"/>
                  </a:lnTo>
                  <a:lnTo>
                    <a:pt x="1603" y="1286"/>
                  </a:lnTo>
                  <a:lnTo>
                    <a:pt x="1602" y="1283"/>
                  </a:lnTo>
                  <a:lnTo>
                    <a:pt x="1600" y="1279"/>
                  </a:lnTo>
                  <a:lnTo>
                    <a:pt x="1602" y="1277"/>
                  </a:lnTo>
                  <a:lnTo>
                    <a:pt x="1602" y="1273"/>
                  </a:lnTo>
                  <a:lnTo>
                    <a:pt x="1600" y="1269"/>
                  </a:lnTo>
                  <a:lnTo>
                    <a:pt x="1599" y="1268"/>
                  </a:lnTo>
                  <a:lnTo>
                    <a:pt x="1598" y="1267"/>
                  </a:lnTo>
                  <a:lnTo>
                    <a:pt x="1595" y="1266"/>
                  </a:lnTo>
                  <a:lnTo>
                    <a:pt x="1593" y="1264"/>
                  </a:lnTo>
                  <a:lnTo>
                    <a:pt x="1591" y="1263"/>
                  </a:lnTo>
                  <a:lnTo>
                    <a:pt x="1589" y="1263"/>
                  </a:lnTo>
                  <a:lnTo>
                    <a:pt x="1587" y="1262"/>
                  </a:lnTo>
                  <a:lnTo>
                    <a:pt x="1584" y="1261"/>
                  </a:lnTo>
                  <a:lnTo>
                    <a:pt x="1583" y="1258"/>
                  </a:lnTo>
                  <a:lnTo>
                    <a:pt x="1582" y="1256"/>
                  </a:lnTo>
                  <a:lnTo>
                    <a:pt x="1581" y="1253"/>
                  </a:lnTo>
                  <a:lnTo>
                    <a:pt x="1579" y="1250"/>
                  </a:lnTo>
                  <a:lnTo>
                    <a:pt x="1578" y="1247"/>
                  </a:lnTo>
                  <a:lnTo>
                    <a:pt x="1576" y="1246"/>
                  </a:lnTo>
                  <a:lnTo>
                    <a:pt x="1573" y="1245"/>
                  </a:lnTo>
                  <a:lnTo>
                    <a:pt x="1569" y="1245"/>
                  </a:lnTo>
                  <a:lnTo>
                    <a:pt x="1567" y="1243"/>
                  </a:lnTo>
                  <a:lnTo>
                    <a:pt x="1564" y="1243"/>
                  </a:lnTo>
                  <a:lnTo>
                    <a:pt x="1561" y="1243"/>
                  </a:lnTo>
                  <a:lnTo>
                    <a:pt x="1558" y="1243"/>
                  </a:lnTo>
                  <a:lnTo>
                    <a:pt x="1557" y="1245"/>
                  </a:lnTo>
                  <a:lnTo>
                    <a:pt x="1556" y="1246"/>
                  </a:lnTo>
                  <a:lnTo>
                    <a:pt x="1554" y="1248"/>
                  </a:lnTo>
                  <a:lnTo>
                    <a:pt x="1553" y="1250"/>
                  </a:lnTo>
                  <a:lnTo>
                    <a:pt x="1552" y="1252"/>
                  </a:lnTo>
                  <a:lnTo>
                    <a:pt x="1551" y="1254"/>
                  </a:lnTo>
                  <a:lnTo>
                    <a:pt x="1549" y="1254"/>
                  </a:lnTo>
                  <a:lnTo>
                    <a:pt x="1549" y="1254"/>
                  </a:lnTo>
                  <a:lnTo>
                    <a:pt x="1549" y="1252"/>
                  </a:lnTo>
                  <a:lnTo>
                    <a:pt x="1548" y="1250"/>
                  </a:lnTo>
                  <a:lnTo>
                    <a:pt x="1548" y="1247"/>
                  </a:lnTo>
                  <a:lnTo>
                    <a:pt x="1548" y="1243"/>
                  </a:lnTo>
                  <a:lnTo>
                    <a:pt x="1548" y="1242"/>
                  </a:lnTo>
                  <a:lnTo>
                    <a:pt x="1548" y="1241"/>
                  </a:lnTo>
                  <a:lnTo>
                    <a:pt x="1548" y="1237"/>
                  </a:lnTo>
                  <a:lnTo>
                    <a:pt x="1546" y="1235"/>
                  </a:lnTo>
                  <a:lnTo>
                    <a:pt x="1543" y="1232"/>
                  </a:lnTo>
                  <a:lnTo>
                    <a:pt x="1541" y="1231"/>
                  </a:lnTo>
                  <a:lnTo>
                    <a:pt x="1538" y="1230"/>
                  </a:lnTo>
                  <a:lnTo>
                    <a:pt x="1536" y="1228"/>
                  </a:lnTo>
                  <a:lnTo>
                    <a:pt x="1529" y="1225"/>
                  </a:lnTo>
                  <a:lnTo>
                    <a:pt x="1526" y="1220"/>
                  </a:lnTo>
                  <a:lnTo>
                    <a:pt x="1522" y="1215"/>
                  </a:lnTo>
                  <a:lnTo>
                    <a:pt x="1517" y="1204"/>
                  </a:lnTo>
                  <a:lnTo>
                    <a:pt x="1511" y="1194"/>
                  </a:lnTo>
                  <a:lnTo>
                    <a:pt x="1503" y="1181"/>
                  </a:lnTo>
                  <a:lnTo>
                    <a:pt x="1500" y="1167"/>
                  </a:lnTo>
                  <a:lnTo>
                    <a:pt x="1496" y="1154"/>
                  </a:lnTo>
                  <a:lnTo>
                    <a:pt x="1491" y="1143"/>
                  </a:lnTo>
                  <a:lnTo>
                    <a:pt x="1483" y="1129"/>
                  </a:lnTo>
                  <a:lnTo>
                    <a:pt x="1476" y="1118"/>
                  </a:lnTo>
                  <a:lnTo>
                    <a:pt x="1471" y="1104"/>
                  </a:lnTo>
                  <a:lnTo>
                    <a:pt x="1470" y="1090"/>
                  </a:lnTo>
                  <a:lnTo>
                    <a:pt x="1471" y="1085"/>
                  </a:lnTo>
                  <a:lnTo>
                    <a:pt x="1475" y="1079"/>
                  </a:lnTo>
                  <a:lnTo>
                    <a:pt x="1477" y="1072"/>
                  </a:lnTo>
                  <a:lnTo>
                    <a:pt x="1480" y="1064"/>
                  </a:lnTo>
                  <a:lnTo>
                    <a:pt x="1480" y="1059"/>
                  </a:lnTo>
                  <a:lnTo>
                    <a:pt x="1475" y="1057"/>
                  </a:lnTo>
                  <a:lnTo>
                    <a:pt x="1471" y="1057"/>
                  </a:lnTo>
                  <a:lnTo>
                    <a:pt x="1468" y="1059"/>
                  </a:lnTo>
                  <a:lnTo>
                    <a:pt x="1467" y="1060"/>
                  </a:lnTo>
                  <a:lnTo>
                    <a:pt x="1465" y="1064"/>
                  </a:lnTo>
                  <a:lnTo>
                    <a:pt x="1463" y="1067"/>
                  </a:lnTo>
                  <a:lnTo>
                    <a:pt x="1462" y="1069"/>
                  </a:lnTo>
                  <a:lnTo>
                    <a:pt x="1461" y="1070"/>
                  </a:lnTo>
                  <a:lnTo>
                    <a:pt x="1460" y="1073"/>
                  </a:lnTo>
                  <a:lnTo>
                    <a:pt x="1458" y="1074"/>
                  </a:lnTo>
                  <a:lnTo>
                    <a:pt x="1457" y="1075"/>
                  </a:lnTo>
                  <a:lnTo>
                    <a:pt x="1456" y="1077"/>
                  </a:lnTo>
                  <a:lnTo>
                    <a:pt x="1453" y="1077"/>
                  </a:lnTo>
                  <a:lnTo>
                    <a:pt x="1451" y="1074"/>
                  </a:lnTo>
                  <a:lnTo>
                    <a:pt x="1451" y="1063"/>
                  </a:lnTo>
                  <a:lnTo>
                    <a:pt x="1451" y="1052"/>
                  </a:lnTo>
                  <a:lnTo>
                    <a:pt x="1447" y="1036"/>
                  </a:lnTo>
                  <a:lnTo>
                    <a:pt x="1444" y="1023"/>
                  </a:lnTo>
                  <a:lnTo>
                    <a:pt x="1441" y="1013"/>
                  </a:lnTo>
                  <a:lnTo>
                    <a:pt x="1439" y="1007"/>
                  </a:lnTo>
                  <a:lnTo>
                    <a:pt x="1434" y="1000"/>
                  </a:lnTo>
                  <a:lnTo>
                    <a:pt x="1417" y="976"/>
                  </a:lnTo>
                  <a:lnTo>
                    <a:pt x="1415" y="968"/>
                  </a:lnTo>
                  <a:lnTo>
                    <a:pt x="1415" y="962"/>
                  </a:lnTo>
                  <a:lnTo>
                    <a:pt x="1417" y="955"/>
                  </a:lnTo>
                  <a:lnTo>
                    <a:pt x="1419" y="952"/>
                  </a:lnTo>
                  <a:lnTo>
                    <a:pt x="1420" y="950"/>
                  </a:lnTo>
                  <a:lnTo>
                    <a:pt x="1421" y="947"/>
                  </a:lnTo>
                  <a:lnTo>
                    <a:pt x="1422" y="945"/>
                  </a:lnTo>
                  <a:lnTo>
                    <a:pt x="1422" y="942"/>
                  </a:lnTo>
                  <a:lnTo>
                    <a:pt x="1417" y="941"/>
                  </a:lnTo>
                  <a:lnTo>
                    <a:pt x="1411" y="939"/>
                  </a:lnTo>
                  <a:lnTo>
                    <a:pt x="1407" y="935"/>
                  </a:lnTo>
                  <a:lnTo>
                    <a:pt x="1405" y="931"/>
                  </a:lnTo>
                  <a:lnTo>
                    <a:pt x="1404" y="930"/>
                  </a:lnTo>
                  <a:lnTo>
                    <a:pt x="1402" y="929"/>
                  </a:lnTo>
                  <a:lnTo>
                    <a:pt x="1401" y="927"/>
                  </a:lnTo>
                  <a:lnTo>
                    <a:pt x="1401" y="926"/>
                  </a:lnTo>
                  <a:lnTo>
                    <a:pt x="1401" y="926"/>
                  </a:lnTo>
                  <a:lnTo>
                    <a:pt x="1402" y="926"/>
                  </a:lnTo>
                  <a:lnTo>
                    <a:pt x="1405" y="926"/>
                  </a:lnTo>
                  <a:lnTo>
                    <a:pt x="1407" y="926"/>
                  </a:lnTo>
                  <a:lnTo>
                    <a:pt x="1410" y="925"/>
                  </a:lnTo>
                  <a:lnTo>
                    <a:pt x="1411" y="924"/>
                  </a:lnTo>
                  <a:lnTo>
                    <a:pt x="1411" y="921"/>
                  </a:lnTo>
                  <a:lnTo>
                    <a:pt x="1410" y="919"/>
                  </a:lnTo>
                  <a:lnTo>
                    <a:pt x="1407" y="915"/>
                  </a:lnTo>
                  <a:lnTo>
                    <a:pt x="1406" y="912"/>
                  </a:lnTo>
                  <a:lnTo>
                    <a:pt x="1406" y="909"/>
                  </a:lnTo>
                  <a:lnTo>
                    <a:pt x="1406" y="906"/>
                  </a:lnTo>
                  <a:lnTo>
                    <a:pt x="1405" y="903"/>
                  </a:lnTo>
                  <a:lnTo>
                    <a:pt x="1402" y="901"/>
                  </a:lnTo>
                  <a:lnTo>
                    <a:pt x="1400" y="900"/>
                  </a:lnTo>
                  <a:lnTo>
                    <a:pt x="1399" y="898"/>
                  </a:lnTo>
                  <a:lnTo>
                    <a:pt x="1397" y="895"/>
                  </a:lnTo>
                  <a:lnTo>
                    <a:pt x="1397" y="894"/>
                  </a:lnTo>
                  <a:lnTo>
                    <a:pt x="1397" y="891"/>
                  </a:lnTo>
                  <a:lnTo>
                    <a:pt x="1399" y="890"/>
                  </a:lnTo>
                  <a:lnTo>
                    <a:pt x="1404" y="886"/>
                  </a:lnTo>
                  <a:lnTo>
                    <a:pt x="1407" y="885"/>
                  </a:lnTo>
                  <a:lnTo>
                    <a:pt x="1410" y="884"/>
                  </a:lnTo>
                  <a:lnTo>
                    <a:pt x="1412" y="883"/>
                  </a:lnTo>
                  <a:lnTo>
                    <a:pt x="1415" y="880"/>
                  </a:lnTo>
                  <a:lnTo>
                    <a:pt x="1417" y="878"/>
                  </a:lnTo>
                  <a:lnTo>
                    <a:pt x="1421" y="878"/>
                  </a:lnTo>
                  <a:lnTo>
                    <a:pt x="1424" y="879"/>
                  </a:lnTo>
                  <a:lnTo>
                    <a:pt x="1429" y="880"/>
                  </a:lnTo>
                  <a:lnTo>
                    <a:pt x="1434" y="883"/>
                  </a:lnTo>
                  <a:lnTo>
                    <a:pt x="1441" y="883"/>
                  </a:lnTo>
                  <a:lnTo>
                    <a:pt x="1448" y="883"/>
                  </a:lnTo>
                  <a:lnTo>
                    <a:pt x="1451" y="884"/>
                  </a:lnTo>
                  <a:lnTo>
                    <a:pt x="1453" y="886"/>
                  </a:lnTo>
                  <a:lnTo>
                    <a:pt x="1456" y="889"/>
                  </a:lnTo>
                  <a:lnTo>
                    <a:pt x="1457" y="890"/>
                  </a:lnTo>
                  <a:lnTo>
                    <a:pt x="1460" y="893"/>
                  </a:lnTo>
                  <a:lnTo>
                    <a:pt x="1462" y="893"/>
                  </a:lnTo>
                  <a:lnTo>
                    <a:pt x="1463" y="893"/>
                  </a:lnTo>
                  <a:lnTo>
                    <a:pt x="1465" y="891"/>
                  </a:lnTo>
                  <a:lnTo>
                    <a:pt x="1465" y="890"/>
                  </a:lnTo>
                  <a:lnTo>
                    <a:pt x="1465" y="889"/>
                  </a:lnTo>
                  <a:lnTo>
                    <a:pt x="1463" y="888"/>
                  </a:lnTo>
                  <a:lnTo>
                    <a:pt x="1462" y="885"/>
                  </a:lnTo>
                  <a:lnTo>
                    <a:pt x="1460" y="883"/>
                  </a:lnTo>
                  <a:lnTo>
                    <a:pt x="1457" y="881"/>
                  </a:lnTo>
                  <a:lnTo>
                    <a:pt x="1455" y="880"/>
                  </a:lnTo>
                  <a:lnTo>
                    <a:pt x="1452" y="878"/>
                  </a:lnTo>
                  <a:lnTo>
                    <a:pt x="1451" y="875"/>
                  </a:lnTo>
                  <a:lnTo>
                    <a:pt x="1450" y="873"/>
                  </a:lnTo>
                  <a:lnTo>
                    <a:pt x="1450" y="870"/>
                  </a:lnTo>
                  <a:lnTo>
                    <a:pt x="1448" y="868"/>
                  </a:lnTo>
                  <a:lnTo>
                    <a:pt x="1446" y="866"/>
                  </a:lnTo>
                  <a:lnTo>
                    <a:pt x="1440" y="866"/>
                  </a:lnTo>
                  <a:lnTo>
                    <a:pt x="1432" y="869"/>
                  </a:lnTo>
                  <a:lnTo>
                    <a:pt x="1425" y="870"/>
                  </a:lnTo>
                  <a:lnTo>
                    <a:pt x="1420" y="869"/>
                  </a:lnTo>
                  <a:lnTo>
                    <a:pt x="1419" y="866"/>
                  </a:lnTo>
                  <a:lnTo>
                    <a:pt x="1419" y="864"/>
                  </a:lnTo>
                  <a:lnTo>
                    <a:pt x="1419" y="862"/>
                  </a:lnTo>
                  <a:lnTo>
                    <a:pt x="1421" y="860"/>
                  </a:lnTo>
                  <a:lnTo>
                    <a:pt x="1424" y="859"/>
                  </a:lnTo>
                  <a:lnTo>
                    <a:pt x="1426" y="858"/>
                  </a:lnTo>
                  <a:lnTo>
                    <a:pt x="1429" y="857"/>
                  </a:lnTo>
                  <a:lnTo>
                    <a:pt x="1431" y="857"/>
                  </a:lnTo>
                  <a:lnTo>
                    <a:pt x="1434" y="857"/>
                  </a:lnTo>
                  <a:lnTo>
                    <a:pt x="1436" y="857"/>
                  </a:lnTo>
                  <a:lnTo>
                    <a:pt x="1441" y="855"/>
                  </a:lnTo>
                  <a:lnTo>
                    <a:pt x="1442" y="852"/>
                  </a:lnTo>
                  <a:lnTo>
                    <a:pt x="1442" y="847"/>
                  </a:lnTo>
                  <a:lnTo>
                    <a:pt x="1441" y="842"/>
                  </a:lnTo>
                  <a:lnTo>
                    <a:pt x="1441" y="838"/>
                  </a:lnTo>
                  <a:lnTo>
                    <a:pt x="1444" y="835"/>
                  </a:lnTo>
                  <a:lnTo>
                    <a:pt x="1446" y="833"/>
                  </a:lnTo>
                  <a:lnTo>
                    <a:pt x="1447" y="830"/>
                  </a:lnTo>
                  <a:lnTo>
                    <a:pt x="1448" y="827"/>
                  </a:lnTo>
                  <a:lnTo>
                    <a:pt x="1448" y="824"/>
                  </a:lnTo>
                  <a:lnTo>
                    <a:pt x="1448" y="820"/>
                  </a:lnTo>
                  <a:lnTo>
                    <a:pt x="1448" y="817"/>
                  </a:lnTo>
                  <a:lnTo>
                    <a:pt x="1452" y="808"/>
                  </a:lnTo>
                  <a:lnTo>
                    <a:pt x="1451" y="797"/>
                  </a:lnTo>
                  <a:lnTo>
                    <a:pt x="1450" y="788"/>
                  </a:lnTo>
                  <a:lnTo>
                    <a:pt x="1445" y="782"/>
                  </a:lnTo>
                  <a:lnTo>
                    <a:pt x="1437" y="777"/>
                  </a:lnTo>
                  <a:lnTo>
                    <a:pt x="1429" y="778"/>
                  </a:lnTo>
                  <a:lnTo>
                    <a:pt x="1426" y="778"/>
                  </a:lnTo>
                  <a:lnTo>
                    <a:pt x="1424" y="778"/>
                  </a:lnTo>
                  <a:lnTo>
                    <a:pt x="1421" y="778"/>
                  </a:lnTo>
                  <a:lnTo>
                    <a:pt x="1419" y="778"/>
                  </a:lnTo>
                  <a:lnTo>
                    <a:pt x="1416" y="778"/>
                  </a:lnTo>
                  <a:lnTo>
                    <a:pt x="1414" y="778"/>
                  </a:lnTo>
                  <a:lnTo>
                    <a:pt x="1411" y="779"/>
                  </a:lnTo>
                  <a:lnTo>
                    <a:pt x="1410" y="781"/>
                  </a:lnTo>
                  <a:lnTo>
                    <a:pt x="1410" y="782"/>
                  </a:lnTo>
                  <a:lnTo>
                    <a:pt x="1410" y="783"/>
                  </a:lnTo>
                  <a:lnTo>
                    <a:pt x="1412" y="786"/>
                  </a:lnTo>
                  <a:lnTo>
                    <a:pt x="1415" y="788"/>
                  </a:lnTo>
                  <a:lnTo>
                    <a:pt x="1420" y="794"/>
                  </a:lnTo>
                  <a:lnTo>
                    <a:pt x="1424" y="799"/>
                  </a:lnTo>
                  <a:lnTo>
                    <a:pt x="1426" y="804"/>
                  </a:lnTo>
                  <a:lnTo>
                    <a:pt x="1424" y="809"/>
                  </a:lnTo>
                  <a:lnTo>
                    <a:pt x="1417" y="812"/>
                  </a:lnTo>
                  <a:lnTo>
                    <a:pt x="1399" y="812"/>
                  </a:lnTo>
                  <a:lnTo>
                    <a:pt x="1396" y="813"/>
                  </a:lnTo>
                  <a:lnTo>
                    <a:pt x="1392" y="814"/>
                  </a:lnTo>
                  <a:lnTo>
                    <a:pt x="1390" y="814"/>
                  </a:lnTo>
                  <a:lnTo>
                    <a:pt x="1389" y="814"/>
                  </a:lnTo>
                  <a:lnTo>
                    <a:pt x="1386" y="813"/>
                  </a:lnTo>
                  <a:lnTo>
                    <a:pt x="1384" y="809"/>
                  </a:lnTo>
                  <a:lnTo>
                    <a:pt x="1382" y="808"/>
                  </a:lnTo>
                  <a:lnTo>
                    <a:pt x="1381" y="806"/>
                  </a:lnTo>
                  <a:lnTo>
                    <a:pt x="1381" y="803"/>
                  </a:lnTo>
                  <a:lnTo>
                    <a:pt x="1381" y="802"/>
                  </a:lnTo>
                  <a:lnTo>
                    <a:pt x="1381" y="801"/>
                  </a:lnTo>
                  <a:lnTo>
                    <a:pt x="1381" y="799"/>
                  </a:lnTo>
                  <a:lnTo>
                    <a:pt x="1379" y="797"/>
                  </a:lnTo>
                  <a:lnTo>
                    <a:pt x="1376" y="797"/>
                  </a:lnTo>
                  <a:lnTo>
                    <a:pt x="1373" y="796"/>
                  </a:lnTo>
                  <a:lnTo>
                    <a:pt x="1370" y="794"/>
                  </a:lnTo>
                  <a:lnTo>
                    <a:pt x="1369" y="792"/>
                  </a:lnTo>
                  <a:lnTo>
                    <a:pt x="1368" y="789"/>
                  </a:lnTo>
                  <a:lnTo>
                    <a:pt x="1366" y="786"/>
                  </a:lnTo>
                  <a:lnTo>
                    <a:pt x="1365" y="783"/>
                  </a:lnTo>
                  <a:lnTo>
                    <a:pt x="1365" y="781"/>
                  </a:lnTo>
                  <a:lnTo>
                    <a:pt x="1365" y="777"/>
                  </a:lnTo>
                  <a:lnTo>
                    <a:pt x="1365" y="772"/>
                  </a:lnTo>
                  <a:lnTo>
                    <a:pt x="1366" y="767"/>
                  </a:lnTo>
                  <a:lnTo>
                    <a:pt x="1368" y="762"/>
                  </a:lnTo>
                  <a:lnTo>
                    <a:pt x="1370" y="761"/>
                  </a:lnTo>
                  <a:lnTo>
                    <a:pt x="1371" y="760"/>
                  </a:lnTo>
                  <a:lnTo>
                    <a:pt x="1374" y="757"/>
                  </a:lnTo>
                  <a:lnTo>
                    <a:pt x="1375" y="755"/>
                  </a:lnTo>
                  <a:lnTo>
                    <a:pt x="1376" y="752"/>
                  </a:lnTo>
                  <a:lnTo>
                    <a:pt x="1375" y="747"/>
                  </a:lnTo>
                  <a:lnTo>
                    <a:pt x="1373" y="741"/>
                  </a:lnTo>
                  <a:lnTo>
                    <a:pt x="1370" y="733"/>
                  </a:lnTo>
                  <a:lnTo>
                    <a:pt x="1369" y="728"/>
                  </a:lnTo>
                  <a:lnTo>
                    <a:pt x="1370" y="725"/>
                  </a:lnTo>
                  <a:lnTo>
                    <a:pt x="1376" y="723"/>
                  </a:lnTo>
                  <a:lnTo>
                    <a:pt x="1380" y="725"/>
                  </a:lnTo>
                  <a:lnTo>
                    <a:pt x="1384" y="726"/>
                  </a:lnTo>
                  <a:lnTo>
                    <a:pt x="1387" y="728"/>
                  </a:lnTo>
                  <a:lnTo>
                    <a:pt x="1391" y="731"/>
                  </a:lnTo>
                  <a:lnTo>
                    <a:pt x="1399" y="735"/>
                  </a:lnTo>
                  <a:lnTo>
                    <a:pt x="1405" y="737"/>
                  </a:lnTo>
                  <a:lnTo>
                    <a:pt x="1412" y="740"/>
                  </a:lnTo>
                  <a:lnTo>
                    <a:pt x="1417" y="741"/>
                  </a:lnTo>
                  <a:lnTo>
                    <a:pt x="1424" y="743"/>
                  </a:lnTo>
                  <a:lnTo>
                    <a:pt x="1429" y="746"/>
                  </a:lnTo>
                  <a:lnTo>
                    <a:pt x="1432" y="746"/>
                  </a:lnTo>
                  <a:lnTo>
                    <a:pt x="1435" y="743"/>
                  </a:lnTo>
                  <a:lnTo>
                    <a:pt x="1434" y="737"/>
                  </a:lnTo>
                  <a:lnTo>
                    <a:pt x="1431" y="731"/>
                  </a:lnTo>
                  <a:lnTo>
                    <a:pt x="1429" y="727"/>
                  </a:lnTo>
                  <a:lnTo>
                    <a:pt x="1426" y="723"/>
                  </a:lnTo>
                  <a:lnTo>
                    <a:pt x="1422" y="721"/>
                  </a:lnTo>
                  <a:lnTo>
                    <a:pt x="1417" y="718"/>
                  </a:lnTo>
                  <a:lnTo>
                    <a:pt x="1415" y="717"/>
                  </a:lnTo>
                  <a:lnTo>
                    <a:pt x="1412" y="714"/>
                  </a:lnTo>
                  <a:lnTo>
                    <a:pt x="1410" y="711"/>
                  </a:lnTo>
                  <a:lnTo>
                    <a:pt x="1410" y="709"/>
                  </a:lnTo>
                  <a:lnTo>
                    <a:pt x="1410" y="705"/>
                  </a:lnTo>
                  <a:lnTo>
                    <a:pt x="1409" y="704"/>
                  </a:lnTo>
                  <a:lnTo>
                    <a:pt x="1407" y="701"/>
                  </a:lnTo>
                  <a:lnTo>
                    <a:pt x="1405" y="699"/>
                  </a:lnTo>
                  <a:lnTo>
                    <a:pt x="1402" y="697"/>
                  </a:lnTo>
                  <a:lnTo>
                    <a:pt x="1400" y="697"/>
                  </a:lnTo>
                  <a:lnTo>
                    <a:pt x="1399" y="697"/>
                  </a:lnTo>
                  <a:lnTo>
                    <a:pt x="1396" y="699"/>
                  </a:lnTo>
                  <a:lnTo>
                    <a:pt x="1394" y="699"/>
                  </a:lnTo>
                  <a:lnTo>
                    <a:pt x="1391" y="697"/>
                  </a:lnTo>
                  <a:lnTo>
                    <a:pt x="1390" y="696"/>
                  </a:lnTo>
                  <a:lnTo>
                    <a:pt x="1389" y="695"/>
                  </a:lnTo>
                  <a:lnTo>
                    <a:pt x="1389" y="692"/>
                  </a:lnTo>
                  <a:lnTo>
                    <a:pt x="1389" y="691"/>
                  </a:lnTo>
                  <a:lnTo>
                    <a:pt x="1389" y="689"/>
                  </a:lnTo>
                  <a:lnTo>
                    <a:pt x="1390" y="686"/>
                  </a:lnTo>
                  <a:lnTo>
                    <a:pt x="1390" y="684"/>
                  </a:lnTo>
                  <a:lnTo>
                    <a:pt x="1390" y="682"/>
                  </a:lnTo>
                  <a:lnTo>
                    <a:pt x="1389" y="680"/>
                  </a:lnTo>
                  <a:lnTo>
                    <a:pt x="1386" y="679"/>
                  </a:lnTo>
                  <a:lnTo>
                    <a:pt x="1382" y="677"/>
                  </a:lnTo>
                  <a:lnTo>
                    <a:pt x="1379" y="677"/>
                  </a:lnTo>
                  <a:lnTo>
                    <a:pt x="1376" y="677"/>
                  </a:lnTo>
                  <a:lnTo>
                    <a:pt x="1373" y="677"/>
                  </a:lnTo>
                  <a:lnTo>
                    <a:pt x="1370" y="679"/>
                  </a:lnTo>
                  <a:lnTo>
                    <a:pt x="1369" y="680"/>
                  </a:lnTo>
                  <a:lnTo>
                    <a:pt x="1368" y="681"/>
                  </a:lnTo>
                  <a:lnTo>
                    <a:pt x="1368" y="682"/>
                  </a:lnTo>
                  <a:lnTo>
                    <a:pt x="1368" y="685"/>
                  </a:lnTo>
                  <a:lnTo>
                    <a:pt x="1368" y="687"/>
                  </a:lnTo>
                  <a:lnTo>
                    <a:pt x="1368" y="690"/>
                  </a:lnTo>
                  <a:lnTo>
                    <a:pt x="1366" y="696"/>
                  </a:lnTo>
                  <a:lnTo>
                    <a:pt x="1361" y="697"/>
                  </a:lnTo>
                  <a:lnTo>
                    <a:pt x="1355" y="696"/>
                  </a:lnTo>
                  <a:lnTo>
                    <a:pt x="1348" y="690"/>
                  </a:lnTo>
                  <a:lnTo>
                    <a:pt x="1344" y="687"/>
                  </a:lnTo>
                  <a:lnTo>
                    <a:pt x="1343" y="685"/>
                  </a:lnTo>
                  <a:lnTo>
                    <a:pt x="1343" y="682"/>
                  </a:lnTo>
                  <a:lnTo>
                    <a:pt x="1343" y="679"/>
                  </a:lnTo>
                  <a:lnTo>
                    <a:pt x="1343" y="676"/>
                  </a:lnTo>
                  <a:lnTo>
                    <a:pt x="1341" y="674"/>
                  </a:lnTo>
                  <a:lnTo>
                    <a:pt x="1341" y="670"/>
                  </a:lnTo>
                  <a:lnTo>
                    <a:pt x="1340" y="667"/>
                  </a:lnTo>
                  <a:lnTo>
                    <a:pt x="1339" y="665"/>
                  </a:lnTo>
                  <a:lnTo>
                    <a:pt x="1338" y="663"/>
                  </a:lnTo>
                  <a:lnTo>
                    <a:pt x="1338" y="661"/>
                  </a:lnTo>
                  <a:lnTo>
                    <a:pt x="1336" y="659"/>
                  </a:lnTo>
                  <a:lnTo>
                    <a:pt x="1335" y="653"/>
                  </a:lnTo>
                  <a:lnTo>
                    <a:pt x="1338" y="649"/>
                  </a:lnTo>
                  <a:lnTo>
                    <a:pt x="1341" y="646"/>
                  </a:lnTo>
                  <a:lnTo>
                    <a:pt x="1343" y="643"/>
                  </a:lnTo>
                  <a:lnTo>
                    <a:pt x="1341" y="638"/>
                  </a:lnTo>
                  <a:lnTo>
                    <a:pt x="1340" y="636"/>
                  </a:lnTo>
                  <a:lnTo>
                    <a:pt x="1338" y="634"/>
                  </a:lnTo>
                  <a:lnTo>
                    <a:pt x="1335" y="631"/>
                  </a:lnTo>
                  <a:lnTo>
                    <a:pt x="1334" y="629"/>
                  </a:lnTo>
                  <a:lnTo>
                    <a:pt x="1331" y="626"/>
                  </a:lnTo>
                  <a:lnTo>
                    <a:pt x="1331" y="625"/>
                  </a:lnTo>
                  <a:lnTo>
                    <a:pt x="1333" y="623"/>
                  </a:lnTo>
                  <a:lnTo>
                    <a:pt x="1335" y="620"/>
                  </a:lnTo>
                  <a:lnTo>
                    <a:pt x="1338" y="619"/>
                  </a:lnTo>
                  <a:lnTo>
                    <a:pt x="1340" y="618"/>
                  </a:lnTo>
                  <a:lnTo>
                    <a:pt x="1341" y="617"/>
                  </a:lnTo>
                  <a:lnTo>
                    <a:pt x="1344" y="613"/>
                  </a:lnTo>
                  <a:lnTo>
                    <a:pt x="1345" y="610"/>
                  </a:lnTo>
                  <a:lnTo>
                    <a:pt x="1344" y="608"/>
                  </a:lnTo>
                  <a:lnTo>
                    <a:pt x="1343" y="607"/>
                  </a:lnTo>
                  <a:lnTo>
                    <a:pt x="1340" y="605"/>
                  </a:lnTo>
                  <a:lnTo>
                    <a:pt x="1336" y="604"/>
                  </a:lnTo>
                  <a:lnTo>
                    <a:pt x="1333" y="603"/>
                  </a:lnTo>
                  <a:lnTo>
                    <a:pt x="1330" y="602"/>
                  </a:lnTo>
                  <a:lnTo>
                    <a:pt x="1329" y="600"/>
                  </a:lnTo>
                  <a:lnTo>
                    <a:pt x="1328" y="598"/>
                  </a:lnTo>
                  <a:lnTo>
                    <a:pt x="1328" y="595"/>
                  </a:lnTo>
                  <a:lnTo>
                    <a:pt x="1328" y="594"/>
                  </a:lnTo>
                  <a:lnTo>
                    <a:pt x="1329" y="592"/>
                  </a:lnTo>
                  <a:lnTo>
                    <a:pt x="1329" y="589"/>
                  </a:lnTo>
                  <a:lnTo>
                    <a:pt x="1329" y="588"/>
                  </a:lnTo>
                  <a:lnTo>
                    <a:pt x="1329" y="585"/>
                  </a:lnTo>
                  <a:lnTo>
                    <a:pt x="1326" y="582"/>
                  </a:lnTo>
                  <a:lnTo>
                    <a:pt x="1324" y="578"/>
                  </a:lnTo>
                  <a:lnTo>
                    <a:pt x="1320" y="574"/>
                  </a:lnTo>
                  <a:lnTo>
                    <a:pt x="1316" y="572"/>
                  </a:lnTo>
                  <a:lnTo>
                    <a:pt x="1313" y="570"/>
                  </a:lnTo>
                  <a:lnTo>
                    <a:pt x="1309" y="569"/>
                  </a:lnTo>
                  <a:lnTo>
                    <a:pt x="1308" y="568"/>
                  </a:lnTo>
                  <a:lnTo>
                    <a:pt x="1306" y="567"/>
                  </a:lnTo>
                  <a:lnTo>
                    <a:pt x="1306" y="566"/>
                  </a:lnTo>
                  <a:lnTo>
                    <a:pt x="1308" y="563"/>
                  </a:lnTo>
                  <a:lnTo>
                    <a:pt x="1308" y="562"/>
                  </a:lnTo>
                  <a:lnTo>
                    <a:pt x="1308" y="559"/>
                  </a:lnTo>
                  <a:lnTo>
                    <a:pt x="1309" y="548"/>
                  </a:lnTo>
                  <a:lnTo>
                    <a:pt x="1305" y="539"/>
                  </a:lnTo>
                  <a:lnTo>
                    <a:pt x="1304" y="533"/>
                  </a:lnTo>
                  <a:lnTo>
                    <a:pt x="1303" y="528"/>
                  </a:lnTo>
                  <a:lnTo>
                    <a:pt x="1300" y="524"/>
                  </a:lnTo>
                  <a:lnTo>
                    <a:pt x="1298" y="521"/>
                  </a:lnTo>
                  <a:lnTo>
                    <a:pt x="1297" y="517"/>
                  </a:lnTo>
                  <a:lnTo>
                    <a:pt x="1295" y="515"/>
                  </a:lnTo>
                  <a:lnTo>
                    <a:pt x="1292" y="512"/>
                  </a:lnTo>
                  <a:lnTo>
                    <a:pt x="1287" y="511"/>
                  </a:lnTo>
                  <a:lnTo>
                    <a:pt x="1285" y="508"/>
                  </a:lnTo>
                  <a:lnTo>
                    <a:pt x="1283" y="506"/>
                  </a:lnTo>
                  <a:lnTo>
                    <a:pt x="1280" y="502"/>
                  </a:lnTo>
                  <a:lnTo>
                    <a:pt x="1278" y="500"/>
                  </a:lnTo>
                  <a:lnTo>
                    <a:pt x="1277" y="497"/>
                  </a:lnTo>
                  <a:lnTo>
                    <a:pt x="1274" y="493"/>
                  </a:lnTo>
                  <a:lnTo>
                    <a:pt x="1269" y="490"/>
                  </a:lnTo>
                  <a:lnTo>
                    <a:pt x="1265" y="486"/>
                  </a:lnTo>
                  <a:lnTo>
                    <a:pt x="1260" y="482"/>
                  </a:lnTo>
                  <a:lnTo>
                    <a:pt x="1258" y="476"/>
                  </a:lnTo>
                  <a:lnTo>
                    <a:pt x="1257" y="471"/>
                  </a:lnTo>
                  <a:lnTo>
                    <a:pt x="1255" y="466"/>
                  </a:lnTo>
                  <a:lnTo>
                    <a:pt x="1252" y="457"/>
                  </a:lnTo>
                  <a:lnTo>
                    <a:pt x="1245" y="449"/>
                  </a:lnTo>
                  <a:lnTo>
                    <a:pt x="1238" y="440"/>
                  </a:lnTo>
                  <a:lnTo>
                    <a:pt x="1229" y="435"/>
                  </a:lnTo>
                  <a:lnTo>
                    <a:pt x="1216" y="427"/>
                  </a:lnTo>
                  <a:lnTo>
                    <a:pt x="1201" y="421"/>
                  </a:lnTo>
                  <a:lnTo>
                    <a:pt x="1194" y="418"/>
                  </a:lnTo>
                  <a:lnTo>
                    <a:pt x="1188" y="416"/>
                  </a:lnTo>
                  <a:lnTo>
                    <a:pt x="1179" y="414"/>
                  </a:lnTo>
                  <a:lnTo>
                    <a:pt x="1176" y="411"/>
                  </a:lnTo>
                  <a:lnTo>
                    <a:pt x="1171" y="409"/>
                  </a:lnTo>
                  <a:lnTo>
                    <a:pt x="1166" y="406"/>
                  </a:lnTo>
                  <a:lnTo>
                    <a:pt x="1162" y="404"/>
                  </a:lnTo>
                  <a:lnTo>
                    <a:pt x="1158" y="403"/>
                  </a:lnTo>
                  <a:lnTo>
                    <a:pt x="1156" y="403"/>
                  </a:lnTo>
                  <a:lnTo>
                    <a:pt x="1152" y="401"/>
                  </a:lnTo>
                  <a:lnTo>
                    <a:pt x="1148" y="400"/>
                  </a:lnTo>
                  <a:lnTo>
                    <a:pt x="1146" y="399"/>
                  </a:lnTo>
                  <a:lnTo>
                    <a:pt x="1143" y="399"/>
                  </a:lnTo>
                  <a:lnTo>
                    <a:pt x="1142" y="400"/>
                  </a:lnTo>
                  <a:lnTo>
                    <a:pt x="1143" y="401"/>
                  </a:lnTo>
                  <a:lnTo>
                    <a:pt x="1145" y="404"/>
                  </a:lnTo>
                  <a:lnTo>
                    <a:pt x="1146" y="405"/>
                  </a:lnTo>
                  <a:lnTo>
                    <a:pt x="1147" y="408"/>
                  </a:lnTo>
                  <a:lnTo>
                    <a:pt x="1148" y="409"/>
                  </a:lnTo>
                  <a:lnTo>
                    <a:pt x="1148" y="410"/>
                  </a:lnTo>
                  <a:lnTo>
                    <a:pt x="1147" y="411"/>
                  </a:lnTo>
                  <a:lnTo>
                    <a:pt x="1145" y="411"/>
                  </a:lnTo>
                  <a:lnTo>
                    <a:pt x="1142" y="411"/>
                  </a:lnTo>
                  <a:lnTo>
                    <a:pt x="1140" y="410"/>
                  </a:lnTo>
                  <a:lnTo>
                    <a:pt x="1137" y="410"/>
                  </a:lnTo>
                  <a:lnTo>
                    <a:pt x="1135" y="409"/>
                  </a:lnTo>
                  <a:lnTo>
                    <a:pt x="1133" y="409"/>
                  </a:lnTo>
                  <a:lnTo>
                    <a:pt x="1123" y="405"/>
                  </a:lnTo>
                  <a:lnTo>
                    <a:pt x="1116" y="404"/>
                  </a:lnTo>
                  <a:lnTo>
                    <a:pt x="1111" y="406"/>
                  </a:lnTo>
                  <a:lnTo>
                    <a:pt x="1110" y="411"/>
                  </a:lnTo>
                  <a:lnTo>
                    <a:pt x="1106" y="410"/>
                  </a:lnTo>
                  <a:lnTo>
                    <a:pt x="1102" y="409"/>
                  </a:lnTo>
                  <a:lnTo>
                    <a:pt x="1097" y="406"/>
                  </a:lnTo>
                  <a:lnTo>
                    <a:pt x="1093" y="404"/>
                  </a:lnTo>
                  <a:lnTo>
                    <a:pt x="1091" y="404"/>
                  </a:lnTo>
                  <a:lnTo>
                    <a:pt x="1090" y="404"/>
                  </a:lnTo>
                  <a:lnTo>
                    <a:pt x="1088" y="406"/>
                  </a:lnTo>
                  <a:lnTo>
                    <a:pt x="1088" y="408"/>
                  </a:lnTo>
                  <a:lnTo>
                    <a:pt x="1088" y="410"/>
                  </a:lnTo>
                  <a:lnTo>
                    <a:pt x="1088" y="413"/>
                  </a:lnTo>
                  <a:lnTo>
                    <a:pt x="1088" y="415"/>
                  </a:lnTo>
                  <a:lnTo>
                    <a:pt x="1088" y="416"/>
                  </a:lnTo>
                  <a:lnTo>
                    <a:pt x="1081" y="415"/>
                  </a:lnTo>
                  <a:lnTo>
                    <a:pt x="1075" y="413"/>
                  </a:lnTo>
                  <a:lnTo>
                    <a:pt x="1067" y="411"/>
                  </a:lnTo>
                  <a:lnTo>
                    <a:pt x="1064" y="410"/>
                  </a:lnTo>
                  <a:lnTo>
                    <a:pt x="1059" y="409"/>
                  </a:lnTo>
                  <a:lnTo>
                    <a:pt x="1054" y="408"/>
                  </a:lnTo>
                  <a:lnTo>
                    <a:pt x="1050" y="406"/>
                  </a:lnTo>
                  <a:lnTo>
                    <a:pt x="1046" y="405"/>
                  </a:lnTo>
                  <a:lnTo>
                    <a:pt x="1044" y="403"/>
                  </a:lnTo>
                  <a:lnTo>
                    <a:pt x="1042" y="401"/>
                  </a:lnTo>
                  <a:lnTo>
                    <a:pt x="1040" y="399"/>
                  </a:lnTo>
                  <a:lnTo>
                    <a:pt x="1039" y="398"/>
                  </a:lnTo>
                  <a:lnTo>
                    <a:pt x="1036" y="396"/>
                  </a:lnTo>
                  <a:lnTo>
                    <a:pt x="1032" y="394"/>
                  </a:lnTo>
                  <a:lnTo>
                    <a:pt x="1027" y="393"/>
                  </a:lnTo>
                  <a:lnTo>
                    <a:pt x="1022" y="393"/>
                  </a:lnTo>
                  <a:lnTo>
                    <a:pt x="1017" y="390"/>
                  </a:lnTo>
                  <a:lnTo>
                    <a:pt x="1015" y="390"/>
                  </a:lnTo>
                  <a:lnTo>
                    <a:pt x="1014" y="389"/>
                  </a:lnTo>
                  <a:lnTo>
                    <a:pt x="1014" y="388"/>
                  </a:lnTo>
                  <a:lnTo>
                    <a:pt x="1015" y="386"/>
                  </a:lnTo>
                  <a:lnTo>
                    <a:pt x="1016" y="385"/>
                  </a:lnTo>
                  <a:lnTo>
                    <a:pt x="1019" y="384"/>
                  </a:lnTo>
                  <a:lnTo>
                    <a:pt x="1021" y="383"/>
                  </a:lnTo>
                  <a:lnTo>
                    <a:pt x="1024" y="381"/>
                  </a:lnTo>
                  <a:lnTo>
                    <a:pt x="1026" y="381"/>
                  </a:lnTo>
                  <a:lnTo>
                    <a:pt x="1029" y="380"/>
                  </a:lnTo>
                  <a:lnTo>
                    <a:pt x="1034" y="380"/>
                  </a:lnTo>
                  <a:lnTo>
                    <a:pt x="1041" y="380"/>
                  </a:lnTo>
                  <a:lnTo>
                    <a:pt x="1046" y="379"/>
                  </a:lnTo>
                  <a:lnTo>
                    <a:pt x="1050" y="376"/>
                  </a:lnTo>
                  <a:lnTo>
                    <a:pt x="1050" y="373"/>
                  </a:lnTo>
                  <a:lnTo>
                    <a:pt x="1047" y="370"/>
                  </a:lnTo>
                  <a:lnTo>
                    <a:pt x="1045" y="369"/>
                  </a:lnTo>
                  <a:lnTo>
                    <a:pt x="1042" y="368"/>
                  </a:lnTo>
                  <a:lnTo>
                    <a:pt x="1039" y="368"/>
                  </a:lnTo>
                  <a:lnTo>
                    <a:pt x="1035" y="368"/>
                  </a:lnTo>
                  <a:lnTo>
                    <a:pt x="1032" y="369"/>
                  </a:lnTo>
                  <a:lnTo>
                    <a:pt x="1031" y="370"/>
                  </a:lnTo>
                  <a:lnTo>
                    <a:pt x="1026" y="369"/>
                  </a:lnTo>
                  <a:lnTo>
                    <a:pt x="1022" y="368"/>
                  </a:lnTo>
                  <a:lnTo>
                    <a:pt x="1019" y="365"/>
                  </a:lnTo>
                  <a:lnTo>
                    <a:pt x="1016" y="364"/>
                  </a:lnTo>
                  <a:lnTo>
                    <a:pt x="1012" y="362"/>
                  </a:lnTo>
                  <a:lnTo>
                    <a:pt x="1004" y="359"/>
                  </a:lnTo>
                  <a:lnTo>
                    <a:pt x="995" y="358"/>
                  </a:lnTo>
                  <a:lnTo>
                    <a:pt x="986" y="354"/>
                  </a:lnTo>
                  <a:lnTo>
                    <a:pt x="984" y="352"/>
                  </a:lnTo>
                  <a:lnTo>
                    <a:pt x="983" y="349"/>
                  </a:lnTo>
                  <a:lnTo>
                    <a:pt x="983" y="345"/>
                  </a:lnTo>
                  <a:lnTo>
                    <a:pt x="985" y="343"/>
                  </a:lnTo>
                  <a:lnTo>
                    <a:pt x="988" y="339"/>
                  </a:lnTo>
                  <a:lnTo>
                    <a:pt x="990" y="338"/>
                  </a:lnTo>
                  <a:lnTo>
                    <a:pt x="995" y="335"/>
                  </a:lnTo>
                  <a:lnTo>
                    <a:pt x="999" y="334"/>
                  </a:lnTo>
                  <a:lnTo>
                    <a:pt x="1003" y="334"/>
                  </a:lnTo>
                  <a:lnTo>
                    <a:pt x="1006" y="334"/>
                  </a:lnTo>
                  <a:lnTo>
                    <a:pt x="1010" y="333"/>
                  </a:lnTo>
                  <a:lnTo>
                    <a:pt x="1012" y="333"/>
                  </a:lnTo>
                  <a:lnTo>
                    <a:pt x="1014" y="333"/>
                  </a:lnTo>
                  <a:lnTo>
                    <a:pt x="1016" y="334"/>
                  </a:lnTo>
                  <a:lnTo>
                    <a:pt x="1019" y="335"/>
                  </a:lnTo>
                  <a:lnTo>
                    <a:pt x="1021" y="337"/>
                  </a:lnTo>
                  <a:lnTo>
                    <a:pt x="1024" y="338"/>
                  </a:lnTo>
                  <a:lnTo>
                    <a:pt x="1030" y="338"/>
                  </a:lnTo>
                  <a:lnTo>
                    <a:pt x="1035" y="335"/>
                  </a:lnTo>
                  <a:lnTo>
                    <a:pt x="1039" y="332"/>
                  </a:lnTo>
                  <a:lnTo>
                    <a:pt x="1044" y="330"/>
                  </a:lnTo>
                  <a:lnTo>
                    <a:pt x="1049" y="330"/>
                  </a:lnTo>
                  <a:lnTo>
                    <a:pt x="1055" y="332"/>
                  </a:lnTo>
                  <a:lnTo>
                    <a:pt x="1061" y="334"/>
                  </a:lnTo>
                  <a:lnTo>
                    <a:pt x="1067" y="334"/>
                  </a:lnTo>
                  <a:lnTo>
                    <a:pt x="1072" y="334"/>
                  </a:lnTo>
                  <a:lnTo>
                    <a:pt x="1072" y="330"/>
                  </a:lnTo>
                  <a:lnTo>
                    <a:pt x="1074" y="329"/>
                  </a:lnTo>
                  <a:lnTo>
                    <a:pt x="1075" y="328"/>
                  </a:lnTo>
                  <a:lnTo>
                    <a:pt x="1076" y="328"/>
                  </a:lnTo>
                  <a:lnTo>
                    <a:pt x="1079" y="328"/>
                  </a:lnTo>
                  <a:lnTo>
                    <a:pt x="1080" y="328"/>
                  </a:lnTo>
                  <a:lnTo>
                    <a:pt x="1082" y="328"/>
                  </a:lnTo>
                  <a:lnTo>
                    <a:pt x="1085" y="328"/>
                  </a:lnTo>
                  <a:lnTo>
                    <a:pt x="1086" y="327"/>
                  </a:lnTo>
                  <a:lnTo>
                    <a:pt x="1087" y="327"/>
                  </a:lnTo>
                  <a:lnTo>
                    <a:pt x="1087" y="325"/>
                  </a:lnTo>
                  <a:lnTo>
                    <a:pt x="1087" y="323"/>
                  </a:lnTo>
                  <a:lnTo>
                    <a:pt x="1086" y="321"/>
                  </a:lnTo>
                  <a:lnTo>
                    <a:pt x="1082" y="316"/>
                  </a:lnTo>
                  <a:lnTo>
                    <a:pt x="1075" y="312"/>
                  </a:lnTo>
                  <a:lnTo>
                    <a:pt x="1069" y="308"/>
                  </a:lnTo>
                  <a:lnTo>
                    <a:pt x="1062" y="309"/>
                  </a:lnTo>
                  <a:lnTo>
                    <a:pt x="1061" y="312"/>
                  </a:lnTo>
                  <a:lnTo>
                    <a:pt x="1061" y="313"/>
                  </a:lnTo>
                  <a:lnTo>
                    <a:pt x="1060" y="314"/>
                  </a:lnTo>
                  <a:lnTo>
                    <a:pt x="1059" y="317"/>
                  </a:lnTo>
                  <a:lnTo>
                    <a:pt x="1057" y="318"/>
                  </a:lnTo>
                  <a:lnTo>
                    <a:pt x="1055" y="318"/>
                  </a:lnTo>
                  <a:lnTo>
                    <a:pt x="1052" y="318"/>
                  </a:lnTo>
                  <a:lnTo>
                    <a:pt x="1050" y="316"/>
                  </a:lnTo>
                  <a:lnTo>
                    <a:pt x="1046" y="314"/>
                  </a:lnTo>
                  <a:lnTo>
                    <a:pt x="1042" y="314"/>
                  </a:lnTo>
                  <a:lnTo>
                    <a:pt x="1039" y="316"/>
                  </a:lnTo>
                  <a:lnTo>
                    <a:pt x="1036" y="316"/>
                  </a:lnTo>
                  <a:lnTo>
                    <a:pt x="1035" y="318"/>
                  </a:lnTo>
                  <a:lnTo>
                    <a:pt x="1034" y="321"/>
                  </a:lnTo>
                  <a:lnTo>
                    <a:pt x="1031" y="322"/>
                  </a:lnTo>
                  <a:lnTo>
                    <a:pt x="1029" y="323"/>
                  </a:lnTo>
                  <a:lnTo>
                    <a:pt x="1025" y="323"/>
                  </a:lnTo>
                  <a:lnTo>
                    <a:pt x="1021" y="323"/>
                  </a:lnTo>
                  <a:lnTo>
                    <a:pt x="1019" y="322"/>
                  </a:lnTo>
                  <a:lnTo>
                    <a:pt x="1015" y="322"/>
                  </a:lnTo>
                  <a:lnTo>
                    <a:pt x="1012" y="321"/>
                  </a:lnTo>
                  <a:lnTo>
                    <a:pt x="1010" y="319"/>
                  </a:lnTo>
                  <a:lnTo>
                    <a:pt x="1008" y="318"/>
                  </a:lnTo>
                  <a:lnTo>
                    <a:pt x="1005" y="317"/>
                  </a:lnTo>
                  <a:lnTo>
                    <a:pt x="1005" y="316"/>
                  </a:lnTo>
                  <a:lnTo>
                    <a:pt x="1006" y="313"/>
                  </a:lnTo>
                  <a:lnTo>
                    <a:pt x="1008" y="309"/>
                  </a:lnTo>
                  <a:lnTo>
                    <a:pt x="1008" y="307"/>
                  </a:lnTo>
                  <a:lnTo>
                    <a:pt x="1001" y="302"/>
                  </a:lnTo>
                  <a:lnTo>
                    <a:pt x="993" y="299"/>
                  </a:lnTo>
                  <a:lnTo>
                    <a:pt x="983" y="298"/>
                  </a:lnTo>
                  <a:lnTo>
                    <a:pt x="974" y="297"/>
                  </a:lnTo>
                  <a:lnTo>
                    <a:pt x="964" y="292"/>
                  </a:lnTo>
                  <a:lnTo>
                    <a:pt x="958" y="286"/>
                  </a:lnTo>
                  <a:lnTo>
                    <a:pt x="953" y="278"/>
                  </a:lnTo>
                  <a:lnTo>
                    <a:pt x="950" y="276"/>
                  </a:lnTo>
                  <a:lnTo>
                    <a:pt x="949" y="272"/>
                  </a:lnTo>
                  <a:lnTo>
                    <a:pt x="948" y="270"/>
                  </a:lnTo>
                  <a:lnTo>
                    <a:pt x="948" y="266"/>
                  </a:lnTo>
                  <a:lnTo>
                    <a:pt x="948" y="265"/>
                  </a:lnTo>
                  <a:lnTo>
                    <a:pt x="948" y="262"/>
                  </a:lnTo>
                  <a:lnTo>
                    <a:pt x="948" y="260"/>
                  </a:lnTo>
                  <a:lnTo>
                    <a:pt x="948" y="257"/>
                  </a:lnTo>
                  <a:lnTo>
                    <a:pt x="949" y="256"/>
                  </a:lnTo>
                  <a:lnTo>
                    <a:pt x="950" y="256"/>
                  </a:lnTo>
                  <a:lnTo>
                    <a:pt x="961" y="250"/>
                  </a:lnTo>
                  <a:lnTo>
                    <a:pt x="973" y="246"/>
                  </a:lnTo>
                  <a:lnTo>
                    <a:pt x="984" y="242"/>
                  </a:lnTo>
                  <a:lnTo>
                    <a:pt x="989" y="242"/>
                  </a:lnTo>
                  <a:lnTo>
                    <a:pt x="994" y="241"/>
                  </a:lnTo>
                  <a:lnTo>
                    <a:pt x="998" y="238"/>
                  </a:lnTo>
                  <a:lnTo>
                    <a:pt x="1003" y="237"/>
                  </a:lnTo>
                  <a:lnTo>
                    <a:pt x="1005" y="236"/>
                  </a:lnTo>
                  <a:lnTo>
                    <a:pt x="1009" y="235"/>
                  </a:lnTo>
                  <a:lnTo>
                    <a:pt x="1012" y="232"/>
                  </a:lnTo>
                  <a:lnTo>
                    <a:pt x="1015" y="231"/>
                  </a:lnTo>
                  <a:lnTo>
                    <a:pt x="1016" y="230"/>
                  </a:lnTo>
                  <a:lnTo>
                    <a:pt x="1016" y="227"/>
                  </a:lnTo>
                  <a:lnTo>
                    <a:pt x="1017" y="226"/>
                  </a:lnTo>
                  <a:lnTo>
                    <a:pt x="1019" y="225"/>
                  </a:lnTo>
                  <a:lnTo>
                    <a:pt x="1020" y="225"/>
                  </a:lnTo>
                  <a:lnTo>
                    <a:pt x="1024" y="224"/>
                  </a:lnTo>
                  <a:lnTo>
                    <a:pt x="1026" y="225"/>
                  </a:lnTo>
                  <a:lnTo>
                    <a:pt x="1029" y="225"/>
                  </a:lnTo>
                  <a:lnTo>
                    <a:pt x="1032" y="225"/>
                  </a:lnTo>
                  <a:lnTo>
                    <a:pt x="1035" y="225"/>
                  </a:lnTo>
                  <a:lnTo>
                    <a:pt x="1037" y="225"/>
                  </a:lnTo>
                  <a:lnTo>
                    <a:pt x="1039" y="224"/>
                  </a:lnTo>
                  <a:lnTo>
                    <a:pt x="1041" y="224"/>
                  </a:lnTo>
                  <a:lnTo>
                    <a:pt x="1044" y="222"/>
                  </a:lnTo>
                  <a:lnTo>
                    <a:pt x="1046" y="221"/>
                  </a:lnTo>
                  <a:lnTo>
                    <a:pt x="1049" y="221"/>
                  </a:lnTo>
                  <a:lnTo>
                    <a:pt x="1050" y="222"/>
                  </a:lnTo>
                  <a:lnTo>
                    <a:pt x="1050" y="222"/>
                  </a:lnTo>
                  <a:lnTo>
                    <a:pt x="1052" y="224"/>
                  </a:lnTo>
                  <a:lnTo>
                    <a:pt x="1060" y="224"/>
                  </a:lnTo>
                  <a:lnTo>
                    <a:pt x="1066" y="222"/>
                  </a:lnTo>
                  <a:lnTo>
                    <a:pt x="1070" y="219"/>
                  </a:lnTo>
                  <a:lnTo>
                    <a:pt x="1075" y="215"/>
                  </a:lnTo>
                  <a:lnTo>
                    <a:pt x="1080" y="211"/>
                  </a:lnTo>
                  <a:lnTo>
                    <a:pt x="1083" y="210"/>
                  </a:lnTo>
                  <a:lnTo>
                    <a:pt x="1086" y="207"/>
                  </a:lnTo>
                  <a:lnTo>
                    <a:pt x="1088" y="206"/>
                  </a:lnTo>
                  <a:lnTo>
                    <a:pt x="1090" y="204"/>
                  </a:lnTo>
                  <a:lnTo>
                    <a:pt x="1090" y="200"/>
                  </a:lnTo>
                  <a:lnTo>
                    <a:pt x="1088" y="197"/>
                  </a:lnTo>
                  <a:lnTo>
                    <a:pt x="1086" y="195"/>
                  </a:lnTo>
                  <a:lnTo>
                    <a:pt x="1085" y="194"/>
                  </a:lnTo>
                  <a:lnTo>
                    <a:pt x="1082" y="192"/>
                  </a:lnTo>
                  <a:lnTo>
                    <a:pt x="1080" y="190"/>
                  </a:lnTo>
                  <a:lnTo>
                    <a:pt x="1079" y="189"/>
                  </a:lnTo>
                  <a:lnTo>
                    <a:pt x="1077" y="187"/>
                  </a:lnTo>
                  <a:lnTo>
                    <a:pt x="1076" y="186"/>
                  </a:lnTo>
                  <a:lnTo>
                    <a:pt x="1076" y="185"/>
                  </a:lnTo>
                  <a:lnTo>
                    <a:pt x="1077" y="184"/>
                  </a:lnTo>
                  <a:lnTo>
                    <a:pt x="1080" y="182"/>
                  </a:lnTo>
                  <a:lnTo>
                    <a:pt x="1082" y="182"/>
                  </a:lnTo>
                  <a:lnTo>
                    <a:pt x="1085" y="182"/>
                  </a:lnTo>
                  <a:lnTo>
                    <a:pt x="1087" y="182"/>
                  </a:lnTo>
                  <a:lnTo>
                    <a:pt x="1088" y="181"/>
                  </a:lnTo>
                  <a:lnTo>
                    <a:pt x="1088" y="181"/>
                  </a:lnTo>
                  <a:lnTo>
                    <a:pt x="1090" y="180"/>
                  </a:lnTo>
                  <a:lnTo>
                    <a:pt x="1088" y="179"/>
                  </a:lnTo>
                  <a:lnTo>
                    <a:pt x="1086" y="178"/>
                  </a:lnTo>
                  <a:lnTo>
                    <a:pt x="1083" y="178"/>
                  </a:lnTo>
                  <a:lnTo>
                    <a:pt x="1082" y="176"/>
                  </a:lnTo>
                  <a:lnTo>
                    <a:pt x="1081" y="175"/>
                  </a:lnTo>
                  <a:lnTo>
                    <a:pt x="1080" y="175"/>
                  </a:lnTo>
                  <a:lnTo>
                    <a:pt x="1082" y="175"/>
                  </a:lnTo>
                  <a:lnTo>
                    <a:pt x="1083" y="174"/>
                  </a:lnTo>
                  <a:lnTo>
                    <a:pt x="1085" y="173"/>
                  </a:lnTo>
                  <a:lnTo>
                    <a:pt x="1085" y="173"/>
                  </a:lnTo>
                  <a:lnTo>
                    <a:pt x="1083" y="173"/>
                  </a:lnTo>
                  <a:lnTo>
                    <a:pt x="1080" y="170"/>
                  </a:lnTo>
                  <a:lnTo>
                    <a:pt x="1077" y="170"/>
                  </a:lnTo>
                  <a:lnTo>
                    <a:pt x="1075" y="170"/>
                  </a:lnTo>
                  <a:lnTo>
                    <a:pt x="1070" y="170"/>
                  </a:lnTo>
                  <a:lnTo>
                    <a:pt x="1070" y="170"/>
                  </a:lnTo>
                  <a:lnTo>
                    <a:pt x="1069" y="170"/>
                  </a:lnTo>
                  <a:lnTo>
                    <a:pt x="1069" y="171"/>
                  </a:lnTo>
                  <a:lnTo>
                    <a:pt x="1069" y="171"/>
                  </a:lnTo>
                  <a:lnTo>
                    <a:pt x="1067" y="173"/>
                  </a:lnTo>
                  <a:lnTo>
                    <a:pt x="1062" y="171"/>
                  </a:lnTo>
                  <a:lnTo>
                    <a:pt x="1057" y="169"/>
                  </a:lnTo>
                  <a:lnTo>
                    <a:pt x="1052" y="166"/>
                  </a:lnTo>
                  <a:lnTo>
                    <a:pt x="1049" y="166"/>
                  </a:lnTo>
                  <a:lnTo>
                    <a:pt x="1046" y="165"/>
                  </a:lnTo>
                  <a:lnTo>
                    <a:pt x="1044" y="165"/>
                  </a:lnTo>
                  <a:lnTo>
                    <a:pt x="1040" y="165"/>
                  </a:lnTo>
                  <a:lnTo>
                    <a:pt x="1037" y="165"/>
                  </a:lnTo>
                  <a:lnTo>
                    <a:pt x="1036" y="164"/>
                  </a:lnTo>
                  <a:lnTo>
                    <a:pt x="1035" y="161"/>
                  </a:lnTo>
                  <a:lnTo>
                    <a:pt x="1034" y="158"/>
                  </a:lnTo>
                  <a:lnTo>
                    <a:pt x="1034" y="156"/>
                  </a:lnTo>
                  <a:lnTo>
                    <a:pt x="1034" y="154"/>
                  </a:lnTo>
                  <a:lnTo>
                    <a:pt x="1034" y="153"/>
                  </a:lnTo>
                  <a:lnTo>
                    <a:pt x="1034" y="150"/>
                  </a:lnTo>
                  <a:lnTo>
                    <a:pt x="1035" y="148"/>
                  </a:lnTo>
                  <a:lnTo>
                    <a:pt x="1036" y="145"/>
                  </a:lnTo>
                  <a:lnTo>
                    <a:pt x="1039" y="144"/>
                  </a:lnTo>
                  <a:lnTo>
                    <a:pt x="1040" y="141"/>
                  </a:lnTo>
                  <a:lnTo>
                    <a:pt x="1041" y="140"/>
                  </a:lnTo>
                  <a:lnTo>
                    <a:pt x="1044" y="139"/>
                  </a:lnTo>
                  <a:lnTo>
                    <a:pt x="1046" y="138"/>
                  </a:lnTo>
                  <a:lnTo>
                    <a:pt x="1046" y="135"/>
                  </a:lnTo>
                  <a:lnTo>
                    <a:pt x="1046" y="135"/>
                  </a:lnTo>
                  <a:lnTo>
                    <a:pt x="1046" y="134"/>
                  </a:lnTo>
                  <a:lnTo>
                    <a:pt x="1046" y="131"/>
                  </a:lnTo>
                  <a:lnTo>
                    <a:pt x="1046" y="130"/>
                  </a:lnTo>
                  <a:lnTo>
                    <a:pt x="1046" y="128"/>
                  </a:lnTo>
                  <a:lnTo>
                    <a:pt x="1046" y="128"/>
                  </a:lnTo>
                  <a:lnTo>
                    <a:pt x="1046" y="128"/>
                  </a:lnTo>
                  <a:lnTo>
                    <a:pt x="1050" y="128"/>
                  </a:lnTo>
                  <a:lnTo>
                    <a:pt x="1052" y="129"/>
                  </a:lnTo>
                  <a:lnTo>
                    <a:pt x="1055" y="130"/>
                  </a:lnTo>
                  <a:lnTo>
                    <a:pt x="1057" y="130"/>
                  </a:lnTo>
                  <a:lnTo>
                    <a:pt x="1061" y="129"/>
                  </a:lnTo>
                  <a:lnTo>
                    <a:pt x="1064" y="128"/>
                  </a:lnTo>
                  <a:lnTo>
                    <a:pt x="1065" y="125"/>
                  </a:lnTo>
                  <a:lnTo>
                    <a:pt x="1066" y="123"/>
                  </a:lnTo>
                  <a:lnTo>
                    <a:pt x="1067" y="120"/>
                  </a:lnTo>
                  <a:lnTo>
                    <a:pt x="1069" y="118"/>
                  </a:lnTo>
                  <a:lnTo>
                    <a:pt x="1070" y="115"/>
                  </a:lnTo>
                  <a:lnTo>
                    <a:pt x="1072" y="112"/>
                  </a:lnTo>
                  <a:lnTo>
                    <a:pt x="1075" y="110"/>
                  </a:lnTo>
                  <a:lnTo>
                    <a:pt x="1077" y="109"/>
                  </a:lnTo>
                  <a:lnTo>
                    <a:pt x="1080" y="107"/>
                  </a:lnTo>
                  <a:lnTo>
                    <a:pt x="1083" y="104"/>
                  </a:lnTo>
                  <a:lnTo>
                    <a:pt x="1086" y="103"/>
                  </a:lnTo>
                  <a:lnTo>
                    <a:pt x="1088" y="102"/>
                  </a:lnTo>
                  <a:lnTo>
                    <a:pt x="1097" y="102"/>
                  </a:lnTo>
                  <a:lnTo>
                    <a:pt x="1105" y="105"/>
                  </a:lnTo>
                  <a:lnTo>
                    <a:pt x="1112" y="108"/>
                  </a:lnTo>
                  <a:lnTo>
                    <a:pt x="1120" y="109"/>
                  </a:lnTo>
                  <a:lnTo>
                    <a:pt x="1123" y="110"/>
                  </a:lnTo>
                  <a:lnTo>
                    <a:pt x="1126" y="109"/>
                  </a:lnTo>
                  <a:lnTo>
                    <a:pt x="1127" y="108"/>
                  </a:lnTo>
                  <a:lnTo>
                    <a:pt x="1127" y="107"/>
                  </a:lnTo>
                  <a:lnTo>
                    <a:pt x="1127" y="105"/>
                  </a:lnTo>
                  <a:lnTo>
                    <a:pt x="1127" y="103"/>
                  </a:lnTo>
                  <a:lnTo>
                    <a:pt x="1127" y="100"/>
                  </a:lnTo>
                  <a:lnTo>
                    <a:pt x="1127" y="98"/>
                  </a:lnTo>
                  <a:lnTo>
                    <a:pt x="1127" y="95"/>
                  </a:lnTo>
                  <a:lnTo>
                    <a:pt x="1128" y="94"/>
                  </a:lnTo>
                  <a:lnTo>
                    <a:pt x="1130" y="92"/>
                  </a:lnTo>
                  <a:lnTo>
                    <a:pt x="1130" y="89"/>
                  </a:lnTo>
                  <a:lnTo>
                    <a:pt x="1131" y="87"/>
                  </a:lnTo>
                  <a:lnTo>
                    <a:pt x="1130" y="84"/>
                  </a:lnTo>
                  <a:lnTo>
                    <a:pt x="1128" y="80"/>
                  </a:lnTo>
                  <a:lnTo>
                    <a:pt x="1125" y="78"/>
                  </a:lnTo>
                  <a:lnTo>
                    <a:pt x="1122" y="76"/>
                  </a:lnTo>
                  <a:lnTo>
                    <a:pt x="1120" y="73"/>
                  </a:lnTo>
                  <a:lnTo>
                    <a:pt x="1117" y="71"/>
                  </a:lnTo>
                  <a:lnTo>
                    <a:pt x="1115" y="68"/>
                  </a:lnTo>
                  <a:lnTo>
                    <a:pt x="1113" y="66"/>
                  </a:lnTo>
                  <a:lnTo>
                    <a:pt x="1113" y="63"/>
                  </a:lnTo>
                  <a:lnTo>
                    <a:pt x="1115" y="61"/>
                  </a:lnTo>
                  <a:lnTo>
                    <a:pt x="1125" y="57"/>
                  </a:lnTo>
                  <a:lnTo>
                    <a:pt x="1136" y="58"/>
                  </a:lnTo>
                  <a:lnTo>
                    <a:pt x="1141" y="62"/>
                  </a:lnTo>
                  <a:lnTo>
                    <a:pt x="1146" y="67"/>
                  </a:lnTo>
                  <a:lnTo>
                    <a:pt x="1151" y="71"/>
                  </a:lnTo>
                  <a:lnTo>
                    <a:pt x="1159" y="73"/>
                  </a:lnTo>
                  <a:lnTo>
                    <a:pt x="1163" y="76"/>
                  </a:lnTo>
                  <a:lnTo>
                    <a:pt x="1167" y="78"/>
                  </a:lnTo>
                  <a:lnTo>
                    <a:pt x="1172" y="80"/>
                  </a:lnTo>
                  <a:lnTo>
                    <a:pt x="1176" y="83"/>
                  </a:lnTo>
                  <a:lnTo>
                    <a:pt x="1178" y="87"/>
                  </a:lnTo>
                  <a:lnTo>
                    <a:pt x="1182" y="89"/>
                  </a:lnTo>
                  <a:lnTo>
                    <a:pt x="1186" y="92"/>
                  </a:lnTo>
                  <a:lnTo>
                    <a:pt x="1187" y="93"/>
                  </a:lnTo>
                  <a:lnTo>
                    <a:pt x="1189" y="93"/>
                  </a:lnTo>
                  <a:lnTo>
                    <a:pt x="1192" y="94"/>
                  </a:lnTo>
                  <a:lnTo>
                    <a:pt x="1193" y="94"/>
                  </a:lnTo>
                  <a:lnTo>
                    <a:pt x="1193" y="94"/>
                  </a:lnTo>
                  <a:lnTo>
                    <a:pt x="1193" y="93"/>
                  </a:lnTo>
                  <a:lnTo>
                    <a:pt x="1193" y="92"/>
                  </a:lnTo>
                  <a:lnTo>
                    <a:pt x="1191" y="88"/>
                  </a:lnTo>
                  <a:lnTo>
                    <a:pt x="1187" y="85"/>
                  </a:lnTo>
                  <a:lnTo>
                    <a:pt x="1184" y="83"/>
                  </a:lnTo>
                  <a:lnTo>
                    <a:pt x="1179" y="80"/>
                  </a:lnTo>
                  <a:lnTo>
                    <a:pt x="1164" y="72"/>
                  </a:lnTo>
                  <a:lnTo>
                    <a:pt x="1151" y="63"/>
                  </a:lnTo>
                  <a:lnTo>
                    <a:pt x="1150" y="62"/>
                  </a:lnTo>
                  <a:lnTo>
                    <a:pt x="1147" y="59"/>
                  </a:lnTo>
                  <a:lnTo>
                    <a:pt x="1146" y="58"/>
                  </a:lnTo>
                  <a:lnTo>
                    <a:pt x="1143" y="56"/>
                  </a:lnTo>
                  <a:lnTo>
                    <a:pt x="1143" y="54"/>
                  </a:lnTo>
                  <a:lnTo>
                    <a:pt x="1143" y="52"/>
                  </a:lnTo>
                  <a:lnTo>
                    <a:pt x="1159" y="52"/>
                  </a:lnTo>
                  <a:lnTo>
                    <a:pt x="1163" y="52"/>
                  </a:lnTo>
                  <a:lnTo>
                    <a:pt x="1168" y="52"/>
                  </a:lnTo>
                  <a:lnTo>
                    <a:pt x="1173" y="52"/>
                  </a:lnTo>
                  <a:lnTo>
                    <a:pt x="1177" y="49"/>
                  </a:lnTo>
                  <a:lnTo>
                    <a:pt x="1179" y="49"/>
                  </a:lnTo>
                  <a:lnTo>
                    <a:pt x="1182" y="48"/>
                  </a:lnTo>
                  <a:lnTo>
                    <a:pt x="1184" y="48"/>
                  </a:lnTo>
                  <a:lnTo>
                    <a:pt x="1188" y="47"/>
                  </a:lnTo>
                  <a:lnTo>
                    <a:pt x="1193" y="47"/>
                  </a:lnTo>
                  <a:lnTo>
                    <a:pt x="1197" y="47"/>
                  </a:lnTo>
                  <a:lnTo>
                    <a:pt x="1199" y="46"/>
                  </a:lnTo>
                  <a:lnTo>
                    <a:pt x="1201" y="44"/>
                  </a:lnTo>
                  <a:lnTo>
                    <a:pt x="1203" y="44"/>
                  </a:lnTo>
                  <a:lnTo>
                    <a:pt x="1206" y="43"/>
                  </a:lnTo>
                  <a:lnTo>
                    <a:pt x="1208" y="42"/>
                  </a:lnTo>
                  <a:lnTo>
                    <a:pt x="1212" y="42"/>
                  </a:lnTo>
                  <a:lnTo>
                    <a:pt x="1216" y="42"/>
                  </a:lnTo>
                  <a:lnTo>
                    <a:pt x="1218" y="43"/>
                  </a:lnTo>
                  <a:lnTo>
                    <a:pt x="1221" y="44"/>
                  </a:lnTo>
                  <a:lnTo>
                    <a:pt x="1223" y="46"/>
                  </a:lnTo>
                  <a:lnTo>
                    <a:pt x="1224" y="47"/>
                  </a:lnTo>
                  <a:lnTo>
                    <a:pt x="1226" y="48"/>
                  </a:lnTo>
                  <a:lnTo>
                    <a:pt x="1227" y="51"/>
                  </a:lnTo>
                  <a:lnTo>
                    <a:pt x="1229" y="52"/>
                  </a:lnTo>
                  <a:lnTo>
                    <a:pt x="1232" y="53"/>
                  </a:lnTo>
                  <a:lnTo>
                    <a:pt x="1233" y="54"/>
                  </a:lnTo>
                  <a:lnTo>
                    <a:pt x="1235" y="56"/>
                  </a:lnTo>
                  <a:lnTo>
                    <a:pt x="1237" y="57"/>
                  </a:lnTo>
                  <a:lnTo>
                    <a:pt x="1238" y="58"/>
                  </a:lnTo>
                  <a:lnTo>
                    <a:pt x="1238" y="66"/>
                  </a:lnTo>
                  <a:lnTo>
                    <a:pt x="1239" y="76"/>
                  </a:lnTo>
                  <a:lnTo>
                    <a:pt x="1240" y="87"/>
                  </a:lnTo>
                  <a:lnTo>
                    <a:pt x="1240" y="87"/>
                  </a:lnTo>
                  <a:lnTo>
                    <a:pt x="1240" y="88"/>
                  </a:lnTo>
                  <a:lnTo>
                    <a:pt x="1240" y="90"/>
                  </a:lnTo>
                  <a:lnTo>
                    <a:pt x="1240" y="92"/>
                  </a:lnTo>
                  <a:lnTo>
                    <a:pt x="1242" y="93"/>
                  </a:lnTo>
                  <a:lnTo>
                    <a:pt x="1243" y="94"/>
                  </a:lnTo>
                  <a:lnTo>
                    <a:pt x="1244" y="93"/>
                  </a:lnTo>
                  <a:lnTo>
                    <a:pt x="1245" y="92"/>
                  </a:lnTo>
                  <a:lnTo>
                    <a:pt x="1247" y="90"/>
                  </a:lnTo>
                  <a:lnTo>
                    <a:pt x="1248" y="89"/>
                  </a:lnTo>
                  <a:lnTo>
                    <a:pt x="1248" y="89"/>
                  </a:lnTo>
                  <a:lnTo>
                    <a:pt x="1248" y="84"/>
                  </a:lnTo>
                  <a:lnTo>
                    <a:pt x="1247" y="78"/>
                  </a:lnTo>
                  <a:lnTo>
                    <a:pt x="1245" y="73"/>
                  </a:lnTo>
                  <a:lnTo>
                    <a:pt x="1245" y="68"/>
                  </a:lnTo>
                  <a:lnTo>
                    <a:pt x="1247" y="67"/>
                  </a:lnTo>
                  <a:lnTo>
                    <a:pt x="1248" y="66"/>
                  </a:lnTo>
                  <a:lnTo>
                    <a:pt x="1248" y="66"/>
                  </a:lnTo>
                  <a:lnTo>
                    <a:pt x="1248" y="64"/>
                  </a:lnTo>
                  <a:lnTo>
                    <a:pt x="1247" y="62"/>
                  </a:lnTo>
                  <a:lnTo>
                    <a:pt x="1245" y="61"/>
                  </a:lnTo>
                  <a:lnTo>
                    <a:pt x="1243" y="58"/>
                  </a:lnTo>
                  <a:lnTo>
                    <a:pt x="1240" y="56"/>
                  </a:lnTo>
                  <a:lnTo>
                    <a:pt x="1240" y="52"/>
                  </a:lnTo>
                  <a:lnTo>
                    <a:pt x="1239" y="51"/>
                  </a:lnTo>
                  <a:lnTo>
                    <a:pt x="1240" y="49"/>
                  </a:lnTo>
                  <a:lnTo>
                    <a:pt x="1240" y="49"/>
                  </a:lnTo>
                  <a:lnTo>
                    <a:pt x="1243" y="49"/>
                  </a:lnTo>
                  <a:lnTo>
                    <a:pt x="1244" y="51"/>
                  </a:lnTo>
                  <a:lnTo>
                    <a:pt x="1245" y="52"/>
                  </a:lnTo>
                  <a:lnTo>
                    <a:pt x="1248" y="54"/>
                  </a:lnTo>
                  <a:lnTo>
                    <a:pt x="1249" y="56"/>
                  </a:lnTo>
                  <a:lnTo>
                    <a:pt x="1250" y="58"/>
                  </a:lnTo>
                  <a:lnTo>
                    <a:pt x="1253" y="61"/>
                  </a:lnTo>
                  <a:lnTo>
                    <a:pt x="1257" y="63"/>
                  </a:lnTo>
                  <a:lnTo>
                    <a:pt x="1260" y="66"/>
                  </a:lnTo>
                  <a:lnTo>
                    <a:pt x="1264" y="67"/>
                  </a:lnTo>
                  <a:lnTo>
                    <a:pt x="1265" y="69"/>
                  </a:lnTo>
                  <a:lnTo>
                    <a:pt x="1267" y="71"/>
                  </a:lnTo>
                  <a:lnTo>
                    <a:pt x="1267" y="71"/>
                  </a:lnTo>
                  <a:lnTo>
                    <a:pt x="1267" y="74"/>
                  </a:lnTo>
                  <a:lnTo>
                    <a:pt x="1268" y="78"/>
                  </a:lnTo>
                  <a:lnTo>
                    <a:pt x="1270" y="82"/>
                  </a:lnTo>
                  <a:lnTo>
                    <a:pt x="1274" y="84"/>
                  </a:lnTo>
                  <a:lnTo>
                    <a:pt x="1277" y="85"/>
                  </a:lnTo>
                  <a:lnTo>
                    <a:pt x="1279" y="87"/>
                  </a:lnTo>
                  <a:lnTo>
                    <a:pt x="1282" y="88"/>
                  </a:lnTo>
                  <a:lnTo>
                    <a:pt x="1284" y="89"/>
                  </a:lnTo>
                  <a:lnTo>
                    <a:pt x="1287" y="89"/>
                  </a:lnTo>
                  <a:lnTo>
                    <a:pt x="1287" y="88"/>
                  </a:lnTo>
                  <a:lnTo>
                    <a:pt x="1287" y="87"/>
                  </a:lnTo>
                  <a:lnTo>
                    <a:pt x="1285" y="87"/>
                  </a:lnTo>
                  <a:lnTo>
                    <a:pt x="1285" y="85"/>
                  </a:lnTo>
                  <a:lnTo>
                    <a:pt x="1284" y="84"/>
                  </a:lnTo>
                  <a:lnTo>
                    <a:pt x="1282" y="82"/>
                  </a:lnTo>
                  <a:lnTo>
                    <a:pt x="1280" y="80"/>
                  </a:lnTo>
                  <a:lnTo>
                    <a:pt x="1280" y="80"/>
                  </a:lnTo>
                  <a:lnTo>
                    <a:pt x="1282" y="79"/>
                  </a:lnTo>
                  <a:lnTo>
                    <a:pt x="1284" y="79"/>
                  </a:lnTo>
                  <a:lnTo>
                    <a:pt x="1287" y="79"/>
                  </a:lnTo>
                  <a:lnTo>
                    <a:pt x="1289" y="79"/>
                  </a:lnTo>
                  <a:lnTo>
                    <a:pt x="1292" y="80"/>
                  </a:lnTo>
                  <a:lnTo>
                    <a:pt x="1295" y="80"/>
                  </a:lnTo>
                  <a:lnTo>
                    <a:pt x="1298" y="82"/>
                  </a:lnTo>
                  <a:lnTo>
                    <a:pt x="1300" y="83"/>
                  </a:lnTo>
                  <a:lnTo>
                    <a:pt x="1301" y="83"/>
                  </a:lnTo>
                  <a:lnTo>
                    <a:pt x="1303" y="83"/>
                  </a:lnTo>
                  <a:lnTo>
                    <a:pt x="1304" y="82"/>
                  </a:lnTo>
                  <a:lnTo>
                    <a:pt x="1303" y="80"/>
                  </a:lnTo>
                  <a:lnTo>
                    <a:pt x="1303" y="79"/>
                  </a:lnTo>
                  <a:lnTo>
                    <a:pt x="1300" y="77"/>
                  </a:lnTo>
                  <a:lnTo>
                    <a:pt x="1299" y="77"/>
                  </a:lnTo>
                  <a:lnTo>
                    <a:pt x="1297" y="76"/>
                  </a:lnTo>
                  <a:lnTo>
                    <a:pt x="1294" y="74"/>
                  </a:lnTo>
                  <a:lnTo>
                    <a:pt x="1293" y="73"/>
                  </a:lnTo>
                  <a:lnTo>
                    <a:pt x="1283" y="67"/>
                  </a:lnTo>
                  <a:lnTo>
                    <a:pt x="1277" y="59"/>
                  </a:lnTo>
                  <a:lnTo>
                    <a:pt x="1272" y="52"/>
                  </a:lnTo>
                  <a:lnTo>
                    <a:pt x="1270" y="51"/>
                  </a:lnTo>
                  <a:lnTo>
                    <a:pt x="1269" y="49"/>
                  </a:lnTo>
                  <a:lnTo>
                    <a:pt x="1267" y="47"/>
                  </a:lnTo>
                  <a:lnTo>
                    <a:pt x="1265" y="46"/>
                  </a:lnTo>
                  <a:lnTo>
                    <a:pt x="1264" y="44"/>
                  </a:lnTo>
                  <a:lnTo>
                    <a:pt x="1263" y="42"/>
                  </a:lnTo>
                  <a:lnTo>
                    <a:pt x="1263" y="41"/>
                  </a:lnTo>
                  <a:lnTo>
                    <a:pt x="1264" y="41"/>
                  </a:lnTo>
                  <a:lnTo>
                    <a:pt x="1265" y="39"/>
                  </a:lnTo>
                  <a:lnTo>
                    <a:pt x="1269" y="39"/>
                  </a:lnTo>
                  <a:lnTo>
                    <a:pt x="1277" y="41"/>
                  </a:lnTo>
                  <a:lnTo>
                    <a:pt x="1285" y="42"/>
                  </a:lnTo>
                  <a:lnTo>
                    <a:pt x="1293" y="44"/>
                  </a:lnTo>
                  <a:lnTo>
                    <a:pt x="1295" y="47"/>
                  </a:lnTo>
                  <a:lnTo>
                    <a:pt x="1299" y="49"/>
                  </a:lnTo>
                  <a:lnTo>
                    <a:pt x="1301" y="53"/>
                  </a:lnTo>
                  <a:lnTo>
                    <a:pt x="1305" y="56"/>
                  </a:lnTo>
                  <a:lnTo>
                    <a:pt x="1321" y="63"/>
                  </a:lnTo>
                  <a:lnTo>
                    <a:pt x="1336" y="72"/>
                  </a:lnTo>
                  <a:lnTo>
                    <a:pt x="1353" y="80"/>
                  </a:lnTo>
                  <a:lnTo>
                    <a:pt x="1355" y="84"/>
                  </a:lnTo>
                  <a:lnTo>
                    <a:pt x="1356" y="87"/>
                  </a:lnTo>
                  <a:lnTo>
                    <a:pt x="1359" y="89"/>
                  </a:lnTo>
                  <a:lnTo>
                    <a:pt x="1360" y="92"/>
                  </a:lnTo>
                  <a:lnTo>
                    <a:pt x="1363" y="94"/>
                  </a:lnTo>
                  <a:lnTo>
                    <a:pt x="1366" y="97"/>
                  </a:lnTo>
                  <a:lnTo>
                    <a:pt x="1371" y="99"/>
                  </a:lnTo>
                  <a:lnTo>
                    <a:pt x="1376" y="102"/>
                  </a:lnTo>
                  <a:lnTo>
                    <a:pt x="1377" y="103"/>
                  </a:lnTo>
                  <a:lnTo>
                    <a:pt x="1379" y="103"/>
                  </a:lnTo>
                  <a:lnTo>
                    <a:pt x="1379" y="103"/>
                  </a:lnTo>
                  <a:lnTo>
                    <a:pt x="1379" y="102"/>
                  </a:lnTo>
                  <a:lnTo>
                    <a:pt x="1379" y="100"/>
                  </a:lnTo>
                  <a:lnTo>
                    <a:pt x="1379" y="99"/>
                  </a:lnTo>
                  <a:lnTo>
                    <a:pt x="1376" y="97"/>
                  </a:lnTo>
                  <a:lnTo>
                    <a:pt x="1374" y="95"/>
                  </a:lnTo>
                  <a:lnTo>
                    <a:pt x="1370" y="94"/>
                  </a:lnTo>
                  <a:lnTo>
                    <a:pt x="1369" y="90"/>
                  </a:lnTo>
                  <a:lnTo>
                    <a:pt x="1368" y="88"/>
                  </a:lnTo>
                  <a:lnTo>
                    <a:pt x="1366" y="85"/>
                  </a:lnTo>
                  <a:lnTo>
                    <a:pt x="1366" y="83"/>
                  </a:lnTo>
                  <a:lnTo>
                    <a:pt x="1365" y="80"/>
                  </a:lnTo>
                  <a:lnTo>
                    <a:pt x="1365" y="78"/>
                  </a:lnTo>
                  <a:lnTo>
                    <a:pt x="1365" y="77"/>
                  </a:lnTo>
                  <a:lnTo>
                    <a:pt x="1365" y="76"/>
                  </a:lnTo>
                  <a:lnTo>
                    <a:pt x="1364" y="73"/>
                  </a:lnTo>
                  <a:lnTo>
                    <a:pt x="1363" y="71"/>
                  </a:lnTo>
                  <a:lnTo>
                    <a:pt x="1361" y="69"/>
                  </a:lnTo>
                  <a:lnTo>
                    <a:pt x="1361" y="68"/>
                  </a:lnTo>
                  <a:lnTo>
                    <a:pt x="1363" y="68"/>
                  </a:lnTo>
                  <a:lnTo>
                    <a:pt x="1364" y="68"/>
                  </a:lnTo>
                  <a:lnTo>
                    <a:pt x="1365" y="68"/>
                  </a:lnTo>
                  <a:lnTo>
                    <a:pt x="1369" y="69"/>
                  </a:lnTo>
                  <a:lnTo>
                    <a:pt x="1371" y="71"/>
                  </a:lnTo>
                  <a:lnTo>
                    <a:pt x="1373" y="69"/>
                  </a:lnTo>
                  <a:lnTo>
                    <a:pt x="1374" y="68"/>
                  </a:lnTo>
                  <a:lnTo>
                    <a:pt x="1373" y="64"/>
                  </a:lnTo>
                  <a:lnTo>
                    <a:pt x="1370" y="61"/>
                  </a:lnTo>
                  <a:lnTo>
                    <a:pt x="1368" y="58"/>
                  </a:lnTo>
                  <a:lnTo>
                    <a:pt x="1363" y="56"/>
                  </a:lnTo>
                  <a:lnTo>
                    <a:pt x="1359" y="52"/>
                  </a:lnTo>
                  <a:lnTo>
                    <a:pt x="1355" y="49"/>
                  </a:lnTo>
                  <a:lnTo>
                    <a:pt x="1354" y="47"/>
                  </a:lnTo>
                  <a:lnTo>
                    <a:pt x="1351" y="44"/>
                  </a:lnTo>
                  <a:lnTo>
                    <a:pt x="1349" y="42"/>
                  </a:lnTo>
                  <a:lnTo>
                    <a:pt x="1346" y="39"/>
                  </a:lnTo>
                  <a:lnTo>
                    <a:pt x="1344" y="37"/>
                  </a:lnTo>
                  <a:lnTo>
                    <a:pt x="1343" y="36"/>
                  </a:lnTo>
                  <a:lnTo>
                    <a:pt x="1341" y="34"/>
                  </a:lnTo>
                  <a:lnTo>
                    <a:pt x="1350" y="36"/>
                  </a:lnTo>
                  <a:lnTo>
                    <a:pt x="1360" y="38"/>
                  </a:lnTo>
                  <a:lnTo>
                    <a:pt x="1368" y="39"/>
                  </a:lnTo>
                  <a:lnTo>
                    <a:pt x="1376" y="39"/>
                  </a:lnTo>
                  <a:lnTo>
                    <a:pt x="1385" y="43"/>
                  </a:lnTo>
                  <a:lnTo>
                    <a:pt x="1391" y="47"/>
                  </a:lnTo>
                  <a:lnTo>
                    <a:pt x="1402" y="52"/>
                  </a:lnTo>
                  <a:lnTo>
                    <a:pt x="1412" y="58"/>
                  </a:lnTo>
                  <a:lnTo>
                    <a:pt x="1416" y="59"/>
                  </a:lnTo>
                  <a:lnTo>
                    <a:pt x="1419" y="62"/>
                  </a:lnTo>
                  <a:lnTo>
                    <a:pt x="1422" y="66"/>
                  </a:lnTo>
                  <a:lnTo>
                    <a:pt x="1425" y="67"/>
                  </a:lnTo>
                  <a:lnTo>
                    <a:pt x="1429" y="68"/>
                  </a:lnTo>
                  <a:lnTo>
                    <a:pt x="1429" y="66"/>
                  </a:lnTo>
                  <a:lnTo>
                    <a:pt x="1427" y="62"/>
                  </a:lnTo>
                  <a:lnTo>
                    <a:pt x="1427" y="61"/>
                  </a:lnTo>
                  <a:lnTo>
                    <a:pt x="1426" y="58"/>
                  </a:lnTo>
                  <a:lnTo>
                    <a:pt x="1425" y="56"/>
                  </a:lnTo>
                  <a:lnTo>
                    <a:pt x="1421" y="53"/>
                  </a:lnTo>
                  <a:lnTo>
                    <a:pt x="1417" y="49"/>
                  </a:lnTo>
                  <a:lnTo>
                    <a:pt x="1406" y="46"/>
                  </a:lnTo>
                  <a:lnTo>
                    <a:pt x="1396" y="42"/>
                  </a:lnTo>
                  <a:lnTo>
                    <a:pt x="1386" y="38"/>
                  </a:lnTo>
                  <a:lnTo>
                    <a:pt x="1376" y="34"/>
                  </a:lnTo>
                  <a:lnTo>
                    <a:pt x="1363" y="33"/>
                  </a:lnTo>
                  <a:lnTo>
                    <a:pt x="1350" y="32"/>
                  </a:lnTo>
                  <a:lnTo>
                    <a:pt x="1346" y="30"/>
                  </a:lnTo>
                  <a:lnTo>
                    <a:pt x="1343" y="28"/>
                  </a:lnTo>
                  <a:lnTo>
                    <a:pt x="1340" y="27"/>
                  </a:lnTo>
                  <a:lnTo>
                    <a:pt x="1336" y="27"/>
                  </a:lnTo>
                  <a:lnTo>
                    <a:pt x="1335" y="27"/>
                  </a:lnTo>
                  <a:lnTo>
                    <a:pt x="1333" y="27"/>
                  </a:lnTo>
                  <a:lnTo>
                    <a:pt x="1330" y="27"/>
                  </a:lnTo>
                  <a:lnTo>
                    <a:pt x="1328" y="27"/>
                  </a:lnTo>
                  <a:lnTo>
                    <a:pt x="1325" y="26"/>
                  </a:lnTo>
                  <a:lnTo>
                    <a:pt x="1324" y="23"/>
                  </a:lnTo>
                  <a:lnTo>
                    <a:pt x="1323" y="23"/>
                  </a:lnTo>
                  <a:lnTo>
                    <a:pt x="1323" y="22"/>
                  </a:lnTo>
                  <a:lnTo>
                    <a:pt x="1324" y="21"/>
                  </a:lnTo>
                  <a:lnTo>
                    <a:pt x="1325" y="21"/>
                  </a:lnTo>
                  <a:lnTo>
                    <a:pt x="1325" y="20"/>
                  </a:lnTo>
                  <a:lnTo>
                    <a:pt x="1326" y="18"/>
                  </a:lnTo>
                  <a:lnTo>
                    <a:pt x="1325" y="17"/>
                  </a:lnTo>
                  <a:lnTo>
                    <a:pt x="1324" y="16"/>
                  </a:lnTo>
                  <a:lnTo>
                    <a:pt x="1321" y="13"/>
                  </a:lnTo>
                  <a:lnTo>
                    <a:pt x="1319" y="12"/>
                  </a:lnTo>
                  <a:lnTo>
                    <a:pt x="1319" y="11"/>
                  </a:lnTo>
                  <a:lnTo>
                    <a:pt x="1318" y="10"/>
                  </a:lnTo>
                  <a:lnTo>
                    <a:pt x="1319" y="8"/>
                  </a:lnTo>
                  <a:lnTo>
                    <a:pt x="1320" y="8"/>
                  </a:lnTo>
                  <a:lnTo>
                    <a:pt x="1323" y="10"/>
                  </a:lnTo>
                  <a:lnTo>
                    <a:pt x="1326" y="11"/>
                  </a:lnTo>
                  <a:lnTo>
                    <a:pt x="1328" y="11"/>
                  </a:lnTo>
                  <a:lnTo>
                    <a:pt x="1329" y="13"/>
                  </a:lnTo>
                  <a:lnTo>
                    <a:pt x="1331" y="15"/>
                  </a:lnTo>
                  <a:lnTo>
                    <a:pt x="1334" y="17"/>
                  </a:lnTo>
                  <a:lnTo>
                    <a:pt x="1335" y="18"/>
                  </a:lnTo>
                  <a:lnTo>
                    <a:pt x="1336" y="18"/>
                  </a:lnTo>
                  <a:lnTo>
                    <a:pt x="1339" y="18"/>
                  </a:lnTo>
                  <a:lnTo>
                    <a:pt x="1340" y="17"/>
                  </a:lnTo>
                  <a:lnTo>
                    <a:pt x="1341" y="16"/>
                  </a:lnTo>
                  <a:lnTo>
                    <a:pt x="1340" y="15"/>
                  </a:lnTo>
                  <a:lnTo>
                    <a:pt x="1339" y="13"/>
                  </a:lnTo>
                  <a:lnTo>
                    <a:pt x="1338" y="12"/>
                  </a:lnTo>
                  <a:lnTo>
                    <a:pt x="1336" y="11"/>
                  </a:lnTo>
                  <a:lnTo>
                    <a:pt x="1334" y="8"/>
                  </a:lnTo>
                  <a:lnTo>
                    <a:pt x="1336" y="8"/>
                  </a:lnTo>
                  <a:lnTo>
                    <a:pt x="1343" y="10"/>
                  </a:lnTo>
                  <a:lnTo>
                    <a:pt x="1349" y="11"/>
                  </a:lnTo>
                  <a:lnTo>
                    <a:pt x="1354" y="12"/>
                  </a:lnTo>
                  <a:lnTo>
                    <a:pt x="1358" y="13"/>
                  </a:lnTo>
                  <a:lnTo>
                    <a:pt x="1359" y="13"/>
                  </a:lnTo>
                  <a:lnTo>
                    <a:pt x="1361" y="15"/>
                  </a:lnTo>
                  <a:lnTo>
                    <a:pt x="1364" y="15"/>
                  </a:lnTo>
                  <a:lnTo>
                    <a:pt x="1365" y="15"/>
                  </a:lnTo>
                  <a:lnTo>
                    <a:pt x="1365" y="13"/>
                  </a:lnTo>
                  <a:lnTo>
                    <a:pt x="1364" y="13"/>
                  </a:lnTo>
                  <a:lnTo>
                    <a:pt x="1363" y="12"/>
                  </a:lnTo>
                  <a:lnTo>
                    <a:pt x="1361" y="11"/>
                  </a:lnTo>
                  <a:lnTo>
                    <a:pt x="1360" y="11"/>
                  </a:lnTo>
                  <a:lnTo>
                    <a:pt x="1360" y="10"/>
                  </a:lnTo>
                  <a:lnTo>
                    <a:pt x="1359" y="8"/>
                  </a:lnTo>
                  <a:lnTo>
                    <a:pt x="1358" y="8"/>
                  </a:lnTo>
                  <a:lnTo>
                    <a:pt x="1358" y="8"/>
                  </a:lnTo>
                  <a:lnTo>
                    <a:pt x="1358" y="7"/>
                  </a:lnTo>
                  <a:lnTo>
                    <a:pt x="1358" y="7"/>
                  </a:lnTo>
                  <a:lnTo>
                    <a:pt x="1360" y="8"/>
                  </a:lnTo>
                  <a:lnTo>
                    <a:pt x="1361" y="8"/>
                  </a:lnTo>
                  <a:lnTo>
                    <a:pt x="1364" y="10"/>
                  </a:lnTo>
                  <a:lnTo>
                    <a:pt x="1366" y="10"/>
                  </a:lnTo>
                  <a:lnTo>
                    <a:pt x="1368" y="11"/>
                  </a:lnTo>
                  <a:lnTo>
                    <a:pt x="1368" y="11"/>
                  </a:lnTo>
                  <a:lnTo>
                    <a:pt x="1369" y="11"/>
                  </a:lnTo>
                  <a:lnTo>
                    <a:pt x="1369" y="10"/>
                  </a:lnTo>
                  <a:lnTo>
                    <a:pt x="1369" y="8"/>
                  </a:lnTo>
                  <a:lnTo>
                    <a:pt x="1368" y="7"/>
                  </a:lnTo>
                  <a:lnTo>
                    <a:pt x="1366" y="6"/>
                  </a:lnTo>
                  <a:lnTo>
                    <a:pt x="1365" y="6"/>
                  </a:lnTo>
                  <a:lnTo>
                    <a:pt x="1366" y="5"/>
                  </a:lnTo>
                  <a:lnTo>
                    <a:pt x="1368" y="3"/>
                  </a:lnTo>
                  <a:lnTo>
                    <a:pt x="1370" y="3"/>
                  </a:lnTo>
                  <a:lnTo>
                    <a:pt x="1374" y="3"/>
                  </a:lnTo>
                  <a:lnTo>
                    <a:pt x="1377" y="6"/>
                  </a:lnTo>
                  <a:lnTo>
                    <a:pt x="1381" y="8"/>
                  </a:lnTo>
                  <a:lnTo>
                    <a:pt x="1384" y="11"/>
                  </a:lnTo>
                  <a:lnTo>
                    <a:pt x="1385" y="12"/>
                  </a:lnTo>
                  <a:lnTo>
                    <a:pt x="1386" y="15"/>
                  </a:lnTo>
                  <a:lnTo>
                    <a:pt x="1387" y="16"/>
                  </a:lnTo>
                  <a:lnTo>
                    <a:pt x="1389" y="18"/>
                  </a:lnTo>
                  <a:lnTo>
                    <a:pt x="1391" y="21"/>
                  </a:lnTo>
                  <a:lnTo>
                    <a:pt x="1407" y="30"/>
                  </a:lnTo>
                  <a:lnTo>
                    <a:pt x="1415" y="33"/>
                  </a:lnTo>
                  <a:lnTo>
                    <a:pt x="1422" y="36"/>
                  </a:lnTo>
                  <a:lnTo>
                    <a:pt x="1429" y="39"/>
                  </a:lnTo>
                  <a:lnTo>
                    <a:pt x="1431" y="42"/>
                  </a:lnTo>
                  <a:lnTo>
                    <a:pt x="1434" y="43"/>
                  </a:lnTo>
                  <a:lnTo>
                    <a:pt x="1435" y="46"/>
                  </a:lnTo>
                  <a:lnTo>
                    <a:pt x="1439" y="47"/>
                  </a:lnTo>
                  <a:lnTo>
                    <a:pt x="1440" y="48"/>
                  </a:lnTo>
                  <a:lnTo>
                    <a:pt x="1441" y="48"/>
                  </a:lnTo>
                  <a:lnTo>
                    <a:pt x="1441" y="47"/>
                  </a:lnTo>
                  <a:lnTo>
                    <a:pt x="1440" y="46"/>
                  </a:lnTo>
                  <a:lnTo>
                    <a:pt x="1439" y="44"/>
                  </a:lnTo>
                  <a:lnTo>
                    <a:pt x="1437" y="43"/>
                  </a:lnTo>
                  <a:lnTo>
                    <a:pt x="1436" y="42"/>
                  </a:lnTo>
                  <a:lnTo>
                    <a:pt x="1435" y="42"/>
                  </a:lnTo>
                  <a:lnTo>
                    <a:pt x="1434" y="41"/>
                  </a:lnTo>
                  <a:lnTo>
                    <a:pt x="1432" y="39"/>
                  </a:lnTo>
                  <a:lnTo>
                    <a:pt x="1431" y="37"/>
                  </a:lnTo>
                  <a:lnTo>
                    <a:pt x="1430" y="36"/>
                  </a:lnTo>
                  <a:lnTo>
                    <a:pt x="1431" y="34"/>
                  </a:lnTo>
                  <a:lnTo>
                    <a:pt x="1432" y="34"/>
                  </a:lnTo>
                  <a:lnTo>
                    <a:pt x="1435" y="34"/>
                  </a:lnTo>
                  <a:lnTo>
                    <a:pt x="1436" y="36"/>
                  </a:lnTo>
                  <a:lnTo>
                    <a:pt x="1439" y="36"/>
                  </a:lnTo>
                  <a:lnTo>
                    <a:pt x="1441" y="36"/>
                  </a:lnTo>
                  <a:lnTo>
                    <a:pt x="1442" y="36"/>
                  </a:lnTo>
                  <a:lnTo>
                    <a:pt x="1442" y="36"/>
                  </a:lnTo>
                  <a:lnTo>
                    <a:pt x="1442" y="34"/>
                  </a:lnTo>
                  <a:lnTo>
                    <a:pt x="1441" y="33"/>
                  </a:lnTo>
                  <a:lnTo>
                    <a:pt x="1439" y="32"/>
                  </a:lnTo>
                  <a:lnTo>
                    <a:pt x="1437" y="30"/>
                  </a:lnTo>
                  <a:lnTo>
                    <a:pt x="1437" y="28"/>
                  </a:lnTo>
                  <a:lnTo>
                    <a:pt x="1437" y="28"/>
                  </a:lnTo>
                  <a:lnTo>
                    <a:pt x="1440" y="28"/>
                  </a:lnTo>
                  <a:lnTo>
                    <a:pt x="1441" y="28"/>
                  </a:lnTo>
                  <a:lnTo>
                    <a:pt x="1444" y="28"/>
                  </a:lnTo>
                  <a:lnTo>
                    <a:pt x="1446" y="28"/>
                  </a:lnTo>
                  <a:lnTo>
                    <a:pt x="1447" y="27"/>
                  </a:lnTo>
                  <a:lnTo>
                    <a:pt x="1447" y="27"/>
                  </a:lnTo>
                  <a:lnTo>
                    <a:pt x="1447" y="26"/>
                  </a:lnTo>
                  <a:lnTo>
                    <a:pt x="1446" y="23"/>
                  </a:lnTo>
                  <a:lnTo>
                    <a:pt x="1442" y="21"/>
                  </a:lnTo>
                  <a:lnTo>
                    <a:pt x="1439" y="20"/>
                  </a:lnTo>
                  <a:lnTo>
                    <a:pt x="1435" y="17"/>
                  </a:lnTo>
                  <a:lnTo>
                    <a:pt x="1431" y="16"/>
                  </a:lnTo>
                  <a:lnTo>
                    <a:pt x="1429" y="15"/>
                  </a:lnTo>
                  <a:lnTo>
                    <a:pt x="1426" y="12"/>
                  </a:lnTo>
                  <a:lnTo>
                    <a:pt x="1424" y="10"/>
                  </a:lnTo>
                  <a:lnTo>
                    <a:pt x="1422" y="8"/>
                  </a:lnTo>
                  <a:lnTo>
                    <a:pt x="1421" y="6"/>
                  </a:lnTo>
                  <a:lnTo>
                    <a:pt x="1421" y="5"/>
                  </a:lnTo>
                  <a:lnTo>
                    <a:pt x="1422" y="3"/>
                  </a:lnTo>
                  <a:lnTo>
                    <a:pt x="1424" y="2"/>
                  </a:lnTo>
                  <a:lnTo>
                    <a:pt x="1426" y="2"/>
                  </a:lnTo>
                  <a:lnTo>
                    <a:pt x="1427" y="2"/>
                  </a:lnTo>
                  <a:lnTo>
                    <a:pt x="1430" y="1"/>
                  </a:lnTo>
                  <a:lnTo>
                    <a:pt x="1431" y="1"/>
                  </a:lnTo>
                  <a:lnTo>
                    <a:pt x="1432" y="0"/>
                  </a:lnTo>
                  <a:close/>
                </a:path>
              </a:pathLst>
            </a:custGeom>
            <a:grp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sp>
          <p:nvSpPr>
            <p:cNvPr id="18" name="Freeform 11"/>
            <p:cNvSpPr>
              <a:spLocks noEditPoints="1"/>
            </p:cNvSpPr>
            <p:nvPr/>
          </p:nvSpPr>
          <p:spPr bwMode="auto">
            <a:xfrm>
              <a:off x="4935" y="-89"/>
              <a:ext cx="1358" cy="1356"/>
            </a:xfrm>
            <a:custGeom>
              <a:avLst/>
              <a:gdLst>
                <a:gd name="T0" fmla="*/ 1951 w 4074"/>
                <a:gd name="T1" fmla="*/ 536 h 4067"/>
                <a:gd name="T2" fmla="*/ 1999 w 4074"/>
                <a:gd name="T3" fmla="*/ 520 h 4067"/>
                <a:gd name="T4" fmla="*/ 2052 w 4074"/>
                <a:gd name="T5" fmla="*/ 554 h 4067"/>
                <a:gd name="T6" fmla="*/ 2052 w 4074"/>
                <a:gd name="T7" fmla="*/ 591 h 4067"/>
                <a:gd name="T8" fmla="*/ 1974 w 4074"/>
                <a:gd name="T9" fmla="*/ 612 h 4067"/>
                <a:gd name="T10" fmla="*/ 1955 w 4074"/>
                <a:gd name="T11" fmla="*/ 670 h 4067"/>
                <a:gd name="T12" fmla="*/ 1928 w 4074"/>
                <a:gd name="T13" fmla="*/ 708 h 4067"/>
                <a:gd name="T14" fmla="*/ 1832 w 4074"/>
                <a:gd name="T15" fmla="*/ 743 h 4067"/>
                <a:gd name="T16" fmla="*/ 1852 w 4074"/>
                <a:gd name="T17" fmla="*/ 767 h 4067"/>
                <a:gd name="T18" fmla="*/ 1834 w 4074"/>
                <a:gd name="T19" fmla="*/ 827 h 4067"/>
                <a:gd name="T20" fmla="*/ 1747 w 4074"/>
                <a:gd name="T21" fmla="*/ 870 h 4067"/>
                <a:gd name="T22" fmla="*/ 1754 w 4074"/>
                <a:gd name="T23" fmla="*/ 933 h 4067"/>
                <a:gd name="T24" fmla="*/ 1690 w 4074"/>
                <a:gd name="T25" fmla="*/ 916 h 4067"/>
                <a:gd name="T26" fmla="*/ 1582 w 4074"/>
                <a:gd name="T27" fmla="*/ 932 h 4067"/>
                <a:gd name="T28" fmla="*/ 1593 w 4074"/>
                <a:gd name="T29" fmla="*/ 975 h 4067"/>
                <a:gd name="T30" fmla="*/ 1771 w 4074"/>
                <a:gd name="T31" fmla="*/ 968 h 4067"/>
                <a:gd name="T32" fmla="*/ 1708 w 4074"/>
                <a:gd name="T33" fmla="*/ 1016 h 4067"/>
                <a:gd name="T34" fmla="*/ 1551 w 4074"/>
                <a:gd name="T35" fmla="*/ 1034 h 4067"/>
                <a:gd name="T36" fmla="*/ 1470 w 4074"/>
                <a:gd name="T37" fmla="*/ 942 h 4067"/>
                <a:gd name="T38" fmla="*/ 1494 w 4074"/>
                <a:gd name="T39" fmla="*/ 897 h 4067"/>
                <a:gd name="T40" fmla="*/ 1580 w 4074"/>
                <a:gd name="T41" fmla="*/ 901 h 4067"/>
                <a:gd name="T42" fmla="*/ 1651 w 4074"/>
                <a:gd name="T43" fmla="*/ 845 h 4067"/>
                <a:gd name="T44" fmla="*/ 1674 w 4074"/>
                <a:gd name="T45" fmla="*/ 814 h 4067"/>
                <a:gd name="T46" fmla="*/ 1631 w 4074"/>
                <a:gd name="T47" fmla="*/ 783 h 4067"/>
                <a:gd name="T48" fmla="*/ 1677 w 4074"/>
                <a:gd name="T49" fmla="*/ 769 h 4067"/>
                <a:gd name="T50" fmla="*/ 1624 w 4074"/>
                <a:gd name="T51" fmla="*/ 767 h 4067"/>
                <a:gd name="T52" fmla="*/ 1578 w 4074"/>
                <a:gd name="T53" fmla="*/ 810 h 4067"/>
                <a:gd name="T54" fmla="*/ 1531 w 4074"/>
                <a:gd name="T55" fmla="*/ 795 h 4067"/>
                <a:gd name="T56" fmla="*/ 1547 w 4074"/>
                <a:gd name="T57" fmla="*/ 745 h 4067"/>
                <a:gd name="T58" fmla="*/ 1480 w 4074"/>
                <a:gd name="T59" fmla="*/ 729 h 4067"/>
                <a:gd name="T60" fmla="*/ 1487 w 4074"/>
                <a:gd name="T61" fmla="*/ 687 h 4067"/>
                <a:gd name="T62" fmla="*/ 1524 w 4074"/>
                <a:gd name="T63" fmla="*/ 650 h 4067"/>
                <a:gd name="T64" fmla="*/ 1557 w 4074"/>
                <a:gd name="T65" fmla="*/ 631 h 4067"/>
                <a:gd name="T66" fmla="*/ 1603 w 4074"/>
                <a:gd name="T67" fmla="*/ 686 h 4067"/>
                <a:gd name="T68" fmla="*/ 1631 w 4074"/>
                <a:gd name="T69" fmla="*/ 698 h 4067"/>
                <a:gd name="T70" fmla="*/ 1648 w 4074"/>
                <a:gd name="T71" fmla="*/ 711 h 4067"/>
                <a:gd name="T72" fmla="*/ 1744 w 4074"/>
                <a:gd name="T73" fmla="*/ 725 h 4067"/>
                <a:gd name="T74" fmla="*/ 1751 w 4074"/>
                <a:gd name="T75" fmla="*/ 671 h 4067"/>
                <a:gd name="T76" fmla="*/ 1803 w 4074"/>
                <a:gd name="T77" fmla="*/ 616 h 4067"/>
                <a:gd name="T78" fmla="*/ 1703 w 4074"/>
                <a:gd name="T79" fmla="*/ 665 h 4067"/>
                <a:gd name="T80" fmla="*/ 1707 w 4074"/>
                <a:gd name="T81" fmla="*/ 635 h 4067"/>
                <a:gd name="T82" fmla="*/ 1678 w 4074"/>
                <a:gd name="T83" fmla="*/ 623 h 4067"/>
                <a:gd name="T84" fmla="*/ 1597 w 4074"/>
                <a:gd name="T85" fmla="*/ 623 h 4067"/>
                <a:gd name="T86" fmla="*/ 1586 w 4074"/>
                <a:gd name="T87" fmla="*/ 604 h 4067"/>
                <a:gd name="T88" fmla="*/ 1619 w 4074"/>
                <a:gd name="T89" fmla="*/ 571 h 4067"/>
                <a:gd name="T90" fmla="*/ 1649 w 4074"/>
                <a:gd name="T91" fmla="*/ 560 h 4067"/>
                <a:gd name="T92" fmla="*/ 1710 w 4074"/>
                <a:gd name="T93" fmla="*/ 563 h 4067"/>
                <a:gd name="T94" fmla="*/ 1713 w 4074"/>
                <a:gd name="T95" fmla="*/ 533 h 4067"/>
                <a:gd name="T96" fmla="*/ 1744 w 4074"/>
                <a:gd name="T97" fmla="*/ 523 h 4067"/>
                <a:gd name="T98" fmla="*/ 1816 w 4074"/>
                <a:gd name="T99" fmla="*/ 538 h 4067"/>
                <a:gd name="T100" fmla="*/ 1803 w 4074"/>
                <a:gd name="T101" fmla="*/ 508 h 4067"/>
                <a:gd name="T102" fmla="*/ 1894 w 4074"/>
                <a:gd name="T103" fmla="*/ 500 h 4067"/>
                <a:gd name="T104" fmla="*/ 4013 w 4074"/>
                <a:gd name="T105" fmla="*/ 2526 h 4067"/>
                <a:gd name="T106" fmla="*/ 3549 w 4074"/>
                <a:gd name="T107" fmla="*/ 896 h 4067"/>
                <a:gd name="T108" fmla="*/ 2545 w 4074"/>
                <a:gd name="T109" fmla="*/ 212 h 4067"/>
                <a:gd name="T110" fmla="*/ 1759 w 4074"/>
                <a:gd name="T111" fmla="*/ 162 h 4067"/>
                <a:gd name="T112" fmla="*/ 810 w 4074"/>
                <a:gd name="T113" fmla="*/ 592 h 4067"/>
                <a:gd name="T114" fmla="*/ 448 w 4074"/>
                <a:gd name="T115" fmla="*/ 3065 h 4067"/>
                <a:gd name="T116" fmla="*/ 1320 w 4074"/>
                <a:gd name="T117" fmla="*/ 3786 h 4067"/>
                <a:gd name="T118" fmla="*/ 3017 w 4074"/>
                <a:gd name="T119" fmla="*/ 3652 h 4067"/>
                <a:gd name="T120" fmla="*/ 172 w 4074"/>
                <a:gd name="T121" fmla="*/ 2852 h 4067"/>
                <a:gd name="T122" fmla="*/ 1790 w 4074"/>
                <a:gd name="T123" fmla="*/ 15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4" h="4067">
                  <a:moveTo>
                    <a:pt x="1894" y="500"/>
                  </a:moveTo>
                  <a:lnTo>
                    <a:pt x="1900" y="500"/>
                  </a:lnTo>
                  <a:lnTo>
                    <a:pt x="1906" y="503"/>
                  </a:lnTo>
                  <a:lnTo>
                    <a:pt x="1911" y="505"/>
                  </a:lnTo>
                  <a:lnTo>
                    <a:pt x="1915" y="508"/>
                  </a:lnTo>
                  <a:lnTo>
                    <a:pt x="1920" y="509"/>
                  </a:lnTo>
                  <a:lnTo>
                    <a:pt x="1927" y="509"/>
                  </a:lnTo>
                  <a:lnTo>
                    <a:pt x="1935" y="510"/>
                  </a:lnTo>
                  <a:lnTo>
                    <a:pt x="1938" y="510"/>
                  </a:lnTo>
                  <a:lnTo>
                    <a:pt x="1942" y="512"/>
                  </a:lnTo>
                  <a:lnTo>
                    <a:pt x="1945" y="512"/>
                  </a:lnTo>
                  <a:lnTo>
                    <a:pt x="1948" y="513"/>
                  </a:lnTo>
                  <a:lnTo>
                    <a:pt x="1960" y="514"/>
                  </a:lnTo>
                  <a:lnTo>
                    <a:pt x="1970" y="518"/>
                  </a:lnTo>
                  <a:lnTo>
                    <a:pt x="1972" y="519"/>
                  </a:lnTo>
                  <a:lnTo>
                    <a:pt x="1973" y="520"/>
                  </a:lnTo>
                  <a:lnTo>
                    <a:pt x="1972" y="522"/>
                  </a:lnTo>
                  <a:lnTo>
                    <a:pt x="1971" y="523"/>
                  </a:lnTo>
                  <a:lnTo>
                    <a:pt x="1968" y="524"/>
                  </a:lnTo>
                  <a:lnTo>
                    <a:pt x="1966" y="525"/>
                  </a:lnTo>
                  <a:lnTo>
                    <a:pt x="1963" y="526"/>
                  </a:lnTo>
                  <a:lnTo>
                    <a:pt x="1961" y="528"/>
                  </a:lnTo>
                  <a:lnTo>
                    <a:pt x="1960" y="529"/>
                  </a:lnTo>
                  <a:lnTo>
                    <a:pt x="1958" y="530"/>
                  </a:lnTo>
                  <a:lnTo>
                    <a:pt x="1957" y="531"/>
                  </a:lnTo>
                  <a:lnTo>
                    <a:pt x="1956" y="533"/>
                  </a:lnTo>
                  <a:lnTo>
                    <a:pt x="1953" y="534"/>
                  </a:lnTo>
                  <a:lnTo>
                    <a:pt x="1952" y="534"/>
                  </a:lnTo>
                  <a:lnTo>
                    <a:pt x="1951" y="534"/>
                  </a:lnTo>
                  <a:lnTo>
                    <a:pt x="1950" y="534"/>
                  </a:lnTo>
                  <a:lnTo>
                    <a:pt x="1950" y="535"/>
                  </a:lnTo>
                  <a:lnTo>
                    <a:pt x="1951" y="536"/>
                  </a:lnTo>
                  <a:lnTo>
                    <a:pt x="1952" y="538"/>
                  </a:lnTo>
                  <a:lnTo>
                    <a:pt x="1955" y="536"/>
                  </a:lnTo>
                  <a:lnTo>
                    <a:pt x="1957" y="536"/>
                  </a:lnTo>
                  <a:lnTo>
                    <a:pt x="1958" y="536"/>
                  </a:lnTo>
                  <a:lnTo>
                    <a:pt x="1961" y="536"/>
                  </a:lnTo>
                  <a:lnTo>
                    <a:pt x="1962" y="536"/>
                  </a:lnTo>
                  <a:lnTo>
                    <a:pt x="1962" y="536"/>
                  </a:lnTo>
                  <a:lnTo>
                    <a:pt x="1962" y="536"/>
                  </a:lnTo>
                  <a:lnTo>
                    <a:pt x="1963" y="536"/>
                  </a:lnTo>
                  <a:lnTo>
                    <a:pt x="1966" y="534"/>
                  </a:lnTo>
                  <a:lnTo>
                    <a:pt x="1967" y="533"/>
                  </a:lnTo>
                  <a:lnTo>
                    <a:pt x="1970" y="533"/>
                  </a:lnTo>
                  <a:lnTo>
                    <a:pt x="1973" y="531"/>
                  </a:lnTo>
                  <a:lnTo>
                    <a:pt x="1976" y="531"/>
                  </a:lnTo>
                  <a:lnTo>
                    <a:pt x="1978" y="530"/>
                  </a:lnTo>
                  <a:lnTo>
                    <a:pt x="1979" y="528"/>
                  </a:lnTo>
                  <a:lnTo>
                    <a:pt x="1981" y="525"/>
                  </a:lnTo>
                  <a:lnTo>
                    <a:pt x="1983" y="524"/>
                  </a:lnTo>
                  <a:lnTo>
                    <a:pt x="1987" y="524"/>
                  </a:lnTo>
                  <a:lnTo>
                    <a:pt x="1991" y="525"/>
                  </a:lnTo>
                  <a:lnTo>
                    <a:pt x="1994" y="528"/>
                  </a:lnTo>
                  <a:lnTo>
                    <a:pt x="1997" y="529"/>
                  </a:lnTo>
                  <a:lnTo>
                    <a:pt x="1998" y="530"/>
                  </a:lnTo>
                  <a:lnTo>
                    <a:pt x="1999" y="529"/>
                  </a:lnTo>
                  <a:lnTo>
                    <a:pt x="1999" y="529"/>
                  </a:lnTo>
                  <a:lnTo>
                    <a:pt x="1999" y="528"/>
                  </a:lnTo>
                  <a:lnTo>
                    <a:pt x="1998" y="525"/>
                  </a:lnTo>
                  <a:lnTo>
                    <a:pt x="1998" y="524"/>
                  </a:lnTo>
                  <a:lnTo>
                    <a:pt x="1998" y="523"/>
                  </a:lnTo>
                  <a:lnTo>
                    <a:pt x="1997" y="522"/>
                  </a:lnTo>
                  <a:lnTo>
                    <a:pt x="1998" y="520"/>
                  </a:lnTo>
                  <a:lnTo>
                    <a:pt x="1999" y="520"/>
                  </a:lnTo>
                  <a:lnTo>
                    <a:pt x="2002" y="520"/>
                  </a:lnTo>
                  <a:lnTo>
                    <a:pt x="2004" y="522"/>
                  </a:lnTo>
                  <a:lnTo>
                    <a:pt x="2007" y="523"/>
                  </a:lnTo>
                  <a:lnTo>
                    <a:pt x="2009" y="524"/>
                  </a:lnTo>
                  <a:lnTo>
                    <a:pt x="2011" y="525"/>
                  </a:lnTo>
                  <a:lnTo>
                    <a:pt x="2011" y="526"/>
                  </a:lnTo>
                  <a:lnTo>
                    <a:pt x="2012" y="528"/>
                  </a:lnTo>
                  <a:lnTo>
                    <a:pt x="2013" y="529"/>
                  </a:lnTo>
                  <a:lnTo>
                    <a:pt x="2014" y="529"/>
                  </a:lnTo>
                  <a:lnTo>
                    <a:pt x="2016" y="528"/>
                  </a:lnTo>
                  <a:lnTo>
                    <a:pt x="2018" y="526"/>
                  </a:lnTo>
                  <a:lnTo>
                    <a:pt x="2022" y="525"/>
                  </a:lnTo>
                  <a:lnTo>
                    <a:pt x="2027" y="525"/>
                  </a:lnTo>
                  <a:lnTo>
                    <a:pt x="2029" y="526"/>
                  </a:lnTo>
                  <a:lnTo>
                    <a:pt x="2029" y="528"/>
                  </a:lnTo>
                  <a:lnTo>
                    <a:pt x="2029" y="529"/>
                  </a:lnTo>
                  <a:lnTo>
                    <a:pt x="2028" y="530"/>
                  </a:lnTo>
                  <a:lnTo>
                    <a:pt x="2027" y="531"/>
                  </a:lnTo>
                  <a:lnTo>
                    <a:pt x="2027" y="533"/>
                  </a:lnTo>
                  <a:lnTo>
                    <a:pt x="2027" y="534"/>
                  </a:lnTo>
                  <a:lnTo>
                    <a:pt x="2029" y="536"/>
                  </a:lnTo>
                  <a:lnTo>
                    <a:pt x="2032" y="538"/>
                  </a:lnTo>
                  <a:lnTo>
                    <a:pt x="2034" y="539"/>
                  </a:lnTo>
                  <a:lnTo>
                    <a:pt x="2037" y="541"/>
                  </a:lnTo>
                  <a:lnTo>
                    <a:pt x="2038" y="544"/>
                  </a:lnTo>
                  <a:lnTo>
                    <a:pt x="2039" y="546"/>
                  </a:lnTo>
                  <a:lnTo>
                    <a:pt x="2039" y="548"/>
                  </a:lnTo>
                  <a:lnTo>
                    <a:pt x="2039" y="549"/>
                  </a:lnTo>
                  <a:lnTo>
                    <a:pt x="2041" y="550"/>
                  </a:lnTo>
                  <a:lnTo>
                    <a:pt x="2042" y="551"/>
                  </a:lnTo>
                  <a:lnTo>
                    <a:pt x="2047" y="554"/>
                  </a:lnTo>
                  <a:lnTo>
                    <a:pt x="2052" y="554"/>
                  </a:lnTo>
                  <a:lnTo>
                    <a:pt x="2054" y="554"/>
                  </a:lnTo>
                  <a:lnTo>
                    <a:pt x="2058" y="555"/>
                  </a:lnTo>
                  <a:lnTo>
                    <a:pt x="2060" y="555"/>
                  </a:lnTo>
                  <a:lnTo>
                    <a:pt x="2063" y="556"/>
                  </a:lnTo>
                  <a:lnTo>
                    <a:pt x="2064" y="558"/>
                  </a:lnTo>
                  <a:lnTo>
                    <a:pt x="2065" y="559"/>
                  </a:lnTo>
                  <a:lnTo>
                    <a:pt x="2068" y="560"/>
                  </a:lnTo>
                  <a:lnTo>
                    <a:pt x="2072" y="561"/>
                  </a:lnTo>
                  <a:lnTo>
                    <a:pt x="2074" y="563"/>
                  </a:lnTo>
                  <a:lnTo>
                    <a:pt x="2077" y="565"/>
                  </a:lnTo>
                  <a:lnTo>
                    <a:pt x="2078" y="568"/>
                  </a:lnTo>
                  <a:lnTo>
                    <a:pt x="2079" y="568"/>
                  </a:lnTo>
                  <a:lnTo>
                    <a:pt x="2079" y="569"/>
                  </a:lnTo>
                  <a:lnTo>
                    <a:pt x="2080" y="570"/>
                  </a:lnTo>
                  <a:lnTo>
                    <a:pt x="2082" y="571"/>
                  </a:lnTo>
                  <a:lnTo>
                    <a:pt x="2083" y="573"/>
                  </a:lnTo>
                  <a:lnTo>
                    <a:pt x="2083" y="574"/>
                  </a:lnTo>
                  <a:lnTo>
                    <a:pt x="2083" y="575"/>
                  </a:lnTo>
                  <a:lnTo>
                    <a:pt x="2080" y="575"/>
                  </a:lnTo>
                  <a:lnTo>
                    <a:pt x="2078" y="576"/>
                  </a:lnTo>
                  <a:lnTo>
                    <a:pt x="2077" y="577"/>
                  </a:lnTo>
                  <a:lnTo>
                    <a:pt x="2075" y="579"/>
                  </a:lnTo>
                  <a:lnTo>
                    <a:pt x="2073" y="579"/>
                  </a:lnTo>
                  <a:lnTo>
                    <a:pt x="2070" y="580"/>
                  </a:lnTo>
                  <a:lnTo>
                    <a:pt x="2068" y="584"/>
                  </a:lnTo>
                  <a:lnTo>
                    <a:pt x="2065" y="585"/>
                  </a:lnTo>
                  <a:lnTo>
                    <a:pt x="2063" y="586"/>
                  </a:lnTo>
                  <a:lnTo>
                    <a:pt x="2063" y="586"/>
                  </a:lnTo>
                  <a:lnTo>
                    <a:pt x="2060" y="586"/>
                  </a:lnTo>
                  <a:lnTo>
                    <a:pt x="2058" y="587"/>
                  </a:lnTo>
                  <a:lnTo>
                    <a:pt x="2054" y="589"/>
                  </a:lnTo>
                  <a:lnTo>
                    <a:pt x="2052" y="591"/>
                  </a:lnTo>
                  <a:lnTo>
                    <a:pt x="2047" y="594"/>
                  </a:lnTo>
                  <a:lnTo>
                    <a:pt x="2042" y="596"/>
                  </a:lnTo>
                  <a:lnTo>
                    <a:pt x="2039" y="596"/>
                  </a:lnTo>
                  <a:lnTo>
                    <a:pt x="2037" y="597"/>
                  </a:lnTo>
                  <a:lnTo>
                    <a:pt x="2036" y="599"/>
                  </a:lnTo>
                  <a:lnTo>
                    <a:pt x="2034" y="600"/>
                  </a:lnTo>
                  <a:lnTo>
                    <a:pt x="2032" y="601"/>
                  </a:lnTo>
                  <a:lnTo>
                    <a:pt x="2028" y="601"/>
                  </a:lnTo>
                  <a:lnTo>
                    <a:pt x="2026" y="601"/>
                  </a:lnTo>
                  <a:lnTo>
                    <a:pt x="2023" y="601"/>
                  </a:lnTo>
                  <a:lnTo>
                    <a:pt x="2019" y="600"/>
                  </a:lnTo>
                  <a:lnTo>
                    <a:pt x="2018" y="601"/>
                  </a:lnTo>
                  <a:lnTo>
                    <a:pt x="2016" y="601"/>
                  </a:lnTo>
                  <a:lnTo>
                    <a:pt x="2016" y="607"/>
                  </a:lnTo>
                  <a:lnTo>
                    <a:pt x="2013" y="607"/>
                  </a:lnTo>
                  <a:lnTo>
                    <a:pt x="2011" y="607"/>
                  </a:lnTo>
                  <a:lnTo>
                    <a:pt x="2007" y="607"/>
                  </a:lnTo>
                  <a:lnTo>
                    <a:pt x="2003" y="607"/>
                  </a:lnTo>
                  <a:lnTo>
                    <a:pt x="2001" y="607"/>
                  </a:lnTo>
                  <a:lnTo>
                    <a:pt x="1977" y="607"/>
                  </a:lnTo>
                  <a:lnTo>
                    <a:pt x="1976" y="607"/>
                  </a:lnTo>
                  <a:lnTo>
                    <a:pt x="1973" y="607"/>
                  </a:lnTo>
                  <a:lnTo>
                    <a:pt x="1971" y="607"/>
                  </a:lnTo>
                  <a:lnTo>
                    <a:pt x="1967" y="607"/>
                  </a:lnTo>
                  <a:lnTo>
                    <a:pt x="1965" y="607"/>
                  </a:lnTo>
                  <a:lnTo>
                    <a:pt x="1962" y="609"/>
                  </a:lnTo>
                  <a:lnTo>
                    <a:pt x="1961" y="610"/>
                  </a:lnTo>
                  <a:lnTo>
                    <a:pt x="1963" y="610"/>
                  </a:lnTo>
                  <a:lnTo>
                    <a:pt x="1966" y="611"/>
                  </a:lnTo>
                  <a:lnTo>
                    <a:pt x="1970" y="611"/>
                  </a:lnTo>
                  <a:lnTo>
                    <a:pt x="1972" y="612"/>
                  </a:lnTo>
                  <a:lnTo>
                    <a:pt x="1974" y="612"/>
                  </a:lnTo>
                  <a:lnTo>
                    <a:pt x="1977" y="612"/>
                  </a:lnTo>
                  <a:lnTo>
                    <a:pt x="1979" y="612"/>
                  </a:lnTo>
                  <a:lnTo>
                    <a:pt x="1982" y="614"/>
                  </a:lnTo>
                  <a:lnTo>
                    <a:pt x="1982" y="615"/>
                  </a:lnTo>
                  <a:lnTo>
                    <a:pt x="1982" y="616"/>
                  </a:lnTo>
                  <a:lnTo>
                    <a:pt x="1981" y="617"/>
                  </a:lnTo>
                  <a:lnTo>
                    <a:pt x="1979" y="619"/>
                  </a:lnTo>
                  <a:lnTo>
                    <a:pt x="1979" y="620"/>
                  </a:lnTo>
                  <a:lnTo>
                    <a:pt x="1979" y="625"/>
                  </a:lnTo>
                  <a:lnTo>
                    <a:pt x="1994" y="623"/>
                  </a:lnTo>
                  <a:lnTo>
                    <a:pt x="2008" y="620"/>
                  </a:lnTo>
                  <a:lnTo>
                    <a:pt x="2011" y="619"/>
                  </a:lnTo>
                  <a:lnTo>
                    <a:pt x="2014" y="616"/>
                  </a:lnTo>
                  <a:lnTo>
                    <a:pt x="2018" y="614"/>
                  </a:lnTo>
                  <a:lnTo>
                    <a:pt x="2022" y="612"/>
                  </a:lnTo>
                  <a:lnTo>
                    <a:pt x="2027" y="612"/>
                  </a:lnTo>
                  <a:lnTo>
                    <a:pt x="2029" y="614"/>
                  </a:lnTo>
                  <a:lnTo>
                    <a:pt x="2032" y="614"/>
                  </a:lnTo>
                  <a:lnTo>
                    <a:pt x="2034" y="615"/>
                  </a:lnTo>
                  <a:lnTo>
                    <a:pt x="2034" y="616"/>
                  </a:lnTo>
                  <a:lnTo>
                    <a:pt x="2034" y="617"/>
                  </a:lnTo>
                  <a:lnTo>
                    <a:pt x="2034" y="620"/>
                  </a:lnTo>
                  <a:lnTo>
                    <a:pt x="2029" y="625"/>
                  </a:lnTo>
                  <a:lnTo>
                    <a:pt x="2023" y="627"/>
                  </a:lnTo>
                  <a:lnTo>
                    <a:pt x="2016" y="631"/>
                  </a:lnTo>
                  <a:lnTo>
                    <a:pt x="2002" y="641"/>
                  </a:lnTo>
                  <a:lnTo>
                    <a:pt x="1989" y="651"/>
                  </a:lnTo>
                  <a:lnTo>
                    <a:pt x="1979" y="656"/>
                  </a:lnTo>
                  <a:lnTo>
                    <a:pt x="1970" y="660"/>
                  </a:lnTo>
                  <a:lnTo>
                    <a:pt x="1961" y="665"/>
                  </a:lnTo>
                  <a:lnTo>
                    <a:pt x="1957" y="667"/>
                  </a:lnTo>
                  <a:lnTo>
                    <a:pt x="1955" y="670"/>
                  </a:lnTo>
                  <a:lnTo>
                    <a:pt x="1952" y="672"/>
                  </a:lnTo>
                  <a:lnTo>
                    <a:pt x="1951" y="674"/>
                  </a:lnTo>
                  <a:lnTo>
                    <a:pt x="1951" y="677"/>
                  </a:lnTo>
                  <a:lnTo>
                    <a:pt x="1951" y="678"/>
                  </a:lnTo>
                  <a:lnTo>
                    <a:pt x="1951" y="679"/>
                  </a:lnTo>
                  <a:lnTo>
                    <a:pt x="1951" y="682"/>
                  </a:lnTo>
                  <a:lnTo>
                    <a:pt x="1950" y="682"/>
                  </a:lnTo>
                  <a:lnTo>
                    <a:pt x="1948" y="683"/>
                  </a:lnTo>
                  <a:lnTo>
                    <a:pt x="1946" y="682"/>
                  </a:lnTo>
                  <a:lnTo>
                    <a:pt x="1943" y="681"/>
                  </a:lnTo>
                  <a:lnTo>
                    <a:pt x="1941" y="677"/>
                  </a:lnTo>
                  <a:lnTo>
                    <a:pt x="1938" y="678"/>
                  </a:lnTo>
                  <a:lnTo>
                    <a:pt x="1936" y="679"/>
                  </a:lnTo>
                  <a:lnTo>
                    <a:pt x="1933" y="681"/>
                  </a:lnTo>
                  <a:lnTo>
                    <a:pt x="1932" y="683"/>
                  </a:lnTo>
                  <a:lnTo>
                    <a:pt x="1933" y="684"/>
                  </a:lnTo>
                  <a:lnTo>
                    <a:pt x="1936" y="687"/>
                  </a:lnTo>
                  <a:lnTo>
                    <a:pt x="1940" y="688"/>
                  </a:lnTo>
                  <a:lnTo>
                    <a:pt x="1943" y="691"/>
                  </a:lnTo>
                  <a:lnTo>
                    <a:pt x="1945" y="693"/>
                  </a:lnTo>
                  <a:lnTo>
                    <a:pt x="1945" y="694"/>
                  </a:lnTo>
                  <a:lnTo>
                    <a:pt x="1943" y="696"/>
                  </a:lnTo>
                  <a:lnTo>
                    <a:pt x="1942" y="696"/>
                  </a:lnTo>
                  <a:lnTo>
                    <a:pt x="1941" y="697"/>
                  </a:lnTo>
                  <a:lnTo>
                    <a:pt x="1940" y="698"/>
                  </a:lnTo>
                  <a:lnTo>
                    <a:pt x="1937" y="698"/>
                  </a:lnTo>
                  <a:lnTo>
                    <a:pt x="1936" y="701"/>
                  </a:lnTo>
                  <a:lnTo>
                    <a:pt x="1936" y="703"/>
                  </a:lnTo>
                  <a:lnTo>
                    <a:pt x="1936" y="704"/>
                  </a:lnTo>
                  <a:lnTo>
                    <a:pt x="1935" y="707"/>
                  </a:lnTo>
                  <a:lnTo>
                    <a:pt x="1932" y="707"/>
                  </a:lnTo>
                  <a:lnTo>
                    <a:pt x="1928" y="708"/>
                  </a:lnTo>
                  <a:lnTo>
                    <a:pt x="1927" y="708"/>
                  </a:lnTo>
                  <a:lnTo>
                    <a:pt x="1925" y="709"/>
                  </a:lnTo>
                  <a:lnTo>
                    <a:pt x="1922" y="711"/>
                  </a:lnTo>
                  <a:lnTo>
                    <a:pt x="1921" y="712"/>
                  </a:lnTo>
                  <a:lnTo>
                    <a:pt x="1920" y="713"/>
                  </a:lnTo>
                  <a:lnTo>
                    <a:pt x="1920" y="714"/>
                  </a:lnTo>
                  <a:lnTo>
                    <a:pt x="1920" y="717"/>
                  </a:lnTo>
                  <a:lnTo>
                    <a:pt x="1918" y="717"/>
                  </a:lnTo>
                  <a:lnTo>
                    <a:pt x="1918" y="718"/>
                  </a:lnTo>
                  <a:lnTo>
                    <a:pt x="1918" y="721"/>
                  </a:lnTo>
                  <a:lnTo>
                    <a:pt x="1917" y="722"/>
                  </a:lnTo>
                  <a:lnTo>
                    <a:pt x="1917" y="723"/>
                  </a:lnTo>
                  <a:lnTo>
                    <a:pt x="1916" y="724"/>
                  </a:lnTo>
                  <a:lnTo>
                    <a:pt x="1915" y="724"/>
                  </a:lnTo>
                  <a:lnTo>
                    <a:pt x="1910" y="724"/>
                  </a:lnTo>
                  <a:lnTo>
                    <a:pt x="1906" y="724"/>
                  </a:lnTo>
                  <a:lnTo>
                    <a:pt x="1902" y="724"/>
                  </a:lnTo>
                  <a:lnTo>
                    <a:pt x="1898" y="724"/>
                  </a:lnTo>
                  <a:lnTo>
                    <a:pt x="1896" y="727"/>
                  </a:lnTo>
                  <a:lnTo>
                    <a:pt x="1892" y="727"/>
                  </a:lnTo>
                  <a:lnTo>
                    <a:pt x="1889" y="728"/>
                  </a:lnTo>
                  <a:lnTo>
                    <a:pt x="1881" y="729"/>
                  </a:lnTo>
                  <a:lnTo>
                    <a:pt x="1876" y="734"/>
                  </a:lnTo>
                  <a:lnTo>
                    <a:pt x="1870" y="738"/>
                  </a:lnTo>
                  <a:lnTo>
                    <a:pt x="1862" y="738"/>
                  </a:lnTo>
                  <a:lnTo>
                    <a:pt x="1855" y="737"/>
                  </a:lnTo>
                  <a:lnTo>
                    <a:pt x="1851" y="738"/>
                  </a:lnTo>
                  <a:lnTo>
                    <a:pt x="1850" y="740"/>
                  </a:lnTo>
                  <a:lnTo>
                    <a:pt x="1847" y="742"/>
                  </a:lnTo>
                  <a:lnTo>
                    <a:pt x="1841" y="743"/>
                  </a:lnTo>
                  <a:lnTo>
                    <a:pt x="1836" y="743"/>
                  </a:lnTo>
                  <a:lnTo>
                    <a:pt x="1832" y="743"/>
                  </a:lnTo>
                  <a:lnTo>
                    <a:pt x="1830" y="743"/>
                  </a:lnTo>
                  <a:lnTo>
                    <a:pt x="1826" y="743"/>
                  </a:lnTo>
                  <a:lnTo>
                    <a:pt x="1823" y="745"/>
                  </a:lnTo>
                  <a:lnTo>
                    <a:pt x="1823" y="747"/>
                  </a:lnTo>
                  <a:lnTo>
                    <a:pt x="1823" y="747"/>
                  </a:lnTo>
                  <a:lnTo>
                    <a:pt x="1824" y="748"/>
                  </a:lnTo>
                  <a:lnTo>
                    <a:pt x="1825" y="749"/>
                  </a:lnTo>
                  <a:lnTo>
                    <a:pt x="1829" y="752"/>
                  </a:lnTo>
                  <a:lnTo>
                    <a:pt x="1837" y="750"/>
                  </a:lnTo>
                  <a:lnTo>
                    <a:pt x="1847" y="749"/>
                  </a:lnTo>
                  <a:lnTo>
                    <a:pt x="1860" y="748"/>
                  </a:lnTo>
                  <a:lnTo>
                    <a:pt x="1864" y="749"/>
                  </a:lnTo>
                  <a:lnTo>
                    <a:pt x="1867" y="750"/>
                  </a:lnTo>
                  <a:lnTo>
                    <a:pt x="1869" y="753"/>
                  </a:lnTo>
                  <a:lnTo>
                    <a:pt x="1870" y="755"/>
                  </a:lnTo>
                  <a:lnTo>
                    <a:pt x="1869" y="758"/>
                  </a:lnTo>
                  <a:lnTo>
                    <a:pt x="1867" y="759"/>
                  </a:lnTo>
                  <a:lnTo>
                    <a:pt x="1864" y="762"/>
                  </a:lnTo>
                  <a:lnTo>
                    <a:pt x="1860" y="762"/>
                  </a:lnTo>
                  <a:lnTo>
                    <a:pt x="1854" y="760"/>
                  </a:lnTo>
                  <a:lnTo>
                    <a:pt x="1849" y="759"/>
                  </a:lnTo>
                  <a:lnTo>
                    <a:pt x="1844" y="757"/>
                  </a:lnTo>
                  <a:lnTo>
                    <a:pt x="1841" y="757"/>
                  </a:lnTo>
                  <a:lnTo>
                    <a:pt x="1840" y="758"/>
                  </a:lnTo>
                  <a:lnTo>
                    <a:pt x="1840" y="759"/>
                  </a:lnTo>
                  <a:lnTo>
                    <a:pt x="1841" y="760"/>
                  </a:lnTo>
                  <a:lnTo>
                    <a:pt x="1842" y="762"/>
                  </a:lnTo>
                  <a:lnTo>
                    <a:pt x="1844" y="763"/>
                  </a:lnTo>
                  <a:lnTo>
                    <a:pt x="1846" y="764"/>
                  </a:lnTo>
                  <a:lnTo>
                    <a:pt x="1849" y="764"/>
                  </a:lnTo>
                  <a:lnTo>
                    <a:pt x="1851" y="765"/>
                  </a:lnTo>
                  <a:lnTo>
                    <a:pt x="1852" y="767"/>
                  </a:lnTo>
                  <a:lnTo>
                    <a:pt x="1855" y="768"/>
                  </a:lnTo>
                  <a:lnTo>
                    <a:pt x="1857" y="769"/>
                  </a:lnTo>
                  <a:lnTo>
                    <a:pt x="1861" y="771"/>
                  </a:lnTo>
                  <a:lnTo>
                    <a:pt x="1864" y="775"/>
                  </a:lnTo>
                  <a:lnTo>
                    <a:pt x="1865" y="778"/>
                  </a:lnTo>
                  <a:lnTo>
                    <a:pt x="1865" y="779"/>
                  </a:lnTo>
                  <a:lnTo>
                    <a:pt x="1865" y="783"/>
                  </a:lnTo>
                  <a:lnTo>
                    <a:pt x="1864" y="785"/>
                  </a:lnTo>
                  <a:lnTo>
                    <a:pt x="1864" y="789"/>
                  </a:lnTo>
                  <a:lnTo>
                    <a:pt x="1862" y="791"/>
                  </a:lnTo>
                  <a:lnTo>
                    <a:pt x="1860" y="794"/>
                  </a:lnTo>
                  <a:lnTo>
                    <a:pt x="1857" y="795"/>
                  </a:lnTo>
                  <a:lnTo>
                    <a:pt x="1854" y="795"/>
                  </a:lnTo>
                  <a:lnTo>
                    <a:pt x="1854" y="796"/>
                  </a:lnTo>
                  <a:lnTo>
                    <a:pt x="1855" y="798"/>
                  </a:lnTo>
                  <a:lnTo>
                    <a:pt x="1857" y="799"/>
                  </a:lnTo>
                  <a:lnTo>
                    <a:pt x="1860" y="799"/>
                  </a:lnTo>
                  <a:lnTo>
                    <a:pt x="1862" y="800"/>
                  </a:lnTo>
                  <a:lnTo>
                    <a:pt x="1865" y="801"/>
                  </a:lnTo>
                  <a:lnTo>
                    <a:pt x="1866" y="803"/>
                  </a:lnTo>
                  <a:lnTo>
                    <a:pt x="1866" y="804"/>
                  </a:lnTo>
                  <a:lnTo>
                    <a:pt x="1865" y="806"/>
                  </a:lnTo>
                  <a:lnTo>
                    <a:pt x="1862" y="808"/>
                  </a:lnTo>
                  <a:lnTo>
                    <a:pt x="1860" y="809"/>
                  </a:lnTo>
                  <a:lnTo>
                    <a:pt x="1857" y="811"/>
                  </a:lnTo>
                  <a:lnTo>
                    <a:pt x="1857" y="813"/>
                  </a:lnTo>
                  <a:lnTo>
                    <a:pt x="1857" y="815"/>
                  </a:lnTo>
                  <a:lnTo>
                    <a:pt x="1857" y="816"/>
                  </a:lnTo>
                  <a:lnTo>
                    <a:pt x="1856" y="818"/>
                  </a:lnTo>
                  <a:lnTo>
                    <a:pt x="1854" y="819"/>
                  </a:lnTo>
                  <a:lnTo>
                    <a:pt x="1845" y="824"/>
                  </a:lnTo>
                  <a:lnTo>
                    <a:pt x="1834" y="827"/>
                  </a:lnTo>
                  <a:lnTo>
                    <a:pt x="1829" y="826"/>
                  </a:lnTo>
                  <a:lnTo>
                    <a:pt x="1824" y="825"/>
                  </a:lnTo>
                  <a:lnTo>
                    <a:pt x="1820" y="824"/>
                  </a:lnTo>
                  <a:lnTo>
                    <a:pt x="1815" y="821"/>
                  </a:lnTo>
                  <a:lnTo>
                    <a:pt x="1810" y="822"/>
                  </a:lnTo>
                  <a:lnTo>
                    <a:pt x="1805" y="822"/>
                  </a:lnTo>
                  <a:lnTo>
                    <a:pt x="1800" y="825"/>
                  </a:lnTo>
                  <a:lnTo>
                    <a:pt x="1799" y="827"/>
                  </a:lnTo>
                  <a:lnTo>
                    <a:pt x="1799" y="830"/>
                  </a:lnTo>
                  <a:lnTo>
                    <a:pt x="1800" y="832"/>
                  </a:lnTo>
                  <a:lnTo>
                    <a:pt x="1803" y="835"/>
                  </a:lnTo>
                  <a:lnTo>
                    <a:pt x="1805" y="837"/>
                  </a:lnTo>
                  <a:lnTo>
                    <a:pt x="1809" y="844"/>
                  </a:lnTo>
                  <a:lnTo>
                    <a:pt x="1809" y="851"/>
                  </a:lnTo>
                  <a:lnTo>
                    <a:pt x="1805" y="859"/>
                  </a:lnTo>
                  <a:lnTo>
                    <a:pt x="1799" y="865"/>
                  </a:lnTo>
                  <a:lnTo>
                    <a:pt x="1791" y="866"/>
                  </a:lnTo>
                  <a:lnTo>
                    <a:pt x="1783" y="866"/>
                  </a:lnTo>
                  <a:lnTo>
                    <a:pt x="1771" y="866"/>
                  </a:lnTo>
                  <a:lnTo>
                    <a:pt x="1761" y="867"/>
                  </a:lnTo>
                  <a:lnTo>
                    <a:pt x="1754" y="865"/>
                  </a:lnTo>
                  <a:lnTo>
                    <a:pt x="1745" y="864"/>
                  </a:lnTo>
                  <a:lnTo>
                    <a:pt x="1742" y="865"/>
                  </a:lnTo>
                  <a:lnTo>
                    <a:pt x="1739" y="865"/>
                  </a:lnTo>
                  <a:lnTo>
                    <a:pt x="1738" y="867"/>
                  </a:lnTo>
                  <a:lnTo>
                    <a:pt x="1737" y="868"/>
                  </a:lnTo>
                  <a:lnTo>
                    <a:pt x="1738" y="871"/>
                  </a:lnTo>
                  <a:lnTo>
                    <a:pt x="1739" y="872"/>
                  </a:lnTo>
                  <a:lnTo>
                    <a:pt x="1740" y="872"/>
                  </a:lnTo>
                  <a:lnTo>
                    <a:pt x="1743" y="872"/>
                  </a:lnTo>
                  <a:lnTo>
                    <a:pt x="1744" y="871"/>
                  </a:lnTo>
                  <a:lnTo>
                    <a:pt x="1747" y="870"/>
                  </a:lnTo>
                  <a:lnTo>
                    <a:pt x="1748" y="868"/>
                  </a:lnTo>
                  <a:lnTo>
                    <a:pt x="1761" y="868"/>
                  </a:lnTo>
                  <a:lnTo>
                    <a:pt x="1776" y="870"/>
                  </a:lnTo>
                  <a:lnTo>
                    <a:pt x="1786" y="875"/>
                  </a:lnTo>
                  <a:lnTo>
                    <a:pt x="1790" y="878"/>
                  </a:lnTo>
                  <a:lnTo>
                    <a:pt x="1790" y="885"/>
                  </a:lnTo>
                  <a:lnTo>
                    <a:pt x="1791" y="891"/>
                  </a:lnTo>
                  <a:lnTo>
                    <a:pt x="1794" y="895"/>
                  </a:lnTo>
                  <a:lnTo>
                    <a:pt x="1796" y="896"/>
                  </a:lnTo>
                  <a:lnTo>
                    <a:pt x="1798" y="895"/>
                  </a:lnTo>
                  <a:lnTo>
                    <a:pt x="1799" y="893"/>
                  </a:lnTo>
                  <a:lnTo>
                    <a:pt x="1799" y="891"/>
                  </a:lnTo>
                  <a:lnTo>
                    <a:pt x="1799" y="888"/>
                  </a:lnTo>
                  <a:lnTo>
                    <a:pt x="1800" y="886"/>
                  </a:lnTo>
                  <a:lnTo>
                    <a:pt x="1800" y="885"/>
                  </a:lnTo>
                  <a:lnTo>
                    <a:pt x="1801" y="883"/>
                  </a:lnTo>
                  <a:lnTo>
                    <a:pt x="1805" y="882"/>
                  </a:lnTo>
                  <a:lnTo>
                    <a:pt x="1809" y="882"/>
                  </a:lnTo>
                  <a:lnTo>
                    <a:pt x="1813" y="882"/>
                  </a:lnTo>
                  <a:lnTo>
                    <a:pt x="1819" y="887"/>
                  </a:lnTo>
                  <a:lnTo>
                    <a:pt x="1823" y="893"/>
                  </a:lnTo>
                  <a:lnTo>
                    <a:pt x="1821" y="901"/>
                  </a:lnTo>
                  <a:lnTo>
                    <a:pt x="1818" y="906"/>
                  </a:lnTo>
                  <a:lnTo>
                    <a:pt x="1810" y="910"/>
                  </a:lnTo>
                  <a:lnTo>
                    <a:pt x="1800" y="912"/>
                  </a:lnTo>
                  <a:lnTo>
                    <a:pt x="1789" y="916"/>
                  </a:lnTo>
                  <a:lnTo>
                    <a:pt x="1781" y="922"/>
                  </a:lnTo>
                  <a:lnTo>
                    <a:pt x="1778" y="924"/>
                  </a:lnTo>
                  <a:lnTo>
                    <a:pt x="1770" y="929"/>
                  </a:lnTo>
                  <a:lnTo>
                    <a:pt x="1763" y="934"/>
                  </a:lnTo>
                  <a:lnTo>
                    <a:pt x="1755" y="934"/>
                  </a:lnTo>
                  <a:lnTo>
                    <a:pt x="1754" y="933"/>
                  </a:lnTo>
                  <a:lnTo>
                    <a:pt x="1753" y="932"/>
                  </a:lnTo>
                  <a:lnTo>
                    <a:pt x="1753" y="931"/>
                  </a:lnTo>
                  <a:lnTo>
                    <a:pt x="1754" y="928"/>
                  </a:lnTo>
                  <a:lnTo>
                    <a:pt x="1755" y="927"/>
                  </a:lnTo>
                  <a:lnTo>
                    <a:pt x="1755" y="924"/>
                  </a:lnTo>
                  <a:lnTo>
                    <a:pt x="1756" y="923"/>
                  </a:lnTo>
                  <a:lnTo>
                    <a:pt x="1756" y="921"/>
                  </a:lnTo>
                  <a:lnTo>
                    <a:pt x="1755" y="919"/>
                  </a:lnTo>
                  <a:lnTo>
                    <a:pt x="1753" y="918"/>
                  </a:lnTo>
                  <a:lnTo>
                    <a:pt x="1748" y="918"/>
                  </a:lnTo>
                  <a:lnTo>
                    <a:pt x="1743" y="918"/>
                  </a:lnTo>
                  <a:lnTo>
                    <a:pt x="1738" y="917"/>
                  </a:lnTo>
                  <a:lnTo>
                    <a:pt x="1734" y="913"/>
                  </a:lnTo>
                  <a:lnTo>
                    <a:pt x="1733" y="912"/>
                  </a:lnTo>
                  <a:lnTo>
                    <a:pt x="1732" y="911"/>
                  </a:lnTo>
                  <a:lnTo>
                    <a:pt x="1730" y="911"/>
                  </a:lnTo>
                  <a:lnTo>
                    <a:pt x="1728" y="911"/>
                  </a:lnTo>
                  <a:lnTo>
                    <a:pt x="1727" y="912"/>
                  </a:lnTo>
                  <a:lnTo>
                    <a:pt x="1724" y="913"/>
                  </a:lnTo>
                  <a:lnTo>
                    <a:pt x="1720" y="915"/>
                  </a:lnTo>
                  <a:lnTo>
                    <a:pt x="1715" y="913"/>
                  </a:lnTo>
                  <a:lnTo>
                    <a:pt x="1710" y="912"/>
                  </a:lnTo>
                  <a:lnTo>
                    <a:pt x="1705" y="912"/>
                  </a:lnTo>
                  <a:lnTo>
                    <a:pt x="1703" y="916"/>
                  </a:lnTo>
                  <a:lnTo>
                    <a:pt x="1703" y="918"/>
                  </a:lnTo>
                  <a:lnTo>
                    <a:pt x="1702" y="921"/>
                  </a:lnTo>
                  <a:lnTo>
                    <a:pt x="1700" y="921"/>
                  </a:lnTo>
                  <a:lnTo>
                    <a:pt x="1698" y="921"/>
                  </a:lnTo>
                  <a:lnTo>
                    <a:pt x="1695" y="921"/>
                  </a:lnTo>
                  <a:lnTo>
                    <a:pt x="1694" y="919"/>
                  </a:lnTo>
                  <a:lnTo>
                    <a:pt x="1692" y="917"/>
                  </a:lnTo>
                  <a:lnTo>
                    <a:pt x="1690" y="916"/>
                  </a:lnTo>
                  <a:lnTo>
                    <a:pt x="1690" y="913"/>
                  </a:lnTo>
                  <a:lnTo>
                    <a:pt x="1690" y="911"/>
                  </a:lnTo>
                  <a:lnTo>
                    <a:pt x="1689" y="910"/>
                  </a:lnTo>
                  <a:lnTo>
                    <a:pt x="1687" y="908"/>
                  </a:lnTo>
                  <a:lnTo>
                    <a:pt x="1685" y="910"/>
                  </a:lnTo>
                  <a:lnTo>
                    <a:pt x="1683" y="910"/>
                  </a:lnTo>
                  <a:lnTo>
                    <a:pt x="1682" y="911"/>
                  </a:lnTo>
                  <a:lnTo>
                    <a:pt x="1679" y="911"/>
                  </a:lnTo>
                  <a:lnTo>
                    <a:pt x="1678" y="915"/>
                  </a:lnTo>
                  <a:lnTo>
                    <a:pt x="1677" y="917"/>
                  </a:lnTo>
                  <a:lnTo>
                    <a:pt x="1676" y="921"/>
                  </a:lnTo>
                  <a:lnTo>
                    <a:pt x="1674" y="924"/>
                  </a:lnTo>
                  <a:lnTo>
                    <a:pt x="1671" y="928"/>
                  </a:lnTo>
                  <a:lnTo>
                    <a:pt x="1664" y="929"/>
                  </a:lnTo>
                  <a:lnTo>
                    <a:pt x="1658" y="928"/>
                  </a:lnTo>
                  <a:lnTo>
                    <a:pt x="1651" y="927"/>
                  </a:lnTo>
                  <a:lnTo>
                    <a:pt x="1636" y="918"/>
                  </a:lnTo>
                  <a:lnTo>
                    <a:pt x="1632" y="919"/>
                  </a:lnTo>
                  <a:lnTo>
                    <a:pt x="1629" y="921"/>
                  </a:lnTo>
                  <a:lnTo>
                    <a:pt x="1626" y="922"/>
                  </a:lnTo>
                  <a:lnTo>
                    <a:pt x="1623" y="923"/>
                  </a:lnTo>
                  <a:lnTo>
                    <a:pt x="1621" y="923"/>
                  </a:lnTo>
                  <a:lnTo>
                    <a:pt x="1617" y="924"/>
                  </a:lnTo>
                  <a:lnTo>
                    <a:pt x="1611" y="924"/>
                  </a:lnTo>
                  <a:lnTo>
                    <a:pt x="1606" y="922"/>
                  </a:lnTo>
                  <a:lnTo>
                    <a:pt x="1602" y="919"/>
                  </a:lnTo>
                  <a:lnTo>
                    <a:pt x="1597" y="919"/>
                  </a:lnTo>
                  <a:lnTo>
                    <a:pt x="1591" y="922"/>
                  </a:lnTo>
                  <a:lnTo>
                    <a:pt x="1588" y="923"/>
                  </a:lnTo>
                  <a:lnTo>
                    <a:pt x="1586" y="926"/>
                  </a:lnTo>
                  <a:lnTo>
                    <a:pt x="1585" y="929"/>
                  </a:lnTo>
                  <a:lnTo>
                    <a:pt x="1582" y="932"/>
                  </a:lnTo>
                  <a:lnTo>
                    <a:pt x="1581" y="936"/>
                  </a:lnTo>
                  <a:lnTo>
                    <a:pt x="1578" y="938"/>
                  </a:lnTo>
                  <a:lnTo>
                    <a:pt x="1576" y="939"/>
                  </a:lnTo>
                  <a:lnTo>
                    <a:pt x="1570" y="939"/>
                  </a:lnTo>
                  <a:lnTo>
                    <a:pt x="1565" y="938"/>
                  </a:lnTo>
                  <a:lnTo>
                    <a:pt x="1558" y="938"/>
                  </a:lnTo>
                  <a:lnTo>
                    <a:pt x="1552" y="942"/>
                  </a:lnTo>
                  <a:lnTo>
                    <a:pt x="1550" y="946"/>
                  </a:lnTo>
                  <a:lnTo>
                    <a:pt x="1548" y="948"/>
                  </a:lnTo>
                  <a:lnTo>
                    <a:pt x="1548" y="951"/>
                  </a:lnTo>
                  <a:lnTo>
                    <a:pt x="1550" y="952"/>
                  </a:lnTo>
                  <a:lnTo>
                    <a:pt x="1552" y="953"/>
                  </a:lnTo>
                  <a:lnTo>
                    <a:pt x="1556" y="954"/>
                  </a:lnTo>
                  <a:lnTo>
                    <a:pt x="1560" y="956"/>
                  </a:lnTo>
                  <a:lnTo>
                    <a:pt x="1562" y="957"/>
                  </a:lnTo>
                  <a:lnTo>
                    <a:pt x="1565" y="958"/>
                  </a:lnTo>
                  <a:lnTo>
                    <a:pt x="1568" y="959"/>
                  </a:lnTo>
                  <a:lnTo>
                    <a:pt x="1572" y="961"/>
                  </a:lnTo>
                  <a:lnTo>
                    <a:pt x="1576" y="962"/>
                  </a:lnTo>
                  <a:lnTo>
                    <a:pt x="1578" y="963"/>
                  </a:lnTo>
                  <a:lnTo>
                    <a:pt x="1580" y="965"/>
                  </a:lnTo>
                  <a:lnTo>
                    <a:pt x="1580" y="967"/>
                  </a:lnTo>
                  <a:lnTo>
                    <a:pt x="1578" y="969"/>
                  </a:lnTo>
                  <a:lnTo>
                    <a:pt x="1576" y="970"/>
                  </a:lnTo>
                  <a:lnTo>
                    <a:pt x="1576" y="972"/>
                  </a:lnTo>
                  <a:lnTo>
                    <a:pt x="1576" y="973"/>
                  </a:lnTo>
                  <a:lnTo>
                    <a:pt x="1577" y="974"/>
                  </a:lnTo>
                  <a:lnTo>
                    <a:pt x="1580" y="974"/>
                  </a:lnTo>
                  <a:lnTo>
                    <a:pt x="1583" y="974"/>
                  </a:lnTo>
                  <a:lnTo>
                    <a:pt x="1587" y="974"/>
                  </a:lnTo>
                  <a:lnTo>
                    <a:pt x="1590" y="975"/>
                  </a:lnTo>
                  <a:lnTo>
                    <a:pt x="1593" y="975"/>
                  </a:lnTo>
                  <a:lnTo>
                    <a:pt x="1596" y="977"/>
                  </a:lnTo>
                  <a:lnTo>
                    <a:pt x="1601" y="975"/>
                  </a:lnTo>
                  <a:lnTo>
                    <a:pt x="1605" y="974"/>
                  </a:lnTo>
                  <a:lnTo>
                    <a:pt x="1608" y="972"/>
                  </a:lnTo>
                  <a:lnTo>
                    <a:pt x="1612" y="972"/>
                  </a:lnTo>
                  <a:lnTo>
                    <a:pt x="1614" y="970"/>
                  </a:lnTo>
                  <a:lnTo>
                    <a:pt x="1618" y="970"/>
                  </a:lnTo>
                  <a:lnTo>
                    <a:pt x="1621" y="972"/>
                  </a:lnTo>
                  <a:lnTo>
                    <a:pt x="1623" y="973"/>
                  </a:lnTo>
                  <a:lnTo>
                    <a:pt x="1626" y="973"/>
                  </a:lnTo>
                  <a:lnTo>
                    <a:pt x="1628" y="974"/>
                  </a:lnTo>
                  <a:lnTo>
                    <a:pt x="1629" y="977"/>
                  </a:lnTo>
                  <a:lnTo>
                    <a:pt x="1632" y="978"/>
                  </a:lnTo>
                  <a:lnTo>
                    <a:pt x="1633" y="979"/>
                  </a:lnTo>
                  <a:lnTo>
                    <a:pt x="1634" y="980"/>
                  </a:lnTo>
                  <a:lnTo>
                    <a:pt x="1637" y="980"/>
                  </a:lnTo>
                  <a:lnTo>
                    <a:pt x="1641" y="979"/>
                  </a:lnTo>
                  <a:lnTo>
                    <a:pt x="1646" y="979"/>
                  </a:lnTo>
                  <a:lnTo>
                    <a:pt x="1651" y="978"/>
                  </a:lnTo>
                  <a:lnTo>
                    <a:pt x="1654" y="975"/>
                  </a:lnTo>
                  <a:lnTo>
                    <a:pt x="1659" y="974"/>
                  </a:lnTo>
                  <a:lnTo>
                    <a:pt x="1669" y="967"/>
                  </a:lnTo>
                  <a:lnTo>
                    <a:pt x="1682" y="959"/>
                  </a:lnTo>
                  <a:lnTo>
                    <a:pt x="1695" y="953"/>
                  </a:lnTo>
                  <a:lnTo>
                    <a:pt x="1708" y="953"/>
                  </a:lnTo>
                  <a:lnTo>
                    <a:pt x="1722" y="956"/>
                  </a:lnTo>
                  <a:lnTo>
                    <a:pt x="1734" y="958"/>
                  </a:lnTo>
                  <a:lnTo>
                    <a:pt x="1744" y="958"/>
                  </a:lnTo>
                  <a:lnTo>
                    <a:pt x="1754" y="959"/>
                  </a:lnTo>
                  <a:lnTo>
                    <a:pt x="1763" y="961"/>
                  </a:lnTo>
                  <a:lnTo>
                    <a:pt x="1768" y="963"/>
                  </a:lnTo>
                  <a:lnTo>
                    <a:pt x="1771" y="968"/>
                  </a:lnTo>
                  <a:lnTo>
                    <a:pt x="1774" y="972"/>
                  </a:lnTo>
                  <a:lnTo>
                    <a:pt x="1776" y="975"/>
                  </a:lnTo>
                  <a:lnTo>
                    <a:pt x="1776" y="978"/>
                  </a:lnTo>
                  <a:lnTo>
                    <a:pt x="1776" y="982"/>
                  </a:lnTo>
                  <a:lnTo>
                    <a:pt x="1774" y="985"/>
                  </a:lnTo>
                  <a:lnTo>
                    <a:pt x="1771" y="988"/>
                  </a:lnTo>
                  <a:lnTo>
                    <a:pt x="1769" y="990"/>
                  </a:lnTo>
                  <a:lnTo>
                    <a:pt x="1768" y="992"/>
                  </a:lnTo>
                  <a:lnTo>
                    <a:pt x="1769" y="994"/>
                  </a:lnTo>
                  <a:lnTo>
                    <a:pt x="1770" y="995"/>
                  </a:lnTo>
                  <a:lnTo>
                    <a:pt x="1771" y="995"/>
                  </a:lnTo>
                  <a:lnTo>
                    <a:pt x="1774" y="995"/>
                  </a:lnTo>
                  <a:lnTo>
                    <a:pt x="1775" y="997"/>
                  </a:lnTo>
                  <a:lnTo>
                    <a:pt x="1778" y="997"/>
                  </a:lnTo>
                  <a:lnTo>
                    <a:pt x="1779" y="998"/>
                  </a:lnTo>
                  <a:lnTo>
                    <a:pt x="1780" y="999"/>
                  </a:lnTo>
                  <a:lnTo>
                    <a:pt x="1783" y="1002"/>
                  </a:lnTo>
                  <a:lnTo>
                    <a:pt x="1785" y="1004"/>
                  </a:lnTo>
                  <a:lnTo>
                    <a:pt x="1786" y="1007"/>
                  </a:lnTo>
                  <a:lnTo>
                    <a:pt x="1786" y="1008"/>
                  </a:lnTo>
                  <a:lnTo>
                    <a:pt x="1781" y="1014"/>
                  </a:lnTo>
                  <a:lnTo>
                    <a:pt x="1774" y="1019"/>
                  </a:lnTo>
                  <a:lnTo>
                    <a:pt x="1764" y="1021"/>
                  </a:lnTo>
                  <a:lnTo>
                    <a:pt x="1755" y="1024"/>
                  </a:lnTo>
                  <a:lnTo>
                    <a:pt x="1745" y="1026"/>
                  </a:lnTo>
                  <a:lnTo>
                    <a:pt x="1733" y="1029"/>
                  </a:lnTo>
                  <a:lnTo>
                    <a:pt x="1723" y="1029"/>
                  </a:lnTo>
                  <a:lnTo>
                    <a:pt x="1714" y="1024"/>
                  </a:lnTo>
                  <a:lnTo>
                    <a:pt x="1712" y="1021"/>
                  </a:lnTo>
                  <a:lnTo>
                    <a:pt x="1710" y="1020"/>
                  </a:lnTo>
                  <a:lnTo>
                    <a:pt x="1709" y="1018"/>
                  </a:lnTo>
                  <a:lnTo>
                    <a:pt x="1708" y="1016"/>
                  </a:lnTo>
                  <a:lnTo>
                    <a:pt x="1707" y="1016"/>
                  </a:lnTo>
                  <a:lnTo>
                    <a:pt x="1707" y="1018"/>
                  </a:lnTo>
                  <a:lnTo>
                    <a:pt x="1705" y="1020"/>
                  </a:lnTo>
                  <a:lnTo>
                    <a:pt x="1705" y="1024"/>
                  </a:lnTo>
                  <a:lnTo>
                    <a:pt x="1703" y="1028"/>
                  </a:lnTo>
                  <a:lnTo>
                    <a:pt x="1697" y="1030"/>
                  </a:lnTo>
                  <a:lnTo>
                    <a:pt x="1689" y="1031"/>
                  </a:lnTo>
                  <a:lnTo>
                    <a:pt x="1682" y="1031"/>
                  </a:lnTo>
                  <a:lnTo>
                    <a:pt x="1664" y="1033"/>
                  </a:lnTo>
                  <a:lnTo>
                    <a:pt x="1646" y="1034"/>
                  </a:lnTo>
                  <a:lnTo>
                    <a:pt x="1621" y="1035"/>
                  </a:lnTo>
                  <a:lnTo>
                    <a:pt x="1596" y="1034"/>
                  </a:lnTo>
                  <a:lnTo>
                    <a:pt x="1592" y="1033"/>
                  </a:lnTo>
                  <a:lnTo>
                    <a:pt x="1591" y="1033"/>
                  </a:lnTo>
                  <a:lnTo>
                    <a:pt x="1590" y="1031"/>
                  </a:lnTo>
                  <a:lnTo>
                    <a:pt x="1590" y="1030"/>
                  </a:lnTo>
                  <a:lnTo>
                    <a:pt x="1590" y="1029"/>
                  </a:lnTo>
                  <a:lnTo>
                    <a:pt x="1590" y="1028"/>
                  </a:lnTo>
                  <a:lnTo>
                    <a:pt x="1590" y="1025"/>
                  </a:lnTo>
                  <a:lnTo>
                    <a:pt x="1588" y="1024"/>
                  </a:lnTo>
                  <a:lnTo>
                    <a:pt x="1586" y="1021"/>
                  </a:lnTo>
                  <a:lnTo>
                    <a:pt x="1582" y="1020"/>
                  </a:lnTo>
                  <a:lnTo>
                    <a:pt x="1580" y="1020"/>
                  </a:lnTo>
                  <a:lnTo>
                    <a:pt x="1576" y="1020"/>
                  </a:lnTo>
                  <a:lnTo>
                    <a:pt x="1573" y="1021"/>
                  </a:lnTo>
                  <a:lnTo>
                    <a:pt x="1568" y="1023"/>
                  </a:lnTo>
                  <a:lnTo>
                    <a:pt x="1565" y="1025"/>
                  </a:lnTo>
                  <a:lnTo>
                    <a:pt x="1561" y="1028"/>
                  </a:lnTo>
                  <a:lnTo>
                    <a:pt x="1557" y="1031"/>
                  </a:lnTo>
                  <a:lnTo>
                    <a:pt x="1555" y="1034"/>
                  </a:lnTo>
                  <a:lnTo>
                    <a:pt x="1552" y="1034"/>
                  </a:lnTo>
                  <a:lnTo>
                    <a:pt x="1551" y="1034"/>
                  </a:lnTo>
                  <a:lnTo>
                    <a:pt x="1548" y="1033"/>
                  </a:lnTo>
                  <a:lnTo>
                    <a:pt x="1547" y="1031"/>
                  </a:lnTo>
                  <a:lnTo>
                    <a:pt x="1545" y="1031"/>
                  </a:lnTo>
                  <a:lnTo>
                    <a:pt x="1542" y="1030"/>
                  </a:lnTo>
                  <a:lnTo>
                    <a:pt x="1538" y="1031"/>
                  </a:lnTo>
                  <a:lnTo>
                    <a:pt x="1537" y="1031"/>
                  </a:lnTo>
                  <a:lnTo>
                    <a:pt x="1535" y="1031"/>
                  </a:lnTo>
                  <a:lnTo>
                    <a:pt x="1532" y="1030"/>
                  </a:lnTo>
                  <a:lnTo>
                    <a:pt x="1531" y="1029"/>
                  </a:lnTo>
                  <a:lnTo>
                    <a:pt x="1529" y="1024"/>
                  </a:lnTo>
                  <a:lnTo>
                    <a:pt x="1526" y="1020"/>
                  </a:lnTo>
                  <a:lnTo>
                    <a:pt x="1524" y="1015"/>
                  </a:lnTo>
                  <a:lnTo>
                    <a:pt x="1520" y="1003"/>
                  </a:lnTo>
                  <a:lnTo>
                    <a:pt x="1521" y="987"/>
                  </a:lnTo>
                  <a:lnTo>
                    <a:pt x="1524" y="978"/>
                  </a:lnTo>
                  <a:lnTo>
                    <a:pt x="1526" y="969"/>
                  </a:lnTo>
                  <a:lnTo>
                    <a:pt x="1526" y="962"/>
                  </a:lnTo>
                  <a:lnTo>
                    <a:pt x="1521" y="956"/>
                  </a:lnTo>
                  <a:lnTo>
                    <a:pt x="1517" y="953"/>
                  </a:lnTo>
                  <a:lnTo>
                    <a:pt x="1515" y="949"/>
                  </a:lnTo>
                  <a:lnTo>
                    <a:pt x="1514" y="947"/>
                  </a:lnTo>
                  <a:lnTo>
                    <a:pt x="1512" y="943"/>
                  </a:lnTo>
                  <a:lnTo>
                    <a:pt x="1511" y="939"/>
                  </a:lnTo>
                  <a:lnTo>
                    <a:pt x="1510" y="937"/>
                  </a:lnTo>
                  <a:lnTo>
                    <a:pt x="1505" y="934"/>
                  </a:lnTo>
                  <a:lnTo>
                    <a:pt x="1499" y="936"/>
                  </a:lnTo>
                  <a:lnTo>
                    <a:pt x="1491" y="939"/>
                  </a:lnTo>
                  <a:lnTo>
                    <a:pt x="1485" y="942"/>
                  </a:lnTo>
                  <a:lnTo>
                    <a:pt x="1480" y="943"/>
                  </a:lnTo>
                  <a:lnTo>
                    <a:pt x="1476" y="943"/>
                  </a:lnTo>
                  <a:lnTo>
                    <a:pt x="1472" y="943"/>
                  </a:lnTo>
                  <a:lnTo>
                    <a:pt x="1470" y="942"/>
                  </a:lnTo>
                  <a:lnTo>
                    <a:pt x="1469" y="939"/>
                  </a:lnTo>
                  <a:lnTo>
                    <a:pt x="1466" y="937"/>
                  </a:lnTo>
                  <a:lnTo>
                    <a:pt x="1464" y="936"/>
                  </a:lnTo>
                  <a:lnTo>
                    <a:pt x="1461" y="934"/>
                  </a:lnTo>
                  <a:lnTo>
                    <a:pt x="1459" y="933"/>
                  </a:lnTo>
                  <a:lnTo>
                    <a:pt x="1455" y="932"/>
                  </a:lnTo>
                  <a:lnTo>
                    <a:pt x="1453" y="931"/>
                  </a:lnTo>
                  <a:lnTo>
                    <a:pt x="1450" y="928"/>
                  </a:lnTo>
                  <a:lnTo>
                    <a:pt x="1449" y="924"/>
                  </a:lnTo>
                  <a:lnTo>
                    <a:pt x="1448" y="922"/>
                  </a:lnTo>
                  <a:lnTo>
                    <a:pt x="1446" y="919"/>
                  </a:lnTo>
                  <a:lnTo>
                    <a:pt x="1445" y="916"/>
                  </a:lnTo>
                  <a:lnTo>
                    <a:pt x="1445" y="915"/>
                  </a:lnTo>
                  <a:lnTo>
                    <a:pt x="1444" y="913"/>
                  </a:lnTo>
                  <a:lnTo>
                    <a:pt x="1441" y="912"/>
                  </a:lnTo>
                  <a:lnTo>
                    <a:pt x="1439" y="911"/>
                  </a:lnTo>
                  <a:lnTo>
                    <a:pt x="1438" y="908"/>
                  </a:lnTo>
                  <a:lnTo>
                    <a:pt x="1436" y="905"/>
                  </a:lnTo>
                  <a:lnTo>
                    <a:pt x="1438" y="901"/>
                  </a:lnTo>
                  <a:lnTo>
                    <a:pt x="1440" y="898"/>
                  </a:lnTo>
                  <a:lnTo>
                    <a:pt x="1445" y="897"/>
                  </a:lnTo>
                  <a:lnTo>
                    <a:pt x="1450" y="896"/>
                  </a:lnTo>
                  <a:lnTo>
                    <a:pt x="1455" y="895"/>
                  </a:lnTo>
                  <a:lnTo>
                    <a:pt x="1462" y="896"/>
                  </a:lnTo>
                  <a:lnTo>
                    <a:pt x="1469" y="896"/>
                  </a:lnTo>
                  <a:lnTo>
                    <a:pt x="1476" y="895"/>
                  </a:lnTo>
                  <a:lnTo>
                    <a:pt x="1480" y="895"/>
                  </a:lnTo>
                  <a:lnTo>
                    <a:pt x="1482" y="895"/>
                  </a:lnTo>
                  <a:lnTo>
                    <a:pt x="1485" y="895"/>
                  </a:lnTo>
                  <a:lnTo>
                    <a:pt x="1487" y="895"/>
                  </a:lnTo>
                  <a:lnTo>
                    <a:pt x="1490" y="895"/>
                  </a:lnTo>
                  <a:lnTo>
                    <a:pt x="1494" y="897"/>
                  </a:lnTo>
                  <a:lnTo>
                    <a:pt x="1497" y="900"/>
                  </a:lnTo>
                  <a:lnTo>
                    <a:pt x="1499" y="902"/>
                  </a:lnTo>
                  <a:lnTo>
                    <a:pt x="1500" y="905"/>
                  </a:lnTo>
                  <a:lnTo>
                    <a:pt x="1500" y="907"/>
                  </a:lnTo>
                  <a:lnTo>
                    <a:pt x="1500" y="911"/>
                  </a:lnTo>
                  <a:lnTo>
                    <a:pt x="1500" y="913"/>
                  </a:lnTo>
                  <a:lnTo>
                    <a:pt x="1500" y="916"/>
                  </a:lnTo>
                  <a:lnTo>
                    <a:pt x="1500" y="916"/>
                  </a:lnTo>
                  <a:lnTo>
                    <a:pt x="1501" y="917"/>
                  </a:lnTo>
                  <a:lnTo>
                    <a:pt x="1504" y="917"/>
                  </a:lnTo>
                  <a:lnTo>
                    <a:pt x="1505" y="917"/>
                  </a:lnTo>
                  <a:lnTo>
                    <a:pt x="1507" y="917"/>
                  </a:lnTo>
                  <a:lnTo>
                    <a:pt x="1509" y="916"/>
                  </a:lnTo>
                  <a:lnTo>
                    <a:pt x="1510" y="916"/>
                  </a:lnTo>
                  <a:lnTo>
                    <a:pt x="1522" y="913"/>
                  </a:lnTo>
                  <a:lnTo>
                    <a:pt x="1531" y="911"/>
                  </a:lnTo>
                  <a:lnTo>
                    <a:pt x="1538" y="908"/>
                  </a:lnTo>
                  <a:lnTo>
                    <a:pt x="1545" y="906"/>
                  </a:lnTo>
                  <a:lnTo>
                    <a:pt x="1552" y="906"/>
                  </a:lnTo>
                  <a:lnTo>
                    <a:pt x="1556" y="906"/>
                  </a:lnTo>
                  <a:lnTo>
                    <a:pt x="1558" y="907"/>
                  </a:lnTo>
                  <a:lnTo>
                    <a:pt x="1561" y="910"/>
                  </a:lnTo>
                  <a:lnTo>
                    <a:pt x="1562" y="911"/>
                  </a:lnTo>
                  <a:lnTo>
                    <a:pt x="1566" y="912"/>
                  </a:lnTo>
                  <a:lnTo>
                    <a:pt x="1568" y="912"/>
                  </a:lnTo>
                  <a:lnTo>
                    <a:pt x="1571" y="912"/>
                  </a:lnTo>
                  <a:lnTo>
                    <a:pt x="1573" y="911"/>
                  </a:lnTo>
                  <a:lnTo>
                    <a:pt x="1576" y="910"/>
                  </a:lnTo>
                  <a:lnTo>
                    <a:pt x="1578" y="908"/>
                  </a:lnTo>
                  <a:lnTo>
                    <a:pt x="1580" y="906"/>
                  </a:lnTo>
                  <a:lnTo>
                    <a:pt x="1580" y="903"/>
                  </a:lnTo>
                  <a:lnTo>
                    <a:pt x="1580" y="901"/>
                  </a:lnTo>
                  <a:lnTo>
                    <a:pt x="1581" y="898"/>
                  </a:lnTo>
                  <a:lnTo>
                    <a:pt x="1583" y="895"/>
                  </a:lnTo>
                  <a:lnTo>
                    <a:pt x="1585" y="895"/>
                  </a:lnTo>
                  <a:lnTo>
                    <a:pt x="1587" y="893"/>
                  </a:lnTo>
                  <a:lnTo>
                    <a:pt x="1590" y="892"/>
                  </a:lnTo>
                  <a:lnTo>
                    <a:pt x="1592" y="891"/>
                  </a:lnTo>
                  <a:lnTo>
                    <a:pt x="1595" y="890"/>
                  </a:lnTo>
                  <a:lnTo>
                    <a:pt x="1596" y="887"/>
                  </a:lnTo>
                  <a:lnTo>
                    <a:pt x="1598" y="886"/>
                  </a:lnTo>
                  <a:lnTo>
                    <a:pt x="1600" y="883"/>
                  </a:lnTo>
                  <a:lnTo>
                    <a:pt x="1601" y="881"/>
                  </a:lnTo>
                  <a:lnTo>
                    <a:pt x="1605" y="880"/>
                  </a:lnTo>
                  <a:lnTo>
                    <a:pt x="1608" y="877"/>
                  </a:lnTo>
                  <a:lnTo>
                    <a:pt x="1612" y="875"/>
                  </a:lnTo>
                  <a:lnTo>
                    <a:pt x="1614" y="872"/>
                  </a:lnTo>
                  <a:lnTo>
                    <a:pt x="1616" y="870"/>
                  </a:lnTo>
                  <a:lnTo>
                    <a:pt x="1616" y="867"/>
                  </a:lnTo>
                  <a:lnTo>
                    <a:pt x="1614" y="865"/>
                  </a:lnTo>
                  <a:lnTo>
                    <a:pt x="1612" y="861"/>
                  </a:lnTo>
                  <a:lnTo>
                    <a:pt x="1609" y="859"/>
                  </a:lnTo>
                  <a:lnTo>
                    <a:pt x="1607" y="857"/>
                  </a:lnTo>
                  <a:lnTo>
                    <a:pt x="1606" y="855"/>
                  </a:lnTo>
                  <a:lnTo>
                    <a:pt x="1603" y="852"/>
                  </a:lnTo>
                  <a:lnTo>
                    <a:pt x="1602" y="851"/>
                  </a:lnTo>
                  <a:lnTo>
                    <a:pt x="1602" y="849"/>
                  </a:lnTo>
                  <a:lnTo>
                    <a:pt x="1603" y="846"/>
                  </a:lnTo>
                  <a:lnTo>
                    <a:pt x="1607" y="842"/>
                  </a:lnTo>
                  <a:lnTo>
                    <a:pt x="1618" y="837"/>
                  </a:lnTo>
                  <a:lnTo>
                    <a:pt x="1631" y="835"/>
                  </a:lnTo>
                  <a:lnTo>
                    <a:pt x="1643" y="837"/>
                  </a:lnTo>
                  <a:lnTo>
                    <a:pt x="1647" y="841"/>
                  </a:lnTo>
                  <a:lnTo>
                    <a:pt x="1651" y="845"/>
                  </a:lnTo>
                  <a:lnTo>
                    <a:pt x="1653" y="849"/>
                  </a:lnTo>
                  <a:lnTo>
                    <a:pt x="1656" y="852"/>
                  </a:lnTo>
                  <a:lnTo>
                    <a:pt x="1659" y="856"/>
                  </a:lnTo>
                  <a:lnTo>
                    <a:pt x="1664" y="864"/>
                  </a:lnTo>
                  <a:lnTo>
                    <a:pt x="1674" y="867"/>
                  </a:lnTo>
                  <a:lnTo>
                    <a:pt x="1688" y="866"/>
                  </a:lnTo>
                  <a:lnTo>
                    <a:pt x="1689" y="865"/>
                  </a:lnTo>
                  <a:lnTo>
                    <a:pt x="1690" y="864"/>
                  </a:lnTo>
                  <a:lnTo>
                    <a:pt x="1693" y="862"/>
                  </a:lnTo>
                  <a:lnTo>
                    <a:pt x="1695" y="861"/>
                  </a:lnTo>
                  <a:lnTo>
                    <a:pt x="1697" y="859"/>
                  </a:lnTo>
                  <a:lnTo>
                    <a:pt x="1698" y="857"/>
                  </a:lnTo>
                  <a:lnTo>
                    <a:pt x="1699" y="856"/>
                  </a:lnTo>
                  <a:lnTo>
                    <a:pt x="1698" y="855"/>
                  </a:lnTo>
                  <a:lnTo>
                    <a:pt x="1695" y="854"/>
                  </a:lnTo>
                  <a:lnTo>
                    <a:pt x="1689" y="854"/>
                  </a:lnTo>
                  <a:lnTo>
                    <a:pt x="1685" y="852"/>
                  </a:lnTo>
                  <a:lnTo>
                    <a:pt x="1682" y="852"/>
                  </a:lnTo>
                  <a:lnTo>
                    <a:pt x="1679" y="851"/>
                  </a:lnTo>
                  <a:lnTo>
                    <a:pt x="1677" y="849"/>
                  </a:lnTo>
                  <a:lnTo>
                    <a:pt x="1674" y="846"/>
                  </a:lnTo>
                  <a:lnTo>
                    <a:pt x="1672" y="844"/>
                  </a:lnTo>
                  <a:lnTo>
                    <a:pt x="1669" y="842"/>
                  </a:lnTo>
                  <a:lnTo>
                    <a:pt x="1667" y="840"/>
                  </a:lnTo>
                  <a:lnTo>
                    <a:pt x="1664" y="835"/>
                  </a:lnTo>
                  <a:lnTo>
                    <a:pt x="1668" y="830"/>
                  </a:lnTo>
                  <a:lnTo>
                    <a:pt x="1673" y="825"/>
                  </a:lnTo>
                  <a:lnTo>
                    <a:pt x="1677" y="819"/>
                  </a:lnTo>
                  <a:lnTo>
                    <a:pt x="1678" y="816"/>
                  </a:lnTo>
                  <a:lnTo>
                    <a:pt x="1677" y="815"/>
                  </a:lnTo>
                  <a:lnTo>
                    <a:pt x="1676" y="814"/>
                  </a:lnTo>
                  <a:lnTo>
                    <a:pt x="1674" y="814"/>
                  </a:lnTo>
                  <a:lnTo>
                    <a:pt x="1672" y="814"/>
                  </a:lnTo>
                  <a:lnTo>
                    <a:pt x="1669" y="814"/>
                  </a:lnTo>
                  <a:lnTo>
                    <a:pt x="1666" y="814"/>
                  </a:lnTo>
                  <a:lnTo>
                    <a:pt x="1662" y="814"/>
                  </a:lnTo>
                  <a:lnTo>
                    <a:pt x="1659" y="815"/>
                  </a:lnTo>
                  <a:lnTo>
                    <a:pt x="1657" y="815"/>
                  </a:lnTo>
                  <a:lnTo>
                    <a:pt x="1656" y="815"/>
                  </a:lnTo>
                  <a:lnTo>
                    <a:pt x="1653" y="814"/>
                  </a:lnTo>
                  <a:lnTo>
                    <a:pt x="1651" y="814"/>
                  </a:lnTo>
                  <a:lnTo>
                    <a:pt x="1649" y="814"/>
                  </a:lnTo>
                  <a:lnTo>
                    <a:pt x="1648" y="814"/>
                  </a:lnTo>
                  <a:lnTo>
                    <a:pt x="1646" y="814"/>
                  </a:lnTo>
                  <a:lnTo>
                    <a:pt x="1644" y="815"/>
                  </a:lnTo>
                  <a:lnTo>
                    <a:pt x="1642" y="816"/>
                  </a:lnTo>
                  <a:lnTo>
                    <a:pt x="1641" y="816"/>
                  </a:lnTo>
                  <a:lnTo>
                    <a:pt x="1636" y="816"/>
                  </a:lnTo>
                  <a:lnTo>
                    <a:pt x="1631" y="815"/>
                  </a:lnTo>
                  <a:lnTo>
                    <a:pt x="1627" y="813"/>
                  </a:lnTo>
                  <a:lnTo>
                    <a:pt x="1624" y="809"/>
                  </a:lnTo>
                  <a:lnTo>
                    <a:pt x="1624" y="806"/>
                  </a:lnTo>
                  <a:lnTo>
                    <a:pt x="1624" y="804"/>
                  </a:lnTo>
                  <a:lnTo>
                    <a:pt x="1624" y="801"/>
                  </a:lnTo>
                  <a:lnTo>
                    <a:pt x="1624" y="799"/>
                  </a:lnTo>
                  <a:lnTo>
                    <a:pt x="1624" y="795"/>
                  </a:lnTo>
                  <a:lnTo>
                    <a:pt x="1626" y="794"/>
                  </a:lnTo>
                  <a:lnTo>
                    <a:pt x="1626" y="791"/>
                  </a:lnTo>
                  <a:lnTo>
                    <a:pt x="1624" y="789"/>
                  </a:lnTo>
                  <a:lnTo>
                    <a:pt x="1624" y="786"/>
                  </a:lnTo>
                  <a:lnTo>
                    <a:pt x="1624" y="785"/>
                  </a:lnTo>
                  <a:lnTo>
                    <a:pt x="1626" y="784"/>
                  </a:lnTo>
                  <a:lnTo>
                    <a:pt x="1628" y="783"/>
                  </a:lnTo>
                  <a:lnTo>
                    <a:pt x="1631" y="783"/>
                  </a:lnTo>
                  <a:lnTo>
                    <a:pt x="1634" y="783"/>
                  </a:lnTo>
                  <a:lnTo>
                    <a:pt x="1638" y="783"/>
                  </a:lnTo>
                  <a:lnTo>
                    <a:pt x="1641" y="783"/>
                  </a:lnTo>
                  <a:lnTo>
                    <a:pt x="1642" y="780"/>
                  </a:lnTo>
                  <a:lnTo>
                    <a:pt x="1642" y="779"/>
                  </a:lnTo>
                  <a:lnTo>
                    <a:pt x="1642" y="776"/>
                  </a:lnTo>
                  <a:lnTo>
                    <a:pt x="1642" y="775"/>
                  </a:lnTo>
                  <a:lnTo>
                    <a:pt x="1642" y="773"/>
                  </a:lnTo>
                  <a:lnTo>
                    <a:pt x="1642" y="771"/>
                  </a:lnTo>
                  <a:lnTo>
                    <a:pt x="1643" y="769"/>
                  </a:lnTo>
                  <a:lnTo>
                    <a:pt x="1646" y="768"/>
                  </a:lnTo>
                  <a:lnTo>
                    <a:pt x="1648" y="768"/>
                  </a:lnTo>
                  <a:lnTo>
                    <a:pt x="1652" y="768"/>
                  </a:lnTo>
                  <a:lnTo>
                    <a:pt x="1654" y="768"/>
                  </a:lnTo>
                  <a:lnTo>
                    <a:pt x="1657" y="769"/>
                  </a:lnTo>
                  <a:lnTo>
                    <a:pt x="1659" y="771"/>
                  </a:lnTo>
                  <a:lnTo>
                    <a:pt x="1662" y="774"/>
                  </a:lnTo>
                  <a:lnTo>
                    <a:pt x="1664" y="775"/>
                  </a:lnTo>
                  <a:lnTo>
                    <a:pt x="1676" y="776"/>
                  </a:lnTo>
                  <a:lnTo>
                    <a:pt x="1685" y="778"/>
                  </a:lnTo>
                  <a:lnTo>
                    <a:pt x="1698" y="779"/>
                  </a:lnTo>
                  <a:lnTo>
                    <a:pt x="1710" y="780"/>
                  </a:lnTo>
                  <a:lnTo>
                    <a:pt x="1714" y="779"/>
                  </a:lnTo>
                  <a:lnTo>
                    <a:pt x="1715" y="776"/>
                  </a:lnTo>
                  <a:lnTo>
                    <a:pt x="1715" y="775"/>
                  </a:lnTo>
                  <a:lnTo>
                    <a:pt x="1714" y="773"/>
                  </a:lnTo>
                  <a:lnTo>
                    <a:pt x="1712" y="771"/>
                  </a:lnTo>
                  <a:lnTo>
                    <a:pt x="1708" y="769"/>
                  </a:lnTo>
                  <a:lnTo>
                    <a:pt x="1699" y="768"/>
                  </a:lnTo>
                  <a:lnTo>
                    <a:pt x="1688" y="769"/>
                  </a:lnTo>
                  <a:lnTo>
                    <a:pt x="1677" y="769"/>
                  </a:lnTo>
                  <a:lnTo>
                    <a:pt x="1677" y="769"/>
                  </a:lnTo>
                  <a:lnTo>
                    <a:pt x="1676" y="770"/>
                  </a:lnTo>
                  <a:lnTo>
                    <a:pt x="1673" y="770"/>
                  </a:lnTo>
                  <a:lnTo>
                    <a:pt x="1672" y="770"/>
                  </a:lnTo>
                  <a:lnTo>
                    <a:pt x="1669" y="770"/>
                  </a:lnTo>
                  <a:lnTo>
                    <a:pt x="1669" y="770"/>
                  </a:lnTo>
                  <a:lnTo>
                    <a:pt x="1669" y="769"/>
                  </a:lnTo>
                  <a:lnTo>
                    <a:pt x="1671" y="765"/>
                  </a:lnTo>
                  <a:lnTo>
                    <a:pt x="1672" y="763"/>
                  </a:lnTo>
                  <a:lnTo>
                    <a:pt x="1672" y="760"/>
                  </a:lnTo>
                  <a:lnTo>
                    <a:pt x="1672" y="757"/>
                  </a:lnTo>
                  <a:lnTo>
                    <a:pt x="1668" y="757"/>
                  </a:lnTo>
                  <a:lnTo>
                    <a:pt x="1666" y="758"/>
                  </a:lnTo>
                  <a:lnTo>
                    <a:pt x="1663" y="759"/>
                  </a:lnTo>
                  <a:lnTo>
                    <a:pt x="1662" y="762"/>
                  </a:lnTo>
                  <a:lnTo>
                    <a:pt x="1659" y="763"/>
                  </a:lnTo>
                  <a:lnTo>
                    <a:pt x="1657" y="763"/>
                  </a:lnTo>
                  <a:lnTo>
                    <a:pt x="1654" y="763"/>
                  </a:lnTo>
                  <a:lnTo>
                    <a:pt x="1652" y="762"/>
                  </a:lnTo>
                  <a:lnTo>
                    <a:pt x="1648" y="762"/>
                  </a:lnTo>
                  <a:lnTo>
                    <a:pt x="1646" y="762"/>
                  </a:lnTo>
                  <a:lnTo>
                    <a:pt x="1642" y="764"/>
                  </a:lnTo>
                  <a:lnTo>
                    <a:pt x="1638" y="767"/>
                  </a:lnTo>
                  <a:lnTo>
                    <a:pt x="1637" y="769"/>
                  </a:lnTo>
                  <a:lnTo>
                    <a:pt x="1634" y="771"/>
                  </a:lnTo>
                  <a:lnTo>
                    <a:pt x="1634" y="775"/>
                  </a:lnTo>
                  <a:lnTo>
                    <a:pt x="1633" y="778"/>
                  </a:lnTo>
                  <a:lnTo>
                    <a:pt x="1631" y="775"/>
                  </a:lnTo>
                  <a:lnTo>
                    <a:pt x="1629" y="774"/>
                  </a:lnTo>
                  <a:lnTo>
                    <a:pt x="1629" y="771"/>
                  </a:lnTo>
                  <a:lnTo>
                    <a:pt x="1628" y="770"/>
                  </a:lnTo>
                  <a:lnTo>
                    <a:pt x="1627" y="768"/>
                  </a:lnTo>
                  <a:lnTo>
                    <a:pt x="1624" y="767"/>
                  </a:lnTo>
                  <a:lnTo>
                    <a:pt x="1621" y="768"/>
                  </a:lnTo>
                  <a:lnTo>
                    <a:pt x="1619" y="773"/>
                  </a:lnTo>
                  <a:lnTo>
                    <a:pt x="1618" y="779"/>
                  </a:lnTo>
                  <a:lnTo>
                    <a:pt x="1617" y="784"/>
                  </a:lnTo>
                  <a:lnTo>
                    <a:pt x="1617" y="788"/>
                  </a:lnTo>
                  <a:lnTo>
                    <a:pt x="1618" y="789"/>
                  </a:lnTo>
                  <a:lnTo>
                    <a:pt x="1618" y="791"/>
                  </a:lnTo>
                  <a:lnTo>
                    <a:pt x="1618" y="794"/>
                  </a:lnTo>
                  <a:lnTo>
                    <a:pt x="1618" y="796"/>
                  </a:lnTo>
                  <a:lnTo>
                    <a:pt x="1617" y="799"/>
                  </a:lnTo>
                  <a:lnTo>
                    <a:pt x="1614" y="801"/>
                  </a:lnTo>
                  <a:lnTo>
                    <a:pt x="1612" y="803"/>
                  </a:lnTo>
                  <a:lnTo>
                    <a:pt x="1609" y="806"/>
                  </a:lnTo>
                  <a:lnTo>
                    <a:pt x="1606" y="808"/>
                  </a:lnTo>
                  <a:lnTo>
                    <a:pt x="1602" y="809"/>
                  </a:lnTo>
                  <a:lnTo>
                    <a:pt x="1600" y="809"/>
                  </a:lnTo>
                  <a:lnTo>
                    <a:pt x="1597" y="809"/>
                  </a:lnTo>
                  <a:lnTo>
                    <a:pt x="1596" y="808"/>
                  </a:lnTo>
                  <a:lnTo>
                    <a:pt x="1595" y="806"/>
                  </a:lnTo>
                  <a:lnTo>
                    <a:pt x="1595" y="804"/>
                  </a:lnTo>
                  <a:lnTo>
                    <a:pt x="1593" y="803"/>
                  </a:lnTo>
                  <a:lnTo>
                    <a:pt x="1591" y="801"/>
                  </a:lnTo>
                  <a:lnTo>
                    <a:pt x="1588" y="801"/>
                  </a:lnTo>
                  <a:lnTo>
                    <a:pt x="1588" y="803"/>
                  </a:lnTo>
                  <a:lnTo>
                    <a:pt x="1588" y="804"/>
                  </a:lnTo>
                  <a:lnTo>
                    <a:pt x="1588" y="806"/>
                  </a:lnTo>
                  <a:lnTo>
                    <a:pt x="1590" y="808"/>
                  </a:lnTo>
                  <a:lnTo>
                    <a:pt x="1590" y="810"/>
                  </a:lnTo>
                  <a:lnTo>
                    <a:pt x="1588" y="811"/>
                  </a:lnTo>
                  <a:lnTo>
                    <a:pt x="1585" y="813"/>
                  </a:lnTo>
                  <a:lnTo>
                    <a:pt x="1582" y="811"/>
                  </a:lnTo>
                  <a:lnTo>
                    <a:pt x="1578" y="810"/>
                  </a:lnTo>
                  <a:lnTo>
                    <a:pt x="1576" y="809"/>
                  </a:lnTo>
                  <a:lnTo>
                    <a:pt x="1575" y="808"/>
                  </a:lnTo>
                  <a:lnTo>
                    <a:pt x="1573" y="806"/>
                  </a:lnTo>
                  <a:lnTo>
                    <a:pt x="1572" y="805"/>
                  </a:lnTo>
                  <a:lnTo>
                    <a:pt x="1571" y="805"/>
                  </a:lnTo>
                  <a:lnTo>
                    <a:pt x="1570" y="806"/>
                  </a:lnTo>
                  <a:lnTo>
                    <a:pt x="1568" y="808"/>
                  </a:lnTo>
                  <a:lnTo>
                    <a:pt x="1568" y="810"/>
                  </a:lnTo>
                  <a:lnTo>
                    <a:pt x="1567" y="811"/>
                  </a:lnTo>
                  <a:lnTo>
                    <a:pt x="1566" y="814"/>
                  </a:lnTo>
                  <a:lnTo>
                    <a:pt x="1565" y="816"/>
                  </a:lnTo>
                  <a:lnTo>
                    <a:pt x="1562" y="818"/>
                  </a:lnTo>
                  <a:lnTo>
                    <a:pt x="1558" y="819"/>
                  </a:lnTo>
                  <a:lnTo>
                    <a:pt x="1555" y="819"/>
                  </a:lnTo>
                  <a:lnTo>
                    <a:pt x="1548" y="819"/>
                  </a:lnTo>
                  <a:lnTo>
                    <a:pt x="1540" y="819"/>
                  </a:lnTo>
                  <a:lnTo>
                    <a:pt x="1531" y="818"/>
                  </a:lnTo>
                  <a:lnTo>
                    <a:pt x="1524" y="816"/>
                  </a:lnTo>
                  <a:lnTo>
                    <a:pt x="1520" y="813"/>
                  </a:lnTo>
                  <a:lnTo>
                    <a:pt x="1519" y="809"/>
                  </a:lnTo>
                  <a:lnTo>
                    <a:pt x="1520" y="806"/>
                  </a:lnTo>
                  <a:lnTo>
                    <a:pt x="1522" y="805"/>
                  </a:lnTo>
                  <a:lnTo>
                    <a:pt x="1526" y="804"/>
                  </a:lnTo>
                  <a:lnTo>
                    <a:pt x="1530" y="801"/>
                  </a:lnTo>
                  <a:lnTo>
                    <a:pt x="1532" y="800"/>
                  </a:lnTo>
                  <a:lnTo>
                    <a:pt x="1535" y="798"/>
                  </a:lnTo>
                  <a:lnTo>
                    <a:pt x="1536" y="795"/>
                  </a:lnTo>
                  <a:lnTo>
                    <a:pt x="1536" y="793"/>
                  </a:lnTo>
                  <a:lnTo>
                    <a:pt x="1535" y="793"/>
                  </a:lnTo>
                  <a:lnTo>
                    <a:pt x="1533" y="794"/>
                  </a:lnTo>
                  <a:lnTo>
                    <a:pt x="1532" y="795"/>
                  </a:lnTo>
                  <a:lnTo>
                    <a:pt x="1531" y="795"/>
                  </a:lnTo>
                  <a:lnTo>
                    <a:pt x="1529" y="795"/>
                  </a:lnTo>
                  <a:lnTo>
                    <a:pt x="1527" y="795"/>
                  </a:lnTo>
                  <a:lnTo>
                    <a:pt x="1526" y="795"/>
                  </a:lnTo>
                  <a:lnTo>
                    <a:pt x="1525" y="794"/>
                  </a:lnTo>
                  <a:lnTo>
                    <a:pt x="1524" y="793"/>
                  </a:lnTo>
                  <a:lnTo>
                    <a:pt x="1510" y="793"/>
                  </a:lnTo>
                  <a:lnTo>
                    <a:pt x="1509" y="791"/>
                  </a:lnTo>
                  <a:lnTo>
                    <a:pt x="1509" y="789"/>
                  </a:lnTo>
                  <a:lnTo>
                    <a:pt x="1510" y="786"/>
                  </a:lnTo>
                  <a:lnTo>
                    <a:pt x="1511" y="785"/>
                  </a:lnTo>
                  <a:lnTo>
                    <a:pt x="1512" y="783"/>
                  </a:lnTo>
                  <a:lnTo>
                    <a:pt x="1514" y="780"/>
                  </a:lnTo>
                  <a:lnTo>
                    <a:pt x="1515" y="779"/>
                  </a:lnTo>
                  <a:lnTo>
                    <a:pt x="1515" y="776"/>
                  </a:lnTo>
                  <a:lnTo>
                    <a:pt x="1514" y="775"/>
                  </a:lnTo>
                  <a:lnTo>
                    <a:pt x="1510" y="774"/>
                  </a:lnTo>
                  <a:lnTo>
                    <a:pt x="1509" y="773"/>
                  </a:lnTo>
                  <a:lnTo>
                    <a:pt x="1507" y="770"/>
                  </a:lnTo>
                  <a:lnTo>
                    <a:pt x="1509" y="769"/>
                  </a:lnTo>
                  <a:lnTo>
                    <a:pt x="1510" y="768"/>
                  </a:lnTo>
                  <a:lnTo>
                    <a:pt x="1511" y="765"/>
                  </a:lnTo>
                  <a:lnTo>
                    <a:pt x="1514" y="764"/>
                  </a:lnTo>
                  <a:lnTo>
                    <a:pt x="1516" y="762"/>
                  </a:lnTo>
                  <a:lnTo>
                    <a:pt x="1522" y="757"/>
                  </a:lnTo>
                  <a:lnTo>
                    <a:pt x="1530" y="754"/>
                  </a:lnTo>
                  <a:lnTo>
                    <a:pt x="1538" y="754"/>
                  </a:lnTo>
                  <a:lnTo>
                    <a:pt x="1543" y="753"/>
                  </a:lnTo>
                  <a:lnTo>
                    <a:pt x="1547" y="752"/>
                  </a:lnTo>
                  <a:lnTo>
                    <a:pt x="1548" y="750"/>
                  </a:lnTo>
                  <a:lnTo>
                    <a:pt x="1550" y="749"/>
                  </a:lnTo>
                  <a:lnTo>
                    <a:pt x="1548" y="747"/>
                  </a:lnTo>
                  <a:lnTo>
                    <a:pt x="1547" y="745"/>
                  </a:lnTo>
                  <a:lnTo>
                    <a:pt x="1546" y="744"/>
                  </a:lnTo>
                  <a:lnTo>
                    <a:pt x="1543" y="743"/>
                  </a:lnTo>
                  <a:lnTo>
                    <a:pt x="1541" y="742"/>
                  </a:lnTo>
                  <a:lnTo>
                    <a:pt x="1538" y="740"/>
                  </a:lnTo>
                  <a:lnTo>
                    <a:pt x="1530" y="738"/>
                  </a:lnTo>
                  <a:lnTo>
                    <a:pt x="1522" y="739"/>
                  </a:lnTo>
                  <a:lnTo>
                    <a:pt x="1514" y="742"/>
                  </a:lnTo>
                  <a:lnTo>
                    <a:pt x="1502" y="745"/>
                  </a:lnTo>
                  <a:lnTo>
                    <a:pt x="1487" y="745"/>
                  </a:lnTo>
                  <a:lnTo>
                    <a:pt x="1485" y="744"/>
                  </a:lnTo>
                  <a:lnTo>
                    <a:pt x="1484" y="744"/>
                  </a:lnTo>
                  <a:lnTo>
                    <a:pt x="1484" y="743"/>
                  </a:lnTo>
                  <a:lnTo>
                    <a:pt x="1484" y="742"/>
                  </a:lnTo>
                  <a:lnTo>
                    <a:pt x="1485" y="740"/>
                  </a:lnTo>
                  <a:lnTo>
                    <a:pt x="1486" y="739"/>
                  </a:lnTo>
                  <a:lnTo>
                    <a:pt x="1490" y="738"/>
                  </a:lnTo>
                  <a:lnTo>
                    <a:pt x="1492" y="738"/>
                  </a:lnTo>
                  <a:lnTo>
                    <a:pt x="1496" y="737"/>
                  </a:lnTo>
                  <a:lnTo>
                    <a:pt x="1500" y="735"/>
                  </a:lnTo>
                  <a:lnTo>
                    <a:pt x="1501" y="734"/>
                  </a:lnTo>
                  <a:lnTo>
                    <a:pt x="1504" y="732"/>
                  </a:lnTo>
                  <a:lnTo>
                    <a:pt x="1505" y="730"/>
                  </a:lnTo>
                  <a:lnTo>
                    <a:pt x="1506" y="729"/>
                  </a:lnTo>
                  <a:lnTo>
                    <a:pt x="1505" y="728"/>
                  </a:lnTo>
                  <a:lnTo>
                    <a:pt x="1502" y="728"/>
                  </a:lnTo>
                  <a:lnTo>
                    <a:pt x="1499" y="729"/>
                  </a:lnTo>
                  <a:lnTo>
                    <a:pt x="1496" y="729"/>
                  </a:lnTo>
                  <a:lnTo>
                    <a:pt x="1492" y="730"/>
                  </a:lnTo>
                  <a:lnTo>
                    <a:pt x="1490" y="730"/>
                  </a:lnTo>
                  <a:lnTo>
                    <a:pt x="1487" y="730"/>
                  </a:lnTo>
                  <a:lnTo>
                    <a:pt x="1484" y="729"/>
                  </a:lnTo>
                  <a:lnTo>
                    <a:pt x="1480" y="729"/>
                  </a:lnTo>
                  <a:lnTo>
                    <a:pt x="1477" y="728"/>
                  </a:lnTo>
                  <a:lnTo>
                    <a:pt x="1475" y="727"/>
                  </a:lnTo>
                  <a:lnTo>
                    <a:pt x="1474" y="724"/>
                  </a:lnTo>
                  <a:lnTo>
                    <a:pt x="1474" y="723"/>
                  </a:lnTo>
                  <a:lnTo>
                    <a:pt x="1474" y="721"/>
                  </a:lnTo>
                  <a:lnTo>
                    <a:pt x="1475" y="718"/>
                  </a:lnTo>
                  <a:lnTo>
                    <a:pt x="1477" y="717"/>
                  </a:lnTo>
                  <a:lnTo>
                    <a:pt x="1479" y="714"/>
                  </a:lnTo>
                  <a:lnTo>
                    <a:pt x="1479" y="712"/>
                  </a:lnTo>
                  <a:lnTo>
                    <a:pt x="1479" y="711"/>
                  </a:lnTo>
                  <a:lnTo>
                    <a:pt x="1479" y="708"/>
                  </a:lnTo>
                  <a:lnTo>
                    <a:pt x="1479" y="707"/>
                  </a:lnTo>
                  <a:lnTo>
                    <a:pt x="1480" y="704"/>
                  </a:lnTo>
                  <a:lnTo>
                    <a:pt x="1481" y="703"/>
                  </a:lnTo>
                  <a:lnTo>
                    <a:pt x="1485" y="701"/>
                  </a:lnTo>
                  <a:lnTo>
                    <a:pt x="1486" y="701"/>
                  </a:lnTo>
                  <a:lnTo>
                    <a:pt x="1489" y="701"/>
                  </a:lnTo>
                  <a:lnTo>
                    <a:pt x="1492" y="701"/>
                  </a:lnTo>
                  <a:lnTo>
                    <a:pt x="1495" y="701"/>
                  </a:lnTo>
                  <a:lnTo>
                    <a:pt x="1496" y="699"/>
                  </a:lnTo>
                  <a:lnTo>
                    <a:pt x="1497" y="698"/>
                  </a:lnTo>
                  <a:lnTo>
                    <a:pt x="1497" y="697"/>
                  </a:lnTo>
                  <a:lnTo>
                    <a:pt x="1497" y="696"/>
                  </a:lnTo>
                  <a:lnTo>
                    <a:pt x="1495" y="694"/>
                  </a:lnTo>
                  <a:lnTo>
                    <a:pt x="1494" y="694"/>
                  </a:lnTo>
                  <a:lnTo>
                    <a:pt x="1491" y="693"/>
                  </a:lnTo>
                  <a:lnTo>
                    <a:pt x="1490" y="693"/>
                  </a:lnTo>
                  <a:lnTo>
                    <a:pt x="1487" y="692"/>
                  </a:lnTo>
                  <a:lnTo>
                    <a:pt x="1486" y="691"/>
                  </a:lnTo>
                  <a:lnTo>
                    <a:pt x="1486" y="689"/>
                  </a:lnTo>
                  <a:lnTo>
                    <a:pt x="1486" y="688"/>
                  </a:lnTo>
                  <a:lnTo>
                    <a:pt x="1487" y="687"/>
                  </a:lnTo>
                  <a:lnTo>
                    <a:pt x="1487" y="684"/>
                  </a:lnTo>
                  <a:lnTo>
                    <a:pt x="1487" y="683"/>
                  </a:lnTo>
                  <a:lnTo>
                    <a:pt x="1486" y="682"/>
                  </a:lnTo>
                  <a:lnTo>
                    <a:pt x="1485" y="679"/>
                  </a:lnTo>
                  <a:lnTo>
                    <a:pt x="1485" y="678"/>
                  </a:lnTo>
                  <a:lnTo>
                    <a:pt x="1486" y="676"/>
                  </a:lnTo>
                  <a:lnTo>
                    <a:pt x="1487" y="674"/>
                  </a:lnTo>
                  <a:lnTo>
                    <a:pt x="1489" y="673"/>
                  </a:lnTo>
                  <a:lnTo>
                    <a:pt x="1492" y="672"/>
                  </a:lnTo>
                  <a:lnTo>
                    <a:pt x="1495" y="672"/>
                  </a:lnTo>
                  <a:lnTo>
                    <a:pt x="1497" y="673"/>
                  </a:lnTo>
                  <a:lnTo>
                    <a:pt x="1500" y="674"/>
                  </a:lnTo>
                  <a:lnTo>
                    <a:pt x="1502" y="674"/>
                  </a:lnTo>
                  <a:lnTo>
                    <a:pt x="1505" y="674"/>
                  </a:lnTo>
                  <a:lnTo>
                    <a:pt x="1506" y="674"/>
                  </a:lnTo>
                  <a:lnTo>
                    <a:pt x="1507" y="672"/>
                  </a:lnTo>
                  <a:lnTo>
                    <a:pt x="1509" y="671"/>
                  </a:lnTo>
                  <a:lnTo>
                    <a:pt x="1507" y="670"/>
                  </a:lnTo>
                  <a:lnTo>
                    <a:pt x="1506" y="668"/>
                  </a:lnTo>
                  <a:lnTo>
                    <a:pt x="1502" y="667"/>
                  </a:lnTo>
                  <a:lnTo>
                    <a:pt x="1500" y="667"/>
                  </a:lnTo>
                  <a:lnTo>
                    <a:pt x="1499" y="665"/>
                  </a:lnTo>
                  <a:lnTo>
                    <a:pt x="1497" y="662"/>
                  </a:lnTo>
                  <a:lnTo>
                    <a:pt x="1499" y="660"/>
                  </a:lnTo>
                  <a:lnTo>
                    <a:pt x="1500" y="656"/>
                  </a:lnTo>
                  <a:lnTo>
                    <a:pt x="1502" y="653"/>
                  </a:lnTo>
                  <a:lnTo>
                    <a:pt x="1506" y="651"/>
                  </a:lnTo>
                  <a:lnTo>
                    <a:pt x="1510" y="650"/>
                  </a:lnTo>
                  <a:lnTo>
                    <a:pt x="1514" y="648"/>
                  </a:lnTo>
                  <a:lnTo>
                    <a:pt x="1519" y="648"/>
                  </a:lnTo>
                  <a:lnTo>
                    <a:pt x="1521" y="650"/>
                  </a:lnTo>
                  <a:lnTo>
                    <a:pt x="1524" y="650"/>
                  </a:lnTo>
                  <a:lnTo>
                    <a:pt x="1525" y="648"/>
                  </a:lnTo>
                  <a:lnTo>
                    <a:pt x="1526" y="648"/>
                  </a:lnTo>
                  <a:lnTo>
                    <a:pt x="1526" y="647"/>
                  </a:lnTo>
                  <a:lnTo>
                    <a:pt x="1526" y="646"/>
                  </a:lnTo>
                  <a:lnTo>
                    <a:pt x="1526" y="645"/>
                  </a:lnTo>
                  <a:lnTo>
                    <a:pt x="1526" y="643"/>
                  </a:lnTo>
                  <a:lnTo>
                    <a:pt x="1529" y="642"/>
                  </a:lnTo>
                  <a:lnTo>
                    <a:pt x="1531" y="641"/>
                  </a:lnTo>
                  <a:lnTo>
                    <a:pt x="1533" y="641"/>
                  </a:lnTo>
                  <a:lnTo>
                    <a:pt x="1537" y="641"/>
                  </a:lnTo>
                  <a:lnTo>
                    <a:pt x="1538" y="641"/>
                  </a:lnTo>
                  <a:lnTo>
                    <a:pt x="1538" y="638"/>
                  </a:lnTo>
                  <a:lnTo>
                    <a:pt x="1535" y="637"/>
                  </a:lnTo>
                  <a:lnTo>
                    <a:pt x="1529" y="636"/>
                  </a:lnTo>
                  <a:lnTo>
                    <a:pt x="1521" y="636"/>
                  </a:lnTo>
                  <a:lnTo>
                    <a:pt x="1515" y="636"/>
                  </a:lnTo>
                  <a:lnTo>
                    <a:pt x="1510" y="636"/>
                  </a:lnTo>
                  <a:lnTo>
                    <a:pt x="1509" y="635"/>
                  </a:lnTo>
                  <a:lnTo>
                    <a:pt x="1507" y="635"/>
                  </a:lnTo>
                  <a:lnTo>
                    <a:pt x="1507" y="632"/>
                  </a:lnTo>
                  <a:lnTo>
                    <a:pt x="1509" y="631"/>
                  </a:lnTo>
                  <a:lnTo>
                    <a:pt x="1511" y="630"/>
                  </a:lnTo>
                  <a:lnTo>
                    <a:pt x="1514" y="627"/>
                  </a:lnTo>
                  <a:lnTo>
                    <a:pt x="1515" y="626"/>
                  </a:lnTo>
                  <a:lnTo>
                    <a:pt x="1519" y="626"/>
                  </a:lnTo>
                  <a:lnTo>
                    <a:pt x="1521" y="625"/>
                  </a:lnTo>
                  <a:lnTo>
                    <a:pt x="1525" y="625"/>
                  </a:lnTo>
                  <a:lnTo>
                    <a:pt x="1529" y="625"/>
                  </a:lnTo>
                  <a:lnTo>
                    <a:pt x="1540" y="623"/>
                  </a:lnTo>
                  <a:lnTo>
                    <a:pt x="1547" y="625"/>
                  </a:lnTo>
                  <a:lnTo>
                    <a:pt x="1555" y="627"/>
                  </a:lnTo>
                  <a:lnTo>
                    <a:pt x="1557" y="631"/>
                  </a:lnTo>
                  <a:lnTo>
                    <a:pt x="1558" y="633"/>
                  </a:lnTo>
                  <a:lnTo>
                    <a:pt x="1558" y="636"/>
                  </a:lnTo>
                  <a:lnTo>
                    <a:pt x="1558" y="640"/>
                  </a:lnTo>
                  <a:lnTo>
                    <a:pt x="1557" y="642"/>
                  </a:lnTo>
                  <a:lnTo>
                    <a:pt x="1557" y="646"/>
                  </a:lnTo>
                  <a:lnTo>
                    <a:pt x="1560" y="650"/>
                  </a:lnTo>
                  <a:lnTo>
                    <a:pt x="1562" y="652"/>
                  </a:lnTo>
                  <a:lnTo>
                    <a:pt x="1566" y="653"/>
                  </a:lnTo>
                  <a:lnTo>
                    <a:pt x="1568" y="656"/>
                  </a:lnTo>
                  <a:lnTo>
                    <a:pt x="1571" y="660"/>
                  </a:lnTo>
                  <a:lnTo>
                    <a:pt x="1571" y="661"/>
                  </a:lnTo>
                  <a:lnTo>
                    <a:pt x="1572" y="663"/>
                  </a:lnTo>
                  <a:lnTo>
                    <a:pt x="1573" y="666"/>
                  </a:lnTo>
                  <a:lnTo>
                    <a:pt x="1575" y="668"/>
                  </a:lnTo>
                  <a:lnTo>
                    <a:pt x="1576" y="671"/>
                  </a:lnTo>
                  <a:lnTo>
                    <a:pt x="1578" y="672"/>
                  </a:lnTo>
                  <a:lnTo>
                    <a:pt x="1581" y="672"/>
                  </a:lnTo>
                  <a:lnTo>
                    <a:pt x="1582" y="672"/>
                  </a:lnTo>
                  <a:lnTo>
                    <a:pt x="1585" y="672"/>
                  </a:lnTo>
                  <a:lnTo>
                    <a:pt x="1587" y="671"/>
                  </a:lnTo>
                  <a:lnTo>
                    <a:pt x="1590" y="671"/>
                  </a:lnTo>
                  <a:lnTo>
                    <a:pt x="1591" y="672"/>
                  </a:lnTo>
                  <a:lnTo>
                    <a:pt x="1602" y="672"/>
                  </a:lnTo>
                  <a:lnTo>
                    <a:pt x="1603" y="672"/>
                  </a:lnTo>
                  <a:lnTo>
                    <a:pt x="1605" y="673"/>
                  </a:lnTo>
                  <a:lnTo>
                    <a:pt x="1606" y="674"/>
                  </a:lnTo>
                  <a:lnTo>
                    <a:pt x="1607" y="676"/>
                  </a:lnTo>
                  <a:lnTo>
                    <a:pt x="1607" y="678"/>
                  </a:lnTo>
                  <a:lnTo>
                    <a:pt x="1607" y="681"/>
                  </a:lnTo>
                  <a:lnTo>
                    <a:pt x="1606" y="682"/>
                  </a:lnTo>
                  <a:lnTo>
                    <a:pt x="1605" y="683"/>
                  </a:lnTo>
                  <a:lnTo>
                    <a:pt x="1603" y="686"/>
                  </a:lnTo>
                  <a:lnTo>
                    <a:pt x="1602" y="688"/>
                  </a:lnTo>
                  <a:lnTo>
                    <a:pt x="1602" y="691"/>
                  </a:lnTo>
                  <a:lnTo>
                    <a:pt x="1602" y="693"/>
                  </a:lnTo>
                  <a:lnTo>
                    <a:pt x="1605" y="694"/>
                  </a:lnTo>
                  <a:lnTo>
                    <a:pt x="1607" y="697"/>
                  </a:lnTo>
                  <a:lnTo>
                    <a:pt x="1609" y="698"/>
                  </a:lnTo>
                  <a:lnTo>
                    <a:pt x="1612" y="701"/>
                  </a:lnTo>
                  <a:lnTo>
                    <a:pt x="1614" y="701"/>
                  </a:lnTo>
                  <a:lnTo>
                    <a:pt x="1617" y="701"/>
                  </a:lnTo>
                  <a:lnTo>
                    <a:pt x="1618" y="699"/>
                  </a:lnTo>
                  <a:lnTo>
                    <a:pt x="1618" y="698"/>
                  </a:lnTo>
                  <a:lnTo>
                    <a:pt x="1618" y="696"/>
                  </a:lnTo>
                  <a:lnTo>
                    <a:pt x="1617" y="693"/>
                  </a:lnTo>
                  <a:lnTo>
                    <a:pt x="1613" y="691"/>
                  </a:lnTo>
                  <a:lnTo>
                    <a:pt x="1612" y="688"/>
                  </a:lnTo>
                  <a:lnTo>
                    <a:pt x="1611" y="684"/>
                  </a:lnTo>
                  <a:lnTo>
                    <a:pt x="1612" y="681"/>
                  </a:lnTo>
                  <a:lnTo>
                    <a:pt x="1616" y="678"/>
                  </a:lnTo>
                  <a:lnTo>
                    <a:pt x="1619" y="677"/>
                  </a:lnTo>
                  <a:lnTo>
                    <a:pt x="1622" y="677"/>
                  </a:lnTo>
                  <a:lnTo>
                    <a:pt x="1626" y="678"/>
                  </a:lnTo>
                  <a:lnTo>
                    <a:pt x="1628" y="679"/>
                  </a:lnTo>
                  <a:lnTo>
                    <a:pt x="1629" y="682"/>
                  </a:lnTo>
                  <a:lnTo>
                    <a:pt x="1631" y="683"/>
                  </a:lnTo>
                  <a:lnTo>
                    <a:pt x="1631" y="687"/>
                  </a:lnTo>
                  <a:lnTo>
                    <a:pt x="1631" y="689"/>
                  </a:lnTo>
                  <a:lnTo>
                    <a:pt x="1631" y="692"/>
                  </a:lnTo>
                  <a:lnTo>
                    <a:pt x="1631" y="693"/>
                  </a:lnTo>
                  <a:lnTo>
                    <a:pt x="1628" y="696"/>
                  </a:lnTo>
                  <a:lnTo>
                    <a:pt x="1628" y="697"/>
                  </a:lnTo>
                  <a:lnTo>
                    <a:pt x="1629" y="698"/>
                  </a:lnTo>
                  <a:lnTo>
                    <a:pt x="1631" y="698"/>
                  </a:lnTo>
                  <a:lnTo>
                    <a:pt x="1632" y="699"/>
                  </a:lnTo>
                  <a:lnTo>
                    <a:pt x="1632" y="701"/>
                  </a:lnTo>
                  <a:lnTo>
                    <a:pt x="1633" y="701"/>
                  </a:lnTo>
                  <a:lnTo>
                    <a:pt x="1632" y="706"/>
                  </a:lnTo>
                  <a:lnTo>
                    <a:pt x="1632" y="712"/>
                  </a:lnTo>
                  <a:lnTo>
                    <a:pt x="1631" y="718"/>
                  </a:lnTo>
                  <a:lnTo>
                    <a:pt x="1632" y="723"/>
                  </a:lnTo>
                  <a:lnTo>
                    <a:pt x="1636" y="724"/>
                  </a:lnTo>
                  <a:lnTo>
                    <a:pt x="1644" y="725"/>
                  </a:lnTo>
                  <a:lnTo>
                    <a:pt x="1653" y="727"/>
                  </a:lnTo>
                  <a:lnTo>
                    <a:pt x="1662" y="728"/>
                  </a:lnTo>
                  <a:lnTo>
                    <a:pt x="1663" y="728"/>
                  </a:lnTo>
                  <a:lnTo>
                    <a:pt x="1664" y="729"/>
                  </a:lnTo>
                  <a:lnTo>
                    <a:pt x="1667" y="730"/>
                  </a:lnTo>
                  <a:lnTo>
                    <a:pt x="1668" y="730"/>
                  </a:lnTo>
                  <a:lnTo>
                    <a:pt x="1671" y="732"/>
                  </a:lnTo>
                  <a:lnTo>
                    <a:pt x="1672" y="732"/>
                  </a:lnTo>
                  <a:lnTo>
                    <a:pt x="1673" y="732"/>
                  </a:lnTo>
                  <a:lnTo>
                    <a:pt x="1674" y="732"/>
                  </a:lnTo>
                  <a:lnTo>
                    <a:pt x="1673" y="732"/>
                  </a:lnTo>
                  <a:lnTo>
                    <a:pt x="1672" y="730"/>
                  </a:lnTo>
                  <a:lnTo>
                    <a:pt x="1669" y="728"/>
                  </a:lnTo>
                  <a:lnTo>
                    <a:pt x="1667" y="727"/>
                  </a:lnTo>
                  <a:lnTo>
                    <a:pt x="1666" y="724"/>
                  </a:lnTo>
                  <a:lnTo>
                    <a:pt x="1664" y="722"/>
                  </a:lnTo>
                  <a:lnTo>
                    <a:pt x="1663" y="721"/>
                  </a:lnTo>
                  <a:lnTo>
                    <a:pt x="1661" y="718"/>
                  </a:lnTo>
                  <a:lnTo>
                    <a:pt x="1659" y="717"/>
                  </a:lnTo>
                  <a:lnTo>
                    <a:pt x="1657" y="714"/>
                  </a:lnTo>
                  <a:lnTo>
                    <a:pt x="1653" y="714"/>
                  </a:lnTo>
                  <a:lnTo>
                    <a:pt x="1649" y="713"/>
                  </a:lnTo>
                  <a:lnTo>
                    <a:pt x="1648" y="711"/>
                  </a:lnTo>
                  <a:lnTo>
                    <a:pt x="1646" y="708"/>
                  </a:lnTo>
                  <a:lnTo>
                    <a:pt x="1646" y="706"/>
                  </a:lnTo>
                  <a:lnTo>
                    <a:pt x="1646" y="703"/>
                  </a:lnTo>
                  <a:lnTo>
                    <a:pt x="1646" y="701"/>
                  </a:lnTo>
                  <a:lnTo>
                    <a:pt x="1646" y="698"/>
                  </a:lnTo>
                  <a:lnTo>
                    <a:pt x="1646" y="697"/>
                  </a:lnTo>
                  <a:lnTo>
                    <a:pt x="1646" y="696"/>
                  </a:lnTo>
                  <a:lnTo>
                    <a:pt x="1646" y="693"/>
                  </a:lnTo>
                  <a:lnTo>
                    <a:pt x="1646" y="691"/>
                  </a:lnTo>
                  <a:lnTo>
                    <a:pt x="1646" y="687"/>
                  </a:lnTo>
                  <a:lnTo>
                    <a:pt x="1647" y="686"/>
                  </a:lnTo>
                  <a:lnTo>
                    <a:pt x="1648" y="683"/>
                  </a:lnTo>
                  <a:lnTo>
                    <a:pt x="1651" y="683"/>
                  </a:lnTo>
                  <a:lnTo>
                    <a:pt x="1653" y="683"/>
                  </a:lnTo>
                  <a:lnTo>
                    <a:pt x="1667" y="683"/>
                  </a:lnTo>
                  <a:lnTo>
                    <a:pt x="1682" y="684"/>
                  </a:lnTo>
                  <a:lnTo>
                    <a:pt x="1695" y="688"/>
                  </a:lnTo>
                  <a:lnTo>
                    <a:pt x="1704" y="694"/>
                  </a:lnTo>
                  <a:lnTo>
                    <a:pt x="1710" y="701"/>
                  </a:lnTo>
                  <a:lnTo>
                    <a:pt x="1717" y="707"/>
                  </a:lnTo>
                  <a:lnTo>
                    <a:pt x="1718" y="709"/>
                  </a:lnTo>
                  <a:lnTo>
                    <a:pt x="1719" y="711"/>
                  </a:lnTo>
                  <a:lnTo>
                    <a:pt x="1720" y="713"/>
                  </a:lnTo>
                  <a:lnTo>
                    <a:pt x="1722" y="716"/>
                  </a:lnTo>
                  <a:lnTo>
                    <a:pt x="1724" y="717"/>
                  </a:lnTo>
                  <a:lnTo>
                    <a:pt x="1727" y="719"/>
                  </a:lnTo>
                  <a:lnTo>
                    <a:pt x="1729" y="721"/>
                  </a:lnTo>
                  <a:lnTo>
                    <a:pt x="1732" y="722"/>
                  </a:lnTo>
                  <a:lnTo>
                    <a:pt x="1734" y="723"/>
                  </a:lnTo>
                  <a:lnTo>
                    <a:pt x="1737" y="724"/>
                  </a:lnTo>
                  <a:lnTo>
                    <a:pt x="1739" y="724"/>
                  </a:lnTo>
                  <a:lnTo>
                    <a:pt x="1744" y="725"/>
                  </a:lnTo>
                  <a:lnTo>
                    <a:pt x="1747" y="725"/>
                  </a:lnTo>
                  <a:lnTo>
                    <a:pt x="1748" y="725"/>
                  </a:lnTo>
                  <a:lnTo>
                    <a:pt x="1748" y="724"/>
                  </a:lnTo>
                  <a:lnTo>
                    <a:pt x="1747" y="724"/>
                  </a:lnTo>
                  <a:lnTo>
                    <a:pt x="1745" y="723"/>
                  </a:lnTo>
                  <a:lnTo>
                    <a:pt x="1744" y="722"/>
                  </a:lnTo>
                  <a:lnTo>
                    <a:pt x="1742" y="722"/>
                  </a:lnTo>
                  <a:lnTo>
                    <a:pt x="1739" y="721"/>
                  </a:lnTo>
                  <a:lnTo>
                    <a:pt x="1737" y="719"/>
                  </a:lnTo>
                  <a:lnTo>
                    <a:pt x="1734" y="718"/>
                  </a:lnTo>
                  <a:lnTo>
                    <a:pt x="1733" y="716"/>
                  </a:lnTo>
                  <a:lnTo>
                    <a:pt x="1732" y="713"/>
                  </a:lnTo>
                  <a:lnTo>
                    <a:pt x="1730" y="711"/>
                  </a:lnTo>
                  <a:lnTo>
                    <a:pt x="1729" y="709"/>
                  </a:lnTo>
                  <a:lnTo>
                    <a:pt x="1727" y="706"/>
                  </a:lnTo>
                  <a:lnTo>
                    <a:pt x="1724" y="703"/>
                  </a:lnTo>
                  <a:lnTo>
                    <a:pt x="1722" y="699"/>
                  </a:lnTo>
                  <a:lnTo>
                    <a:pt x="1719" y="696"/>
                  </a:lnTo>
                  <a:lnTo>
                    <a:pt x="1717" y="694"/>
                  </a:lnTo>
                  <a:lnTo>
                    <a:pt x="1714" y="692"/>
                  </a:lnTo>
                  <a:lnTo>
                    <a:pt x="1713" y="691"/>
                  </a:lnTo>
                  <a:lnTo>
                    <a:pt x="1710" y="688"/>
                  </a:lnTo>
                  <a:lnTo>
                    <a:pt x="1710" y="686"/>
                  </a:lnTo>
                  <a:lnTo>
                    <a:pt x="1712" y="684"/>
                  </a:lnTo>
                  <a:lnTo>
                    <a:pt x="1714" y="682"/>
                  </a:lnTo>
                  <a:lnTo>
                    <a:pt x="1719" y="681"/>
                  </a:lnTo>
                  <a:lnTo>
                    <a:pt x="1724" y="678"/>
                  </a:lnTo>
                  <a:lnTo>
                    <a:pt x="1730" y="674"/>
                  </a:lnTo>
                  <a:lnTo>
                    <a:pt x="1737" y="672"/>
                  </a:lnTo>
                  <a:lnTo>
                    <a:pt x="1742" y="672"/>
                  </a:lnTo>
                  <a:lnTo>
                    <a:pt x="1747" y="672"/>
                  </a:lnTo>
                  <a:lnTo>
                    <a:pt x="1751" y="671"/>
                  </a:lnTo>
                  <a:lnTo>
                    <a:pt x="1755" y="670"/>
                  </a:lnTo>
                  <a:lnTo>
                    <a:pt x="1759" y="667"/>
                  </a:lnTo>
                  <a:lnTo>
                    <a:pt x="1763" y="665"/>
                  </a:lnTo>
                  <a:lnTo>
                    <a:pt x="1765" y="662"/>
                  </a:lnTo>
                  <a:lnTo>
                    <a:pt x="1768" y="661"/>
                  </a:lnTo>
                  <a:lnTo>
                    <a:pt x="1771" y="660"/>
                  </a:lnTo>
                  <a:lnTo>
                    <a:pt x="1774" y="658"/>
                  </a:lnTo>
                  <a:lnTo>
                    <a:pt x="1776" y="657"/>
                  </a:lnTo>
                  <a:lnTo>
                    <a:pt x="1788" y="652"/>
                  </a:lnTo>
                  <a:lnTo>
                    <a:pt x="1799" y="651"/>
                  </a:lnTo>
                  <a:lnTo>
                    <a:pt x="1810" y="651"/>
                  </a:lnTo>
                  <a:lnTo>
                    <a:pt x="1811" y="651"/>
                  </a:lnTo>
                  <a:lnTo>
                    <a:pt x="1814" y="651"/>
                  </a:lnTo>
                  <a:lnTo>
                    <a:pt x="1818" y="651"/>
                  </a:lnTo>
                  <a:lnTo>
                    <a:pt x="1820" y="650"/>
                  </a:lnTo>
                  <a:lnTo>
                    <a:pt x="1823" y="648"/>
                  </a:lnTo>
                  <a:lnTo>
                    <a:pt x="1825" y="648"/>
                  </a:lnTo>
                  <a:lnTo>
                    <a:pt x="1825" y="647"/>
                  </a:lnTo>
                  <a:lnTo>
                    <a:pt x="1823" y="646"/>
                  </a:lnTo>
                  <a:lnTo>
                    <a:pt x="1816" y="645"/>
                  </a:lnTo>
                  <a:lnTo>
                    <a:pt x="1806" y="643"/>
                  </a:lnTo>
                  <a:lnTo>
                    <a:pt x="1796" y="643"/>
                  </a:lnTo>
                  <a:lnTo>
                    <a:pt x="1776" y="643"/>
                  </a:lnTo>
                  <a:lnTo>
                    <a:pt x="1774" y="641"/>
                  </a:lnTo>
                  <a:lnTo>
                    <a:pt x="1775" y="637"/>
                  </a:lnTo>
                  <a:lnTo>
                    <a:pt x="1779" y="632"/>
                  </a:lnTo>
                  <a:lnTo>
                    <a:pt x="1785" y="627"/>
                  </a:lnTo>
                  <a:lnTo>
                    <a:pt x="1790" y="622"/>
                  </a:lnTo>
                  <a:lnTo>
                    <a:pt x="1794" y="620"/>
                  </a:lnTo>
                  <a:lnTo>
                    <a:pt x="1798" y="619"/>
                  </a:lnTo>
                  <a:lnTo>
                    <a:pt x="1800" y="617"/>
                  </a:lnTo>
                  <a:lnTo>
                    <a:pt x="1803" y="616"/>
                  </a:lnTo>
                  <a:lnTo>
                    <a:pt x="1805" y="615"/>
                  </a:lnTo>
                  <a:lnTo>
                    <a:pt x="1808" y="612"/>
                  </a:lnTo>
                  <a:lnTo>
                    <a:pt x="1808" y="612"/>
                  </a:lnTo>
                  <a:lnTo>
                    <a:pt x="1808" y="611"/>
                  </a:lnTo>
                  <a:lnTo>
                    <a:pt x="1806" y="610"/>
                  </a:lnTo>
                  <a:lnTo>
                    <a:pt x="1805" y="610"/>
                  </a:lnTo>
                  <a:lnTo>
                    <a:pt x="1803" y="610"/>
                  </a:lnTo>
                  <a:lnTo>
                    <a:pt x="1791" y="612"/>
                  </a:lnTo>
                  <a:lnTo>
                    <a:pt x="1781" y="617"/>
                  </a:lnTo>
                  <a:lnTo>
                    <a:pt x="1773" y="622"/>
                  </a:lnTo>
                  <a:lnTo>
                    <a:pt x="1768" y="630"/>
                  </a:lnTo>
                  <a:lnTo>
                    <a:pt x="1765" y="638"/>
                  </a:lnTo>
                  <a:lnTo>
                    <a:pt x="1766" y="640"/>
                  </a:lnTo>
                  <a:lnTo>
                    <a:pt x="1766" y="642"/>
                  </a:lnTo>
                  <a:lnTo>
                    <a:pt x="1766" y="645"/>
                  </a:lnTo>
                  <a:lnTo>
                    <a:pt x="1765" y="646"/>
                  </a:lnTo>
                  <a:lnTo>
                    <a:pt x="1764" y="648"/>
                  </a:lnTo>
                  <a:lnTo>
                    <a:pt x="1760" y="650"/>
                  </a:lnTo>
                  <a:lnTo>
                    <a:pt x="1759" y="652"/>
                  </a:lnTo>
                  <a:lnTo>
                    <a:pt x="1758" y="655"/>
                  </a:lnTo>
                  <a:lnTo>
                    <a:pt x="1753" y="658"/>
                  </a:lnTo>
                  <a:lnTo>
                    <a:pt x="1744" y="661"/>
                  </a:lnTo>
                  <a:lnTo>
                    <a:pt x="1734" y="663"/>
                  </a:lnTo>
                  <a:lnTo>
                    <a:pt x="1724" y="665"/>
                  </a:lnTo>
                  <a:lnTo>
                    <a:pt x="1720" y="667"/>
                  </a:lnTo>
                  <a:lnTo>
                    <a:pt x="1715" y="668"/>
                  </a:lnTo>
                  <a:lnTo>
                    <a:pt x="1712" y="670"/>
                  </a:lnTo>
                  <a:lnTo>
                    <a:pt x="1705" y="670"/>
                  </a:lnTo>
                  <a:lnTo>
                    <a:pt x="1704" y="668"/>
                  </a:lnTo>
                  <a:lnTo>
                    <a:pt x="1703" y="667"/>
                  </a:lnTo>
                  <a:lnTo>
                    <a:pt x="1703" y="666"/>
                  </a:lnTo>
                  <a:lnTo>
                    <a:pt x="1703" y="665"/>
                  </a:lnTo>
                  <a:lnTo>
                    <a:pt x="1704" y="663"/>
                  </a:lnTo>
                  <a:lnTo>
                    <a:pt x="1704" y="662"/>
                  </a:lnTo>
                  <a:lnTo>
                    <a:pt x="1704" y="661"/>
                  </a:lnTo>
                  <a:lnTo>
                    <a:pt x="1703" y="660"/>
                  </a:lnTo>
                  <a:lnTo>
                    <a:pt x="1700" y="658"/>
                  </a:lnTo>
                  <a:lnTo>
                    <a:pt x="1698" y="660"/>
                  </a:lnTo>
                  <a:lnTo>
                    <a:pt x="1694" y="662"/>
                  </a:lnTo>
                  <a:lnTo>
                    <a:pt x="1692" y="663"/>
                  </a:lnTo>
                  <a:lnTo>
                    <a:pt x="1689" y="666"/>
                  </a:lnTo>
                  <a:lnTo>
                    <a:pt x="1687" y="668"/>
                  </a:lnTo>
                  <a:lnTo>
                    <a:pt x="1685" y="670"/>
                  </a:lnTo>
                  <a:lnTo>
                    <a:pt x="1679" y="672"/>
                  </a:lnTo>
                  <a:lnTo>
                    <a:pt x="1671" y="673"/>
                  </a:lnTo>
                  <a:lnTo>
                    <a:pt x="1662" y="672"/>
                  </a:lnTo>
                  <a:lnTo>
                    <a:pt x="1657" y="670"/>
                  </a:lnTo>
                  <a:lnTo>
                    <a:pt x="1654" y="668"/>
                  </a:lnTo>
                  <a:lnTo>
                    <a:pt x="1654" y="667"/>
                  </a:lnTo>
                  <a:lnTo>
                    <a:pt x="1654" y="665"/>
                  </a:lnTo>
                  <a:lnTo>
                    <a:pt x="1656" y="662"/>
                  </a:lnTo>
                  <a:lnTo>
                    <a:pt x="1656" y="661"/>
                  </a:lnTo>
                  <a:lnTo>
                    <a:pt x="1657" y="660"/>
                  </a:lnTo>
                  <a:lnTo>
                    <a:pt x="1657" y="656"/>
                  </a:lnTo>
                  <a:lnTo>
                    <a:pt x="1658" y="655"/>
                  </a:lnTo>
                  <a:lnTo>
                    <a:pt x="1661" y="652"/>
                  </a:lnTo>
                  <a:lnTo>
                    <a:pt x="1663" y="651"/>
                  </a:lnTo>
                  <a:lnTo>
                    <a:pt x="1667" y="648"/>
                  </a:lnTo>
                  <a:lnTo>
                    <a:pt x="1684" y="642"/>
                  </a:lnTo>
                  <a:lnTo>
                    <a:pt x="1703" y="638"/>
                  </a:lnTo>
                  <a:lnTo>
                    <a:pt x="1707" y="637"/>
                  </a:lnTo>
                  <a:lnTo>
                    <a:pt x="1708" y="636"/>
                  </a:lnTo>
                  <a:lnTo>
                    <a:pt x="1708" y="636"/>
                  </a:lnTo>
                  <a:lnTo>
                    <a:pt x="1707" y="635"/>
                  </a:lnTo>
                  <a:lnTo>
                    <a:pt x="1704" y="635"/>
                  </a:lnTo>
                  <a:lnTo>
                    <a:pt x="1703" y="635"/>
                  </a:lnTo>
                  <a:lnTo>
                    <a:pt x="1699" y="635"/>
                  </a:lnTo>
                  <a:lnTo>
                    <a:pt x="1697" y="636"/>
                  </a:lnTo>
                  <a:lnTo>
                    <a:pt x="1694" y="636"/>
                  </a:lnTo>
                  <a:lnTo>
                    <a:pt x="1693" y="636"/>
                  </a:lnTo>
                  <a:lnTo>
                    <a:pt x="1678" y="637"/>
                  </a:lnTo>
                  <a:lnTo>
                    <a:pt x="1666" y="641"/>
                  </a:lnTo>
                  <a:lnTo>
                    <a:pt x="1653" y="646"/>
                  </a:lnTo>
                  <a:lnTo>
                    <a:pt x="1649" y="648"/>
                  </a:lnTo>
                  <a:lnTo>
                    <a:pt x="1647" y="651"/>
                  </a:lnTo>
                  <a:lnTo>
                    <a:pt x="1643" y="653"/>
                  </a:lnTo>
                  <a:lnTo>
                    <a:pt x="1641" y="656"/>
                  </a:lnTo>
                  <a:lnTo>
                    <a:pt x="1638" y="660"/>
                  </a:lnTo>
                  <a:lnTo>
                    <a:pt x="1631" y="661"/>
                  </a:lnTo>
                  <a:lnTo>
                    <a:pt x="1623" y="660"/>
                  </a:lnTo>
                  <a:lnTo>
                    <a:pt x="1614" y="657"/>
                  </a:lnTo>
                  <a:lnTo>
                    <a:pt x="1609" y="655"/>
                  </a:lnTo>
                  <a:lnTo>
                    <a:pt x="1606" y="652"/>
                  </a:lnTo>
                  <a:lnTo>
                    <a:pt x="1603" y="651"/>
                  </a:lnTo>
                  <a:lnTo>
                    <a:pt x="1603" y="650"/>
                  </a:lnTo>
                  <a:lnTo>
                    <a:pt x="1605" y="648"/>
                  </a:lnTo>
                  <a:lnTo>
                    <a:pt x="1607" y="647"/>
                  </a:lnTo>
                  <a:lnTo>
                    <a:pt x="1612" y="646"/>
                  </a:lnTo>
                  <a:lnTo>
                    <a:pt x="1624" y="643"/>
                  </a:lnTo>
                  <a:lnTo>
                    <a:pt x="1638" y="642"/>
                  </a:lnTo>
                  <a:lnTo>
                    <a:pt x="1651" y="641"/>
                  </a:lnTo>
                  <a:lnTo>
                    <a:pt x="1664" y="633"/>
                  </a:lnTo>
                  <a:lnTo>
                    <a:pt x="1677" y="625"/>
                  </a:lnTo>
                  <a:lnTo>
                    <a:pt x="1678" y="625"/>
                  </a:lnTo>
                  <a:lnTo>
                    <a:pt x="1679" y="623"/>
                  </a:lnTo>
                  <a:lnTo>
                    <a:pt x="1678" y="623"/>
                  </a:lnTo>
                  <a:lnTo>
                    <a:pt x="1677" y="622"/>
                  </a:lnTo>
                  <a:lnTo>
                    <a:pt x="1673" y="623"/>
                  </a:lnTo>
                  <a:lnTo>
                    <a:pt x="1671" y="623"/>
                  </a:lnTo>
                  <a:lnTo>
                    <a:pt x="1668" y="625"/>
                  </a:lnTo>
                  <a:lnTo>
                    <a:pt x="1667" y="625"/>
                  </a:lnTo>
                  <a:lnTo>
                    <a:pt x="1657" y="631"/>
                  </a:lnTo>
                  <a:lnTo>
                    <a:pt x="1646" y="636"/>
                  </a:lnTo>
                  <a:lnTo>
                    <a:pt x="1633" y="638"/>
                  </a:lnTo>
                  <a:lnTo>
                    <a:pt x="1619" y="641"/>
                  </a:lnTo>
                  <a:lnTo>
                    <a:pt x="1613" y="642"/>
                  </a:lnTo>
                  <a:lnTo>
                    <a:pt x="1606" y="643"/>
                  </a:lnTo>
                  <a:lnTo>
                    <a:pt x="1600" y="643"/>
                  </a:lnTo>
                  <a:lnTo>
                    <a:pt x="1596" y="643"/>
                  </a:lnTo>
                  <a:lnTo>
                    <a:pt x="1592" y="643"/>
                  </a:lnTo>
                  <a:lnTo>
                    <a:pt x="1590" y="642"/>
                  </a:lnTo>
                  <a:lnTo>
                    <a:pt x="1588" y="641"/>
                  </a:lnTo>
                  <a:lnTo>
                    <a:pt x="1587" y="640"/>
                  </a:lnTo>
                  <a:lnTo>
                    <a:pt x="1587" y="637"/>
                  </a:lnTo>
                  <a:lnTo>
                    <a:pt x="1588" y="636"/>
                  </a:lnTo>
                  <a:lnTo>
                    <a:pt x="1590" y="635"/>
                  </a:lnTo>
                  <a:lnTo>
                    <a:pt x="1591" y="633"/>
                  </a:lnTo>
                  <a:lnTo>
                    <a:pt x="1592" y="632"/>
                  </a:lnTo>
                  <a:lnTo>
                    <a:pt x="1593" y="631"/>
                  </a:lnTo>
                  <a:lnTo>
                    <a:pt x="1596" y="631"/>
                  </a:lnTo>
                  <a:lnTo>
                    <a:pt x="1597" y="630"/>
                  </a:lnTo>
                  <a:lnTo>
                    <a:pt x="1598" y="630"/>
                  </a:lnTo>
                  <a:lnTo>
                    <a:pt x="1600" y="627"/>
                  </a:lnTo>
                  <a:lnTo>
                    <a:pt x="1600" y="627"/>
                  </a:lnTo>
                  <a:lnTo>
                    <a:pt x="1600" y="626"/>
                  </a:lnTo>
                  <a:lnTo>
                    <a:pt x="1598" y="625"/>
                  </a:lnTo>
                  <a:lnTo>
                    <a:pt x="1597" y="625"/>
                  </a:lnTo>
                  <a:lnTo>
                    <a:pt x="1597" y="623"/>
                  </a:lnTo>
                  <a:lnTo>
                    <a:pt x="1596" y="622"/>
                  </a:lnTo>
                  <a:lnTo>
                    <a:pt x="1597" y="620"/>
                  </a:lnTo>
                  <a:lnTo>
                    <a:pt x="1600" y="619"/>
                  </a:lnTo>
                  <a:lnTo>
                    <a:pt x="1602" y="617"/>
                  </a:lnTo>
                  <a:lnTo>
                    <a:pt x="1608" y="615"/>
                  </a:lnTo>
                  <a:lnTo>
                    <a:pt x="1614" y="611"/>
                  </a:lnTo>
                  <a:lnTo>
                    <a:pt x="1619" y="607"/>
                  </a:lnTo>
                  <a:lnTo>
                    <a:pt x="1616" y="607"/>
                  </a:lnTo>
                  <a:lnTo>
                    <a:pt x="1612" y="609"/>
                  </a:lnTo>
                  <a:lnTo>
                    <a:pt x="1608" y="610"/>
                  </a:lnTo>
                  <a:lnTo>
                    <a:pt x="1606" y="611"/>
                  </a:lnTo>
                  <a:lnTo>
                    <a:pt x="1603" y="612"/>
                  </a:lnTo>
                  <a:lnTo>
                    <a:pt x="1602" y="612"/>
                  </a:lnTo>
                  <a:lnTo>
                    <a:pt x="1596" y="615"/>
                  </a:lnTo>
                  <a:lnTo>
                    <a:pt x="1591" y="616"/>
                  </a:lnTo>
                  <a:lnTo>
                    <a:pt x="1586" y="617"/>
                  </a:lnTo>
                  <a:lnTo>
                    <a:pt x="1583" y="617"/>
                  </a:lnTo>
                  <a:lnTo>
                    <a:pt x="1583" y="616"/>
                  </a:lnTo>
                  <a:lnTo>
                    <a:pt x="1582" y="615"/>
                  </a:lnTo>
                  <a:lnTo>
                    <a:pt x="1583" y="614"/>
                  </a:lnTo>
                  <a:lnTo>
                    <a:pt x="1583" y="612"/>
                  </a:lnTo>
                  <a:lnTo>
                    <a:pt x="1583" y="612"/>
                  </a:lnTo>
                  <a:lnTo>
                    <a:pt x="1585" y="611"/>
                  </a:lnTo>
                  <a:lnTo>
                    <a:pt x="1586" y="610"/>
                  </a:lnTo>
                  <a:lnTo>
                    <a:pt x="1587" y="609"/>
                  </a:lnTo>
                  <a:lnTo>
                    <a:pt x="1590" y="607"/>
                  </a:lnTo>
                  <a:lnTo>
                    <a:pt x="1591" y="606"/>
                  </a:lnTo>
                  <a:lnTo>
                    <a:pt x="1591" y="605"/>
                  </a:lnTo>
                  <a:lnTo>
                    <a:pt x="1592" y="605"/>
                  </a:lnTo>
                  <a:lnTo>
                    <a:pt x="1591" y="604"/>
                  </a:lnTo>
                  <a:lnTo>
                    <a:pt x="1590" y="604"/>
                  </a:lnTo>
                  <a:lnTo>
                    <a:pt x="1586" y="604"/>
                  </a:lnTo>
                  <a:lnTo>
                    <a:pt x="1576" y="606"/>
                  </a:lnTo>
                  <a:lnTo>
                    <a:pt x="1565" y="607"/>
                  </a:lnTo>
                  <a:lnTo>
                    <a:pt x="1563" y="606"/>
                  </a:lnTo>
                  <a:lnTo>
                    <a:pt x="1561" y="605"/>
                  </a:lnTo>
                  <a:lnTo>
                    <a:pt x="1561" y="604"/>
                  </a:lnTo>
                  <a:lnTo>
                    <a:pt x="1561" y="602"/>
                  </a:lnTo>
                  <a:lnTo>
                    <a:pt x="1561" y="600"/>
                  </a:lnTo>
                  <a:lnTo>
                    <a:pt x="1562" y="599"/>
                  </a:lnTo>
                  <a:lnTo>
                    <a:pt x="1565" y="599"/>
                  </a:lnTo>
                  <a:lnTo>
                    <a:pt x="1567" y="597"/>
                  </a:lnTo>
                  <a:lnTo>
                    <a:pt x="1570" y="596"/>
                  </a:lnTo>
                  <a:lnTo>
                    <a:pt x="1571" y="594"/>
                  </a:lnTo>
                  <a:lnTo>
                    <a:pt x="1571" y="591"/>
                  </a:lnTo>
                  <a:lnTo>
                    <a:pt x="1573" y="590"/>
                  </a:lnTo>
                  <a:lnTo>
                    <a:pt x="1576" y="589"/>
                  </a:lnTo>
                  <a:lnTo>
                    <a:pt x="1580" y="587"/>
                  </a:lnTo>
                  <a:lnTo>
                    <a:pt x="1582" y="586"/>
                  </a:lnTo>
                  <a:lnTo>
                    <a:pt x="1586" y="586"/>
                  </a:lnTo>
                  <a:lnTo>
                    <a:pt x="1588" y="586"/>
                  </a:lnTo>
                  <a:lnTo>
                    <a:pt x="1591" y="586"/>
                  </a:lnTo>
                  <a:lnTo>
                    <a:pt x="1593" y="586"/>
                  </a:lnTo>
                  <a:lnTo>
                    <a:pt x="1595" y="585"/>
                  </a:lnTo>
                  <a:lnTo>
                    <a:pt x="1596" y="584"/>
                  </a:lnTo>
                  <a:lnTo>
                    <a:pt x="1596" y="582"/>
                  </a:lnTo>
                  <a:lnTo>
                    <a:pt x="1596" y="580"/>
                  </a:lnTo>
                  <a:lnTo>
                    <a:pt x="1600" y="579"/>
                  </a:lnTo>
                  <a:lnTo>
                    <a:pt x="1602" y="577"/>
                  </a:lnTo>
                  <a:lnTo>
                    <a:pt x="1605" y="576"/>
                  </a:lnTo>
                  <a:lnTo>
                    <a:pt x="1608" y="576"/>
                  </a:lnTo>
                  <a:lnTo>
                    <a:pt x="1612" y="575"/>
                  </a:lnTo>
                  <a:lnTo>
                    <a:pt x="1616" y="573"/>
                  </a:lnTo>
                  <a:lnTo>
                    <a:pt x="1619" y="571"/>
                  </a:lnTo>
                  <a:lnTo>
                    <a:pt x="1624" y="570"/>
                  </a:lnTo>
                  <a:lnTo>
                    <a:pt x="1628" y="570"/>
                  </a:lnTo>
                  <a:lnTo>
                    <a:pt x="1631" y="571"/>
                  </a:lnTo>
                  <a:lnTo>
                    <a:pt x="1633" y="573"/>
                  </a:lnTo>
                  <a:lnTo>
                    <a:pt x="1636" y="573"/>
                  </a:lnTo>
                  <a:lnTo>
                    <a:pt x="1638" y="574"/>
                  </a:lnTo>
                  <a:lnTo>
                    <a:pt x="1639" y="574"/>
                  </a:lnTo>
                  <a:lnTo>
                    <a:pt x="1641" y="574"/>
                  </a:lnTo>
                  <a:lnTo>
                    <a:pt x="1642" y="574"/>
                  </a:lnTo>
                  <a:lnTo>
                    <a:pt x="1643" y="573"/>
                  </a:lnTo>
                  <a:lnTo>
                    <a:pt x="1646" y="573"/>
                  </a:lnTo>
                  <a:lnTo>
                    <a:pt x="1648" y="573"/>
                  </a:lnTo>
                  <a:lnTo>
                    <a:pt x="1651" y="574"/>
                  </a:lnTo>
                  <a:lnTo>
                    <a:pt x="1653" y="575"/>
                  </a:lnTo>
                  <a:lnTo>
                    <a:pt x="1656" y="575"/>
                  </a:lnTo>
                  <a:lnTo>
                    <a:pt x="1658" y="575"/>
                  </a:lnTo>
                  <a:lnTo>
                    <a:pt x="1661" y="575"/>
                  </a:lnTo>
                  <a:lnTo>
                    <a:pt x="1662" y="575"/>
                  </a:lnTo>
                  <a:lnTo>
                    <a:pt x="1663" y="575"/>
                  </a:lnTo>
                  <a:lnTo>
                    <a:pt x="1663" y="574"/>
                  </a:lnTo>
                  <a:lnTo>
                    <a:pt x="1662" y="573"/>
                  </a:lnTo>
                  <a:lnTo>
                    <a:pt x="1659" y="571"/>
                  </a:lnTo>
                  <a:lnTo>
                    <a:pt x="1658" y="570"/>
                  </a:lnTo>
                  <a:lnTo>
                    <a:pt x="1654" y="569"/>
                  </a:lnTo>
                  <a:lnTo>
                    <a:pt x="1652" y="568"/>
                  </a:lnTo>
                  <a:lnTo>
                    <a:pt x="1649" y="566"/>
                  </a:lnTo>
                  <a:lnTo>
                    <a:pt x="1647" y="565"/>
                  </a:lnTo>
                  <a:lnTo>
                    <a:pt x="1646" y="564"/>
                  </a:lnTo>
                  <a:lnTo>
                    <a:pt x="1646" y="563"/>
                  </a:lnTo>
                  <a:lnTo>
                    <a:pt x="1647" y="561"/>
                  </a:lnTo>
                  <a:lnTo>
                    <a:pt x="1648" y="560"/>
                  </a:lnTo>
                  <a:lnTo>
                    <a:pt x="1649" y="560"/>
                  </a:lnTo>
                  <a:lnTo>
                    <a:pt x="1652" y="560"/>
                  </a:lnTo>
                  <a:lnTo>
                    <a:pt x="1653" y="560"/>
                  </a:lnTo>
                  <a:lnTo>
                    <a:pt x="1656" y="559"/>
                  </a:lnTo>
                  <a:lnTo>
                    <a:pt x="1657" y="559"/>
                  </a:lnTo>
                  <a:lnTo>
                    <a:pt x="1657" y="558"/>
                  </a:lnTo>
                  <a:lnTo>
                    <a:pt x="1657" y="556"/>
                  </a:lnTo>
                  <a:lnTo>
                    <a:pt x="1657" y="555"/>
                  </a:lnTo>
                  <a:lnTo>
                    <a:pt x="1657" y="554"/>
                  </a:lnTo>
                  <a:lnTo>
                    <a:pt x="1654" y="553"/>
                  </a:lnTo>
                  <a:lnTo>
                    <a:pt x="1652" y="551"/>
                  </a:lnTo>
                  <a:lnTo>
                    <a:pt x="1649" y="549"/>
                  </a:lnTo>
                  <a:lnTo>
                    <a:pt x="1648" y="548"/>
                  </a:lnTo>
                  <a:lnTo>
                    <a:pt x="1648" y="546"/>
                  </a:lnTo>
                  <a:lnTo>
                    <a:pt x="1649" y="546"/>
                  </a:lnTo>
                  <a:lnTo>
                    <a:pt x="1652" y="545"/>
                  </a:lnTo>
                  <a:lnTo>
                    <a:pt x="1657" y="544"/>
                  </a:lnTo>
                  <a:lnTo>
                    <a:pt x="1661" y="544"/>
                  </a:lnTo>
                  <a:lnTo>
                    <a:pt x="1666" y="544"/>
                  </a:lnTo>
                  <a:lnTo>
                    <a:pt x="1671" y="545"/>
                  </a:lnTo>
                  <a:lnTo>
                    <a:pt x="1674" y="546"/>
                  </a:lnTo>
                  <a:lnTo>
                    <a:pt x="1677" y="548"/>
                  </a:lnTo>
                  <a:lnTo>
                    <a:pt x="1678" y="549"/>
                  </a:lnTo>
                  <a:lnTo>
                    <a:pt x="1680" y="551"/>
                  </a:lnTo>
                  <a:lnTo>
                    <a:pt x="1682" y="551"/>
                  </a:lnTo>
                  <a:lnTo>
                    <a:pt x="1687" y="554"/>
                  </a:lnTo>
                  <a:lnTo>
                    <a:pt x="1690" y="558"/>
                  </a:lnTo>
                  <a:lnTo>
                    <a:pt x="1695" y="560"/>
                  </a:lnTo>
                  <a:lnTo>
                    <a:pt x="1698" y="559"/>
                  </a:lnTo>
                  <a:lnTo>
                    <a:pt x="1700" y="558"/>
                  </a:lnTo>
                  <a:lnTo>
                    <a:pt x="1703" y="558"/>
                  </a:lnTo>
                  <a:lnTo>
                    <a:pt x="1708" y="560"/>
                  </a:lnTo>
                  <a:lnTo>
                    <a:pt x="1710" y="563"/>
                  </a:lnTo>
                  <a:lnTo>
                    <a:pt x="1714" y="565"/>
                  </a:lnTo>
                  <a:lnTo>
                    <a:pt x="1718" y="566"/>
                  </a:lnTo>
                  <a:lnTo>
                    <a:pt x="1723" y="569"/>
                  </a:lnTo>
                  <a:lnTo>
                    <a:pt x="1728" y="570"/>
                  </a:lnTo>
                  <a:lnTo>
                    <a:pt x="1732" y="570"/>
                  </a:lnTo>
                  <a:lnTo>
                    <a:pt x="1735" y="570"/>
                  </a:lnTo>
                  <a:lnTo>
                    <a:pt x="1737" y="569"/>
                  </a:lnTo>
                  <a:lnTo>
                    <a:pt x="1737" y="569"/>
                  </a:lnTo>
                  <a:lnTo>
                    <a:pt x="1735" y="568"/>
                  </a:lnTo>
                  <a:lnTo>
                    <a:pt x="1734" y="566"/>
                  </a:lnTo>
                  <a:lnTo>
                    <a:pt x="1732" y="566"/>
                  </a:lnTo>
                  <a:lnTo>
                    <a:pt x="1730" y="565"/>
                  </a:lnTo>
                  <a:lnTo>
                    <a:pt x="1729" y="565"/>
                  </a:lnTo>
                  <a:lnTo>
                    <a:pt x="1725" y="563"/>
                  </a:lnTo>
                  <a:lnTo>
                    <a:pt x="1722" y="560"/>
                  </a:lnTo>
                  <a:lnTo>
                    <a:pt x="1719" y="558"/>
                  </a:lnTo>
                  <a:lnTo>
                    <a:pt x="1715" y="555"/>
                  </a:lnTo>
                  <a:lnTo>
                    <a:pt x="1712" y="553"/>
                  </a:lnTo>
                  <a:lnTo>
                    <a:pt x="1709" y="550"/>
                  </a:lnTo>
                  <a:lnTo>
                    <a:pt x="1708" y="548"/>
                  </a:lnTo>
                  <a:lnTo>
                    <a:pt x="1707" y="545"/>
                  </a:lnTo>
                  <a:lnTo>
                    <a:pt x="1705" y="544"/>
                  </a:lnTo>
                  <a:lnTo>
                    <a:pt x="1707" y="543"/>
                  </a:lnTo>
                  <a:lnTo>
                    <a:pt x="1708" y="541"/>
                  </a:lnTo>
                  <a:lnTo>
                    <a:pt x="1709" y="541"/>
                  </a:lnTo>
                  <a:lnTo>
                    <a:pt x="1710" y="540"/>
                  </a:lnTo>
                  <a:lnTo>
                    <a:pt x="1710" y="539"/>
                  </a:lnTo>
                  <a:lnTo>
                    <a:pt x="1713" y="538"/>
                  </a:lnTo>
                  <a:lnTo>
                    <a:pt x="1713" y="536"/>
                  </a:lnTo>
                  <a:lnTo>
                    <a:pt x="1714" y="535"/>
                  </a:lnTo>
                  <a:lnTo>
                    <a:pt x="1714" y="534"/>
                  </a:lnTo>
                  <a:lnTo>
                    <a:pt x="1713" y="533"/>
                  </a:lnTo>
                  <a:lnTo>
                    <a:pt x="1713" y="533"/>
                  </a:lnTo>
                  <a:lnTo>
                    <a:pt x="1713" y="531"/>
                  </a:lnTo>
                  <a:lnTo>
                    <a:pt x="1714" y="531"/>
                  </a:lnTo>
                  <a:lnTo>
                    <a:pt x="1717" y="530"/>
                  </a:lnTo>
                  <a:lnTo>
                    <a:pt x="1719" y="533"/>
                  </a:lnTo>
                  <a:lnTo>
                    <a:pt x="1722" y="535"/>
                  </a:lnTo>
                  <a:lnTo>
                    <a:pt x="1724" y="536"/>
                  </a:lnTo>
                  <a:lnTo>
                    <a:pt x="1728" y="539"/>
                  </a:lnTo>
                  <a:lnTo>
                    <a:pt x="1730" y="539"/>
                  </a:lnTo>
                  <a:lnTo>
                    <a:pt x="1734" y="539"/>
                  </a:lnTo>
                  <a:lnTo>
                    <a:pt x="1734" y="538"/>
                  </a:lnTo>
                  <a:lnTo>
                    <a:pt x="1733" y="536"/>
                  </a:lnTo>
                  <a:lnTo>
                    <a:pt x="1732" y="533"/>
                  </a:lnTo>
                  <a:lnTo>
                    <a:pt x="1730" y="530"/>
                  </a:lnTo>
                  <a:lnTo>
                    <a:pt x="1729" y="528"/>
                  </a:lnTo>
                  <a:lnTo>
                    <a:pt x="1728" y="524"/>
                  </a:lnTo>
                  <a:lnTo>
                    <a:pt x="1727" y="523"/>
                  </a:lnTo>
                  <a:lnTo>
                    <a:pt x="1725" y="522"/>
                  </a:lnTo>
                  <a:lnTo>
                    <a:pt x="1725" y="520"/>
                  </a:lnTo>
                  <a:lnTo>
                    <a:pt x="1724" y="519"/>
                  </a:lnTo>
                  <a:lnTo>
                    <a:pt x="1724" y="518"/>
                  </a:lnTo>
                  <a:lnTo>
                    <a:pt x="1725" y="518"/>
                  </a:lnTo>
                  <a:lnTo>
                    <a:pt x="1727" y="517"/>
                  </a:lnTo>
                  <a:lnTo>
                    <a:pt x="1729" y="517"/>
                  </a:lnTo>
                  <a:lnTo>
                    <a:pt x="1732" y="518"/>
                  </a:lnTo>
                  <a:lnTo>
                    <a:pt x="1733" y="518"/>
                  </a:lnTo>
                  <a:lnTo>
                    <a:pt x="1734" y="519"/>
                  </a:lnTo>
                  <a:lnTo>
                    <a:pt x="1735" y="519"/>
                  </a:lnTo>
                  <a:lnTo>
                    <a:pt x="1738" y="520"/>
                  </a:lnTo>
                  <a:lnTo>
                    <a:pt x="1740" y="522"/>
                  </a:lnTo>
                  <a:lnTo>
                    <a:pt x="1743" y="523"/>
                  </a:lnTo>
                  <a:lnTo>
                    <a:pt x="1744" y="523"/>
                  </a:lnTo>
                  <a:lnTo>
                    <a:pt x="1745" y="524"/>
                  </a:lnTo>
                  <a:lnTo>
                    <a:pt x="1745" y="523"/>
                  </a:lnTo>
                  <a:lnTo>
                    <a:pt x="1744" y="520"/>
                  </a:lnTo>
                  <a:lnTo>
                    <a:pt x="1744" y="519"/>
                  </a:lnTo>
                  <a:lnTo>
                    <a:pt x="1743" y="518"/>
                  </a:lnTo>
                  <a:lnTo>
                    <a:pt x="1742" y="517"/>
                  </a:lnTo>
                  <a:lnTo>
                    <a:pt x="1742" y="515"/>
                  </a:lnTo>
                  <a:lnTo>
                    <a:pt x="1743" y="513"/>
                  </a:lnTo>
                  <a:lnTo>
                    <a:pt x="1744" y="512"/>
                  </a:lnTo>
                  <a:lnTo>
                    <a:pt x="1748" y="510"/>
                  </a:lnTo>
                  <a:lnTo>
                    <a:pt x="1751" y="510"/>
                  </a:lnTo>
                  <a:lnTo>
                    <a:pt x="1755" y="510"/>
                  </a:lnTo>
                  <a:lnTo>
                    <a:pt x="1760" y="510"/>
                  </a:lnTo>
                  <a:lnTo>
                    <a:pt x="1763" y="512"/>
                  </a:lnTo>
                  <a:lnTo>
                    <a:pt x="1766" y="513"/>
                  </a:lnTo>
                  <a:lnTo>
                    <a:pt x="1770" y="514"/>
                  </a:lnTo>
                  <a:lnTo>
                    <a:pt x="1773" y="515"/>
                  </a:lnTo>
                  <a:lnTo>
                    <a:pt x="1776" y="515"/>
                  </a:lnTo>
                  <a:lnTo>
                    <a:pt x="1779" y="515"/>
                  </a:lnTo>
                  <a:lnTo>
                    <a:pt x="1780" y="514"/>
                  </a:lnTo>
                  <a:lnTo>
                    <a:pt x="1781" y="513"/>
                  </a:lnTo>
                  <a:lnTo>
                    <a:pt x="1783" y="513"/>
                  </a:lnTo>
                  <a:lnTo>
                    <a:pt x="1784" y="513"/>
                  </a:lnTo>
                  <a:lnTo>
                    <a:pt x="1789" y="513"/>
                  </a:lnTo>
                  <a:lnTo>
                    <a:pt x="1790" y="514"/>
                  </a:lnTo>
                  <a:lnTo>
                    <a:pt x="1791" y="517"/>
                  </a:lnTo>
                  <a:lnTo>
                    <a:pt x="1793" y="518"/>
                  </a:lnTo>
                  <a:lnTo>
                    <a:pt x="1794" y="518"/>
                  </a:lnTo>
                  <a:lnTo>
                    <a:pt x="1803" y="524"/>
                  </a:lnTo>
                  <a:lnTo>
                    <a:pt x="1810" y="529"/>
                  </a:lnTo>
                  <a:lnTo>
                    <a:pt x="1815" y="536"/>
                  </a:lnTo>
                  <a:lnTo>
                    <a:pt x="1816" y="538"/>
                  </a:lnTo>
                  <a:lnTo>
                    <a:pt x="1818" y="539"/>
                  </a:lnTo>
                  <a:lnTo>
                    <a:pt x="1819" y="540"/>
                  </a:lnTo>
                  <a:lnTo>
                    <a:pt x="1820" y="541"/>
                  </a:lnTo>
                  <a:lnTo>
                    <a:pt x="1823" y="541"/>
                  </a:lnTo>
                  <a:lnTo>
                    <a:pt x="1825" y="541"/>
                  </a:lnTo>
                  <a:lnTo>
                    <a:pt x="1826" y="540"/>
                  </a:lnTo>
                  <a:lnTo>
                    <a:pt x="1826" y="540"/>
                  </a:lnTo>
                  <a:lnTo>
                    <a:pt x="1826" y="539"/>
                  </a:lnTo>
                  <a:lnTo>
                    <a:pt x="1826" y="538"/>
                  </a:lnTo>
                  <a:lnTo>
                    <a:pt x="1825" y="536"/>
                  </a:lnTo>
                  <a:lnTo>
                    <a:pt x="1825" y="534"/>
                  </a:lnTo>
                  <a:lnTo>
                    <a:pt x="1824" y="530"/>
                  </a:lnTo>
                  <a:lnTo>
                    <a:pt x="1821" y="528"/>
                  </a:lnTo>
                  <a:lnTo>
                    <a:pt x="1818" y="525"/>
                  </a:lnTo>
                  <a:lnTo>
                    <a:pt x="1815" y="524"/>
                  </a:lnTo>
                  <a:lnTo>
                    <a:pt x="1813" y="523"/>
                  </a:lnTo>
                  <a:lnTo>
                    <a:pt x="1809" y="522"/>
                  </a:lnTo>
                  <a:lnTo>
                    <a:pt x="1805" y="520"/>
                  </a:lnTo>
                  <a:lnTo>
                    <a:pt x="1803" y="519"/>
                  </a:lnTo>
                  <a:lnTo>
                    <a:pt x="1800" y="518"/>
                  </a:lnTo>
                  <a:lnTo>
                    <a:pt x="1799" y="517"/>
                  </a:lnTo>
                  <a:lnTo>
                    <a:pt x="1796" y="515"/>
                  </a:lnTo>
                  <a:lnTo>
                    <a:pt x="1794" y="515"/>
                  </a:lnTo>
                  <a:lnTo>
                    <a:pt x="1791" y="513"/>
                  </a:lnTo>
                  <a:lnTo>
                    <a:pt x="1790" y="510"/>
                  </a:lnTo>
                  <a:lnTo>
                    <a:pt x="1789" y="508"/>
                  </a:lnTo>
                  <a:lnTo>
                    <a:pt x="1791" y="507"/>
                  </a:lnTo>
                  <a:lnTo>
                    <a:pt x="1793" y="507"/>
                  </a:lnTo>
                  <a:lnTo>
                    <a:pt x="1795" y="507"/>
                  </a:lnTo>
                  <a:lnTo>
                    <a:pt x="1798" y="507"/>
                  </a:lnTo>
                  <a:lnTo>
                    <a:pt x="1800" y="507"/>
                  </a:lnTo>
                  <a:lnTo>
                    <a:pt x="1803" y="508"/>
                  </a:lnTo>
                  <a:lnTo>
                    <a:pt x="1806" y="507"/>
                  </a:lnTo>
                  <a:lnTo>
                    <a:pt x="1811" y="505"/>
                  </a:lnTo>
                  <a:lnTo>
                    <a:pt x="1816" y="505"/>
                  </a:lnTo>
                  <a:lnTo>
                    <a:pt x="1820" y="504"/>
                  </a:lnTo>
                  <a:lnTo>
                    <a:pt x="1831" y="505"/>
                  </a:lnTo>
                  <a:lnTo>
                    <a:pt x="1840" y="508"/>
                  </a:lnTo>
                  <a:lnTo>
                    <a:pt x="1846" y="513"/>
                  </a:lnTo>
                  <a:lnTo>
                    <a:pt x="1849" y="515"/>
                  </a:lnTo>
                  <a:lnTo>
                    <a:pt x="1855" y="520"/>
                  </a:lnTo>
                  <a:lnTo>
                    <a:pt x="1862" y="523"/>
                  </a:lnTo>
                  <a:lnTo>
                    <a:pt x="1867" y="523"/>
                  </a:lnTo>
                  <a:lnTo>
                    <a:pt x="1857" y="515"/>
                  </a:lnTo>
                  <a:lnTo>
                    <a:pt x="1855" y="513"/>
                  </a:lnTo>
                  <a:lnTo>
                    <a:pt x="1855" y="512"/>
                  </a:lnTo>
                  <a:lnTo>
                    <a:pt x="1856" y="509"/>
                  </a:lnTo>
                  <a:lnTo>
                    <a:pt x="1859" y="508"/>
                  </a:lnTo>
                  <a:lnTo>
                    <a:pt x="1861" y="507"/>
                  </a:lnTo>
                  <a:lnTo>
                    <a:pt x="1864" y="505"/>
                  </a:lnTo>
                  <a:lnTo>
                    <a:pt x="1867" y="504"/>
                  </a:lnTo>
                  <a:lnTo>
                    <a:pt x="1872" y="503"/>
                  </a:lnTo>
                  <a:lnTo>
                    <a:pt x="1877" y="503"/>
                  </a:lnTo>
                  <a:lnTo>
                    <a:pt x="1882" y="504"/>
                  </a:lnTo>
                  <a:lnTo>
                    <a:pt x="1886" y="505"/>
                  </a:lnTo>
                  <a:lnTo>
                    <a:pt x="1889" y="507"/>
                  </a:lnTo>
                  <a:lnTo>
                    <a:pt x="1891" y="508"/>
                  </a:lnTo>
                  <a:lnTo>
                    <a:pt x="1892" y="507"/>
                  </a:lnTo>
                  <a:lnTo>
                    <a:pt x="1892" y="505"/>
                  </a:lnTo>
                  <a:lnTo>
                    <a:pt x="1892" y="504"/>
                  </a:lnTo>
                  <a:lnTo>
                    <a:pt x="1891" y="503"/>
                  </a:lnTo>
                  <a:lnTo>
                    <a:pt x="1891" y="503"/>
                  </a:lnTo>
                  <a:lnTo>
                    <a:pt x="1891" y="502"/>
                  </a:lnTo>
                  <a:lnTo>
                    <a:pt x="1894" y="500"/>
                  </a:lnTo>
                  <a:close/>
                  <a:moveTo>
                    <a:pt x="2037" y="0"/>
                  </a:moveTo>
                  <a:lnTo>
                    <a:pt x="2160" y="4"/>
                  </a:lnTo>
                  <a:lnTo>
                    <a:pt x="2282" y="15"/>
                  </a:lnTo>
                  <a:lnTo>
                    <a:pt x="2402" y="34"/>
                  </a:lnTo>
                  <a:lnTo>
                    <a:pt x="2520" y="59"/>
                  </a:lnTo>
                  <a:lnTo>
                    <a:pt x="2635" y="90"/>
                  </a:lnTo>
                  <a:lnTo>
                    <a:pt x="2747" y="129"/>
                  </a:lnTo>
                  <a:lnTo>
                    <a:pt x="2856" y="172"/>
                  </a:lnTo>
                  <a:lnTo>
                    <a:pt x="2962" y="223"/>
                  </a:lnTo>
                  <a:lnTo>
                    <a:pt x="3065" y="279"/>
                  </a:lnTo>
                  <a:lnTo>
                    <a:pt x="3163" y="340"/>
                  </a:lnTo>
                  <a:lnTo>
                    <a:pt x="3258" y="407"/>
                  </a:lnTo>
                  <a:lnTo>
                    <a:pt x="3349" y="479"/>
                  </a:lnTo>
                  <a:lnTo>
                    <a:pt x="3434" y="556"/>
                  </a:lnTo>
                  <a:lnTo>
                    <a:pt x="3517" y="638"/>
                  </a:lnTo>
                  <a:lnTo>
                    <a:pt x="3594" y="724"/>
                  </a:lnTo>
                  <a:lnTo>
                    <a:pt x="3666" y="815"/>
                  </a:lnTo>
                  <a:lnTo>
                    <a:pt x="3733" y="910"/>
                  </a:lnTo>
                  <a:lnTo>
                    <a:pt x="3794" y="1008"/>
                  </a:lnTo>
                  <a:lnTo>
                    <a:pt x="3852" y="1111"/>
                  </a:lnTo>
                  <a:lnTo>
                    <a:pt x="3902" y="1217"/>
                  </a:lnTo>
                  <a:lnTo>
                    <a:pt x="3945" y="1325"/>
                  </a:lnTo>
                  <a:lnTo>
                    <a:pt x="3984" y="1437"/>
                  </a:lnTo>
                  <a:lnTo>
                    <a:pt x="4015" y="1551"/>
                  </a:lnTo>
                  <a:lnTo>
                    <a:pt x="4040" y="1669"/>
                  </a:lnTo>
                  <a:lnTo>
                    <a:pt x="4059" y="1789"/>
                  </a:lnTo>
                  <a:lnTo>
                    <a:pt x="4070" y="1911"/>
                  </a:lnTo>
                  <a:lnTo>
                    <a:pt x="4074" y="2034"/>
                  </a:lnTo>
                  <a:lnTo>
                    <a:pt x="4070" y="2161"/>
                  </a:lnTo>
                  <a:lnTo>
                    <a:pt x="4057" y="2285"/>
                  </a:lnTo>
                  <a:lnTo>
                    <a:pt x="4039" y="2407"/>
                  </a:lnTo>
                  <a:lnTo>
                    <a:pt x="4013" y="2526"/>
                  </a:lnTo>
                  <a:lnTo>
                    <a:pt x="3980" y="2643"/>
                  </a:lnTo>
                  <a:lnTo>
                    <a:pt x="3940" y="2756"/>
                  </a:lnTo>
                  <a:lnTo>
                    <a:pt x="3894" y="2867"/>
                  </a:lnTo>
                  <a:lnTo>
                    <a:pt x="3842" y="2974"/>
                  </a:lnTo>
                  <a:lnTo>
                    <a:pt x="3783" y="3078"/>
                  </a:lnTo>
                  <a:lnTo>
                    <a:pt x="3720" y="3178"/>
                  </a:lnTo>
                  <a:lnTo>
                    <a:pt x="3618" y="3076"/>
                  </a:lnTo>
                  <a:lnTo>
                    <a:pt x="3672" y="2989"/>
                  </a:lnTo>
                  <a:lnTo>
                    <a:pt x="3722" y="2898"/>
                  </a:lnTo>
                  <a:lnTo>
                    <a:pt x="3767" y="2806"/>
                  </a:lnTo>
                  <a:lnTo>
                    <a:pt x="3807" y="2710"/>
                  </a:lnTo>
                  <a:lnTo>
                    <a:pt x="3841" y="2612"/>
                  </a:lnTo>
                  <a:lnTo>
                    <a:pt x="3870" y="2511"/>
                  </a:lnTo>
                  <a:lnTo>
                    <a:pt x="3893" y="2409"/>
                  </a:lnTo>
                  <a:lnTo>
                    <a:pt x="3910" y="2312"/>
                  </a:lnTo>
                  <a:lnTo>
                    <a:pt x="3922" y="2215"/>
                  </a:lnTo>
                  <a:lnTo>
                    <a:pt x="3930" y="2115"/>
                  </a:lnTo>
                  <a:lnTo>
                    <a:pt x="3932" y="2076"/>
                  </a:lnTo>
                  <a:lnTo>
                    <a:pt x="3933" y="2034"/>
                  </a:lnTo>
                  <a:lnTo>
                    <a:pt x="3929" y="1919"/>
                  </a:lnTo>
                  <a:lnTo>
                    <a:pt x="3919" y="1806"/>
                  </a:lnTo>
                  <a:lnTo>
                    <a:pt x="3902" y="1696"/>
                  </a:lnTo>
                  <a:lnTo>
                    <a:pt x="3879" y="1586"/>
                  </a:lnTo>
                  <a:lnTo>
                    <a:pt x="3849" y="1480"/>
                  </a:lnTo>
                  <a:lnTo>
                    <a:pt x="3814" y="1376"/>
                  </a:lnTo>
                  <a:lnTo>
                    <a:pt x="3773" y="1274"/>
                  </a:lnTo>
                  <a:lnTo>
                    <a:pt x="3771" y="1274"/>
                  </a:lnTo>
                  <a:lnTo>
                    <a:pt x="3736" y="1197"/>
                  </a:lnTo>
                  <a:lnTo>
                    <a:pt x="3697" y="1123"/>
                  </a:lnTo>
                  <a:lnTo>
                    <a:pt x="3655" y="1050"/>
                  </a:lnTo>
                  <a:lnTo>
                    <a:pt x="3609" y="979"/>
                  </a:lnTo>
                  <a:lnTo>
                    <a:pt x="3549" y="896"/>
                  </a:lnTo>
                  <a:lnTo>
                    <a:pt x="3484" y="815"/>
                  </a:lnTo>
                  <a:lnTo>
                    <a:pt x="3416" y="738"/>
                  </a:lnTo>
                  <a:lnTo>
                    <a:pt x="3396" y="717"/>
                  </a:lnTo>
                  <a:lnTo>
                    <a:pt x="3375" y="696"/>
                  </a:lnTo>
                  <a:lnTo>
                    <a:pt x="3335" y="657"/>
                  </a:lnTo>
                  <a:lnTo>
                    <a:pt x="3332" y="657"/>
                  </a:lnTo>
                  <a:lnTo>
                    <a:pt x="3332" y="655"/>
                  </a:lnTo>
                  <a:lnTo>
                    <a:pt x="3300" y="623"/>
                  </a:lnTo>
                  <a:lnTo>
                    <a:pt x="3265" y="595"/>
                  </a:lnTo>
                  <a:lnTo>
                    <a:pt x="3264" y="592"/>
                  </a:lnTo>
                  <a:lnTo>
                    <a:pt x="3263" y="592"/>
                  </a:lnTo>
                  <a:lnTo>
                    <a:pt x="3263" y="592"/>
                  </a:lnTo>
                  <a:lnTo>
                    <a:pt x="3263" y="592"/>
                  </a:lnTo>
                  <a:lnTo>
                    <a:pt x="3226" y="563"/>
                  </a:lnTo>
                  <a:lnTo>
                    <a:pt x="3189" y="534"/>
                  </a:lnTo>
                  <a:lnTo>
                    <a:pt x="3189" y="533"/>
                  </a:lnTo>
                  <a:lnTo>
                    <a:pt x="3189" y="531"/>
                  </a:lnTo>
                  <a:lnTo>
                    <a:pt x="3189" y="531"/>
                  </a:lnTo>
                  <a:lnTo>
                    <a:pt x="3150" y="504"/>
                  </a:lnTo>
                  <a:lnTo>
                    <a:pt x="3113" y="477"/>
                  </a:lnTo>
                  <a:lnTo>
                    <a:pt x="3111" y="477"/>
                  </a:lnTo>
                  <a:lnTo>
                    <a:pt x="3072" y="451"/>
                  </a:lnTo>
                  <a:lnTo>
                    <a:pt x="3032" y="426"/>
                  </a:lnTo>
                  <a:lnTo>
                    <a:pt x="2957" y="382"/>
                  </a:lnTo>
                  <a:lnTo>
                    <a:pt x="2881" y="341"/>
                  </a:lnTo>
                  <a:lnTo>
                    <a:pt x="2804" y="305"/>
                  </a:lnTo>
                  <a:lnTo>
                    <a:pt x="2724" y="272"/>
                  </a:lnTo>
                  <a:lnTo>
                    <a:pt x="2638" y="240"/>
                  </a:lnTo>
                  <a:lnTo>
                    <a:pt x="2553" y="214"/>
                  </a:lnTo>
                  <a:lnTo>
                    <a:pt x="2549" y="213"/>
                  </a:lnTo>
                  <a:lnTo>
                    <a:pt x="2546" y="212"/>
                  </a:lnTo>
                  <a:lnTo>
                    <a:pt x="2545" y="212"/>
                  </a:lnTo>
                  <a:lnTo>
                    <a:pt x="2543" y="212"/>
                  </a:lnTo>
                  <a:lnTo>
                    <a:pt x="2498" y="198"/>
                  </a:lnTo>
                  <a:lnTo>
                    <a:pt x="2490" y="198"/>
                  </a:lnTo>
                  <a:lnTo>
                    <a:pt x="2435" y="184"/>
                  </a:lnTo>
                  <a:lnTo>
                    <a:pt x="2381" y="176"/>
                  </a:lnTo>
                  <a:lnTo>
                    <a:pt x="2381" y="175"/>
                  </a:lnTo>
                  <a:lnTo>
                    <a:pt x="2379" y="175"/>
                  </a:lnTo>
                  <a:lnTo>
                    <a:pt x="2378" y="172"/>
                  </a:lnTo>
                  <a:lnTo>
                    <a:pt x="2313" y="162"/>
                  </a:lnTo>
                  <a:lnTo>
                    <a:pt x="2247" y="155"/>
                  </a:lnTo>
                  <a:lnTo>
                    <a:pt x="2247" y="155"/>
                  </a:lnTo>
                  <a:lnTo>
                    <a:pt x="2247" y="155"/>
                  </a:lnTo>
                  <a:lnTo>
                    <a:pt x="2244" y="155"/>
                  </a:lnTo>
                  <a:lnTo>
                    <a:pt x="2240" y="155"/>
                  </a:lnTo>
                  <a:lnTo>
                    <a:pt x="2235" y="155"/>
                  </a:lnTo>
                  <a:lnTo>
                    <a:pt x="2180" y="148"/>
                  </a:lnTo>
                  <a:lnTo>
                    <a:pt x="2123" y="143"/>
                  </a:lnTo>
                  <a:lnTo>
                    <a:pt x="2047" y="143"/>
                  </a:lnTo>
                  <a:lnTo>
                    <a:pt x="2047" y="143"/>
                  </a:lnTo>
                  <a:lnTo>
                    <a:pt x="2047" y="143"/>
                  </a:lnTo>
                  <a:lnTo>
                    <a:pt x="2045" y="143"/>
                  </a:lnTo>
                  <a:lnTo>
                    <a:pt x="2042" y="143"/>
                  </a:lnTo>
                  <a:lnTo>
                    <a:pt x="2039" y="143"/>
                  </a:lnTo>
                  <a:lnTo>
                    <a:pt x="1951" y="143"/>
                  </a:lnTo>
                  <a:lnTo>
                    <a:pt x="1894" y="148"/>
                  </a:lnTo>
                  <a:lnTo>
                    <a:pt x="1836" y="155"/>
                  </a:lnTo>
                  <a:lnTo>
                    <a:pt x="1836" y="155"/>
                  </a:lnTo>
                  <a:lnTo>
                    <a:pt x="1835" y="155"/>
                  </a:lnTo>
                  <a:lnTo>
                    <a:pt x="1832" y="155"/>
                  </a:lnTo>
                  <a:lnTo>
                    <a:pt x="1830" y="155"/>
                  </a:lnTo>
                  <a:lnTo>
                    <a:pt x="1825" y="155"/>
                  </a:lnTo>
                  <a:lnTo>
                    <a:pt x="1759" y="162"/>
                  </a:lnTo>
                  <a:lnTo>
                    <a:pt x="1694" y="172"/>
                  </a:lnTo>
                  <a:lnTo>
                    <a:pt x="1638" y="184"/>
                  </a:lnTo>
                  <a:lnTo>
                    <a:pt x="1582" y="198"/>
                  </a:lnTo>
                  <a:lnTo>
                    <a:pt x="1575" y="198"/>
                  </a:lnTo>
                  <a:lnTo>
                    <a:pt x="1552" y="206"/>
                  </a:lnTo>
                  <a:lnTo>
                    <a:pt x="1531" y="212"/>
                  </a:lnTo>
                  <a:lnTo>
                    <a:pt x="1529" y="212"/>
                  </a:lnTo>
                  <a:lnTo>
                    <a:pt x="1526" y="212"/>
                  </a:lnTo>
                  <a:lnTo>
                    <a:pt x="1524" y="213"/>
                  </a:lnTo>
                  <a:lnTo>
                    <a:pt x="1520" y="214"/>
                  </a:lnTo>
                  <a:lnTo>
                    <a:pt x="1485" y="224"/>
                  </a:lnTo>
                  <a:lnTo>
                    <a:pt x="1448" y="235"/>
                  </a:lnTo>
                  <a:lnTo>
                    <a:pt x="1399" y="253"/>
                  </a:lnTo>
                  <a:lnTo>
                    <a:pt x="1348" y="272"/>
                  </a:lnTo>
                  <a:lnTo>
                    <a:pt x="1268" y="305"/>
                  </a:lnTo>
                  <a:lnTo>
                    <a:pt x="1191" y="341"/>
                  </a:lnTo>
                  <a:lnTo>
                    <a:pt x="1116" y="382"/>
                  </a:lnTo>
                  <a:lnTo>
                    <a:pt x="1043" y="426"/>
                  </a:lnTo>
                  <a:lnTo>
                    <a:pt x="1040" y="426"/>
                  </a:lnTo>
                  <a:lnTo>
                    <a:pt x="1002" y="451"/>
                  </a:lnTo>
                  <a:lnTo>
                    <a:pt x="962" y="477"/>
                  </a:lnTo>
                  <a:lnTo>
                    <a:pt x="959" y="477"/>
                  </a:lnTo>
                  <a:lnTo>
                    <a:pt x="923" y="504"/>
                  </a:lnTo>
                  <a:lnTo>
                    <a:pt x="886" y="531"/>
                  </a:lnTo>
                  <a:lnTo>
                    <a:pt x="884" y="531"/>
                  </a:lnTo>
                  <a:lnTo>
                    <a:pt x="883" y="533"/>
                  </a:lnTo>
                  <a:lnTo>
                    <a:pt x="883" y="534"/>
                  </a:lnTo>
                  <a:lnTo>
                    <a:pt x="847" y="561"/>
                  </a:lnTo>
                  <a:lnTo>
                    <a:pt x="813" y="589"/>
                  </a:lnTo>
                  <a:lnTo>
                    <a:pt x="812" y="591"/>
                  </a:lnTo>
                  <a:lnTo>
                    <a:pt x="811" y="592"/>
                  </a:lnTo>
                  <a:lnTo>
                    <a:pt x="810" y="592"/>
                  </a:lnTo>
                  <a:lnTo>
                    <a:pt x="808" y="595"/>
                  </a:lnTo>
                  <a:lnTo>
                    <a:pt x="774" y="623"/>
                  </a:lnTo>
                  <a:lnTo>
                    <a:pt x="740" y="655"/>
                  </a:lnTo>
                  <a:lnTo>
                    <a:pt x="740" y="657"/>
                  </a:lnTo>
                  <a:lnTo>
                    <a:pt x="737" y="657"/>
                  </a:lnTo>
                  <a:lnTo>
                    <a:pt x="671" y="722"/>
                  </a:lnTo>
                  <a:lnTo>
                    <a:pt x="608" y="790"/>
                  </a:lnTo>
                  <a:lnTo>
                    <a:pt x="549" y="862"/>
                  </a:lnTo>
                  <a:lnTo>
                    <a:pt x="493" y="937"/>
                  </a:lnTo>
                  <a:lnTo>
                    <a:pt x="441" y="1014"/>
                  </a:lnTo>
                  <a:lnTo>
                    <a:pt x="394" y="1095"/>
                  </a:lnTo>
                  <a:lnTo>
                    <a:pt x="360" y="1152"/>
                  </a:lnTo>
                  <a:lnTo>
                    <a:pt x="330" y="1212"/>
                  </a:lnTo>
                  <a:lnTo>
                    <a:pt x="303" y="1274"/>
                  </a:lnTo>
                  <a:lnTo>
                    <a:pt x="299" y="1274"/>
                  </a:lnTo>
                  <a:lnTo>
                    <a:pt x="259" y="1376"/>
                  </a:lnTo>
                  <a:lnTo>
                    <a:pt x="224" y="1480"/>
                  </a:lnTo>
                  <a:lnTo>
                    <a:pt x="196" y="1586"/>
                  </a:lnTo>
                  <a:lnTo>
                    <a:pt x="173" y="1696"/>
                  </a:lnTo>
                  <a:lnTo>
                    <a:pt x="156" y="1806"/>
                  </a:lnTo>
                  <a:lnTo>
                    <a:pt x="146" y="1919"/>
                  </a:lnTo>
                  <a:lnTo>
                    <a:pt x="143" y="2034"/>
                  </a:lnTo>
                  <a:lnTo>
                    <a:pt x="143" y="2115"/>
                  </a:lnTo>
                  <a:lnTo>
                    <a:pt x="151" y="2230"/>
                  </a:lnTo>
                  <a:lnTo>
                    <a:pt x="167" y="2345"/>
                  </a:lnTo>
                  <a:lnTo>
                    <a:pt x="188" y="2455"/>
                  </a:lnTo>
                  <a:lnTo>
                    <a:pt x="217" y="2565"/>
                  </a:lnTo>
                  <a:lnTo>
                    <a:pt x="252" y="2671"/>
                  </a:lnTo>
                  <a:lnTo>
                    <a:pt x="293" y="2774"/>
                  </a:lnTo>
                  <a:lnTo>
                    <a:pt x="339" y="2874"/>
                  </a:lnTo>
                  <a:lnTo>
                    <a:pt x="391" y="2971"/>
                  </a:lnTo>
                  <a:lnTo>
                    <a:pt x="448" y="3065"/>
                  </a:lnTo>
                  <a:lnTo>
                    <a:pt x="511" y="3154"/>
                  </a:lnTo>
                  <a:lnTo>
                    <a:pt x="578" y="3241"/>
                  </a:lnTo>
                  <a:lnTo>
                    <a:pt x="650" y="3323"/>
                  </a:lnTo>
                  <a:lnTo>
                    <a:pt x="728" y="3401"/>
                  </a:lnTo>
                  <a:lnTo>
                    <a:pt x="759" y="3430"/>
                  </a:lnTo>
                  <a:lnTo>
                    <a:pt x="790" y="3459"/>
                  </a:lnTo>
                  <a:lnTo>
                    <a:pt x="790" y="3459"/>
                  </a:lnTo>
                  <a:lnTo>
                    <a:pt x="790" y="3460"/>
                  </a:lnTo>
                  <a:lnTo>
                    <a:pt x="791" y="3460"/>
                  </a:lnTo>
                  <a:lnTo>
                    <a:pt x="792" y="3461"/>
                  </a:lnTo>
                  <a:lnTo>
                    <a:pt x="823" y="3489"/>
                  </a:lnTo>
                  <a:lnTo>
                    <a:pt x="857" y="3516"/>
                  </a:lnTo>
                  <a:lnTo>
                    <a:pt x="893" y="3542"/>
                  </a:lnTo>
                  <a:lnTo>
                    <a:pt x="928" y="3567"/>
                  </a:lnTo>
                  <a:lnTo>
                    <a:pt x="964" y="3593"/>
                  </a:lnTo>
                  <a:lnTo>
                    <a:pt x="1002" y="3617"/>
                  </a:lnTo>
                  <a:lnTo>
                    <a:pt x="1002" y="3619"/>
                  </a:lnTo>
                  <a:lnTo>
                    <a:pt x="1003" y="3619"/>
                  </a:lnTo>
                  <a:lnTo>
                    <a:pt x="1004" y="3621"/>
                  </a:lnTo>
                  <a:lnTo>
                    <a:pt x="1007" y="3622"/>
                  </a:lnTo>
                  <a:lnTo>
                    <a:pt x="1007" y="3622"/>
                  </a:lnTo>
                  <a:lnTo>
                    <a:pt x="1007" y="3623"/>
                  </a:lnTo>
                  <a:lnTo>
                    <a:pt x="1007" y="3623"/>
                  </a:lnTo>
                  <a:lnTo>
                    <a:pt x="1008" y="3623"/>
                  </a:lnTo>
                  <a:lnTo>
                    <a:pt x="1009" y="3624"/>
                  </a:lnTo>
                  <a:lnTo>
                    <a:pt x="1012" y="3626"/>
                  </a:lnTo>
                  <a:lnTo>
                    <a:pt x="1015" y="3627"/>
                  </a:lnTo>
                  <a:lnTo>
                    <a:pt x="1019" y="3629"/>
                  </a:lnTo>
                  <a:lnTo>
                    <a:pt x="1024" y="3633"/>
                  </a:lnTo>
                  <a:lnTo>
                    <a:pt x="1120" y="3689"/>
                  </a:lnTo>
                  <a:lnTo>
                    <a:pt x="1218" y="3740"/>
                  </a:lnTo>
                  <a:lnTo>
                    <a:pt x="1320" y="3786"/>
                  </a:lnTo>
                  <a:lnTo>
                    <a:pt x="1426" y="3826"/>
                  </a:lnTo>
                  <a:lnTo>
                    <a:pt x="1431" y="3826"/>
                  </a:lnTo>
                  <a:lnTo>
                    <a:pt x="1527" y="3856"/>
                  </a:lnTo>
                  <a:lnTo>
                    <a:pt x="1624" y="3881"/>
                  </a:lnTo>
                  <a:lnTo>
                    <a:pt x="1725" y="3900"/>
                  </a:lnTo>
                  <a:lnTo>
                    <a:pt x="1827" y="3914"/>
                  </a:lnTo>
                  <a:lnTo>
                    <a:pt x="1827" y="3914"/>
                  </a:lnTo>
                  <a:lnTo>
                    <a:pt x="1829" y="3914"/>
                  </a:lnTo>
                  <a:lnTo>
                    <a:pt x="1830" y="3914"/>
                  </a:lnTo>
                  <a:lnTo>
                    <a:pt x="1831" y="3914"/>
                  </a:lnTo>
                  <a:lnTo>
                    <a:pt x="1836" y="3914"/>
                  </a:lnTo>
                  <a:lnTo>
                    <a:pt x="1902" y="3920"/>
                  </a:lnTo>
                  <a:lnTo>
                    <a:pt x="1968" y="3923"/>
                  </a:lnTo>
                  <a:lnTo>
                    <a:pt x="2037" y="3924"/>
                  </a:lnTo>
                  <a:lnTo>
                    <a:pt x="2138" y="3922"/>
                  </a:lnTo>
                  <a:lnTo>
                    <a:pt x="2240" y="3914"/>
                  </a:lnTo>
                  <a:lnTo>
                    <a:pt x="2240" y="3914"/>
                  </a:lnTo>
                  <a:lnTo>
                    <a:pt x="2240" y="3914"/>
                  </a:lnTo>
                  <a:lnTo>
                    <a:pt x="2244" y="3914"/>
                  </a:lnTo>
                  <a:lnTo>
                    <a:pt x="2246" y="3914"/>
                  </a:lnTo>
                  <a:lnTo>
                    <a:pt x="2250" y="3914"/>
                  </a:lnTo>
                  <a:lnTo>
                    <a:pt x="2276" y="3910"/>
                  </a:lnTo>
                  <a:lnTo>
                    <a:pt x="2300" y="3907"/>
                  </a:lnTo>
                  <a:lnTo>
                    <a:pt x="2389" y="3893"/>
                  </a:lnTo>
                  <a:lnTo>
                    <a:pt x="2477" y="3874"/>
                  </a:lnTo>
                  <a:lnTo>
                    <a:pt x="2561" y="3852"/>
                  </a:lnTo>
                  <a:lnTo>
                    <a:pt x="2645" y="3826"/>
                  </a:lnTo>
                  <a:lnTo>
                    <a:pt x="2650" y="3826"/>
                  </a:lnTo>
                  <a:lnTo>
                    <a:pt x="2746" y="3789"/>
                  </a:lnTo>
                  <a:lnTo>
                    <a:pt x="2839" y="3748"/>
                  </a:lnTo>
                  <a:lnTo>
                    <a:pt x="2930" y="3703"/>
                  </a:lnTo>
                  <a:lnTo>
                    <a:pt x="3017" y="3652"/>
                  </a:lnTo>
                  <a:lnTo>
                    <a:pt x="3072" y="3701"/>
                  </a:lnTo>
                  <a:lnTo>
                    <a:pt x="3128" y="3750"/>
                  </a:lnTo>
                  <a:lnTo>
                    <a:pt x="3031" y="3807"/>
                  </a:lnTo>
                  <a:lnTo>
                    <a:pt x="2931" y="3861"/>
                  </a:lnTo>
                  <a:lnTo>
                    <a:pt x="2829" y="3907"/>
                  </a:lnTo>
                  <a:lnTo>
                    <a:pt x="2723" y="3949"/>
                  </a:lnTo>
                  <a:lnTo>
                    <a:pt x="2615" y="3984"/>
                  </a:lnTo>
                  <a:lnTo>
                    <a:pt x="2503" y="4014"/>
                  </a:lnTo>
                  <a:lnTo>
                    <a:pt x="2389" y="4037"/>
                  </a:lnTo>
                  <a:lnTo>
                    <a:pt x="2273" y="4053"/>
                  </a:lnTo>
                  <a:lnTo>
                    <a:pt x="2156" y="4065"/>
                  </a:lnTo>
                  <a:lnTo>
                    <a:pt x="2037" y="4067"/>
                  </a:lnTo>
                  <a:lnTo>
                    <a:pt x="1912" y="4065"/>
                  </a:lnTo>
                  <a:lnTo>
                    <a:pt x="1790" y="4053"/>
                  </a:lnTo>
                  <a:lnTo>
                    <a:pt x="1671" y="4035"/>
                  </a:lnTo>
                  <a:lnTo>
                    <a:pt x="1553" y="4010"/>
                  </a:lnTo>
                  <a:lnTo>
                    <a:pt x="1438" y="3979"/>
                  </a:lnTo>
                  <a:lnTo>
                    <a:pt x="1325" y="3940"/>
                  </a:lnTo>
                  <a:lnTo>
                    <a:pt x="1217" y="3897"/>
                  </a:lnTo>
                  <a:lnTo>
                    <a:pt x="1111" y="3846"/>
                  </a:lnTo>
                  <a:lnTo>
                    <a:pt x="1009" y="3790"/>
                  </a:lnTo>
                  <a:lnTo>
                    <a:pt x="911" y="3729"/>
                  </a:lnTo>
                  <a:lnTo>
                    <a:pt x="815" y="3662"/>
                  </a:lnTo>
                  <a:lnTo>
                    <a:pt x="725" y="3590"/>
                  </a:lnTo>
                  <a:lnTo>
                    <a:pt x="638" y="3512"/>
                  </a:lnTo>
                  <a:lnTo>
                    <a:pt x="556" y="3430"/>
                  </a:lnTo>
                  <a:lnTo>
                    <a:pt x="478" y="3345"/>
                  </a:lnTo>
                  <a:lnTo>
                    <a:pt x="406" y="3254"/>
                  </a:lnTo>
                  <a:lnTo>
                    <a:pt x="340" y="3159"/>
                  </a:lnTo>
                  <a:lnTo>
                    <a:pt x="278" y="3060"/>
                  </a:lnTo>
                  <a:lnTo>
                    <a:pt x="222" y="2958"/>
                  </a:lnTo>
                  <a:lnTo>
                    <a:pt x="172" y="2852"/>
                  </a:lnTo>
                  <a:lnTo>
                    <a:pt x="127" y="2744"/>
                  </a:lnTo>
                  <a:lnTo>
                    <a:pt x="88" y="2632"/>
                  </a:lnTo>
                  <a:lnTo>
                    <a:pt x="57" y="2516"/>
                  </a:lnTo>
                  <a:lnTo>
                    <a:pt x="32" y="2399"/>
                  </a:lnTo>
                  <a:lnTo>
                    <a:pt x="14" y="2280"/>
                  </a:lnTo>
                  <a:lnTo>
                    <a:pt x="4" y="2158"/>
                  </a:lnTo>
                  <a:lnTo>
                    <a:pt x="0" y="2034"/>
                  </a:lnTo>
                  <a:lnTo>
                    <a:pt x="4" y="1911"/>
                  </a:lnTo>
                  <a:lnTo>
                    <a:pt x="14" y="1789"/>
                  </a:lnTo>
                  <a:lnTo>
                    <a:pt x="32" y="1669"/>
                  </a:lnTo>
                  <a:lnTo>
                    <a:pt x="57" y="1551"/>
                  </a:lnTo>
                  <a:lnTo>
                    <a:pt x="88" y="1437"/>
                  </a:lnTo>
                  <a:lnTo>
                    <a:pt x="127" y="1325"/>
                  </a:lnTo>
                  <a:lnTo>
                    <a:pt x="172" y="1217"/>
                  </a:lnTo>
                  <a:lnTo>
                    <a:pt x="222" y="1111"/>
                  </a:lnTo>
                  <a:lnTo>
                    <a:pt x="278" y="1008"/>
                  </a:lnTo>
                  <a:lnTo>
                    <a:pt x="340" y="910"/>
                  </a:lnTo>
                  <a:lnTo>
                    <a:pt x="406" y="815"/>
                  </a:lnTo>
                  <a:lnTo>
                    <a:pt x="478" y="724"/>
                  </a:lnTo>
                  <a:lnTo>
                    <a:pt x="556" y="638"/>
                  </a:lnTo>
                  <a:lnTo>
                    <a:pt x="638" y="556"/>
                  </a:lnTo>
                  <a:lnTo>
                    <a:pt x="725" y="479"/>
                  </a:lnTo>
                  <a:lnTo>
                    <a:pt x="815" y="407"/>
                  </a:lnTo>
                  <a:lnTo>
                    <a:pt x="911" y="340"/>
                  </a:lnTo>
                  <a:lnTo>
                    <a:pt x="1009" y="279"/>
                  </a:lnTo>
                  <a:lnTo>
                    <a:pt x="1111" y="223"/>
                  </a:lnTo>
                  <a:lnTo>
                    <a:pt x="1217" y="172"/>
                  </a:lnTo>
                  <a:lnTo>
                    <a:pt x="1325" y="129"/>
                  </a:lnTo>
                  <a:lnTo>
                    <a:pt x="1438" y="90"/>
                  </a:lnTo>
                  <a:lnTo>
                    <a:pt x="1553" y="59"/>
                  </a:lnTo>
                  <a:lnTo>
                    <a:pt x="1671" y="34"/>
                  </a:lnTo>
                  <a:lnTo>
                    <a:pt x="1790" y="15"/>
                  </a:lnTo>
                  <a:lnTo>
                    <a:pt x="1912" y="4"/>
                  </a:lnTo>
                  <a:lnTo>
                    <a:pt x="2037" y="0"/>
                  </a:lnTo>
                  <a:close/>
                </a:path>
              </a:pathLst>
            </a:custGeom>
            <a:grp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grpSp>
      <p:sp>
        <p:nvSpPr>
          <p:cNvPr id="19" name="Freeform 58"/>
          <p:cNvSpPr>
            <a:spLocks noChangeAspect="1" noEditPoints="1"/>
          </p:cNvSpPr>
          <p:nvPr/>
        </p:nvSpPr>
        <p:spPr bwMode="black">
          <a:xfrm>
            <a:off x="8695717" y="4233654"/>
            <a:ext cx="651509" cy="647479"/>
          </a:xfrm>
          <a:custGeom>
            <a:avLst/>
            <a:gdLst>
              <a:gd name="T0" fmla="*/ 75 w 150"/>
              <a:gd name="T1" fmla="*/ 9 h 149"/>
              <a:gd name="T2" fmla="*/ 10 w 150"/>
              <a:gd name="T3" fmla="*/ 75 h 149"/>
              <a:gd name="T4" fmla="*/ 75 w 150"/>
              <a:gd name="T5" fmla="*/ 140 h 149"/>
              <a:gd name="T6" fmla="*/ 141 w 150"/>
              <a:gd name="T7" fmla="*/ 75 h 149"/>
              <a:gd name="T8" fmla="*/ 75 w 150"/>
              <a:gd name="T9" fmla="*/ 9 h 149"/>
              <a:gd name="T10" fmla="*/ 75 w 150"/>
              <a:gd name="T11" fmla="*/ 0 h 149"/>
              <a:gd name="T12" fmla="*/ 150 w 150"/>
              <a:gd name="T13" fmla="*/ 75 h 149"/>
              <a:gd name="T14" fmla="*/ 75 w 150"/>
              <a:gd name="T15" fmla="*/ 149 h 149"/>
              <a:gd name="T16" fmla="*/ 0 w 150"/>
              <a:gd name="T17" fmla="*/ 75 h 149"/>
              <a:gd name="T18" fmla="*/ 75 w 150"/>
              <a:gd name="T19" fmla="*/ 0 h 149"/>
              <a:gd name="T20" fmla="*/ 67 w 150"/>
              <a:gd name="T21" fmla="*/ 53 h 149"/>
              <a:gd name="T22" fmla="*/ 76 w 150"/>
              <a:gd name="T23" fmla="*/ 51 h 149"/>
              <a:gd name="T24" fmla="*/ 84 w 150"/>
              <a:gd name="T25" fmla="*/ 53 h 149"/>
              <a:gd name="T26" fmla="*/ 86 w 150"/>
              <a:gd name="T27" fmla="*/ 64 h 149"/>
              <a:gd name="T28" fmla="*/ 86 w 150"/>
              <a:gd name="T29" fmla="*/ 66 h 149"/>
              <a:gd name="T30" fmla="*/ 86 w 150"/>
              <a:gd name="T31" fmla="*/ 68 h 149"/>
              <a:gd name="T32" fmla="*/ 65 w 150"/>
              <a:gd name="T33" fmla="*/ 68 h 149"/>
              <a:gd name="T34" fmla="*/ 65 w 150"/>
              <a:gd name="T35" fmla="*/ 66 h 149"/>
              <a:gd name="T36" fmla="*/ 65 w 150"/>
              <a:gd name="T37" fmla="*/ 63 h 149"/>
              <a:gd name="T38" fmla="*/ 67 w 150"/>
              <a:gd name="T39" fmla="*/ 53 h 149"/>
              <a:gd name="T40" fmla="*/ 95 w 150"/>
              <a:gd name="T41" fmla="*/ 69 h 149"/>
              <a:gd name="T42" fmla="*/ 95 w 150"/>
              <a:gd name="T43" fmla="*/ 66 h 149"/>
              <a:gd name="T44" fmla="*/ 95 w 150"/>
              <a:gd name="T45" fmla="*/ 64 h 149"/>
              <a:gd name="T46" fmla="*/ 91 w 150"/>
              <a:gd name="T47" fmla="*/ 46 h 149"/>
              <a:gd name="T48" fmla="*/ 76 w 150"/>
              <a:gd name="T49" fmla="*/ 41 h 149"/>
              <a:gd name="T50" fmla="*/ 60 w 150"/>
              <a:gd name="T51" fmla="*/ 46 h 149"/>
              <a:gd name="T52" fmla="*/ 56 w 150"/>
              <a:gd name="T53" fmla="*/ 64 h 149"/>
              <a:gd name="T54" fmla="*/ 56 w 150"/>
              <a:gd name="T55" fmla="*/ 66 h 149"/>
              <a:gd name="T56" fmla="*/ 56 w 150"/>
              <a:gd name="T57" fmla="*/ 68 h 149"/>
              <a:gd name="T58" fmla="*/ 51 w 150"/>
              <a:gd name="T59" fmla="*/ 73 h 149"/>
              <a:gd name="T60" fmla="*/ 51 w 150"/>
              <a:gd name="T61" fmla="*/ 103 h 149"/>
              <a:gd name="T62" fmla="*/ 57 w 150"/>
              <a:gd name="T63" fmla="*/ 108 h 149"/>
              <a:gd name="T64" fmla="*/ 94 w 150"/>
              <a:gd name="T65" fmla="*/ 108 h 149"/>
              <a:gd name="T66" fmla="*/ 99 w 150"/>
              <a:gd name="T67" fmla="*/ 103 h 149"/>
              <a:gd name="T68" fmla="*/ 99 w 150"/>
              <a:gd name="T69" fmla="*/ 73 h 149"/>
              <a:gd name="T70" fmla="*/ 95 w 150"/>
              <a:gd name="T71" fmla="*/ 6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49">
                <a:moveTo>
                  <a:pt x="75" y="9"/>
                </a:moveTo>
                <a:cubicBezTo>
                  <a:pt x="39" y="9"/>
                  <a:pt x="10" y="38"/>
                  <a:pt x="10" y="75"/>
                </a:cubicBezTo>
                <a:cubicBezTo>
                  <a:pt x="10" y="111"/>
                  <a:pt x="39" y="140"/>
                  <a:pt x="75" y="140"/>
                </a:cubicBezTo>
                <a:cubicBezTo>
                  <a:pt x="111" y="140"/>
                  <a:pt x="141" y="111"/>
                  <a:pt x="141" y="75"/>
                </a:cubicBezTo>
                <a:cubicBezTo>
                  <a:pt x="141" y="38"/>
                  <a:pt x="111" y="9"/>
                  <a:pt x="75" y="9"/>
                </a:cubicBezTo>
                <a:moveTo>
                  <a:pt x="75" y="0"/>
                </a:moveTo>
                <a:cubicBezTo>
                  <a:pt x="117" y="0"/>
                  <a:pt x="150" y="33"/>
                  <a:pt x="150" y="75"/>
                </a:cubicBezTo>
                <a:cubicBezTo>
                  <a:pt x="150" y="116"/>
                  <a:pt x="117" y="149"/>
                  <a:pt x="75" y="149"/>
                </a:cubicBezTo>
                <a:cubicBezTo>
                  <a:pt x="34" y="149"/>
                  <a:pt x="0" y="116"/>
                  <a:pt x="0" y="75"/>
                </a:cubicBezTo>
                <a:cubicBezTo>
                  <a:pt x="0" y="33"/>
                  <a:pt x="34" y="0"/>
                  <a:pt x="75" y="0"/>
                </a:cubicBezTo>
                <a:moveTo>
                  <a:pt x="67" y="53"/>
                </a:moveTo>
                <a:cubicBezTo>
                  <a:pt x="68" y="51"/>
                  <a:pt x="71" y="51"/>
                  <a:pt x="76" y="51"/>
                </a:cubicBezTo>
                <a:cubicBezTo>
                  <a:pt x="80" y="51"/>
                  <a:pt x="83" y="51"/>
                  <a:pt x="84" y="53"/>
                </a:cubicBezTo>
                <a:cubicBezTo>
                  <a:pt x="86" y="54"/>
                  <a:pt x="86" y="59"/>
                  <a:pt x="86" y="64"/>
                </a:cubicBezTo>
                <a:cubicBezTo>
                  <a:pt x="86" y="66"/>
                  <a:pt x="86" y="66"/>
                  <a:pt x="86" y="66"/>
                </a:cubicBezTo>
                <a:cubicBezTo>
                  <a:pt x="86" y="67"/>
                  <a:pt x="86" y="68"/>
                  <a:pt x="86" y="68"/>
                </a:cubicBezTo>
                <a:cubicBezTo>
                  <a:pt x="65" y="68"/>
                  <a:pt x="65" y="68"/>
                  <a:pt x="65" y="68"/>
                </a:cubicBezTo>
                <a:cubicBezTo>
                  <a:pt x="65" y="68"/>
                  <a:pt x="65" y="67"/>
                  <a:pt x="65" y="66"/>
                </a:cubicBezTo>
                <a:cubicBezTo>
                  <a:pt x="65" y="63"/>
                  <a:pt x="65" y="63"/>
                  <a:pt x="65" y="63"/>
                </a:cubicBezTo>
                <a:cubicBezTo>
                  <a:pt x="65" y="58"/>
                  <a:pt x="65" y="54"/>
                  <a:pt x="67" y="53"/>
                </a:cubicBezTo>
                <a:moveTo>
                  <a:pt x="95" y="69"/>
                </a:moveTo>
                <a:cubicBezTo>
                  <a:pt x="95" y="68"/>
                  <a:pt x="95" y="67"/>
                  <a:pt x="95" y="66"/>
                </a:cubicBezTo>
                <a:cubicBezTo>
                  <a:pt x="95" y="64"/>
                  <a:pt x="95" y="64"/>
                  <a:pt x="95" y="64"/>
                </a:cubicBezTo>
                <a:cubicBezTo>
                  <a:pt x="95" y="57"/>
                  <a:pt x="95" y="51"/>
                  <a:pt x="91" y="46"/>
                </a:cubicBezTo>
                <a:cubicBezTo>
                  <a:pt x="88" y="43"/>
                  <a:pt x="83" y="41"/>
                  <a:pt x="76" y="41"/>
                </a:cubicBezTo>
                <a:cubicBezTo>
                  <a:pt x="68" y="41"/>
                  <a:pt x="63" y="43"/>
                  <a:pt x="60" y="46"/>
                </a:cubicBezTo>
                <a:cubicBezTo>
                  <a:pt x="56" y="51"/>
                  <a:pt x="56" y="57"/>
                  <a:pt x="56" y="64"/>
                </a:cubicBezTo>
                <a:cubicBezTo>
                  <a:pt x="56" y="66"/>
                  <a:pt x="56" y="66"/>
                  <a:pt x="56" y="66"/>
                </a:cubicBezTo>
                <a:cubicBezTo>
                  <a:pt x="56" y="67"/>
                  <a:pt x="56" y="68"/>
                  <a:pt x="56" y="68"/>
                </a:cubicBezTo>
                <a:cubicBezTo>
                  <a:pt x="53" y="69"/>
                  <a:pt x="51" y="71"/>
                  <a:pt x="51" y="73"/>
                </a:cubicBezTo>
                <a:cubicBezTo>
                  <a:pt x="51" y="103"/>
                  <a:pt x="51" y="103"/>
                  <a:pt x="51" y="103"/>
                </a:cubicBezTo>
                <a:cubicBezTo>
                  <a:pt x="51" y="106"/>
                  <a:pt x="54" y="108"/>
                  <a:pt x="57" y="108"/>
                </a:cubicBezTo>
                <a:cubicBezTo>
                  <a:pt x="94" y="108"/>
                  <a:pt x="94" y="108"/>
                  <a:pt x="94" y="108"/>
                </a:cubicBezTo>
                <a:cubicBezTo>
                  <a:pt x="97" y="108"/>
                  <a:pt x="99" y="106"/>
                  <a:pt x="99" y="103"/>
                </a:cubicBezTo>
                <a:cubicBezTo>
                  <a:pt x="99" y="73"/>
                  <a:pt x="99" y="73"/>
                  <a:pt x="99" y="73"/>
                </a:cubicBezTo>
                <a:cubicBezTo>
                  <a:pt x="99" y="71"/>
                  <a:pt x="97" y="69"/>
                  <a:pt x="95" y="69"/>
                </a:cubicBezTo>
              </a:path>
            </a:pathLst>
          </a:custGeom>
          <a:solidFill>
            <a:schemeClr val="bg1">
              <a:lumMod val="95000"/>
            </a:schemeClr>
          </a:solidFill>
          <a:ln w="9525">
            <a:solidFill>
              <a:schemeClr val="bg1">
                <a:lumMod val="95000"/>
              </a:schemeClr>
            </a:solidFill>
            <a:round/>
          </a:ln>
        </p:spPr>
        <p:txBody>
          <a:bodyPr lIns="121821" tIns="60909" rIns="121821" bIns="60909"/>
          <a:lstStyle/>
          <a:p>
            <a:pPr defTabSz="1242060">
              <a:lnSpc>
                <a:spcPct val="130000"/>
              </a:lnSpc>
              <a:defRPr/>
            </a:pPr>
            <a:endParaRPr lang="en-US" sz="2400" dirty="0">
              <a:solidFill>
                <a:srgbClr val="FFFFFF"/>
              </a:solidFill>
              <a:cs typeface="+mn-ea"/>
              <a:sym typeface="+mn-lt"/>
            </a:endParaRPr>
          </a:p>
        </p:txBody>
      </p:sp>
      <p:grpSp>
        <p:nvGrpSpPr>
          <p:cNvPr id="20" name="Group 6"/>
          <p:cNvGrpSpPr/>
          <p:nvPr/>
        </p:nvGrpSpPr>
        <p:grpSpPr bwMode="auto">
          <a:xfrm>
            <a:off x="5829499" y="2352580"/>
            <a:ext cx="562668" cy="674987"/>
            <a:chOff x="6432216" y="1933575"/>
            <a:chExt cx="984250" cy="1371600"/>
          </a:xfrm>
        </p:grpSpPr>
        <p:sp>
          <p:nvSpPr>
            <p:cNvPr id="21" name="Freeform 6"/>
            <p:cNvSpPr>
              <a:spLocks noEditPoints="1"/>
            </p:cNvSpPr>
            <p:nvPr/>
          </p:nvSpPr>
          <p:spPr bwMode="auto">
            <a:xfrm>
              <a:off x="6713430" y="1933575"/>
              <a:ext cx="703036" cy="1371600"/>
            </a:xfrm>
            <a:custGeom>
              <a:avLst/>
              <a:gdLst>
                <a:gd name="T0" fmla="*/ 1547 w 1766"/>
                <a:gd name="T1" fmla="*/ 3217 h 3458"/>
                <a:gd name="T2" fmla="*/ 195 w 1766"/>
                <a:gd name="T3" fmla="*/ 3054 h 3458"/>
                <a:gd name="T4" fmla="*/ 195 w 1766"/>
                <a:gd name="T5" fmla="*/ 3240 h 3458"/>
                <a:gd name="T6" fmla="*/ 218 w 1766"/>
                <a:gd name="T7" fmla="*/ 2908 h 3458"/>
                <a:gd name="T8" fmla="*/ 218 w 1766"/>
                <a:gd name="T9" fmla="*/ 2724 h 3458"/>
                <a:gd name="T10" fmla="*/ 489 w 1766"/>
                <a:gd name="T11" fmla="*/ 2931 h 3458"/>
                <a:gd name="T12" fmla="*/ 314 w 1766"/>
                <a:gd name="T13" fmla="*/ 2348 h 3458"/>
                <a:gd name="T14" fmla="*/ 195 w 1766"/>
                <a:gd name="T15" fmla="*/ 2578 h 3458"/>
                <a:gd name="T16" fmla="*/ 218 w 1766"/>
                <a:gd name="T17" fmla="*/ 2556 h 3458"/>
                <a:gd name="T18" fmla="*/ 316 w 1766"/>
                <a:gd name="T19" fmla="*/ 2372 h 3458"/>
                <a:gd name="T20" fmla="*/ 22 w 1766"/>
                <a:gd name="T21" fmla="*/ 1204 h 3458"/>
                <a:gd name="T22" fmla="*/ 0 w 1766"/>
                <a:gd name="T23" fmla="*/ 1204 h 3458"/>
                <a:gd name="T24" fmla="*/ 1547 w 1766"/>
                <a:gd name="T25" fmla="*/ 775 h 3458"/>
                <a:gd name="T26" fmla="*/ 195 w 1766"/>
                <a:gd name="T27" fmla="*/ 595 h 3458"/>
                <a:gd name="T28" fmla="*/ 195 w 1766"/>
                <a:gd name="T29" fmla="*/ 797 h 3458"/>
                <a:gd name="T30" fmla="*/ 218 w 1766"/>
                <a:gd name="T31" fmla="*/ 429 h 3458"/>
                <a:gd name="T32" fmla="*/ 218 w 1766"/>
                <a:gd name="T33" fmla="*/ 288 h 3458"/>
                <a:gd name="T34" fmla="*/ 1569 w 1766"/>
                <a:gd name="T35" fmla="*/ 452 h 3458"/>
                <a:gd name="T36" fmla="*/ 243 w 1766"/>
                <a:gd name="T37" fmla="*/ 0 h 3458"/>
                <a:gd name="T38" fmla="*/ 1599 w 1766"/>
                <a:gd name="T39" fmla="*/ 12 h 3458"/>
                <a:gd name="T40" fmla="*/ 1694 w 1766"/>
                <a:gd name="T41" fmla="*/ 64 h 3458"/>
                <a:gd name="T42" fmla="*/ 1753 w 1766"/>
                <a:gd name="T43" fmla="*/ 149 h 3458"/>
                <a:gd name="T44" fmla="*/ 1766 w 1766"/>
                <a:gd name="T45" fmla="*/ 3241 h 3458"/>
                <a:gd name="T46" fmla="*/ 1739 w 1766"/>
                <a:gd name="T47" fmla="*/ 3340 h 3458"/>
                <a:gd name="T48" fmla="*/ 1666 w 1766"/>
                <a:gd name="T49" fmla="*/ 3416 h 3458"/>
                <a:gd name="T50" fmla="*/ 1562 w 1766"/>
                <a:gd name="T51" fmla="*/ 3455 h 3458"/>
                <a:gd name="T52" fmla="*/ 204 w 1766"/>
                <a:gd name="T53" fmla="*/ 3455 h 3458"/>
                <a:gd name="T54" fmla="*/ 100 w 1766"/>
                <a:gd name="T55" fmla="*/ 3416 h 3458"/>
                <a:gd name="T56" fmla="*/ 27 w 1766"/>
                <a:gd name="T57" fmla="*/ 3340 h 3458"/>
                <a:gd name="T58" fmla="*/ 0 w 1766"/>
                <a:gd name="T59" fmla="*/ 3241 h 3458"/>
                <a:gd name="T60" fmla="*/ 22 w 1766"/>
                <a:gd name="T61" fmla="*/ 3241 h 3458"/>
                <a:gd name="T62" fmla="*/ 47 w 1766"/>
                <a:gd name="T63" fmla="*/ 3330 h 3458"/>
                <a:gd name="T64" fmla="*/ 112 w 1766"/>
                <a:gd name="T65" fmla="*/ 3398 h 3458"/>
                <a:gd name="T66" fmla="*/ 207 w 1766"/>
                <a:gd name="T67" fmla="*/ 3433 h 3458"/>
                <a:gd name="T68" fmla="*/ 1558 w 1766"/>
                <a:gd name="T69" fmla="*/ 3433 h 3458"/>
                <a:gd name="T70" fmla="*/ 1652 w 1766"/>
                <a:gd name="T71" fmla="*/ 3398 h 3458"/>
                <a:gd name="T72" fmla="*/ 1719 w 1766"/>
                <a:gd name="T73" fmla="*/ 3330 h 3458"/>
                <a:gd name="T74" fmla="*/ 1743 w 1766"/>
                <a:gd name="T75" fmla="*/ 3241 h 3458"/>
                <a:gd name="T76" fmla="*/ 1731 w 1766"/>
                <a:gd name="T77" fmla="*/ 156 h 3458"/>
                <a:gd name="T78" fmla="*/ 1678 w 1766"/>
                <a:gd name="T79" fmla="*/ 80 h 3458"/>
                <a:gd name="T80" fmla="*/ 1591 w 1766"/>
                <a:gd name="T81" fmla="*/ 33 h 3458"/>
                <a:gd name="T82" fmla="*/ 243 w 1766"/>
                <a:gd name="T83" fmla="*/ 23 h 3458"/>
                <a:gd name="T84" fmla="*/ 142 w 1766"/>
                <a:gd name="T85" fmla="*/ 45 h 3458"/>
                <a:gd name="T86" fmla="*/ 65 w 1766"/>
                <a:gd name="T87" fmla="*/ 103 h 3458"/>
                <a:gd name="T88" fmla="*/ 25 w 1766"/>
                <a:gd name="T89" fmla="*/ 186 h 3458"/>
                <a:gd name="T90" fmla="*/ 0 w 1766"/>
                <a:gd name="T91" fmla="*/ 1011 h 3458"/>
                <a:gd name="T92" fmla="*/ 12 w 1766"/>
                <a:gd name="T93" fmla="*/ 149 h 3458"/>
                <a:gd name="T94" fmla="*/ 71 w 1766"/>
                <a:gd name="T95" fmla="*/ 64 h 3458"/>
                <a:gd name="T96" fmla="*/ 166 w 1766"/>
                <a:gd name="T97" fmla="*/ 12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6" h="3458">
                  <a:moveTo>
                    <a:pt x="218" y="3076"/>
                  </a:moveTo>
                  <a:lnTo>
                    <a:pt x="218" y="3217"/>
                  </a:lnTo>
                  <a:lnTo>
                    <a:pt x="1547" y="3217"/>
                  </a:lnTo>
                  <a:lnTo>
                    <a:pt x="1547" y="3076"/>
                  </a:lnTo>
                  <a:lnTo>
                    <a:pt x="218" y="3076"/>
                  </a:lnTo>
                  <a:close/>
                  <a:moveTo>
                    <a:pt x="195" y="3054"/>
                  </a:moveTo>
                  <a:lnTo>
                    <a:pt x="1569" y="3054"/>
                  </a:lnTo>
                  <a:lnTo>
                    <a:pt x="1569" y="3240"/>
                  </a:lnTo>
                  <a:lnTo>
                    <a:pt x="195" y="3240"/>
                  </a:lnTo>
                  <a:lnTo>
                    <a:pt x="195" y="3054"/>
                  </a:lnTo>
                  <a:close/>
                  <a:moveTo>
                    <a:pt x="218" y="2724"/>
                  </a:moveTo>
                  <a:lnTo>
                    <a:pt x="218" y="2908"/>
                  </a:lnTo>
                  <a:lnTo>
                    <a:pt x="465" y="2908"/>
                  </a:lnTo>
                  <a:lnTo>
                    <a:pt x="465" y="2724"/>
                  </a:lnTo>
                  <a:lnTo>
                    <a:pt x="218" y="2724"/>
                  </a:lnTo>
                  <a:close/>
                  <a:moveTo>
                    <a:pt x="195" y="2701"/>
                  </a:moveTo>
                  <a:lnTo>
                    <a:pt x="489" y="2701"/>
                  </a:lnTo>
                  <a:lnTo>
                    <a:pt x="489" y="2931"/>
                  </a:lnTo>
                  <a:lnTo>
                    <a:pt x="195" y="2931"/>
                  </a:lnTo>
                  <a:lnTo>
                    <a:pt x="195" y="2701"/>
                  </a:lnTo>
                  <a:close/>
                  <a:moveTo>
                    <a:pt x="314" y="2348"/>
                  </a:moveTo>
                  <a:lnTo>
                    <a:pt x="489" y="2348"/>
                  </a:lnTo>
                  <a:lnTo>
                    <a:pt x="489" y="2578"/>
                  </a:lnTo>
                  <a:lnTo>
                    <a:pt x="195" y="2578"/>
                  </a:lnTo>
                  <a:lnTo>
                    <a:pt x="195" y="2445"/>
                  </a:lnTo>
                  <a:lnTo>
                    <a:pt x="218" y="2445"/>
                  </a:lnTo>
                  <a:lnTo>
                    <a:pt x="218" y="2556"/>
                  </a:lnTo>
                  <a:lnTo>
                    <a:pt x="465" y="2556"/>
                  </a:lnTo>
                  <a:lnTo>
                    <a:pt x="465" y="2372"/>
                  </a:lnTo>
                  <a:lnTo>
                    <a:pt x="316" y="2372"/>
                  </a:lnTo>
                  <a:lnTo>
                    <a:pt x="314" y="2348"/>
                  </a:lnTo>
                  <a:close/>
                  <a:moveTo>
                    <a:pt x="0" y="1204"/>
                  </a:moveTo>
                  <a:lnTo>
                    <a:pt x="22" y="1204"/>
                  </a:lnTo>
                  <a:lnTo>
                    <a:pt x="22" y="1558"/>
                  </a:lnTo>
                  <a:lnTo>
                    <a:pt x="0" y="1558"/>
                  </a:lnTo>
                  <a:lnTo>
                    <a:pt x="0" y="1204"/>
                  </a:lnTo>
                  <a:close/>
                  <a:moveTo>
                    <a:pt x="218" y="618"/>
                  </a:moveTo>
                  <a:lnTo>
                    <a:pt x="218" y="775"/>
                  </a:lnTo>
                  <a:lnTo>
                    <a:pt x="1547" y="775"/>
                  </a:lnTo>
                  <a:lnTo>
                    <a:pt x="1547" y="618"/>
                  </a:lnTo>
                  <a:lnTo>
                    <a:pt x="218" y="618"/>
                  </a:lnTo>
                  <a:close/>
                  <a:moveTo>
                    <a:pt x="195" y="595"/>
                  </a:moveTo>
                  <a:lnTo>
                    <a:pt x="1569" y="595"/>
                  </a:lnTo>
                  <a:lnTo>
                    <a:pt x="1569" y="797"/>
                  </a:lnTo>
                  <a:lnTo>
                    <a:pt x="195" y="797"/>
                  </a:lnTo>
                  <a:lnTo>
                    <a:pt x="195" y="595"/>
                  </a:lnTo>
                  <a:close/>
                  <a:moveTo>
                    <a:pt x="218" y="288"/>
                  </a:moveTo>
                  <a:lnTo>
                    <a:pt x="218" y="429"/>
                  </a:lnTo>
                  <a:lnTo>
                    <a:pt x="1547" y="429"/>
                  </a:lnTo>
                  <a:lnTo>
                    <a:pt x="1547" y="288"/>
                  </a:lnTo>
                  <a:lnTo>
                    <a:pt x="218" y="288"/>
                  </a:lnTo>
                  <a:close/>
                  <a:moveTo>
                    <a:pt x="195" y="265"/>
                  </a:moveTo>
                  <a:lnTo>
                    <a:pt x="1569" y="265"/>
                  </a:lnTo>
                  <a:lnTo>
                    <a:pt x="1569" y="452"/>
                  </a:lnTo>
                  <a:lnTo>
                    <a:pt x="195" y="452"/>
                  </a:lnTo>
                  <a:lnTo>
                    <a:pt x="195" y="265"/>
                  </a:lnTo>
                  <a:close/>
                  <a:moveTo>
                    <a:pt x="243" y="0"/>
                  </a:moveTo>
                  <a:lnTo>
                    <a:pt x="1522" y="0"/>
                  </a:lnTo>
                  <a:lnTo>
                    <a:pt x="1562" y="3"/>
                  </a:lnTo>
                  <a:lnTo>
                    <a:pt x="1599" y="12"/>
                  </a:lnTo>
                  <a:lnTo>
                    <a:pt x="1635" y="24"/>
                  </a:lnTo>
                  <a:lnTo>
                    <a:pt x="1666" y="42"/>
                  </a:lnTo>
                  <a:lnTo>
                    <a:pt x="1694" y="64"/>
                  </a:lnTo>
                  <a:lnTo>
                    <a:pt x="1719" y="90"/>
                  </a:lnTo>
                  <a:lnTo>
                    <a:pt x="1739" y="118"/>
                  </a:lnTo>
                  <a:lnTo>
                    <a:pt x="1753" y="149"/>
                  </a:lnTo>
                  <a:lnTo>
                    <a:pt x="1763" y="182"/>
                  </a:lnTo>
                  <a:lnTo>
                    <a:pt x="1766" y="218"/>
                  </a:lnTo>
                  <a:lnTo>
                    <a:pt x="1766" y="3241"/>
                  </a:lnTo>
                  <a:lnTo>
                    <a:pt x="1763" y="3276"/>
                  </a:lnTo>
                  <a:lnTo>
                    <a:pt x="1753" y="3310"/>
                  </a:lnTo>
                  <a:lnTo>
                    <a:pt x="1739" y="3340"/>
                  </a:lnTo>
                  <a:lnTo>
                    <a:pt x="1719" y="3369"/>
                  </a:lnTo>
                  <a:lnTo>
                    <a:pt x="1694" y="3394"/>
                  </a:lnTo>
                  <a:lnTo>
                    <a:pt x="1666" y="3416"/>
                  </a:lnTo>
                  <a:lnTo>
                    <a:pt x="1635" y="3434"/>
                  </a:lnTo>
                  <a:lnTo>
                    <a:pt x="1599" y="3446"/>
                  </a:lnTo>
                  <a:lnTo>
                    <a:pt x="1562" y="3455"/>
                  </a:lnTo>
                  <a:lnTo>
                    <a:pt x="1522" y="3458"/>
                  </a:lnTo>
                  <a:lnTo>
                    <a:pt x="243" y="3458"/>
                  </a:lnTo>
                  <a:lnTo>
                    <a:pt x="204" y="3455"/>
                  </a:lnTo>
                  <a:lnTo>
                    <a:pt x="166" y="3446"/>
                  </a:lnTo>
                  <a:lnTo>
                    <a:pt x="131" y="3434"/>
                  </a:lnTo>
                  <a:lnTo>
                    <a:pt x="100" y="3416"/>
                  </a:lnTo>
                  <a:lnTo>
                    <a:pt x="71" y="3394"/>
                  </a:lnTo>
                  <a:lnTo>
                    <a:pt x="46" y="3369"/>
                  </a:lnTo>
                  <a:lnTo>
                    <a:pt x="27" y="3340"/>
                  </a:lnTo>
                  <a:lnTo>
                    <a:pt x="12" y="3310"/>
                  </a:lnTo>
                  <a:lnTo>
                    <a:pt x="3" y="3276"/>
                  </a:lnTo>
                  <a:lnTo>
                    <a:pt x="0" y="3241"/>
                  </a:lnTo>
                  <a:lnTo>
                    <a:pt x="0" y="2408"/>
                  </a:lnTo>
                  <a:lnTo>
                    <a:pt x="22" y="2408"/>
                  </a:lnTo>
                  <a:lnTo>
                    <a:pt x="22" y="3241"/>
                  </a:lnTo>
                  <a:lnTo>
                    <a:pt x="25" y="3272"/>
                  </a:lnTo>
                  <a:lnTo>
                    <a:pt x="33" y="3303"/>
                  </a:lnTo>
                  <a:lnTo>
                    <a:pt x="47" y="3330"/>
                  </a:lnTo>
                  <a:lnTo>
                    <a:pt x="65" y="3356"/>
                  </a:lnTo>
                  <a:lnTo>
                    <a:pt x="87" y="3378"/>
                  </a:lnTo>
                  <a:lnTo>
                    <a:pt x="112" y="3398"/>
                  </a:lnTo>
                  <a:lnTo>
                    <a:pt x="142" y="3414"/>
                  </a:lnTo>
                  <a:lnTo>
                    <a:pt x="173" y="3425"/>
                  </a:lnTo>
                  <a:lnTo>
                    <a:pt x="207" y="3433"/>
                  </a:lnTo>
                  <a:lnTo>
                    <a:pt x="243" y="3435"/>
                  </a:lnTo>
                  <a:lnTo>
                    <a:pt x="1522" y="3435"/>
                  </a:lnTo>
                  <a:lnTo>
                    <a:pt x="1558" y="3433"/>
                  </a:lnTo>
                  <a:lnTo>
                    <a:pt x="1591" y="3425"/>
                  </a:lnTo>
                  <a:lnTo>
                    <a:pt x="1624" y="3414"/>
                  </a:lnTo>
                  <a:lnTo>
                    <a:pt x="1652" y="3398"/>
                  </a:lnTo>
                  <a:lnTo>
                    <a:pt x="1678" y="3378"/>
                  </a:lnTo>
                  <a:lnTo>
                    <a:pt x="1700" y="3356"/>
                  </a:lnTo>
                  <a:lnTo>
                    <a:pt x="1719" y="3330"/>
                  </a:lnTo>
                  <a:lnTo>
                    <a:pt x="1731" y="3303"/>
                  </a:lnTo>
                  <a:lnTo>
                    <a:pt x="1740" y="3272"/>
                  </a:lnTo>
                  <a:lnTo>
                    <a:pt x="1743" y="3241"/>
                  </a:lnTo>
                  <a:lnTo>
                    <a:pt x="1743" y="218"/>
                  </a:lnTo>
                  <a:lnTo>
                    <a:pt x="1740" y="186"/>
                  </a:lnTo>
                  <a:lnTo>
                    <a:pt x="1731" y="156"/>
                  </a:lnTo>
                  <a:lnTo>
                    <a:pt x="1719" y="128"/>
                  </a:lnTo>
                  <a:lnTo>
                    <a:pt x="1700" y="103"/>
                  </a:lnTo>
                  <a:lnTo>
                    <a:pt x="1678" y="80"/>
                  </a:lnTo>
                  <a:lnTo>
                    <a:pt x="1652" y="61"/>
                  </a:lnTo>
                  <a:lnTo>
                    <a:pt x="1624" y="45"/>
                  </a:lnTo>
                  <a:lnTo>
                    <a:pt x="1591" y="33"/>
                  </a:lnTo>
                  <a:lnTo>
                    <a:pt x="1558" y="25"/>
                  </a:lnTo>
                  <a:lnTo>
                    <a:pt x="1522" y="23"/>
                  </a:lnTo>
                  <a:lnTo>
                    <a:pt x="243" y="23"/>
                  </a:lnTo>
                  <a:lnTo>
                    <a:pt x="207" y="25"/>
                  </a:lnTo>
                  <a:lnTo>
                    <a:pt x="173" y="33"/>
                  </a:lnTo>
                  <a:lnTo>
                    <a:pt x="142" y="45"/>
                  </a:lnTo>
                  <a:lnTo>
                    <a:pt x="112" y="61"/>
                  </a:lnTo>
                  <a:lnTo>
                    <a:pt x="87" y="80"/>
                  </a:lnTo>
                  <a:lnTo>
                    <a:pt x="65" y="103"/>
                  </a:lnTo>
                  <a:lnTo>
                    <a:pt x="47" y="128"/>
                  </a:lnTo>
                  <a:lnTo>
                    <a:pt x="33" y="156"/>
                  </a:lnTo>
                  <a:lnTo>
                    <a:pt x="25" y="186"/>
                  </a:lnTo>
                  <a:lnTo>
                    <a:pt x="22" y="218"/>
                  </a:lnTo>
                  <a:lnTo>
                    <a:pt x="22" y="1011"/>
                  </a:lnTo>
                  <a:lnTo>
                    <a:pt x="0" y="1011"/>
                  </a:lnTo>
                  <a:lnTo>
                    <a:pt x="0" y="218"/>
                  </a:lnTo>
                  <a:lnTo>
                    <a:pt x="3" y="182"/>
                  </a:lnTo>
                  <a:lnTo>
                    <a:pt x="12" y="149"/>
                  </a:lnTo>
                  <a:lnTo>
                    <a:pt x="27" y="118"/>
                  </a:lnTo>
                  <a:lnTo>
                    <a:pt x="46" y="90"/>
                  </a:lnTo>
                  <a:lnTo>
                    <a:pt x="71" y="64"/>
                  </a:lnTo>
                  <a:lnTo>
                    <a:pt x="100" y="42"/>
                  </a:lnTo>
                  <a:lnTo>
                    <a:pt x="131" y="24"/>
                  </a:lnTo>
                  <a:lnTo>
                    <a:pt x="166" y="12"/>
                  </a:lnTo>
                  <a:lnTo>
                    <a:pt x="204" y="3"/>
                  </a:lnTo>
                  <a:lnTo>
                    <a:pt x="243" y="0"/>
                  </a:lnTo>
                  <a:close/>
                </a:path>
              </a:pathLst>
            </a:custGeom>
            <a:solidFill>
              <a:srgbClr val="FFFFFF"/>
            </a:solid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sp>
          <p:nvSpPr>
            <p:cNvPr id="22" name="Freeform 7"/>
            <p:cNvSpPr>
              <a:spLocks noEditPoints="1"/>
            </p:cNvSpPr>
            <p:nvPr/>
          </p:nvSpPr>
          <p:spPr bwMode="auto">
            <a:xfrm>
              <a:off x="6432216" y="2324847"/>
              <a:ext cx="477325" cy="589055"/>
            </a:xfrm>
            <a:custGeom>
              <a:avLst/>
              <a:gdLst>
                <a:gd name="T0" fmla="*/ 630 w 1202"/>
                <a:gd name="T1" fmla="*/ 234 h 1478"/>
                <a:gd name="T2" fmla="*/ 596 w 1202"/>
                <a:gd name="T3" fmla="*/ 255 h 1478"/>
                <a:gd name="T4" fmla="*/ 555 w 1202"/>
                <a:gd name="T5" fmla="*/ 347 h 1478"/>
                <a:gd name="T6" fmla="*/ 927 w 1202"/>
                <a:gd name="T7" fmla="*/ 616 h 1478"/>
                <a:gd name="T8" fmla="*/ 967 w 1202"/>
                <a:gd name="T9" fmla="*/ 468 h 1478"/>
                <a:gd name="T10" fmla="*/ 981 w 1202"/>
                <a:gd name="T11" fmla="*/ 375 h 1478"/>
                <a:gd name="T12" fmla="*/ 965 w 1202"/>
                <a:gd name="T13" fmla="*/ 331 h 1478"/>
                <a:gd name="T14" fmla="*/ 935 w 1202"/>
                <a:gd name="T15" fmla="*/ 292 h 1478"/>
                <a:gd name="T16" fmla="*/ 846 w 1202"/>
                <a:gd name="T17" fmla="*/ 258 h 1478"/>
                <a:gd name="T18" fmla="*/ 721 w 1202"/>
                <a:gd name="T19" fmla="*/ 226 h 1478"/>
                <a:gd name="T20" fmla="*/ 697 w 1202"/>
                <a:gd name="T21" fmla="*/ 199 h 1478"/>
                <a:gd name="T22" fmla="*/ 824 w 1202"/>
                <a:gd name="T23" fmla="*/ 229 h 1478"/>
                <a:gd name="T24" fmla="*/ 930 w 1202"/>
                <a:gd name="T25" fmla="*/ 264 h 1478"/>
                <a:gd name="T26" fmla="*/ 985 w 1202"/>
                <a:gd name="T27" fmla="*/ 319 h 1478"/>
                <a:gd name="T28" fmla="*/ 1004 w 1202"/>
                <a:gd name="T29" fmla="*/ 390 h 1478"/>
                <a:gd name="T30" fmla="*/ 984 w 1202"/>
                <a:gd name="T31" fmla="*/ 495 h 1478"/>
                <a:gd name="T32" fmla="*/ 484 w 1202"/>
                <a:gd name="T33" fmla="*/ 517 h 1478"/>
                <a:gd name="T34" fmla="*/ 541 w 1202"/>
                <a:gd name="T35" fmla="*/ 314 h 1478"/>
                <a:gd name="T36" fmla="*/ 586 w 1202"/>
                <a:gd name="T37" fmla="*/ 233 h 1478"/>
                <a:gd name="T38" fmla="*/ 651 w 1202"/>
                <a:gd name="T39" fmla="*/ 199 h 1478"/>
                <a:gd name="T40" fmla="*/ 592 w 1202"/>
                <a:gd name="T41" fmla="*/ 32 h 1478"/>
                <a:gd name="T42" fmla="*/ 463 w 1202"/>
                <a:gd name="T43" fmla="*/ 106 h 1478"/>
                <a:gd name="T44" fmla="*/ 389 w 1202"/>
                <a:gd name="T45" fmla="*/ 230 h 1478"/>
                <a:gd name="T46" fmla="*/ 342 w 1202"/>
                <a:gd name="T47" fmla="*/ 380 h 1478"/>
                <a:gd name="T48" fmla="*/ 253 w 1202"/>
                <a:gd name="T49" fmla="*/ 477 h 1478"/>
                <a:gd name="T50" fmla="*/ 190 w 1202"/>
                <a:gd name="T51" fmla="*/ 529 h 1478"/>
                <a:gd name="T52" fmla="*/ 31 w 1202"/>
                <a:gd name="T53" fmla="*/ 1172 h 1478"/>
                <a:gd name="T54" fmla="*/ 92 w 1202"/>
                <a:gd name="T55" fmla="*/ 1228 h 1478"/>
                <a:gd name="T56" fmla="*/ 920 w 1202"/>
                <a:gd name="T57" fmla="*/ 1456 h 1478"/>
                <a:gd name="T58" fmla="*/ 973 w 1202"/>
                <a:gd name="T59" fmla="*/ 1438 h 1478"/>
                <a:gd name="T60" fmla="*/ 1169 w 1202"/>
                <a:gd name="T61" fmla="*/ 802 h 1478"/>
                <a:gd name="T62" fmla="*/ 1147 w 1202"/>
                <a:gd name="T63" fmla="*/ 734 h 1478"/>
                <a:gd name="T64" fmla="*/ 1134 w 1202"/>
                <a:gd name="T65" fmla="*/ 601 h 1478"/>
                <a:gd name="T66" fmla="*/ 1176 w 1202"/>
                <a:gd name="T67" fmla="*/ 411 h 1478"/>
                <a:gd name="T68" fmla="*/ 1150 w 1202"/>
                <a:gd name="T69" fmla="*/ 233 h 1478"/>
                <a:gd name="T70" fmla="*/ 1022 w 1202"/>
                <a:gd name="T71" fmla="*/ 114 h 1478"/>
                <a:gd name="T72" fmla="*/ 820 w 1202"/>
                <a:gd name="T73" fmla="*/ 40 h 1478"/>
                <a:gd name="T74" fmla="*/ 678 w 1202"/>
                <a:gd name="T75" fmla="*/ 0 h 1478"/>
                <a:gd name="T76" fmla="*/ 880 w 1202"/>
                <a:gd name="T77" fmla="*/ 32 h 1478"/>
                <a:gd name="T78" fmla="*/ 1056 w 1202"/>
                <a:gd name="T79" fmla="*/ 109 h 1478"/>
                <a:gd name="T80" fmla="*/ 1170 w 1202"/>
                <a:gd name="T81" fmla="*/ 222 h 1478"/>
                <a:gd name="T82" fmla="*/ 1202 w 1202"/>
                <a:gd name="T83" fmla="*/ 348 h 1478"/>
                <a:gd name="T84" fmla="*/ 1181 w 1202"/>
                <a:gd name="T85" fmla="*/ 518 h 1478"/>
                <a:gd name="T86" fmla="*/ 1149 w 1202"/>
                <a:gd name="T87" fmla="*/ 706 h 1478"/>
                <a:gd name="T88" fmla="*/ 1191 w 1202"/>
                <a:gd name="T89" fmla="*/ 771 h 1478"/>
                <a:gd name="T90" fmla="*/ 1018 w 1202"/>
                <a:gd name="T91" fmla="*/ 1419 h 1478"/>
                <a:gd name="T92" fmla="*/ 944 w 1202"/>
                <a:gd name="T93" fmla="*/ 1476 h 1478"/>
                <a:gd name="T94" fmla="*/ 880 w 1202"/>
                <a:gd name="T95" fmla="*/ 1473 h 1478"/>
                <a:gd name="T96" fmla="*/ 40 w 1202"/>
                <a:gd name="T97" fmla="*/ 1221 h 1478"/>
                <a:gd name="T98" fmla="*/ 0 w 1202"/>
                <a:gd name="T99" fmla="*/ 1134 h 1478"/>
                <a:gd name="T100" fmla="*/ 188 w 1202"/>
                <a:gd name="T101" fmla="*/ 489 h 1478"/>
                <a:gd name="T102" fmla="*/ 272 w 1202"/>
                <a:gd name="T103" fmla="*/ 448 h 1478"/>
                <a:gd name="T104" fmla="*/ 343 w 1202"/>
                <a:gd name="T105" fmla="*/ 293 h 1478"/>
                <a:gd name="T106" fmla="*/ 403 w 1202"/>
                <a:gd name="T107" fmla="*/ 150 h 1478"/>
                <a:gd name="T108" fmla="*/ 507 w 1202"/>
                <a:gd name="T109" fmla="*/ 38 h 1478"/>
                <a:gd name="T110" fmla="*/ 630 w 1202"/>
                <a:gd name="T111" fmla="*/ 2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2" h="1478">
                  <a:moveTo>
                    <a:pt x="673" y="220"/>
                  </a:moveTo>
                  <a:lnTo>
                    <a:pt x="655" y="222"/>
                  </a:lnTo>
                  <a:lnTo>
                    <a:pt x="641" y="226"/>
                  </a:lnTo>
                  <a:lnTo>
                    <a:pt x="630" y="234"/>
                  </a:lnTo>
                  <a:lnTo>
                    <a:pt x="628" y="237"/>
                  </a:lnTo>
                  <a:lnTo>
                    <a:pt x="623" y="237"/>
                  </a:lnTo>
                  <a:lnTo>
                    <a:pt x="609" y="244"/>
                  </a:lnTo>
                  <a:lnTo>
                    <a:pt x="596" y="255"/>
                  </a:lnTo>
                  <a:lnTo>
                    <a:pt x="584" y="271"/>
                  </a:lnTo>
                  <a:lnTo>
                    <a:pt x="574" y="293"/>
                  </a:lnTo>
                  <a:lnTo>
                    <a:pt x="564" y="318"/>
                  </a:lnTo>
                  <a:lnTo>
                    <a:pt x="555" y="347"/>
                  </a:lnTo>
                  <a:lnTo>
                    <a:pt x="546" y="378"/>
                  </a:lnTo>
                  <a:lnTo>
                    <a:pt x="536" y="413"/>
                  </a:lnTo>
                  <a:lnTo>
                    <a:pt x="512" y="501"/>
                  </a:lnTo>
                  <a:lnTo>
                    <a:pt x="927" y="616"/>
                  </a:lnTo>
                  <a:lnTo>
                    <a:pt x="946" y="548"/>
                  </a:lnTo>
                  <a:lnTo>
                    <a:pt x="953" y="522"/>
                  </a:lnTo>
                  <a:lnTo>
                    <a:pt x="961" y="495"/>
                  </a:lnTo>
                  <a:lnTo>
                    <a:pt x="967" y="468"/>
                  </a:lnTo>
                  <a:lnTo>
                    <a:pt x="973" y="442"/>
                  </a:lnTo>
                  <a:lnTo>
                    <a:pt x="978" y="418"/>
                  </a:lnTo>
                  <a:lnTo>
                    <a:pt x="980" y="396"/>
                  </a:lnTo>
                  <a:lnTo>
                    <a:pt x="981" y="375"/>
                  </a:lnTo>
                  <a:lnTo>
                    <a:pt x="980" y="358"/>
                  </a:lnTo>
                  <a:lnTo>
                    <a:pt x="974" y="343"/>
                  </a:lnTo>
                  <a:lnTo>
                    <a:pt x="967" y="334"/>
                  </a:lnTo>
                  <a:lnTo>
                    <a:pt x="965" y="331"/>
                  </a:lnTo>
                  <a:lnTo>
                    <a:pt x="964" y="328"/>
                  </a:lnTo>
                  <a:lnTo>
                    <a:pt x="958" y="314"/>
                  </a:lnTo>
                  <a:lnTo>
                    <a:pt x="948" y="302"/>
                  </a:lnTo>
                  <a:lnTo>
                    <a:pt x="935" y="292"/>
                  </a:lnTo>
                  <a:lnTo>
                    <a:pt x="917" y="283"/>
                  </a:lnTo>
                  <a:lnTo>
                    <a:pt x="896" y="274"/>
                  </a:lnTo>
                  <a:lnTo>
                    <a:pt x="871" y="267"/>
                  </a:lnTo>
                  <a:lnTo>
                    <a:pt x="846" y="258"/>
                  </a:lnTo>
                  <a:lnTo>
                    <a:pt x="818" y="251"/>
                  </a:lnTo>
                  <a:lnTo>
                    <a:pt x="782" y="241"/>
                  </a:lnTo>
                  <a:lnTo>
                    <a:pt x="750" y="232"/>
                  </a:lnTo>
                  <a:lnTo>
                    <a:pt x="721" y="226"/>
                  </a:lnTo>
                  <a:lnTo>
                    <a:pt x="695" y="222"/>
                  </a:lnTo>
                  <a:lnTo>
                    <a:pt x="673" y="220"/>
                  </a:lnTo>
                  <a:close/>
                  <a:moveTo>
                    <a:pt x="673" y="196"/>
                  </a:moveTo>
                  <a:lnTo>
                    <a:pt x="697" y="199"/>
                  </a:lnTo>
                  <a:lnTo>
                    <a:pt x="723" y="203"/>
                  </a:lnTo>
                  <a:lnTo>
                    <a:pt x="753" y="209"/>
                  </a:lnTo>
                  <a:lnTo>
                    <a:pt x="786" y="218"/>
                  </a:lnTo>
                  <a:lnTo>
                    <a:pt x="824" y="229"/>
                  </a:lnTo>
                  <a:lnTo>
                    <a:pt x="854" y="237"/>
                  </a:lnTo>
                  <a:lnTo>
                    <a:pt x="882" y="246"/>
                  </a:lnTo>
                  <a:lnTo>
                    <a:pt x="907" y="254"/>
                  </a:lnTo>
                  <a:lnTo>
                    <a:pt x="930" y="264"/>
                  </a:lnTo>
                  <a:lnTo>
                    <a:pt x="950" y="275"/>
                  </a:lnTo>
                  <a:lnTo>
                    <a:pt x="966" y="288"/>
                  </a:lnTo>
                  <a:lnTo>
                    <a:pt x="978" y="302"/>
                  </a:lnTo>
                  <a:lnTo>
                    <a:pt x="985" y="319"/>
                  </a:lnTo>
                  <a:lnTo>
                    <a:pt x="994" y="332"/>
                  </a:lnTo>
                  <a:lnTo>
                    <a:pt x="1001" y="349"/>
                  </a:lnTo>
                  <a:lnTo>
                    <a:pt x="1004" y="368"/>
                  </a:lnTo>
                  <a:lnTo>
                    <a:pt x="1004" y="390"/>
                  </a:lnTo>
                  <a:lnTo>
                    <a:pt x="1001" y="413"/>
                  </a:lnTo>
                  <a:lnTo>
                    <a:pt x="997" y="439"/>
                  </a:lnTo>
                  <a:lnTo>
                    <a:pt x="991" y="466"/>
                  </a:lnTo>
                  <a:lnTo>
                    <a:pt x="984" y="495"/>
                  </a:lnTo>
                  <a:lnTo>
                    <a:pt x="977" y="524"/>
                  </a:lnTo>
                  <a:lnTo>
                    <a:pt x="968" y="554"/>
                  </a:lnTo>
                  <a:lnTo>
                    <a:pt x="943" y="645"/>
                  </a:lnTo>
                  <a:lnTo>
                    <a:pt x="484" y="517"/>
                  </a:lnTo>
                  <a:lnTo>
                    <a:pt x="514" y="406"/>
                  </a:lnTo>
                  <a:lnTo>
                    <a:pt x="523" y="373"/>
                  </a:lnTo>
                  <a:lnTo>
                    <a:pt x="533" y="342"/>
                  </a:lnTo>
                  <a:lnTo>
                    <a:pt x="541" y="314"/>
                  </a:lnTo>
                  <a:lnTo>
                    <a:pt x="551" y="289"/>
                  </a:lnTo>
                  <a:lnTo>
                    <a:pt x="561" y="267"/>
                  </a:lnTo>
                  <a:lnTo>
                    <a:pt x="573" y="248"/>
                  </a:lnTo>
                  <a:lnTo>
                    <a:pt x="586" y="233"/>
                  </a:lnTo>
                  <a:lnTo>
                    <a:pt x="599" y="223"/>
                  </a:lnTo>
                  <a:lnTo>
                    <a:pt x="616" y="216"/>
                  </a:lnTo>
                  <a:lnTo>
                    <a:pt x="632" y="206"/>
                  </a:lnTo>
                  <a:lnTo>
                    <a:pt x="651" y="199"/>
                  </a:lnTo>
                  <a:lnTo>
                    <a:pt x="673" y="196"/>
                  </a:lnTo>
                  <a:close/>
                  <a:moveTo>
                    <a:pt x="678" y="22"/>
                  </a:moveTo>
                  <a:lnTo>
                    <a:pt x="633" y="25"/>
                  </a:lnTo>
                  <a:lnTo>
                    <a:pt x="592" y="32"/>
                  </a:lnTo>
                  <a:lnTo>
                    <a:pt x="554" y="42"/>
                  </a:lnTo>
                  <a:lnTo>
                    <a:pt x="519" y="57"/>
                  </a:lnTo>
                  <a:lnTo>
                    <a:pt x="489" y="80"/>
                  </a:lnTo>
                  <a:lnTo>
                    <a:pt x="463" y="106"/>
                  </a:lnTo>
                  <a:lnTo>
                    <a:pt x="440" y="133"/>
                  </a:lnTo>
                  <a:lnTo>
                    <a:pt x="420" y="164"/>
                  </a:lnTo>
                  <a:lnTo>
                    <a:pt x="404" y="195"/>
                  </a:lnTo>
                  <a:lnTo>
                    <a:pt x="389" y="230"/>
                  </a:lnTo>
                  <a:lnTo>
                    <a:pt x="376" y="265"/>
                  </a:lnTo>
                  <a:lnTo>
                    <a:pt x="365" y="302"/>
                  </a:lnTo>
                  <a:lnTo>
                    <a:pt x="353" y="340"/>
                  </a:lnTo>
                  <a:lnTo>
                    <a:pt x="342" y="380"/>
                  </a:lnTo>
                  <a:lnTo>
                    <a:pt x="317" y="467"/>
                  </a:lnTo>
                  <a:lnTo>
                    <a:pt x="309" y="467"/>
                  </a:lnTo>
                  <a:lnTo>
                    <a:pt x="280" y="470"/>
                  </a:lnTo>
                  <a:lnTo>
                    <a:pt x="253" y="477"/>
                  </a:lnTo>
                  <a:lnTo>
                    <a:pt x="230" y="486"/>
                  </a:lnTo>
                  <a:lnTo>
                    <a:pt x="211" y="498"/>
                  </a:lnTo>
                  <a:lnTo>
                    <a:pt x="199" y="512"/>
                  </a:lnTo>
                  <a:lnTo>
                    <a:pt x="190" y="529"/>
                  </a:lnTo>
                  <a:lnTo>
                    <a:pt x="26" y="1117"/>
                  </a:lnTo>
                  <a:lnTo>
                    <a:pt x="23" y="1135"/>
                  </a:lnTo>
                  <a:lnTo>
                    <a:pt x="25" y="1154"/>
                  </a:lnTo>
                  <a:lnTo>
                    <a:pt x="31" y="1172"/>
                  </a:lnTo>
                  <a:lnTo>
                    <a:pt x="42" y="1188"/>
                  </a:lnTo>
                  <a:lnTo>
                    <a:pt x="56" y="1204"/>
                  </a:lnTo>
                  <a:lnTo>
                    <a:pt x="72" y="1218"/>
                  </a:lnTo>
                  <a:lnTo>
                    <a:pt x="92" y="1228"/>
                  </a:lnTo>
                  <a:lnTo>
                    <a:pt x="113" y="1236"/>
                  </a:lnTo>
                  <a:lnTo>
                    <a:pt x="886" y="1451"/>
                  </a:lnTo>
                  <a:lnTo>
                    <a:pt x="903" y="1455"/>
                  </a:lnTo>
                  <a:lnTo>
                    <a:pt x="920" y="1456"/>
                  </a:lnTo>
                  <a:lnTo>
                    <a:pt x="920" y="1456"/>
                  </a:lnTo>
                  <a:lnTo>
                    <a:pt x="940" y="1454"/>
                  </a:lnTo>
                  <a:lnTo>
                    <a:pt x="958" y="1448"/>
                  </a:lnTo>
                  <a:lnTo>
                    <a:pt x="973" y="1438"/>
                  </a:lnTo>
                  <a:lnTo>
                    <a:pt x="986" y="1425"/>
                  </a:lnTo>
                  <a:lnTo>
                    <a:pt x="998" y="1409"/>
                  </a:lnTo>
                  <a:lnTo>
                    <a:pt x="1005" y="1389"/>
                  </a:lnTo>
                  <a:lnTo>
                    <a:pt x="1169" y="802"/>
                  </a:lnTo>
                  <a:lnTo>
                    <a:pt x="1170" y="784"/>
                  </a:lnTo>
                  <a:lnTo>
                    <a:pt x="1167" y="766"/>
                  </a:lnTo>
                  <a:lnTo>
                    <a:pt x="1158" y="749"/>
                  </a:lnTo>
                  <a:lnTo>
                    <a:pt x="1147" y="734"/>
                  </a:lnTo>
                  <a:lnTo>
                    <a:pt x="1132" y="721"/>
                  </a:lnTo>
                  <a:lnTo>
                    <a:pt x="1114" y="714"/>
                  </a:lnTo>
                  <a:lnTo>
                    <a:pt x="1104" y="711"/>
                  </a:lnTo>
                  <a:lnTo>
                    <a:pt x="1134" y="601"/>
                  </a:lnTo>
                  <a:lnTo>
                    <a:pt x="1148" y="551"/>
                  </a:lnTo>
                  <a:lnTo>
                    <a:pt x="1161" y="504"/>
                  </a:lnTo>
                  <a:lnTo>
                    <a:pt x="1170" y="457"/>
                  </a:lnTo>
                  <a:lnTo>
                    <a:pt x="1176" y="411"/>
                  </a:lnTo>
                  <a:lnTo>
                    <a:pt x="1178" y="367"/>
                  </a:lnTo>
                  <a:lnTo>
                    <a:pt x="1176" y="321"/>
                  </a:lnTo>
                  <a:lnTo>
                    <a:pt x="1167" y="277"/>
                  </a:lnTo>
                  <a:lnTo>
                    <a:pt x="1150" y="233"/>
                  </a:lnTo>
                  <a:lnTo>
                    <a:pt x="1127" y="200"/>
                  </a:lnTo>
                  <a:lnTo>
                    <a:pt x="1096" y="169"/>
                  </a:lnTo>
                  <a:lnTo>
                    <a:pt x="1062" y="140"/>
                  </a:lnTo>
                  <a:lnTo>
                    <a:pt x="1022" y="114"/>
                  </a:lnTo>
                  <a:lnTo>
                    <a:pt x="977" y="90"/>
                  </a:lnTo>
                  <a:lnTo>
                    <a:pt x="927" y="70"/>
                  </a:lnTo>
                  <a:lnTo>
                    <a:pt x="874" y="53"/>
                  </a:lnTo>
                  <a:lnTo>
                    <a:pt x="820" y="40"/>
                  </a:lnTo>
                  <a:lnTo>
                    <a:pt x="769" y="31"/>
                  </a:lnTo>
                  <a:lnTo>
                    <a:pt x="722" y="24"/>
                  </a:lnTo>
                  <a:lnTo>
                    <a:pt x="678" y="22"/>
                  </a:lnTo>
                  <a:close/>
                  <a:moveTo>
                    <a:pt x="678" y="0"/>
                  </a:moveTo>
                  <a:lnTo>
                    <a:pt x="724" y="2"/>
                  </a:lnTo>
                  <a:lnTo>
                    <a:pt x="773" y="8"/>
                  </a:lnTo>
                  <a:lnTo>
                    <a:pt x="825" y="18"/>
                  </a:lnTo>
                  <a:lnTo>
                    <a:pt x="880" y="32"/>
                  </a:lnTo>
                  <a:lnTo>
                    <a:pt x="929" y="46"/>
                  </a:lnTo>
                  <a:lnTo>
                    <a:pt x="976" y="65"/>
                  </a:lnTo>
                  <a:lnTo>
                    <a:pt x="1018" y="86"/>
                  </a:lnTo>
                  <a:lnTo>
                    <a:pt x="1056" y="109"/>
                  </a:lnTo>
                  <a:lnTo>
                    <a:pt x="1091" y="135"/>
                  </a:lnTo>
                  <a:lnTo>
                    <a:pt x="1122" y="162"/>
                  </a:lnTo>
                  <a:lnTo>
                    <a:pt x="1148" y="191"/>
                  </a:lnTo>
                  <a:lnTo>
                    <a:pt x="1170" y="222"/>
                  </a:lnTo>
                  <a:lnTo>
                    <a:pt x="1171" y="223"/>
                  </a:lnTo>
                  <a:lnTo>
                    <a:pt x="1187" y="265"/>
                  </a:lnTo>
                  <a:lnTo>
                    <a:pt x="1196" y="307"/>
                  </a:lnTo>
                  <a:lnTo>
                    <a:pt x="1202" y="348"/>
                  </a:lnTo>
                  <a:lnTo>
                    <a:pt x="1202" y="390"/>
                  </a:lnTo>
                  <a:lnTo>
                    <a:pt x="1197" y="432"/>
                  </a:lnTo>
                  <a:lnTo>
                    <a:pt x="1190" y="474"/>
                  </a:lnTo>
                  <a:lnTo>
                    <a:pt x="1181" y="518"/>
                  </a:lnTo>
                  <a:lnTo>
                    <a:pt x="1169" y="562"/>
                  </a:lnTo>
                  <a:lnTo>
                    <a:pt x="1156" y="607"/>
                  </a:lnTo>
                  <a:lnTo>
                    <a:pt x="1132" y="696"/>
                  </a:lnTo>
                  <a:lnTo>
                    <a:pt x="1149" y="706"/>
                  </a:lnTo>
                  <a:lnTo>
                    <a:pt x="1164" y="718"/>
                  </a:lnTo>
                  <a:lnTo>
                    <a:pt x="1176" y="735"/>
                  </a:lnTo>
                  <a:lnTo>
                    <a:pt x="1186" y="752"/>
                  </a:lnTo>
                  <a:lnTo>
                    <a:pt x="1191" y="771"/>
                  </a:lnTo>
                  <a:lnTo>
                    <a:pt x="1193" y="790"/>
                  </a:lnTo>
                  <a:lnTo>
                    <a:pt x="1191" y="808"/>
                  </a:lnTo>
                  <a:lnTo>
                    <a:pt x="1027" y="1395"/>
                  </a:lnTo>
                  <a:lnTo>
                    <a:pt x="1018" y="1419"/>
                  </a:lnTo>
                  <a:lnTo>
                    <a:pt x="1004" y="1440"/>
                  </a:lnTo>
                  <a:lnTo>
                    <a:pt x="987" y="1456"/>
                  </a:lnTo>
                  <a:lnTo>
                    <a:pt x="967" y="1469"/>
                  </a:lnTo>
                  <a:lnTo>
                    <a:pt x="944" y="1476"/>
                  </a:lnTo>
                  <a:lnTo>
                    <a:pt x="920" y="1478"/>
                  </a:lnTo>
                  <a:lnTo>
                    <a:pt x="920" y="1478"/>
                  </a:lnTo>
                  <a:lnTo>
                    <a:pt x="900" y="1477"/>
                  </a:lnTo>
                  <a:lnTo>
                    <a:pt x="880" y="1473"/>
                  </a:lnTo>
                  <a:lnTo>
                    <a:pt x="107" y="1258"/>
                  </a:lnTo>
                  <a:lnTo>
                    <a:pt x="83" y="1248"/>
                  </a:lnTo>
                  <a:lnTo>
                    <a:pt x="60" y="1236"/>
                  </a:lnTo>
                  <a:lnTo>
                    <a:pt x="40" y="1221"/>
                  </a:lnTo>
                  <a:lnTo>
                    <a:pt x="24" y="1203"/>
                  </a:lnTo>
                  <a:lnTo>
                    <a:pt x="10" y="1181"/>
                  </a:lnTo>
                  <a:lnTo>
                    <a:pt x="2" y="1158"/>
                  </a:lnTo>
                  <a:lnTo>
                    <a:pt x="0" y="1134"/>
                  </a:lnTo>
                  <a:lnTo>
                    <a:pt x="4" y="1111"/>
                  </a:lnTo>
                  <a:lnTo>
                    <a:pt x="168" y="523"/>
                  </a:lnTo>
                  <a:lnTo>
                    <a:pt x="176" y="505"/>
                  </a:lnTo>
                  <a:lnTo>
                    <a:pt x="188" y="489"/>
                  </a:lnTo>
                  <a:lnTo>
                    <a:pt x="204" y="476"/>
                  </a:lnTo>
                  <a:lnTo>
                    <a:pt x="223" y="464"/>
                  </a:lnTo>
                  <a:lnTo>
                    <a:pt x="246" y="455"/>
                  </a:lnTo>
                  <a:lnTo>
                    <a:pt x="272" y="448"/>
                  </a:lnTo>
                  <a:lnTo>
                    <a:pt x="300" y="445"/>
                  </a:lnTo>
                  <a:lnTo>
                    <a:pt x="320" y="374"/>
                  </a:lnTo>
                  <a:lnTo>
                    <a:pt x="331" y="333"/>
                  </a:lnTo>
                  <a:lnTo>
                    <a:pt x="343" y="293"/>
                  </a:lnTo>
                  <a:lnTo>
                    <a:pt x="355" y="255"/>
                  </a:lnTo>
                  <a:lnTo>
                    <a:pt x="369" y="218"/>
                  </a:lnTo>
                  <a:lnTo>
                    <a:pt x="385" y="183"/>
                  </a:lnTo>
                  <a:lnTo>
                    <a:pt x="403" y="150"/>
                  </a:lnTo>
                  <a:lnTo>
                    <a:pt x="423" y="119"/>
                  </a:lnTo>
                  <a:lnTo>
                    <a:pt x="447" y="89"/>
                  </a:lnTo>
                  <a:lnTo>
                    <a:pt x="475" y="62"/>
                  </a:lnTo>
                  <a:lnTo>
                    <a:pt x="507" y="38"/>
                  </a:lnTo>
                  <a:lnTo>
                    <a:pt x="508" y="37"/>
                  </a:lnTo>
                  <a:lnTo>
                    <a:pt x="546" y="21"/>
                  </a:lnTo>
                  <a:lnTo>
                    <a:pt x="586" y="10"/>
                  </a:lnTo>
                  <a:lnTo>
                    <a:pt x="630" y="2"/>
                  </a:lnTo>
                  <a:lnTo>
                    <a:pt x="678" y="0"/>
                  </a:lnTo>
                  <a:close/>
                </a:path>
              </a:pathLst>
            </a:custGeom>
            <a:solidFill>
              <a:srgbClr val="FFFFFF"/>
            </a:solidFill>
            <a:ln w="0">
              <a:solidFill>
                <a:schemeClr val="bg1">
                  <a:lumMod val="95000"/>
                </a:schemeClr>
              </a:solidFill>
              <a:prstDash val="solid"/>
              <a:round/>
            </a:ln>
          </p:spPr>
          <p:txBody>
            <a:bodyPr lIns="121821" tIns="60909" rIns="121821" bIns="60909"/>
            <a:lstStyle/>
            <a:p>
              <a:pPr defTabSz="1242060">
                <a:lnSpc>
                  <a:spcPct val="130000"/>
                </a:lnSpc>
                <a:defRPr/>
              </a:pPr>
              <a:endParaRPr lang="en-GB" sz="2400" dirty="0">
                <a:solidFill>
                  <a:srgbClr val="505050"/>
                </a:solidFill>
                <a:cs typeface="+mn-ea"/>
                <a:sym typeface="+mn-lt"/>
              </a:endParaRPr>
            </a:p>
          </p:txBody>
        </p:sp>
      </p:grpSp>
      <p:sp>
        <p:nvSpPr>
          <p:cNvPr id="23" name="TextBox 22"/>
          <p:cNvSpPr txBox="1">
            <a:spLocks noChangeArrowheads="1"/>
          </p:cNvSpPr>
          <p:nvPr/>
        </p:nvSpPr>
        <p:spPr bwMode="auto">
          <a:xfrm>
            <a:off x="2639639" y="3033912"/>
            <a:ext cx="992579" cy="390171"/>
          </a:xfrm>
          <a:prstGeom prst="rect">
            <a:avLst/>
          </a:prstGeom>
          <a:noFill/>
          <a:ln w="9525">
            <a:noFill/>
            <a:miter lim="800000"/>
          </a:ln>
        </p:spPr>
        <p:txBody>
          <a:bodyPr wrap="none">
            <a:spAutoFit/>
          </a:bodyPr>
          <a:lstStyle/>
          <a:p>
            <a:pPr algn="l">
              <a:lnSpc>
                <a:spcPct val="130000"/>
              </a:lnSpc>
            </a:pPr>
            <a:r>
              <a:rPr lang="zh-CN" altLang="en-US" sz="1600" dirty="0">
                <a:solidFill>
                  <a:schemeClr val="bg1"/>
                </a:solidFill>
                <a:cs typeface="+mn-ea"/>
                <a:sym typeface="+mn-lt"/>
              </a:rPr>
              <a:t>添加标题</a:t>
            </a:r>
            <a:endParaRPr lang="zh-CN" altLang="en-US" sz="1600" dirty="0">
              <a:solidFill>
                <a:schemeClr val="bg1"/>
              </a:solidFill>
              <a:cs typeface="+mn-ea"/>
              <a:sym typeface="+mn-lt"/>
            </a:endParaRPr>
          </a:p>
        </p:txBody>
      </p:sp>
      <p:sp>
        <p:nvSpPr>
          <p:cNvPr id="24" name="TextBox 23"/>
          <p:cNvSpPr txBox="1">
            <a:spLocks noChangeArrowheads="1"/>
          </p:cNvSpPr>
          <p:nvPr/>
        </p:nvSpPr>
        <p:spPr bwMode="auto">
          <a:xfrm>
            <a:off x="8399579" y="3033912"/>
            <a:ext cx="992579" cy="390171"/>
          </a:xfrm>
          <a:prstGeom prst="rect">
            <a:avLst/>
          </a:prstGeom>
          <a:noFill/>
          <a:ln w="9525">
            <a:noFill/>
            <a:miter lim="800000"/>
          </a:ln>
        </p:spPr>
        <p:txBody>
          <a:bodyPr wrap="none">
            <a:spAutoFit/>
          </a:bodyPr>
          <a:lstStyle/>
          <a:p>
            <a:pPr algn="l">
              <a:lnSpc>
                <a:spcPct val="130000"/>
              </a:lnSpc>
            </a:pPr>
            <a:r>
              <a:rPr lang="zh-CN" altLang="en-US" sz="1600" dirty="0">
                <a:solidFill>
                  <a:schemeClr val="bg1"/>
                </a:solidFill>
                <a:cs typeface="+mn-ea"/>
                <a:sym typeface="+mn-lt"/>
              </a:rPr>
              <a:t>添加标题</a:t>
            </a:r>
            <a:endParaRPr lang="zh-CN" altLang="en-US" sz="1600" dirty="0">
              <a:solidFill>
                <a:schemeClr val="bg1"/>
              </a:solidFill>
              <a:cs typeface="+mn-ea"/>
              <a:sym typeface="+mn-lt"/>
            </a:endParaRPr>
          </a:p>
        </p:txBody>
      </p:sp>
      <p:sp>
        <p:nvSpPr>
          <p:cNvPr id="25" name="TextBox 24"/>
          <p:cNvSpPr txBox="1">
            <a:spLocks noChangeArrowheads="1"/>
          </p:cNvSpPr>
          <p:nvPr/>
        </p:nvSpPr>
        <p:spPr bwMode="auto">
          <a:xfrm>
            <a:off x="5501629" y="3998784"/>
            <a:ext cx="992579" cy="390171"/>
          </a:xfrm>
          <a:prstGeom prst="rect">
            <a:avLst/>
          </a:prstGeom>
          <a:noFill/>
          <a:ln w="9525">
            <a:noFill/>
            <a:miter lim="800000"/>
          </a:ln>
        </p:spPr>
        <p:txBody>
          <a:bodyPr wrap="none">
            <a:spAutoFit/>
          </a:bodyPr>
          <a:lstStyle/>
          <a:p>
            <a:pPr algn="l">
              <a:lnSpc>
                <a:spcPct val="130000"/>
              </a:lnSpc>
            </a:pPr>
            <a:r>
              <a:rPr lang="zh-CN" altLang="en-US" sz="1600" dirty="0">
                <a:solidFill>
                  <a:schemeClr val="bg1"/>
                </a:solidFill>
                <a:cs typeface="+mn-ea"/>
                <a:sym typeface="+mn-lt"/>
              </a:rPr>
              <a:t>添加标题</a:t>
            </a:r>
            <a:endParaRPr lang="zh-CN" altLang="en-US" sz="1600" dirty="0">
              <a:solidFill>
                <a:schemeClr val="bg1"/>
              </a:solidFill>
              <a:cs typeface="+mn-ea"/>
              <a:sym typeface="+mn-lt"/>
            </a:endParaRPr>
          </a:p>
        </p:txBody>
      </p:sp>
      <p:sp>
        <p:nvSpPr>
          <p:cNvPr id="26"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7"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outVertical)">
                                      <p:cBhvr>
                                        <p:cTn id="10" dur="500"/>
                                        <p:tgtEl>
                                          <p:spTgt spid="25"/>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outVertical)">
                                      <p:cBhvr>
                                        <p:cTn id="13" dur="500"/>
                                        <p:tgtEl>
                                          <p:spTgt spid="23"/>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outVertical)">
                                      <p:cBhvr>
                                        <p:cTn id="16" dur="500"/>
                                        <p:tgtEl>
                                          <p:spTgt spid="24"/>
                                        </p:tgtEl>
                                      </p:cBhvr>
                                    </p:animEffect>
                                  </p:childTnLst>
                                </p:cTn>
                              </p:par>
                            </p:childTnLst>
                          </p:cTn>
                        </p:par>
                        <p:par>
                          <p:cTn id="17" fill="hold">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style.rotation</p:attrName>
                                        </p:attrNameLst>
                                      </p:cBhvr>
                                      <p:tavLst>
                                        <p:tav tm="0">
                                          <p:val>
                                            <p:fltVal val="360"/>
                                          </p:val>
                                        </p:tav>
                                        <p:tav tm="100000">
                                          <p:val>
                                            <p:fltVal val="0"/>
                                          </p:val>
                                        </p:tav>
                                      </p:tavLst>
                                    </p:anim>
                                    <p:animEffect transition="in" filter="fade">
                                      <p:cBhvr>
                                        <p:cTn id="23" dur="500"/>
                                        <p:tgtEl>
                                          <p:spTgt spid="7"/>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style.rotation</p:attrName>
                                        </p:attrNameLst>
                                      </p:cBhvr>
                                      <p:tavLst>
                                        <p:tav tm="0">
                                          <p:val>
                                            <p:fltVal val="360"/>
                                          </p:val>
                                        </p:tav>
                                        <p:tav tm="100000">
                                          <p:val>
                                            <p:fltVal val="0"/>
                                          </p:val>
                                        </p:tav>
                                      </p:tavLst>
                                    </p:anim>
                                    <p:animEffect transition="in" filter="fade">
                                      <p:cBhvr>
                                        <p:cTn id="29" dur="500"/>
                                        <p:tgtEl>
                                          <p:spTgt spid="19"/>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style.rotation</p:attrName>
                                        </p:attrNameLst>
                                      </p:cBhvr>
                                      <p:tavLst>
                                        <p:tav tm="0">
                                          <p:val>
                                            <p:fltVal val="360"/>
                                          </p:val>
                                        </p:tav>
                                        <p:tav tm="100000">
                                          <p:val>
                                            <p:fltVal val="0"/>
                                          </p:val>
                                        </p:tav>
                                      </p:tavLst>
                                    </p:anim>
                                    <p:animEffect transition="in" filter="fade">
                                      <p:cBhvr>
                                        <p:cTn id="35" dur="500"/>
                                        <p:tgtEl>
                                          <p:spTgt spid="6"/>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 calcmode="lin" valueType="num">
                                      <p:cBhvr>
                                        <p:cTn id="40" dur="500" fill="hold"/>
                                        <p:tgtEl>
                                          <p:spTgt spid="12"/>
                                        </p:tgtEl>
                                        <p:attrNameLst>
                                          <p:attrName>style.rotation</p:attrName>
                                        </p:attrNameLst>
                                      </p:cBhvr>
                                      <p:tavLst>
                                        <p:tav tm="0">
                                          <p:val>
                                            <p:fltVal val="360"/>
                                          </p:val>
                                        </p:tav>
                                        <p:tav tm="100000">
                                          <p:val>
                                            <p:fltVal val="0"/>
                                          </p:val>
                                        </p:tav>
                                      </p:tavLst>
                                    </p:anim>
                                    <p:animEffect transition="in" filter="fade">
                                      <p:cBhvr>
                                        <p:cTn id="41" dur="500"/>
                                        <p:tgtEl>
                                          <p:spTgt spid="12"/>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 calcmode="lin" valueType="num">
                                      <p:cBhvr>
                                        <p:cTn id="52" dur="500" fill="hold"/>
                                        <p:tgtEl>
                                          <p:spTgt spid="20"/>
                                        </p:tgtEl>
                                        <p:attrNameLst>
                                          <p:attrName>style.rotation</p:attrName>
                                        </p:attrNameLst>
                                      </p:cBhvr>
                                      <p:tavLst>
                                        <p:tav tm="0">
                                          <p:val>
                                            <p:fltVal val="360"/>
                                          </p:val>
                                        </p:tav>
                                        <p:tav tm="100000">
                                          <p:val>
                                            <p:fltVal val="0"/>
                                          </p:val>
                                        </p:tav>
                                      </p:tavLst>
                                    </p:anim>
                                    <p:animEffect transition="in" filter="fade">
                                      <p:cBhvr>
                                        <p:cTn id="53" dur="500"/>
                                        <p:tgtEl>
                                          <p:spTgt spid="20"/>
                                        </p:tgtEl>
                                      </p:cBhvr>
                                    </p:animEffect>
                                  </p:childTnLst>
                                </p:cTn>
                              </p:par>
                            </p:childTnLst>
                          </p:cTn>
                        </p:par>
                        <p:par>
                          <p:cTn id="54" fill="hold">
                            <p:stCondLst>
                              <p:cond delay="1000"/>
                            </p:stCondLst>
                            <p:childTnLst>
                              <p:par>
                                <p:cTn id="55" presetID="2" presetClass="entr" presetSubtype="4"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ppt_x"/>
                                          </p:val>
                                        </p:tav>
                                        <p:tav tm="100000">
                                          <p:val>
                                            <p:strVal val="#ppt_x"/>
                                          </p:val>
                                        </p:tav>
                                      </p:tavLst>
                                    </p:anim>
                                    <p:anim calcmode="lin" valueType="num">
                                      <p:cBhvr additive="base">
                                        <p:cTn id="6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p:bldP spid="10" grpId="0"/>
      <p:bldP spid="11"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62259" y="1271629"/>
            <a:ext cx="4770519" cy="4651256"/>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5" dirty="0">
              <a:cs typeface="+mn-ea"/>
              <a:sym typeface="+mn-lt"/>
            </a:endParaRPr>
          </a:p>
        </p:txBody>
      </p:sp>
      <p:sp>
        <p:nvSpPr>
          <p:cNvPr id="7" name="椭圆 6"/>
          <p:cNvSpPr/>
          <p:nvPr/>
        </p:nvSpPr>
        <p:spPr>
          <a:xfrm>
            <a:off x="1226095" y="4358125"/>
            <a:ext cx="649321" cy="6625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5" dirty="0">
              <a:cs typeface="+mn-ea"/>
              <a:sym typeface="+mn-lt"/>
            </a:endParaRPr>
          </a:p>
        </p:txBody>
      </p:sp>
      <p:sp>
        <p:nvSpPr>
          <p:cNvPr id="8" name="椭圆 7"/>
          <p:cNvSpPr/>
          <p:nvPr/>
        </p:nvSpPr>
        <p:spPr>
          <a:xfrm>
            <a:off x="1242659" y="2801108"/>
            <a:ext cx="649321" cy="6625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5" dirty="0">
              <a:cs typeface="+mn-ea"/>
              <a:sym typeface="+mn-lt"/>
            </a:endParaRPr>
          </a:p>
        </p:txBody>
      </p:sp>
      <p:sp>
        <p:nvSpPr>
          <p:cNvPr id="10" name="矩形 9"/>
          <p:cNvSpPr/>
          <p:nvPr/>
        </p:nvSpPr>
        <p:spPr>
          <a:xfrm>
            <a:off x="2041057" y="1271629"/>
            <a:ext cx="3505009" cy="1010920"/>
          </a:xfrm>
          <a:prstGeom prst="rect">
            <a:avLst/>
          </a:prstGeom>
        </p:spPr>
        <p:txBody>
          <a:bodyPr wrap="square">
            <a:spAutoFit/>
          </a:bodyPr>
          <a:lstStyle/>
          <a:p>
            <a:pPr>
              <a:lnSpc>
                <a:spcPct val="150000"/>
              </a:lnSpc>
            </a:pPr>
            <a:r>
              <a:rPr lang="zh-CN" altLang="en-US" sz="1325" dirty="0">
                <a:solidFill>
                  <a:schemeClr val="tx1">
                    <a:lumMod val="60000"/>
                    <a:lumOff val="40000"/>
                  </a:schemeClr>
                </a:solidFill>
                <a:cs typeface="+mn-ea"/>
                <a:sym typeface="+mn-lt"/>
              </a:rPr>
              <a:t>标题数字等都可以通过点击和重新输入进行更改，顶部“开始”面板中可以对字体、字号、颜色、行距等进行修改。</a:t>
            </a:r>
            <a:endParaRPr lang="en-US" altLang="zh-CN" sz="1325" dirty="0">
              <a:solidFill>
                <a:schemeClr val="tx1">
                  <a:lumMod val="60000"/>
                  <a:lumOff val="40000"/>
                </a:schemeClr>
              </a:solidFill>
              <a:cs typeface="+mn-ea"/>
              <a:sym typeface="+mn-lt"/>
            </a:endParaRPr>
          </a:p>
        </p:txBody>
      </p:sp>
      <p:sp>
        <p:nvSpPr>
          <p:cNvPr id="12" name="矩形 11"/>
          <p:cNvSpPr/>
          <p:nvPr/>
        </p:nvSpPr>
        <p:spPr>
          <a:xfrm>
            <a:off x="2022008" y="2699860"/>
            <a:ext cx="3505009" cy="1010920"/>
          </a:xfrm>
          <a:prstGeom prst="rect">
            <a:avLst/>
          </a:prstGeom>
        </p:spPr>
        <p:txBody>
          <a:bodyPr wrap="square">
            <a:spAutoFit/>
          </a:bodyPr>
          <a:lstStyle/>
          <a:p>
            <a:pPr>
              <a:lnSpc>
                <a:spcPct val="150000"/>
              </a:lnSpc>
            </a:pPr>
            <a:r>
              <a:rPr lang="zh-CN" altLang="en-US" sz="1325" dirty="0">
                <a:solidFill>
                  <a:schemeClr val="tx1">
                    <a:lumMod val="60000"/>
                    <a:lumOff val="40000"/>
                  </a:schemeClr>
                </a:solidFill>
                <a:cs typeface="+mn-ea"/>
                <a:sym typeface="+mn-lt"/>
              </a:rPr>
              <a:t>标题数字等都可以通过点击和重新输入进行更改，顶部“开始”面板中可以对字体、字号、颜色、行距等进行修改。</a:t>
            </a:r>
            <a:endParaRPr lang="en-US" altLang="zh-CN" sz="1325" dirty="0">
              <a:solidFill>
                <a:schemeClr val="tx1">
                  <a:lumMod val="60000"/>
                  <a:lumOff val="40000"/>
                </a:schemeClr>
              </a:solidFill>
              <a:cs typeface="+mn-ea"/>
              <a:sym typeface="+mn-lt"/>
            </a:endParaRPr>
          </a:p>
        </p:txBody>
      </p:sp>
      <p:sp>
        <p:nvSpPr>
          <p:cNvPr id="13" name="矩形 12"/>
          <p:cNvSpPr/>
          <p:nvPr/>
        </p:nvSpPr>
        <p:spPr>
          <a:xfrm>
            <a:off x="2022008" y="4128092"/>
            <a:ext cx="3505009" cy="1010920"/>
          </a:xfrm>
          <a:prstGeom prst="rect">
            <a:avLst/>
          </a:prstGeom>
        </p:spPr>
        <p:txBody>
          <a:bodyPr wrap="square">
            <a:spAutoFit/>
          </a:bodyPr>
          <a:lstStyle/>
          <a:p>
            <a:pPr>
              <a:lnSpc>
                <a:spcPct val="150000"/>
              </a:lnSpc>
            </a:pPr>
            <a:r>
              <a:rPr lang="zh-CN" altLang="en-US" sz="1325" dirty="0">
                <a:solidFill>
                  <a:schemeClr val="tx1">
                    <a:lumMod val="60000"/>
                    <a:lumOff val="40000"/>
                  </a:schemeClr>
                </a:solidFill>
                <a:cs typeface="+mn-ea"/>
                <a:sym typeface="+mn-lt"/>
              </a:rPr>
              <a:t>标题数字等都可以通过点击和重新输入进行更改，顶部“开始”面板中可以对字体、字号、颜色、行距等进行修改。</a:t>
            </a:r>
            <a:endParaRPr lang="en-US" altLang="zh-CN" sz="1325" dirty="0">
              <a:solidFill>
                <a:schemeClr val="tx1">
                  <a:lumMod val="60000"/>
                  <a:lumOff val="40000"/>
                </a:schemeClr>
              </a:solidFill>
              <a:cs typeface="+mn-ea"/>
              <a:sym typeface="+mn-lt"/>
            </a:endParaRPr>
          </a:p>
        </p:txBody>
      </p:sp>
      <p:sp>
        <p:nvSpPr>
          <p:cNvPr id="6" name="椭圆 5"/>
          <p:cNvSpPr/>
          <p:nvPr/>
        </p:nvSpPr>
        <p:spPr>
          <a:xfrm>
            <a:off x="1242659" y="1510156"/>
            <a:ext cx="649321" cy="6625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5" dirty="0">
              <a:cs typeface="+mn-ea"/>
              <a:sym typeface="+mn-lt"/>
            </a:endParaRPr>
          </a:p>
        </p:txBody>
      </p:sp>
      <p:sp>
        <p:nvSpPr>
          <p:cNvPr id="16" name="KSO_Shape"/>
          <p:cNvSpPr/>
          <p:nvPr/>
        </p:nvSpPr>
        <p:spPr bwMode="auto">
          <a:xfrm>
            <a:off x="1422312" y="1682424"/>
            <a:ext cx="290013" cy="287184"/>
          </a:xfrm>
          <a:custGeom>
            <a:avLst/>
            <a:gdLst>
              <a:gd name="T0" fmla="*/ 872946 w 11917986"/>
              <a:gd name="T1" fmla="*/ 339013 h 12292012"/>
              <a:gd name="T2" fmla="*/ 1549791 w 11917986"/>
              <a:gd name="T3" fmla="*/ 1087299 h 12292012"/>
              <a:gd name="T4" fmla="*/ 1576711 w 11917986"/>
              <a:gd name="T5" fmla="*/ 1194511 h 12292012"/>
              <a:gd name="T6" fmla="*/ 1576711 w 11917986"/>
              <a:gd name="T7" fmla="*/ 1729472 h 12292012"/>
              <a:gd name="T8" fmla="*/ 1522871 w 11917986"/>
              <a:gd name="T9" fmla="*/ 1800397 h 12292012"/>
              <a:gd name="T10" fmla="*/ 1006447 w 11917986"/>
              <a:gd name="T11" fmla="*/ 1800397 h 12292012"/>
              <a:gd name="T12" fmla="*/ 1006447 w 11917986"/>
              <a:gd name="T13" fmla="*/ 1319317 h 12292012"/>
              <a:gd name="T14" fmla="*/ 721864 w 11917986"/>
              <a:gd name="T15" fmla="*/ 1319317 h 12292012"/>
              <a:gd name="T16" fmla="*/ 721864 w 11917986"/>
              <a:gd name="T17" fmla="*/ 1800397 h 12292012"/>
              <a:gd name="T18" fmla="*/ 204891 w 11917986"/>
              <a:gd name="T19" fmla="*/ 1800397 h 12292012"/>
              <a:gd name="T20" fmla="*/ 151600 w 11917986"/>
              <a:gd name="T21" fmla="*/ 1729472 h 12292012"/>
              <a:gd name="T22" fmla="*/ 151600 w 11917986"/>
              <a:gd name="T23" fmla="*/ 1194511 h 12292012"/>
              <a:gd name="T24" fmla="*/ 196101 w 11917986"/>
              <a:gd name="T25" fmla="*/ 1087299 h 12292012"/>
              <a:gd name="T26" fmla="*/ 872946 w 11917986"/>
              <a:gd name="T27" fmla="*/ 339013 h 12292012"/>
              <a:gd name="T28" fmla="*/ 1353567 w 11917986"/>
              <a:gd name="T29" fmla="*/ 196246 h 12292012"/>
              <a:gd name="T30" fmla="*/ 1532224 w 11917986"/>
              <a:gd name="T31" fmla="*/ 196246 h 12292012"/>
              <a:gd name="T32" fmla="*/ 1585546 w 11917986"/>
              <a:gd name="T33" fmla="*/ 249568 h 12292012"/>
              <a:gd name="T34" fmla="*/ 1585546 w 11917986"/>
              <a:gd name="T35" fmla="*/ 677794 h 12292012"/>
              <a:gd name="T36" fmla="*/ 1300245 w 11917986"/>
              <a:gd name="T37" fmla="*/ 339171 h 12292012"/>
              <a:gd name="T38" fmla="*/ 1300245 w 11917986"/>
              <a:gd name="T39" fmla="*/ 249568 h 12292012"/>
              <a:gd name="T40" fmla="*/ 1353567 w 11917986"/>
              <a:gd name="T41" fmla="*/ 196246 h 12292012"/>
              <a:gd name="T42" fmla="*/ 872917 w 11917986"/>
              <a:gd name="T43" fmla="*/ 0 h 12292012"/>
              <a:gd name="T44" fmla="*/ 939940 w 11917986"/>
              <a:gd name="T45" fmla="*/ 30233 h 12292012"/>
              <a:gd name="T46" fmla="*/ 1723338 w 11917986"/>
              <a:gd name="T47" fmla="*/ 921827 h 12292012"/>
              <a:gd name="T48" fmla="*/ 1715647 w 11917986"/>
              <a:gd name="T49" fmla="*/ 1047156 h 12292012"/>
              <a:gd name="T50" fmla="*/ 1656864 w 11917986"/>
              <a:gd name="T51" fmla="*/ 1069693 h 12292012"/>
              <a:gd name="T52" fmla="*/ 1589842 w 11917986"/>
              <a:gd name="T53" fmla="*/ 1039460 h 12292012"/>
              <a:gd name="T54" fmla="*/ 872917 w 11917986"/>
              <a:gd name="T55" fmla="*/ 224273 h 12292012"/>
              <a:gd name="T56" fmla="*/ 155993 w 11917986"/>
              <a:gd name="T57" fmla="*/ 1039460 h 12292012"/>
              <a:gd name="T58" fmla="*/ 30188 w 11917986"/>
              <a:gd name="T59" fmla="*/ 1047156 h 12292012"/>
              <a:gd name="T60" fmla="*/ 22497 w 11917986"/>
              <a:gd name="T61" fmla="*/ 921827 h 12292012"/>
              <a:gd name="T62" fmla="*/ 805894 w 11917986"/>
              <a:gd name="T63" fmla="*/ 30233 h 12292012"/>
              <a:gd name="T64" fmla="*/ 872917 w 11917986"/>
              <a:gd name="T65" fmla="*/ 0 h 122920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17986" h="12292012">
                <a:moveTo>
                  <a:pt x="5959945" y="2314575"/>
                </a:moveTo>
                <a:cubicBezTo>
                  <a:pt x="5959945" y="2314575"/>
                  <a:pt x="5959945" y="2314575"/>
                  <a:pt x="10581031" y="7423414"/>
                </a:cubicBezTo>
                <a:cubicBezTo>
                  <a:pt x="10764825" y="7667406"/>
                  <a:pt x="10764825" y="7888878"/>
                  <a:pt x="10764825" y="8155392"/>
                </a:cubicBezTo>
                <a:cubicBezTo>
                  <a:pt x="10764825" y="8155392"/>
                  <a:pt x="10764825" y="8155392"/>
                  <a:pt x="10764825" y="11807780"/>
                </a:cubicBezTo>
                <a:cubicBezTo>
                  <a:pt x="10764825" y="12074296"/>
                  <a:pt x="10599785" y="12292012"/>
                  <a:pt x="10397237" y="12292012"/>
                </a:cubicBezTo>
                <a:cubicBezTo>
                  <a:pt x="10397237" y="12292012"/>
                  <a:pt x="10397237" y="12292012"/>
                  <a:pt x="6871409" y="12292012"/>
                </a:cubicBezTo>
                <a:cubicBezTo>
                  <a:pt x="6871409" y="12292012"/>
                  <a:pt x="6871409" y="12292012"/>
                  <a:pt x="6871409" y="9007492"/>
                </a:cubicBezTo>
                <a:cubicBezTo>
                  <a:pt x="6871409" y="9007492"/>
                  <a:pt x="6871409" y="9007492"/>
                  <a:pt x="4928451" y="9007492"/>
                </a:cubicBezTo>
                <a:cubicBezTo>
                  <a:pt x="4928451" y="9007492"/>
                  <a:pt x="4928451" y="9007492"/>
                  <a:pt x="4928451" y="12292012"/>
                </a:cubicBezTo>
                <a:cubicBezTo>
                  <a:pt x="4928451" y="12292012"/>
                  <a:pt x="4928451" y="12292012"/>
                  <a:pt x="1398872" y="12292012"/>
                </a:cubicBezTo>
                <a:cubicBezTo>
                  <a:pt x="1196324" y="12292012"/>
                  <a:pt x="1035036" y="12074296"/>
                  <a:pt x="1035036" y="11807780"/>
                </a:cubicBezTo>
                <a:cubicBezTo>
                  <a:pt x="1035036" y="11807780"/>
                  <a:pt x="1035036" y="11807780"/>
                  <a:pt x="1035036" y="8155392"/>
                </a:cubicBezTo>
                <a:cubicBezTo>
                  <a:pt x="1035036" y="7888878"/>
                  <a:pt x="1155064" y="7667406"/>
                  <a:pt x="1338857" y="7423414"/>
                </a:cubicBezTo>
                <a:cubicBezTo>
                  <a:pt x="1338857" y="7423414"/>
                  <a:pt x="1338857" y="7423414"/>
                  <a:pt x="5959945" y="2314575"/>
                </a:cubicBezTo>
                <a:close/>
                <a:moveTo>
                  <a:pt x="9241337" y="1339850"/>
                </a:moveTo>
                <a:cubicBezTo>
                  <a:pt x="10461097" y="1339850"/>
                  <a:pt x="10461097" y="1339850"/>
                  <a:pt x="10461097" y="1339850"/>
                </a:cubicBezTo>
                <a:cubicBezTo>
                  <a:pt x="10660013" y="1339850"/>
                  <a:pt x="10825149" y="1504986"/>
                  <a:pt x="10825149" y="1703900"/>
                </a:cubicBezTo>
                <a:cubicBezTo>
                  <a:pt x="10825149" y="4627564"/>
                  <a:pt x="10825149" y="4627564"/>
                  <a:pt x="10825149" y="4627564"/>
                </a:cubicBezTo>
                <a:lnTo>
                  <a:pt x="8877285" y="2315655"/>
                </a:lnTo>
                <a:cubicBezTo>
                  <a:pt x="8877285" y="1703900"/>
                  <a:pt x="8877285" y="1703900"/>
                  <a:pt x="8877285" y="1703900"/>
                </a:cubicBezTo>
                <a:cubicBezTo>
                  <a:pt x="8877285" y="1504986"/>
                  <a:pt x="9042423" y="1339850"/>
                  <a:pt x="9241337" y="1339850"/>
                </a:cubicBezTo>
                <a:close/>
                <a:moveTo>
                  <a:pt x="5959749" y="0"/>
                </a:moveTo>
                <a:cubicBezTo>
                  <a:pt x="6136033" y="0"/>
                  <a:pt x="6301067" y="75059"/>
                  <a:pt x="6417339" y="206411"/>
                </a:cubicBezTo>
                <a:cubicBezTo>
                  <a:pt x="11765905" y="6293672"/>
                  <a:pt x="11765905" y="6293672"/>
                  <a:pt x="11765905" y="6293672"/>
                </a:cubicBezTo>
                <a:cubicBezTo>
                  <a:pt x="11987197" y="6545118"/>
                  <a:pt x="11964693" y="6927916"/>
                  <a:pt x="11713393" y="7149340"/>
                </a:cubicBezTo>
                <a:cubicBezTo>
                  <a:pt x="11597121" y="7250668"/>
                  <a:pt x="11454593" y="7303210"/>
                  <a:pt x="11312065" y="7303210"/>
                </a:cubicBezTo>
                <a:cubicBezTo>
                  <a:pt x="11143281" y="7303210"/>
                  <a:pt x="10974497" y="7231904"/>
                  <a:pt x="10854473" y="7096800"/>
                </a:cubicBezTo>
                <a:cubicBezTo>
                  <a:pt x="5959749" y="1531197"/>
                  <a:pt x="5959749" y="1531197"/>
                  <a:pt x="5959749" y="1531197"/>
                </a:cubicBezTo>
                <a:cubicBezTo>
                  <a:pt x="1065024" y="7096800"/>
                  <a:pt x="1065024" y="7096800"/>
                  <a:pt x="1065024" y="7096800"/>
                </a:cubicBezTo>
                <a:cubicBezTo>
                  <a:pt x="843730" y="7348246"/>
                  <a:pt x="461154" y="7370764"/>
                  <a:pt x="206103" y="7149340"/>
                </a:cubicBezTo>
                <a:cubicBezTo>
                  <a:pt x="-45197" y="6927916"/>
                  <a:pt x="-71452" y="6545118"/>
                  <a:pt x="153593" y="6293672"/>
                </a:cubicBezTo>
                <a:cubicBezTo>
                  <a:pt x="5502157" y="206411"/>
                  <a:pt x="5502157" y="206411"/>
                  <a:pt x="5502157" y="206411"/>
                </a:cubicBezTo>
                <a:cubicBezTo>
                  <a:pt x="5618431" y="75059"/>
                  <a:pt x="5783463" y="0"/>
                  <a:pt x="5959749"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895" dirty="0">
              <a:latin typeface="+mn-lt"/>
              <a:ea typeface="+mn-ea"/>
              <a:cs typeface="+mn-ea"/>
              <a:sym typeface="+mn-lt"/>
            </a:endParaRPr>
          </a:p>
        </p:txBody>
      </p:sp>
      <p:sp>
        <p:nvSpPr>
          <p:cNvPr id="17" name="KSO_Shape"/>
          <p:cNvSpPr/>
          <p:nvPr/>
        </p:nvSpPr>
        <p:spPr>
          <a:xfrm flipH="1">
            <a:off x="1392760" y="3003193"/>
            <a:ext cx="349117" cy="247291"/>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95" dirty="0">
              <a:solidFill>
                <a:srgbClr val="FFFFFF"/>
              </a:solidFill>
              <a:cs typeface="+mn-ea"/>
              <a:sym typeface="+mn-lt"/>
            </a:endParaRPr>
          </a:p>
        </p:txBody>
      </p:sp>
      <p:sp>
        <p:nvSpPr>
          <p:cNvPr id="18" name="KSO_Shape"/>
          <p:cNvSpPr/>
          <p:nvPr/>
        </p:nvSpPr>
        <p:spPr bwMode="auto">
          <a:xfrm>
            <a:off x="1372687" y="4549941"/>
            <a:ext cx="356132" cy="286685"/>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95" dirty="0">
              <a:solidFill>
                <a:srgbClr val="FFFFFF"/>
              </a:solidFill>
              <a:latin typeface="+mn-lt"/>
              <a:ea typeface="+mn-ea"/>
              <a:cs typeface="+mn-ea"/>
              <a:sym typeface="+mn-lt"/>
            </a:endParaRPr>
          </a:p>
        </p:txBody>
      </p:sp>
      <p:sp>
        <p:nvSpPr>
          <p:cNvPr id="14"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5"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0-#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bldLvl="0" animBg="1"/>
      <p:bldP spid="10" grpId="0"/>
      <p:bldP spid="12" grpId="0"/>
      <p:bldP spid="13" grpId="0"/>
      <p:bldP spid="6" grpId="0" bldLvl="0" animBg="1"/>
      <p:bldP spid="16" grpId="0" bldLvl="0" animBg="1"/>
      <p:bldP spid="17" grpId="0" bldLvl="0" animBg="1"/>
      <p:bldP spid="1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7246" y="1231170"/>
            <a:ext cx="9782487" cy="1569660"/>
          </a:xfrm>
          <a:prstGeom prst="rect">
            <a:avLst/>
          </a:prstGeom>
          <a:noFill/>
          <a:ln w="9525">
            <a:noFill/>
          </a:ln>
        </p:spPr>
        <p:txBody>
          <a:bodyPr wrap="square">
            <a:spAutoFit/>
          </a:bodyPr>
          <a:lstStyle/>
          <a:p>
            <a:pPr algn="ctr"/>
            <a:r>
              <a:rPr lang="zh-CN" altLang="en-US" sz="9600" dirty="0">
                <a:solidFill>
                  <a:schemeClr val="accent1"/>
                </a:solidFill>
                <a:latin typeface="方正粗黑宋简体" panose="02000000000000000000" pitchFamily="2" charset="-122"/>
                <a:ea typeface="方正粗黑宋简体" panose="02000000000000000000" pitchFamily="2" charset="-122"/>
                <a:cs typeface="+mn-ea"/>
                <a:sym typeface="+mn-lt"/>
              </a:rPr>
              <a:t>感谢观</a:t>
            </a:r>
            <a:r>
              <a:rPr lang="zh-CN" altLang="en-US" sz="9600" dirty="0" smtClean="0">
                <a:solidFill>
                  <a:schemeClr val="accent1"/>
                </a:solidFill>
                <a:latin typeface="方正粗黑宋简体" panose="02000000000000000000" pitchFamily="2" charset="-122"/>
                <a:ea typeface="方正粗黑宋简体" panose="02000000000000000000" pitchFamily="2" charset="-122"/>
                <a:cs typeface="+mn-ea"/>
                <a:sym typeface="+mn-lt"/>
              </a:rPr>
              <a:t>看</a:t>
            </a:r>
            <a:endParaRPr lang="zh-CN" altLang="en-US" sz="9600" dirty="0">
              <a:solidFill>
                <a:schemeClr val="accent1"/>
              </a:solidFill>
              <a:latin typeface="方正粗黑宋简体" panose="02000000000000000000" pitchFamily="2" charset="-122"/>
              <a:ea typeface="方正粗黑宋简体" panose="02000000000000000000" pitchFamily="2" charset="-122"/>
              <a:cs typeface="+mn-ea"/>
              <a:sym typeface="+mn-lt"/>
            </a:endParaRPr>
          </a:p>
        </p:txBody>
      </p:sp>
      <p:grpSp>
        <p:nvGrpSpPr>
          <p:cNvPr id="4" name="组合 3"/>
          <p:cNvGrpSpPr/>
          <p:nvPr/>
        </p:nvGrpSpPr>
        <p:grpSpPr>
          <a:xfrm>
            <a:off x="2762250" y="3656965"/>
            <a:ext cx="5400675" cy="398780"/>
            <a:chOff x="3894992" y="3907503"/>
            <a:chExt cx="4566661" cy="398780"/>
          </a:xfrm>
        </p:grpSpPr>
        <p:sp>
          <p:nvSpPr>
            <p:cNvPr id="5" name="文本框 4"/>
            <p:cNvSpPr txBox="1"/>
            <p:nvPr/>
          </p:nvSpPr>
          <p:spPr>
            <a:xfrm>
              <a:off x="3894992" y="3907503"/>
              <a:ext cx="2597416" cy="398780"/>
            </a:xfrm>
            <a:prstGeom prst="rect">
              <a:avLst/>
            </a:prstGeom>
            <a:noFill/>
            <a:ln w="9525">
              <a:noFill/>
            </a:ln>
          </p:spPr>
          <p:txBody>
            <a:bodyPr wrap="square">
              <a:spAutoFit/>
            </a:bodyPr>
            <a:lstStyle/>
            <a:p>
              <a:pPr algn="r"/>
              <a:r>
                <a:rPr lang="zh-CN" altLang="en-US" sz="2000" b="1" dirty="0">
                  <a:solidFill>
                    <a:schemeClr val="accent1"/>
                  </a:solidFill>
                  <a:cs typeface="+mn-ea"/>
                  <a:sym typeface="+mn-lt"/>
                </a:rPr>
                <a:t>汇报人 </a:t>
              </a:r>
              <a:r>
                <a:rPr lang="en-US" altLang="zh-CN" sz="2000" b="1" dirty="0">
                  <a:solidFill>
                    <a:schemeClr val="accent1"/>
                  </a:solidFill>
                  <a:cs typeface="+mn-ea"/>
                  <a:sym typeface="+mn-lt"/>
                </a:rPr>
                <a:t>: </a:t>
              </a:r>
              <a:r>
                <a:rPr lang="en-US" sz="2000" b="1" dirty="0" smtClean="0">
                  <a:solidFill>
                    <a:schemeClr val="accent1"/>
                  </a:solidFill>
                  <a:cs typeface="+mn-ea"/>
                  <a:sym typeface="+mn-lt"/>
                </a:rPr>
                <a:t>www.92ppt.net</a:t>
              </a:r>
              <a:endParaRPr lang="en-US" sz="2000" b="1" dirty="0">
                <a:solidFill>
                  <a:schemeClr val="accent1"/>
                </a:solidFill>
                <a:cs typeface="+mn-ea"/>
                <a:sym typeface="+mn-lt"/>
              </a:endParaRPr>
            </a:p>
          </p:txBody>
        </p:sp>
        <p:sp>
          <p:nvSpPr>
            <p:cNvPr id="6" name="文本框 5"/>
            <p:cNvSpPr txBox="1"/>
            <p:nvPr/>
          </p:nvSpPr>
          <p:spPr>
            <a:xfrm>
              <a:off x="6275732" y="3907503"/>
              <a:ext cx="2185921" cy="398780"/>
            </a:xfrm>
            <a:prstGeom prst="rect">
              <a:avLst/>
            </a:prstGeom>
            <a:noFill/>
            <a:ln w="9525">
              <a:noFill/>
            </a:ln>
          </p:spPr>
          <p:txBody>
            <a:bodyPr wrap="square">
              <a:spAutoFit/>
            </a:bodyPr>
            <a:lstStyle/>
            <a:p>
              <a:pPr algn="r"/>
              <a:r>
                <a:rPr lang="zh-CN" altLang="en-US" sz="2000" b="1" dirty="0">
                  <a:solidFill>
                    <a:schemeClr val="accent1"/>
                  </a:solidFill>
                  <a:cs typeface="+mn-ea"/>
                  <a:sym typeface="+mn-lt"/>
                </a:rPr>
                <a:t>汇报时间 </a:t>
              </a:r>
              <a:r>
                <a:rPr lang="en-US" altLang="zh-CN" sz="2000" b="1" dirty="0">
                  <a:solidFill>
                    <a:schemeClr val="accent1"/>
                  </a:solidFill>
                  <a:cs typeface="+mn-ea"/>
                  <a:sym typeface="+mn-lt"/>
                </a:rPr>
                <a:t>: </a:t>
              </a:r>
              <a:r>
                <a:rPr lang="en-US" altLang="zh-CN" sz="2000" b="1" dirty="0" smtClean="0">
                  <a:solidFill>
                    <a:schemeClr val="accent1"/>
                  </a:solidFill>
                  <a:cs typeface="+mn-ea"/>
                  <a:sym typeface="+mn-lt"/>
                </a:rPr>
                <a:t>2030</a:t>
              </a:r>
              <a:endParaRPr lang="en-US" altLang="zh-CN" sz="2000" b="1" dirty="0">
                <a:solidFill>
                  <a:schemeClr val="accent1"/>
                </a:solidFill>
                <a:cs typeface="+mn-ea"/>
                <a:sym typeface="+mn-lt"/>
              </a:endParaRPr>
            </a:p>
          </p:txBody>
        </p:sp>
      </p:grpSp>
      <p:grpSp>
        <p:nvGrpSpPr>
          <p:cNvPr id="7" name="组合 6"/>
          <p:cNvGrpSpPr/>
          <p:nvPr/>
        </p:nvGrpSpPr>
        <p:grpSpPr>
          <a:xfrm>
            <a:off x="2355130" y="2846349"/>
            <a:ext cx="7049159" cy="461665"/>
            <a:chOff x="2571947" y="2983825"/>
            <a:chExt cx="7049159" cy="461665"/>
          </a:xfrm>
        </p:grpSpPr>
        <p:sp>
          <p:nvSpPr>
            <p:cNvPr id="8" name="文本框 7"/>
            <p:cNvSpPr txBox="1"/>
            <p:nvPr/>
          </p:nvSpPr>
          <p:spPr>
            <a:xfrm>
              <a:off x="3930978" y="2983825"/>
              <a:ext cx="4345758" cy="461665"/>
            </a:xfrm>
            <a:prstGeom prst="rect">
              <a:avLst/>
            </a:prstGeom>
            <a:noFill/>
            <a:ln w="9525">
              <a:noFill/>
            </a:ln>
          </p:spPr>
          <p:txBody>
            <a:bodyPr wrap="square">
              <a:spAutoFit/>
            </a:bodyPr>
            <a:lstStyle/>
            <a:p>
              <a:pPr algn="dist"/>
              <a:r>
                <a:rPr lang="zh-CN" altLang="en-US" sz="2400" b="1" dirty="0">
                  <a:solidFill>
                    <a:schemeClr val="accent1"/>
                  </a:solidFill>
                  <a:cs typeface="+mn-ea"/>
                  <a:sym typeface="+mn-lt"/>
                </a:rPr>
                <a:t>国庆佳节 举国欢腾</a:t>
              </a:r>
              <a:endParaRPr lang="zh-CN" altLang="en-US" sz="2400" b="1" dirty="0">
                <a:solidFill>
                  <a:schemeClr val="accent1"/>
                </a:solidFill>
                <a:cs typeface="+mn-ea"/>
                <a:sym typeface="+mn-lt"/>
              </a:endParaRPr>
            </a:p>
          </p:txBody>
        </p:sp>
        <p:grpSp>
          <p:nvGrpSpPr>
            <p:cNvPr id="9" name="组合 8"/>
            <p:cNvGrpSpPr/>
            <p:nvPr/>
          </p:nvGrpSpPr>
          <p:grpSpPr>
            <a:xfrm>
              <a:off x="2571947" y="3211462"/>
              <a:ext cx="7049159" cy="6391"/>
              <a:chOff x="2631814" y="3281843"/>
              <a:chExt cx="7049159" cy="6391"/>
            </a:xfrm>
          </p:grpSpPr>
          <p:cxnSp>
            <p:nvCxnSpPr>
              <p:cNvPr id="10" name="直接连接符 9"/>
              <p:cNvCxnSpPr/>
              <p:nvPr/>
            </p:nvCxnSpPr>
            <p:spPr>
              <a:xfrm>
                <a:off x="2631814" y="3281843"/>
                <a:ext cx="1147705" cy="63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33268" y="3281843"/>
                <a:ext cx="1147705" cy="63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s_1"/>
          <p:cNvCxnSpPr/>
          <p:nvPr>
            <p:custDataLst>
              <p:tags r:id="rId1"/>
            </p:custDataLst>
          </p:nvPr>
        </p:nvCxnSpPr>
        <p:spPr>
          <a:xfrm>
            <a:off x="2997308" y="479651"/>
            <a:ext cx="0" cy="5002304"/>
          </a:xfrm>
          <a:prstGeom prst="line">
            <a:avLst/>
          </a:prstGeom>
          <a:ln w="22225">
            <a:gradFill>
              <a:gsLst>
                <a:gs pos="0">
                  <a:schemeClr val="accent1">
                    <a:lumMod val="5000"/>
                    <a:lumOff val="95000"/>
                    <a:alpha val="0"/>
                  </a:schemeClr>
                </a:gs>
                <a:gs pos="50000">
                  <a:schemeClr val="accent1"/>
                </a:gs>
                <a:gs pos="100000">
                  <a:srgbClr val="FFFFFF">
                    <a:alpha val="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3077" name="MH_Others_2"/>
          <p:cNvSpPr txBox="1">
            <a:spLocks noChangeArrowheads="1"/>
          </p:cNvSpPr>
          <p:nvPr>
            <p:custDataLst>
              <p:tags r:id="rId2"/>
            </p:custDataLst>
          </p:nvPr>
        </p:nvSpPr>
        <p:spPr bwMode="auto">
          <a:xfrm>
            <a:off x="1911444" y="1773990"/>
            <a:ext cx="845760" cy="203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dirty="0">
                <a:solidFill>
                  <a:schemeClr val="accent1"/>
                </a:solidFill>
                <a:latin typeface="+mn-lt"/>
                <a:ea typeface="+mn-ea"/>
                <a:cs typeface="+mn-ea"/>
                <a:sym typeface="+mn-lt"/>
              </a:rPr>
              <a:t>第</a:t>
            </a:r>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r>
              <a:rPr lang="zh-CN" altLang="en-US" sz="2800" dirty="0">
                <a:solidFill>
                  <a:schemeClr val="accent1"/>
                </a:solidFill>
                <a:latin typeface="+mn-lt"/>
                <a:ea typeface="+mn-ea"/>
                <a:cs typeface="+mn-ea"/>
                <a:sym typeface="+mn-lt"/>
              </a:rPr>
              <a:t>章</a:t>
            </a:r>
            <a:endParaRPr lang="zh-CN" altLang="en-US" sz="2800" dirty="0">
              <a:solidFill>
                <a:schemeClr val="accent1"/>
              </a:solidFill>
              <a:latin typeface="+mn-lt"/>
              <a:ea typeface="+mn-ea"/>
              <a:cs typeface="+mn-ea"/>
              <a:sym typeface="+mn-lt"/>
            </a:endParaRPr>
          </a:p>
        </p:txBody>
      </p:sp>
      <p:sp>
        <p:nvSpPr>
          <p:cNvPr id="9" name="MH_Number"/>
          <p:cNvSpPr txBox="1">
            <a:spLocks noChangeArrowheads="1"/>
          </p:cNvSpPr>
          <p:nvPr>
            <p:custDataLst>
              <p:tags r:id="rId3"/>
            </p:custDataLst>
          </p:nvPr>
        </p:nvSpPr>
        <p:spPr bwMode="auto">
          <a:xfrm>
            <a:off x="1624072" y="2376768"/>
            <a:ext cx="1133132" cy="56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accent1"/>
                </a:solidFill>
                <a:latin typeface="+mn-lt"/>
                <a:ea typeface="+mn-ea"/>
                <a:cs typeface="+mn-ea"/>
                <a:sym typeface="+mn-lt"/>
              </a:rPr>
              <a:t>1</a:t>
            </a:r>
            <a:endParaRPr lang="zh-CN" altLang="en-US" sz="3200" dirty="0">
              <a:solidFill>
                <a:schemeClr val="accent1"/>
              </a:solidFill>
              <a:latin typeface="+mn-lt"/>
              <a:ea typeface="+mn-ea"/>
              <a:cs typeface="+mn-ea"/>
              <a:sym typeface="+mn-lt"/>
            </a:endParaRPr>
          </a:p>
        </p:txBody>
      </p:sp>
      <p:sp>
        <p:nvSpPr>
          <p:cNvPr id="6" name="MH_Title"/>
          <p:cNvSpPr/>
          <p:nvPr>
            <p:custDataLst>
              <p:tags r:id="rId4"/>
            </p:custDataLst>
          </p:nvPr>
        </p:nvSpPr>
        <p:spPr>
          <a:xfrm>
            <a:off x="2993176" y="2066034"/>
            <a:ext cx="5448242" cy="1184531"/>
          </a:xfrm>
          <a:prstGeom prst="rect">
            <a:avLst/>
          </a:prstGeom>
          <a:solidFill>
            <a:schemeClr val="accent1"/>
          </a:solidFill>
          <a:ln w="38100" cap="flat" cmpd="sng" algn="ctr">
            <a:noFill/>
            <a:prstDash val="solid"/>
            <a:miter lim="800000"/>
          </a:ln>
          <a:effectLst/>
        </p:spPr>
        <p:txBody>
          <a:bodyPr wrap="square" lIns="144000" rIns="144000" anchor="ctr">
            <a:normAutofit lnSpcReduction="10000"/>
          </a:bodyPr>
          <a:lstStyle/>
          <a:p>
            <a:pPr lvl="0">
              <a:lnSpc>
                <a:spcPct val="130000"/>
              </a:lnSpc>
              <a:defRPr/>
            </a:pPr>
            <a:r>
              <a:rPr lang="zh-CN" altLang="en-US" sz="2800" kern="0" dirty="0">
                <a:solidFill>
                  <a:prstClr val="white"/>
                </a:solidFill>
                <a:cs typeface="+mn-ea"/>
                <a:sym typeface="+mn-lt"/>
              </a:rPr>
              <a:t>您的内容请写在这里您的内容请写在这里您的内容请写在这里</a:t>
            </a:r>
            <a:endParaRPr lang="zh-CN" altLang="en-US" sz="2800" kern="0"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randombar(horizontal)">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75"/>
          <p:cNvSpPr/>
          <p:nvPr/>
        </p:nvSpPr>
        <p:spPr>
          <a:xfrm>
            <a:off x="5682000" y="1409428"/>
            <a:ext cx="828000" cy="82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Freeform 28"/>
          <p:cNvSpPr>
            <a:spLocks noEditPoints="1"/>
          </p:cNvSpPr>
          <p:nvPr/>
        </p:nvSpPr>
        <p:spPr bwMode="auto">
          <a:xfrm>
            <a:off x="5934075" y="1661502"/>
            <a:ext cx="323851" cy="323851"/>
          </a:xfrm>
          <a:custGeom>
            <a:avLst/>
            <a:gdLst>
              <a:gd name="T0" fmla="*/ 1012 w 1017"/>
              <a:gd name="T1" fmla="*/ 49 h 1018"/>
              <a:gd name="T2" fmla="*/ 994 w 1017"/>
              <a:gd name="T3" fmla="*/ 24 h 1018"/>
              <a:gd name="T4" fmla="*/ 981 w 1017"/>
              <a:gd name="T5" fmla="*/ 13 h 1018"/>
              <a:gd name="T6" fmla="*/ 946 w 1017"/>
              <a:gd name="T7" fmla="*/ 0 h 1018"/>
              <a:gd name="T8" fmla="*/ 929 w 1017"/>
              <a:gd name="T9" fmla="*/ 1 h 1018"/>
              <a:gd name="T10" fmla="*/ 691 w 1017"/>
              <a:gd name="T11" fmla="*/ 100 h 1018"/>
              <a:gd name="T12" fmla="*/ 647 w 1017"/>
              <a:gd name="T13" fmla="*/ 101 h 1018"/>
              <a:gd name="T14" fmla="*/ 406 w 1017"/>
              <a:gd name="T15" fmla="*/ 1 h 1018"/>
              <a:gd name="T16" fmla="*/ 397 w 1017"/>
              <a:gd name="T17" fmla="*/ 0 h 1018"/>
              <a:gd name="T18" fmla="*/ 372 w 1017"/>
              <a:gd name="T19" fmla="*/ 4 h 1018"/>
              <a:gd name="T20" fmla="*/ 328 w 1017"/>
              <a:gd name="T21" fmla="*/ 4 h 1018"/>
              <a:gd name="T22" fmla="*/ 301 w 1017"/>
              <a:gd name="T23" fmla="*/ 0 h 1018"/>
              <a:gd name="T24" fmla="*/ 55 w 1017"/>
              <a:gd name="T25" fmla="*/ 100 h 1018"/>
              <a:gd name="T26" fmla="*/ 16 w 1017"/>
              <a:gd name="T27" fmla="*/ 127 h 1018"/>
              <a:gd name="T28" fmla="*/ 0 w 1017"/>
              <a:gd name="T29" fmla="*/ 938 h 1018"/>
              <a:gd name="T30" fmla="*/ 6 w 1017"/>
              <a:gd name="T31" fmla="*/ 968 h 1018"/>
              <a:gd name="T32" fmla="*/ 6 w 1017"/>
              <a:gd name="T33" fmla="*/ 969 h 1018"/>
              <a:gd name="T34" fmla="*/ 21 w 1017"/>
              <a:gd name="T35" fmla="*/ 990 h 1018"/>
              <a:gd name="T36" fmla="*/ 36 w 1017"/>
              <a:gd name="T37" fmla="*/ 1004 h 1018"/>
              <a:gd name="T38" fmla="*/ 58 w 1017"/>
              <a:gd name="T39" fmla="*/ 1015 h 1018"/>
              <a:gd name="T40" fmla="*/ 81 w 1017"/>
              <a:gd name="T41" fmla="*/ 1017 h 1018"/>
              <a:gd name="T42" fmla="*/ 328 w 1017"/>
              <a:gd name="T43" fmla="*/ 918 h 1018"/>
              <a:gd name="T44" fmla="*/ 360 w 1017"/>
              <a:gd name="T45" fmla="*/ 913 h 1018"/>
              <a:gd name="T46" fmla="*/ 604 w 1017"/>
              <a:gd name="T47" fmla="*/ 1016 h 1018"/>
              <a:gd name="T48" fmla="*/ 620 w 1017"/>
              <a:gd name="T49" fmla="*/ 1018 h 1018"/>
              <a:gd name="T50" fmla="*/ 645 w 1017"/>
              <a:gd name="T51" fmla="*/ 1013 h 1018"/>
              <a:gd name="T52" fmla="*/ 664 w 1017"/>
              <a:gd name="T53" fmla="*/ 1004 h 1018"/>
              <a:gd name="T54" fmla="*/ 672 w 1017"/>
              <a:gd name="T55" fmla="*/ 1004 h 1018"/>
              <a:gd name="T56" fmla="*/ 694 w 1017"/>
              <a:gd name="T57" fmla="*/ 1015 h 1018"/>
              <a:gd name="T58" fmla="*/ 717 w 1017"/>
              <a:gd name="T59" fmla="*/ 1017 h 1018"/>
              <a:gd name="T60" fmla="*/ 746 w 1017"/>
              <a:gd name="T61" fmla="*/ 1012 h 1018"/>
              <a:gd name="T62" fmla="*/ 994 w 1017"/>
              <a:gd name="T63" fmla="*/ 900 h 1018"/>
              <a:gd name="T64" fmla="*/ 1017 w 1017"/>
              <a:gd name="T65" fmla="*/ 845 h 1018"/>
              <a:gd name="T66" fmla="*/ 1014 w 1017"/>
              <a:gd name="T67" fmla="*/ 57 h 1018"/>
              <a:gd name="T68" fmla="*/ 86 w 1017"/>
              <a:gd name="T69" fmla="*/ 953 h 1018"/>
              <a:gd name="T70" fmla="*/ 67 w 1017"/>
              <a:gd name="T71" fmla="*/ 947 h 1018"/>
              <a:gd name="T72" fmla="*/ 64 w 1017"/>
              <a:gd name="T73" fmla="*/ 174 h 1018"/>
              <a:gd name="T74" fmla="*/ 296 w 1017"/>
              <a:gd name="T75" fmla="*/ 64 h 1018"/>
              <a:gd name="T76" fmla="*/ 314 w 1017"/>
              <a:gd name="T77" fmla="*/ 69 h 1018"/>
              <a:gd name="T78" fmla="*/ 318 w 1017"/>
              <a:gd name="T79" fmla="*/ 843 h 1018"/>
              <a:gd name="T80" fmla="*/ 305 w 1017"/>
              <a:gd name="T81" fmla="*/ 858 h 1018"/>
              <a:gd name="T82" fmla="*/ 634 w 1017"/>
              <a:gd name="T83" fmla="*/ 944 h 1018"/>
              <a:gd name="T84" fmla="*/ 620 w 1017"/>
              <a:gd name="T85" fmla="*/ 954 h 1018"/>
              <a:gd name="T86" fmla="*/ 389 w 1017"/>
              <a:gd name="T87" fmla="*/ 856 h 1018"/>
              <a:gd name="T88" fmla="*/ 381 w 1017"/>
              <a:gd name="T89" fmla="*/ 79 h 1018"/>
              <a:gd name="T90" fmla="*/ 390 w 1017"/>
              <a:gd name="T91" fmla="*/ 65 h 1018"/>
              <a:gd name="T92" fmla="*/ 404 w 1017"/>
              <a:gd name="T93" fmla="*/ 64 h 1018"/>
              <a:gd name="T94" fmla="*/ 635 w 1017"/>
              <a:gd name="T95" fmla="*/ 170 h 1018"/>
              <a:gd name="T96" fmla="*/ 721 w 1017"/>
              <a:gd name="T97" fmla="*/ 953 h 1018"/>
              <a:gd name="T98" fmla="*/ 702 w 1017"/>
              <a:gd name="T99" fmla="*/ 947 h 1018"/>
              <a:gd name="T100" fmla="*/ 700 w 1017"/>
              <a:gd name="T101" fmla="*/ 174 h 1018"/>
              <a:gd name="T102" fmla="*/ 933 w 1017"/>
              <a:gd name="T103" fmla="*/ 64 h 1018"/>
              <a:gd name="T104" fmla="*/ 950 w 1017"/>
              <a:gd name="T105" fmla="*/ 69 h 1018"/>
              <a:gd name="T106" fmla="*/ 954 w 1017"/>
              <a:gd name="T107" fmla="*/ 843 h 1018"/>
              <a:gd name="T108" fmla="*/ 940 w 1017"/>
              <a:gd name="T109" fmla="*/ 85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7" h="1018">
                <a:moveTo>
                  <a:pt x="1012" y="49"/>
                </a:moveTo>
                <a:lnTo>
                  <a:pt x="1012" y="49"/>
                </a:lnTo>
                <a:lnTo>
                  <a:pt x="1012" y="49"/>
                </a:lnTo>
                <a:lnTo>
                  <a:pt x="1012" y="49"/>
                </a:lnTo>
                <a:lnTo>
                  <a:pt x="1012" y="49"/>
                </a:lnTo>
                <a:lnTo>
                  <a:pt x="1012" y="49"/>
                </a:lnTo>
                <a:lnTo>
                  <a:pt x="1008" y="42"/>
                </a:lnTo>
                <a:lnTo>
                  <a:pt x="1005" y="35"/>
                </a:lnTo>
                <a:lnTo>
                  <a:pt x="999" y="29"/>
                </a:lnTo>
                <a:lnTo>
                  <a:pt x="994" y="24"/>
                </a:lnTo>
                <a:lnTo>
                  <a:pt x="994" y="24"/>
                </a:lnTo>
                <a:lnTo>
                  <a:pt x="993" y="21"/>
                </a:lnTo>
                <a:lnTo>
                  <a:pt x="993" y="21"/>
                </a:lnTo>
                <a:lnTo>
                  <a:pt x="986" y="17"/>
                </a:lnTo>
                <a:lnTo>
                  <a:pt x="981" y="13"/>
                </a:lnTo>
                <a:lnTo>
                  <a:pt x="975" y="9"/>
                </a:lnTo>
                <a:lnTo>
                  <a:pt x="968" y="5"/>
                </a:lnTo>
                <a:lnTo>
                  <a:pt x="961" y="3"/>
                </a:lnTo>
                <a:lnTo>
                  <a:pt x="953" y="1"/>
                </a:lnTo>
                <a:lnTo>
                  <a:pt x="946" y="0"/>
                </a:lnTo>
                <a:lnTo>
                  <a:pt x="938" y="0"/>
                </a:lnTo>
                <a:lnTo>
                  <a:pt x="938" y="0"/>
                </a:lnTo>
                <a:lnTo>
                  <a:pt x="937" y="0"/>
                </a:lnTo>
                <a:lnTo>
                  <a:pt x="937" y="0"/>
                </a:lnTo>
                <a:lnTo>
                  <a:pt x="929" y="1"/>
                </a:lnTo>
                <a:lnTo>
                  <a:pt x="922" y="2"/>
                </a:lnTo>
                <a:lnTo>
                  <a:pt x="914" y="3"/>
                </a:lnTo>
                <a:lnTo>
                  <a:pt x="908" y="6"/>
                </a:lnTo>
                <a:lnTo>
                  <a:pt x="691" y="100"/>
                </a:lnTo>
                <a:lnTo>
                  <a:pt x="691" y="100"/>
                </a:lnTo>
                <a:lnTo>
                  <a:pt x="679" y="104"/>
                </a:lnTo>
                <a:lnTo>
                  <a:pt x="669" y="112"/>
                </a:lnTo>
                <a:lnTo>
                  <a:pt x="669" y="112"/>
                </a:lnTo>
                <a:lnTo>
                  <a:pt x="658" y="105"/>
                </a:lnTo>
                <a:lnTo>
                  <a:pt x="647" y="101"/>
                </a:lnTo>
                <a:lnTo>
                  <a:pt x="428" y="6"/>
                </a:lnTo>
                <a:lnTo>
                  <a:pt x="428" y="6"/>
                </a:lnTo>
                <a:lnTo>
                  <a:pt x="421" y="3"/>
                </a:lnTo>
                <a:lnTo>
                  <a:pt x="413" y="2"/>
                </a:lnTo>
                <a:lnTo>
                  <a:pt x="406" y="1"/>
                </a:lnTo>
                <a:lnTo>
                  <a:pt x="398" y="0"/>
                </a:lnTo>
                <a:lnTo>
                  <a:pt x="398" y="0"/>
                </a:lnTo>
                <a:lnTo>
                  <a:pt x="397" y="0"/>
                </a:lnTo>
                <a:lnTo>
                  <a:pt x="397" y="0"/>
                </a:lnTo>
                <a:lnTo>
                  <a:pt x="397" y="0"/>
                </a:lnTo>
                <a:lnTo>
                  <a:pt x="397" y="0"/>
                </a:lnTo>
                <a:lnTo>
                  <a:pt x="396" y="0"/>
                </a:lnTo>
                <a:lnTo>
                  <a:pt x="396" y="0"/>
                </a:lnTo>
                <a:lnTo>
                  <a:pt x="383" y="1"/>
                </a:lnTo>
                <a:lnTo>
                  <a:pt x="372" y="4"/>
                </a:lnTo>
                <a:lnTo>
                  <a:pt x="360" y="10"/>
                </a:lnTo>
                <a:lnTo>
                  <a:pt x="350" y="16"/>
                </a:lnTo>
                <a:lnTo>
                  <a:pt x="350" y="16"/>
                </a:lnTo>
                <a:lnTo>
                  <a:pt x="339" y="10"/>
                </a:lnTo>
                <a:lnTo>
                  <a:pt x="328" y="4"/>
                </a:lnTo>
                <a:lnTo>
                  <a:pt x="316" y="1"/>
                </a:lnTo>
                <a:lnTo>
                  <a:pt x="302" y="0"/>
                </a:lnTo>
                <a:lnTo>
                  <a:pt x="302" y="0"/>
                </a:lnTo>
                <a:lnTo>
                  <a:pt x="301" y="0"/>
                </a:lnTo>
                <a:lnTo>
                  <a:pt x="301" y="0"/>
                </a:lnTo>
                <a:lnTo>
                  <a:pt x="293" y="1"/>
                </a:lnTo>
                <a:lnTo>
                  <a:pt x="286" y="2"/>
                </a:lnTo>
                <a:lnTo>
                  <a:pt x="278" y="3"/>
                </a:lnTo>
                <a:lnTo>
                  <a:pt x="272" y="6"/>
                </a:lnTo>
                <a:lnTo>
                  <a:pt x="55" y="100"/>
                </a:lnTo>
                <a:lnTo>
                  <a:pt x="55" y="100"/>
                </a:lnTo>
                <a:lnTo>
                  <a:pt x="43" y="104"/>
                </a:lnTo>
                <a:lnTo>
                  <a:pt x="34" y="111"/>
                </a:lnTo>
                <a:lnTo>
                  <a:pt x="24" y="118"/>
                </a:lnTo>
                <a:lnTo>
                  <a:pt x="16" y="127"/>
                </a:lnTo>
                <a:lnTo>
                  <a:pt x="10" y="137"/>
                </a:lnTo>
                <a:lnTo>
                  <a:pt x="5" y="148"/>
                </a:lnTo>
                <a:lnTo>
                  <a:pt x="1" y="160"/>
                </a:lnTo>
                <a:lnTo>
                  <a:pt x="0" y="173"/>
                </a:lnTo>
                <a:lnTo>
                  <a:pt x="0" y="938"/>
                </a:lnTo>
                <a:lnTo>
                  <a:pt x="0" y="938"/>
                </a:lnTo>
                <a:lnTo>
                  <a:pt x="0" y="946"/>
                </a:lnTo>
                <a:lnTo>
                  <a:pt x="1" y="954"/>
                </a:lnTo>
                <a:lnTo>
                  <a:pt x="3" y="961"/>
                </a:lnTo>
                <a:lnTo>
                  <a:pt x="6" y="968"/>
                </a:lnTo>
                <a:lnTo>
                  <a:pt x="6" y="968"/>
                </a:lnTo>
                <a:lnTo>
                  <a:pt x="6" y="969"/>
                </a:lnTo>
                <a:lnTo>
                  <a:pt x="6" y="969"/>
                </a:lnTo>
                <a:lnTo>
                  <a:pt x="6" y="969"/>
                </a:lnTo>
                <a:lnTo>
                  <a:pt x="6" y="969"/>
                </a:lnTo>
                <a:lnTo>
                  <a:pt x="11" y="978"/>
                </a:lnTo>
                <a:lnTo>
                  <a:pt x="17" y="987"/>
                </a:lnTo>
                <a:lnTo>
                  <a:pt x="17" y="987"/>
                </a:lnTo>
                <a:lnTo>
                  <a:pt x="21" y="990"/>
                </a:lnTo>
                <a:lnTo>
                  <a:pt x="21" y="990"/>
                </a:lnTo>
                <a:lnTo>
                  <a:pt x="27" y="998"/>
                </a:lnTo>
                <a:lnTo>
                  <a:pt x="36" y="1004"/>
                </a:lnTo>
                <a:lnTo>
                  <a:pt x="36" y="1004"/>
                </a:lnTo>
                <a:lnTo>
                  <a:pt x="36" y="1004"/>
                </a:lnTo>
                <a:lnTo>
                  <a:pt x="36" y="1004"/>
                </a:lnTo>
                <a:lnTo>
                  <a:pt x="45" y="1010"/>
                </a:lnTo>
                <a:lnTo>
                  <a:pt x="55" y="1014"/>
                </a:lnTo>
                <a:lnTo>
                  <a:pt x="55" y="1014"/>
                </a:lnTo>
                <a:lnTo>
                  <a:pt x="58" y="1015"/>
                </a:lnTo>
                <a:lnTo>
                  <a:pt x="58" y="1015"/>
                </a:lnTo>
                <a:lnTo>
                  <a:pt x="69" y="1017"/>
                </a:lnTo>
                <a:lnTo>
                  <a:pt x="80" y="1018"/>
                </a:lnTo>
                <a:lnTo>
                  <a:pt x="80" y="1018"/>
                </a:lnTo>
                <a:lnTo>
                  <a:pt x="81" y="1017"/>
                </a:lnTo>
                <a:lnTo>
                  <a:pt x="81" y="1017"/>
                </a:lnTo>
                <a:lnTo>
                  <a:pt x="88" y="1017"/>
                </a:lnTo>
                <a:lnTo>
                  <a:pt x="96" y="1016"/>
                </a:lnTo>
                <a:lnTo>
                  <a:pt x="103" y="1014"/>
                </a:lnTo>
                <a:lnTo>
                  <a:pt x="111" y="1012"/>
                </a:lnTo>
                <a:lnTo>
                  <a:pt x="328" y="918"/>
                </a:lnTo>
                <a:lnTo>
                  <a:pt x="328" y="918"/>
                </a:lnTo>
                <a:lnTo>
                  <a:pt x="339" y="913"/>
                </a:lnTo>
                <a:lnTo>
                  <a:pt x="350" y="907"/>
                </a:lnTo>
                <a:lnTo>
                  <a:pt x="350" y="907"/>
                </a:lnTo>
                <a:lnTo>
                  <a:pt x="360" y="913"/>
                </a:lnTo>
                <a:lnTo>
                  <a:pt x="370" y="917"/>
                </a:lnTo>
                <a:lnTo>
                  <a:pt x="590" y="1012"/>
                </a:lnTo>
                <a:lnTo>
                  <a:pt x="590" y="1012"/>
                </a:lnTo>
                <a:lnTo>
                  <a:pt x="597" y="1014"/>
                </a:lnTo>
                <a:lnTo>
                  <a:pt x="604" y="1016"/>
                </a:lnTo>
                <a:lnTo>
                  <a:pt x="612" y="1017"/>
                </a:lnTo>
                <a:lnTo>
                  <a:pt x="619" y="1017"/>
                </a:lnTo>
                <a:lnTo>
                  <a:pt x="619" y="1017"/>
                </a:lnTo>
                <a:lnTo>
                  <a:pt x="620" y="1018"/>
                </a:lnTo>
                <a:lnTo>
                  <a:pt x="620" y="1018"/>
                </a:lnTo>
                <a:lnTo>
                  <a:pt x="631" y="1017"/>
                </a:lnTo>
                <a:lnTo>
                  <a:pt x="641" y="1015"/>
                </a:lnTo>
                <a:lnTo>
                  <a:pt x="641" y="1015"/>
                </a:lnTo>
                <a:lnTo>
                  <a:pt x="645" y="1013"/>
                </a:lnTo>
                <a:lnTo>
                  <a:pt x="645" y="1013"/>
                </a:lnTo>
                <a:lnTo>
                  <a:pt x="655" y="1010"/>
                </a:lnTo>
                <a:lnTo>
                  <a:pt x="663" y="1004"/>
                </a:lnTo>
                <a:lnTo>
                  <a:pt x="663" y="1004"/>
                </a:lnTo>
                <a:lnTo>
                  <a:pt x="664" y="1004"/>
                </a:lnTo>
                <a:lnTo>
                  <a:pt x="664" y="1004"/>
                </a:lnTo>
                <a:lnTo>
                  <a:pt x="668" y="1001"/>
                </a:lnTo>
                <a:lnTo>
                  <a:pt x="668" y="1001"/>
                </a:lnTo>
                <a:lnTo>
                  <a:pt x="672" y="1004"/>
                </a:lnTo>
                <a:lnTo>
                  <a:pt x="672" y="1004"/>
                </a:lnTo>
                <a:lnTo>
                  <a:pt x="672" y="1004"/>
                </a:lnTo>
                <a:lnTo>
                  <a:pt x="672" y="1004"/>
                </a:lnTo>
                <a:lnTo>
                  <a:pt x="682" y="1010"/>
                </a:lnTo>
                <a:lnTo>
                  <a:pt x="691" y="1014"/>
                </a:lnTo>
                <a:lnTo>
                  <a:pt x="691" y="1014"/>
                </a:lnTo>
                <a:lnTo>
                  <a:pt x="694" y="1015"/>
                </a:lnTo>
                <a:lnTo>
                  <a:pt x="694" y="1015"/>
                </a:lnTo>
                <a:lnTo>
                  <a:pt x="705" y="1017"/>
                </a:lnTo>
                <a:lnTo>
                  <a:pt x="716" y="1018"/>
                </a:lnTo>
                <a:lnTo>
                  <a:pt x="716" y="1018"/>
                </a:lnTo>
                <a:lnTo>
                  <a:pt x="717" y="1017"/>
                </a:lnTo>
                <a:lnTo>
                  <a:pt x="717" y="1017"/>
                </a:lnTo>
                <a:lnTo>
                  <a:pt x="725" y="1017"/>
                </a:lnTo>
                <a:lnTo>
                  <a:pt x="732" y="1016"/>
                </a:lnTo>
                <a:lnTo>
                  <a:pt x="740" y="1014"/>
                </a:lnTo>
                <a:lnTo>
                  <a:pt x="746" y="1012"/>
                </a:lnTo>
                <a:lnTo>
                  <a:pt x="963" y="918"/>
                </a:lnTo>
                <a:lnTo>
                  <a:pt x="963" y="918"/>
                </a:lnTo>
                <a:lnTo>
                  <a:pt x="975" y="914"/>
                </a:lnTo>
                <a:lnTo>
                  <a:pt x="984" y="908"/>
                </a:lnTo>
                <a:lnTo>
                  <a:pt x="994" y="900"/>
                </a:lnTo>
                <a:lnTo>
                  <a:pt x="1001" y="891"/>
                </a:lnTo>
                <a:lnTo>
                  <a:pt x="1008" y="881"/>
                </a:lnTo>
                <a:lnTo>
                  <a:pt x="1013" y="870"/>
                </a:lnTo>
                <a:lnTo>
                  <a:pt x="1016" y="857"/>
                </a:lnTo>
                <a:lnTo>
                  <a:pt x="1017" y="845"/>
                </a:lnTo>
                <a:lnTo>
                  <a:pt x="1017" y="79"/>
                </a:lnTo>
                <a:lnTo>
                  <a:pt x="1017" y="79"/>
                </a:lnTo>
                <a:lnTo>
                  <a:pt x="1017" y="72"/>
                </a:lnTo>
                <a:lnTo>
                  <a:pt x="1016" y="64"/>
                </a:lnTo>
                <a:lnTo>
                  <a:pt x="1014" y="57"/>
                </a:lnTo>
                <a:lnTo>
                  <a:pt x="1012" y="49"/>
                </a:lnTo>
                <a:lnTo>
                  <a:pt x="1012" y="49"/>
                </a:lnTo>
                <a:close/>
                <a:moveTo>
                  <a:pt x="305" y="858"/>
                </a:moveTo>
                <a:lnTo>
                  <a:pt x="86" y="953"/>
                </a:lnTo>
                <a:lnTo>
                  <a:pt x="86" y="953"/>
                </a:lnTo>
                <a:lnTo>
                  <a:pt x="83" y="954"/>
                </a:lnTo>
                <a:lnTo>
                  <a:pt x="80" y="954"/>
                </a:lnTo>
                <a:lnTo>
                  <a:pt x="73" y="953"/>
                </a:lnTo>
                <a:lnTo>
                  <a:pt x="68" y="950"/>
                </a:lnTo>
                <a:lnTo>
                  <a:pt x="67" y="947"/>
                </a:lnTo>
                <a:lnTo>
                  <a:pt x="65" y="944"/>
                </a:lnTo>
                <a:lnTo>
                  <a:pt x="65" y="944"/>
                </a:lnTo>
                <a:lnTo>
                  <a:pt x="64" y="938"/>
                </a:lnTo>
                <a:lnTo>
                  <a:pt x="64" y="174"/>
                </a:lnTo>
                <a:lnTo>
                  <a:pt x="64" y="174"/>
                </a:lnTo>
                <a:lnTo>
                  <a:pt x="65" y="170"/>
                </a:lnTo>
                <a:lnTo>
                  <a:pt x="67" y="165"/>
                </a:lnTo>
                <a:lnTo>
                  <a:pt x="71" y="162"/>
                </a:lnTo>
                <a:lnTo>
                  <a:pt x="78" y="159"/>
                </a:lnTo>
                <a:lnTo>
                  <a:pt x="296" y="64"/>
                </a:lnTo>
                <a:lnTo>
                  <a:pt x="296" y="64"/>
                </a:lnTo>
                <a:lnTo>
                  <a:pt x="300" y="64"/>
                </a:lnTo>
                <a:lnTo>
                  <a:pt x="302" y="63"/>
                </a:lnTo>
                <a:lnTo>
                  <a:pt x="308" y="64"/>
                </a:lnTo>
                <a:lnTo>
                  <a:pt x="314" y="69"/>
                </a:lnTo>
                <a:lnTo>
                  <a:pt x="316" y="71"/>
                </a:lnTo>
                <a:lnTo>
                  <a:pt x="317" y="73"/>
                </a:lnTo>
                <a:lnTo>
                  <a:pt x="317" y="73"/>
                </a:lnTo>
                <a:lnTo>
                  <a:pt x="318" y="79"/>
                </a:lnTo>
                <a:lnTo>
                  <a:pt x="318" y="843"/>
                </a:lnTo>
                <a:lnTo>
                  <a:pt x="318" y="843"/>
                </a:lnTo>
                <a:lnTo>
                  <a:pt x="317" y="849"/>
                </a:lnTo>
                <a:lnTo>
                  <a:pt x="315" y="853"/>
                </a:lnTo>
                <a:lnTo>
                  <a:pt x="310" y="856"/>
                </a:lnTo>
                <a:lnTo>
                  <a:pt x="305" y="858"/>
                </a:lnTo>
                <a:lnTo>
                  <a:pt x="305" y="858"/>
                </a:lnTo>
                <a:close/>
                <a:moveTo>
                  <a:pt x="637" y="938"/>
                </a:moveTo>
                <a:lnTo>
                  <a:pt x="637" y="938"/>
                </a:lnTo>
                <a:lnTo>
                  <a:pt x="634" y="944"/>
                </a:lnTo>
                <a:lnTo>
                  <a:pt x="634" y="944"/>
                </a:lnTo>
                <a:lnTo>
                  <a:pt x="633" y="947"/>
                </a:lnTo>
                <a:lnTo>
                  <a:pt x="631" y="950"/>
                </a:lnTo>
                <a:lnTo>
                  <a:pt x="626" y="953"/>
                </a:lnTo>
                <a:lnTo>
                  <a:pt x="626" y="953"/>
                </a:lnTo>
                <a:lnTo>
                  <a:pt x="620" y="954"/>
                </a:lnTo>
                <a:lnTo>
                  <a:pt x="620" y="954"/>
                </a:lnTo>
                <a:lnTo>
                  <a:pt x="615" y="953"/>
                </a:lnTo>
                <a:lnTo>
                  <a:pt x="393" y="858"/>
                </a:lnTo>
                <a:lnTo>
                  <a:pt x="393" y="858"/>
                </a:lnTo>
                <a:lnTo>
                  <a:pt x="389" y="856"/>
                </a:lnTo>
                <a:lnTo>
                  <a:pt x="384" y="853"/>
                </a:lnTo>
                <a:lnTo>
                  <a:pt x="382" y="849"/>
                </a:lnTo>
                <a:lnTo>
                  <a:pt x="381" y="845"/>
                </a:lnTo>
                <a:lnTo>
                  <a:pt x="381" y="79"/>
                </a:lnTo>
                <a:lnTo>
                  <a:pt x="381" y="79"/>
                </a:lnTo>
                <a:lnTo>
                  <a:pt x="383" y="73"/>
                </a:lnTo>
                <a:lnTo>
                  <a:pt x="383" y="73"/>
                </a:lnTo>
                <a:lnTo>
                  <a:pt x="384" y="71"/>
                </a:lnTo>
                <a:lnTo>
                  <a:pt x="387" y="68"/>
                </a:lnTo>
                <a:lnTo>
                  <a:pt x="390" y="65"/>
                </a:lnTo>
                <a:lnTo>
                  <a:pt x="392" y="64"/>
                </a:lnTo>
                <a:lnTo>
                  <a:pt x="392" y="64"/>
                </a:lnTo>
                <a:lnTo>
                  <a:pt x="397" y="63"/>
                </a:lnTo>
                <a:lnTo>
                  <a:pt x="397" y="63"/>
                </a:lnTo>
                <a:lnTo>
                  <a:pt x="404" y="64"/>
                </a:lnTo>
                <a:lnTo>
                  <a:pt x="625" y="160"/>
                </a:lnTo>
                <a:lnTo>
                  <a:pt x="625" y="160"/>
                </a:lnTo>
                <a:lnTo>
                  <a:pt x="630" y="162"/>
                </a:lnTo>
                <a:lnTo>
                  <a:pt x="633" y="165"/>
                </a:lnTo>
                <a:lnTo>
                  <a:pt x="635" y="170"/>
                </a:lnTo>
                <a:lnTo>
                  <a:pt x="637" y="173"/>
                </a:lnTo>
                <a:lnTo>
                  <a:pt x="637" y="938"/>
                </a:lnTo>
                <a:close/>
                <a:moveTo>
                  <a:pt x="940" y="858"/>
                </a:moveTo>
                <a:lnTo>
                  <a:pt x="721" y="953"/>
                </a:lnTo>
                <a:lnTo>
                  <a:pt x="721" y="953"/>
                </a:lnTo>
                <a:lnTo>
                  <a:pt x="719" y="954"/>
                </a:lnTo>
                <a:lnTo>
                  <a:pt x="716" y="954"/>
                </a:lnTo>
                <a:lnTo>
                  <a:pt x="709" y="953"/>
                </a:lnTo>
                <a:lnTo>
                  <a:pt x="704" y="950"/>
                </a:lnTo>
                <a:lnTo>
                  <a:pt x="702" y="947"/>
                </a:lnTo>
                <a:lnTo>
                  <a:pt x="701" y="944"/>
                </a:lnTo>
                <a:lnTo>
                  <a:pt x="701" y="944"/>
                </a:lnTo>
                <a:lnTo>
                  <a:pt x="700" y="938"/>
                </a:lnTo>
                <a:lnTo>
                  <a:pt x="700" y="174"/>
                </a:lnTo>
                <a:lnTo>
                  <a:pt x="700" y="174"/>
                </a:lnTo>
                <a:lnTo>
                  <a:pt x="701" y="170"/>
                </a:lnTo>
                <a:lnTo>
                  <a:pt x="703" y="165"/>
                </a:lnTo>
                <a:lnTo>
                  <a:pt x="707" y="162"/>
                </a:lnTo>
                <a:lnTo>
                  <a:pt x="713" y="159"/>
                </a:lnTo>
                <a:lnTo>
                  <a:pt x="933" y="64"/>
                </a:lnTo>
                <a:lnTo>
                  <a:pt x="933" y="64"/>
                </a:lnTo>
                <a:lnTo>
                  <a:pt x="935" y="64"/>
                </a:lnTo>
                <a:lnTo>
                  <a:pt x="938" y="63"/>
                </a:lnTo>
                <a:lnTo>
                  <a:pt x="944" y="64"/>
                </a:lnTo>
                <a:lnTo>
                  <a:pt x="950" y="69"/>
                </a:lnTo>
                <a:lnTo>
                  <a:pt x="951" y="71"/>
                </a:lnTo>
                <a:lnTo>
                  <a:pt x="953" y="73"/>
                </a:lnTo>
                <a:lnTo>
                  <a:pt x="953" y="73"/>
                </a:lnTo>
                <a:lnTo>
                  <a:pt x="954" y="79"/>
                </a:lnTo>
                <a:lnTo>
                  <a:pt x="954" y="843"/>
                </a:lnTo>
                <a:lnTo>
                  <a:pt x="954" y="843"/>
                </a:lnTo>
                <a:lnTo>
                  <a:pt x="953" y="849"/>
                </a:lnTo>
                <a:lnTo>
                  <a:pt x="951" y="853"/>
                </a:lnTo>
                <a:lnTo>
                  <a:pt x="947" y="856"/>
                </a:lnTo>
                <a:lnTo>
                  <a:pt x="940" y="858"/>
                </a:lnTo>
                <a:lnTo>
                  <a:pt x="940" y="858"/>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2"/>
              </a:solidFill>
              <a:cs typeface="+mn-ea"/>
              <a:sym typeface="+mn-lt"/>
            </a:endParaRPr>
          </a:p>
        </p:txBody>
      </p:sp>
      <p:sp>
        <p:nvSpPr>
          <p:cNvPr id="78" name="椭圆 77"/>
          <p:cNvSpPr/>
          <p:nvPr/>
        </p:nvSpPr>
        <p:spPr>
          <a:xfrm>
            <a:off x="9291340" y="1409428"/>
            <a:ext cx="828000" cy="82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Freeform 37"/>
          <p:cNvSpPr>
            <a:spLocks noEditPoints="1"/>
          </p:cNvSpPr>
          <p:nvPr/>
        </p:nvSpPr>
        <p:spPr bwMode="auto">
          <a:xfrm>
            <a:off x="9544209" y="1661502"/>
            <a:ext cx="322263" cy="323851"/>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2"/>
              </a:solidFill>
              <a:cs typeface="+mn-ea"/>
              <a:sym typeface="+mn-lt"/>
            </a:endParaRPr>
          </a:p>
        </p:txBody>
      </p:sp>
      <p:sp>
        <p:nvSpPr>
          <p:cNvPr id="80" name="椭圆 79"/>
          <p:cNvSpPr/>
          <p:nvPr/>
        </p:nvSpPr>
        <p:spPr>
          <a:xfrm>
            <a:off x="5682000" y="3642128"/>
            <a:ext cx="828000" cy="82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Freeform 52"/>
          <p:cNvSpPr>
            <a:spLocks noEditPoints="1"/>
          </p:cNvSpPr>
          <p:nvPr/>
        </p:nvSpPr>
        <p:spPr bwMode="auto">
          <a:xfrm>
            <a:off x="5934075" y="3919602"/>
            <a:ext cx="323851" cy="273051"/>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2"/>
              </a:solidFill>
              <a:cs typeface="+mn-ea"/>
              <a:sym typeface="+mn-lt"/>
            </a:endParaRPr>
          </a:p>
        </p:txBody>
      </p:sp>
      <p:sp>
        <p:nvSpPr>
          <p:cNvPr id="82" name="椭圆 81"/>
          <p:cNvSpPr/>
          <p:nvPr/>
        </p:nvSpPr>
        <p:spPr>
          <a:xfrm>
            <a:off x="2072660" y="3642128"/>
            <a:ext cx="828000" cy="82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Freeform 98"/>
          <p:cNvSpPr>
            <a:spLocks noEditPoints="1"/>
          </p:cNvSpPr>
          <p:nvPr/>
        </p:nvSpPr>
        <p:spPr bwMode="auto">
          <a:xfrm>
            <a:off x="2325529" y="3894202"/>
            <a:ext cx="322263" cy="323851"/>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2"/>
              </a:solidFill>
              <a:cs typeface="+mn-ea"/>
              <a:sym typeface="+mn-lt"/>
            </a:endParaRPr>
          </a:p>
        </p:txBody>
      </p:sp>
      <p:sp>
        <p:nvSpPr>
          <p:cNvPr id="84" name="椭圆 83"/>
          <p:cNvSpPr/>
          <p:nvPr/>
        </p:nvSpPr>
        <p:spPr>
          <a:xfrm>
            <a:off x="9291340" y="3642128"/>
            <a:ext cx="828000" cy="82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5" name="Freeform 110"/>
          <p:cNvSpPr>
            <a:spLocks noEditPoints="1"/>
          </p:cNvSpPr>
          <p:nvPr/>
        </p:nvSpPr>
        <p:spPr bwMode="auto">
          <a:xfrm>
            <a:off x="9543415" y="3894202"/>
            <a:ext cx="323851" cy="323851"/>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2"/>
              </a:solidFill>
              <a:cs typeface="+mn-ea"/>
              <a:sym typeface="+mn-lt"/>
            </a:endParaRPr>
          </a:p>
        </p:txBody>
      </p:sp>
      <p:sp>
        <p:nvSpPr>
          <p:cNvPr id="86" name="椭圆 85"/>
          <p:cNvSpPr/>
          <p:nvPr/>
        </p:nvSpPr>
        <p:spPr>
          <a:xfrm>
            <a:off x="2072660" y="1409428"/>
            <a:ext cx="828000" cy="82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7" name="Freeform 115"/>
          <p:cNvSpPr>
            <a:spLocks noEditPoints="1"/>
          </p:cNvSpPr>
          <p:nvPr/>
        </p:nvSpPr>
        <p:spPr bwMode="auto">
          <a:xfrm>
            <a:off x="2324735" y="1662296"/>
            <a:ext cx="323851"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2"/>
              </a:solidFill>
              <a:cs typeface="+mn-ea"/>
              <a:sym typeface="+mn-lt"/>
            </a:endParaRPr>
          </a:p>
        </p:txBody>
      </p:sp>
      <p:sp>
        <p:nvSpPr>
          <p:cNvPr id="88" name="原创设计师QQ：598969553           _26"/>
          <p:cNvSpPr/>
          <p:nvPr/>
        </p:nvSpPr>
        <p:spPr>
          <a:xfrm>
            <a:off x="1158623" y="4612504"/>
            <a:ext cx="2656075" cy="97091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89" name="原创设计师QQ：598969553           _26"/>
          <p:cNvSpPr/>
          <p:nvPr/>
        </p:nvSpPr>
        <p:spPr>
          <a:xfrm>
            <a:off x="4767963" y="4612504"/>
            <a:ext cx="2656075" cy="97091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90" name="原创设计师QQ：598969553           _26"/>
          <p:cNvSpPr/>
          <p:nvPr/>
        </p:nvSpPr>
        <p:spPr>
          <a:xfrm>
            <a:off x="8377303" y="4612504"/>
            <a:ext cx="2656075" cy="97091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91" name="原创设计师QQ：598969553           _26"/>
          <p:cNvSpPr/>
          <p:nvPr/>
        </p:nvSpPr>
        <p:spPr>
          <a:xfrm>
            <a:off x="1158623" y="2387320"/>
            <a:ext cx="2656075" cy="97091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92" name="原创设计师QQ：598969553           _26"/>
          <p:cNvSpPr/>
          <p:nvPr/>
        </p:nvSpPr>
        <p:spPr>
          <a:xfrm>
            <a:off x="4767963" y="2387320"/>
            <a:ext cx="2656075" cy="97091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93" name="原创设计师QQ：598969553           _26"/>
          <p:cNvSpPr/>
          <p:nvPr/>
        </p:nvSpPr>
        <p:spPr>
          <a:xfrm>
            <a:off x="8377303" y="2387320"/>
            <a:ext cx="2656075" cy="97091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20"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1"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Effect transition="in" filter="fade">
                                      <p:cBhvr>
                                        <p:cTn id="29" dur="500"/>
                                        <p:tgtEl>
                                          <p:spTgt spid="8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p:cTn id="32" dur="500" fill="hold"/>
                                        <p:tgtEl>
                                          <p:spTgt spid="81"/>
                                        </p:tgtEl>
                                        <p:attrNameLst>
                                          <p:attrName>ppt_w</p:attrName>
                                        </p:attrNameLst>
                                      </p:cBhvr>
                                      <p:tavLst>
                                        <p:tav tm="0">
                                          <p:val>
                                            <p:fltVal val="0"/>
                                          </p:val>
                                        </p:tav>
                                        <p:tav tm="100000">
                                          <p:val>
                                            <p:strVal val="#ppt_w"/>
                                          </p:val>
                                        </p:tav>
                                      </p:tavLst>
                                    </p:anim>
                                    <p:anim calcmode="lin" valueType="num">
                                      <p:cBhvr>
                                        <p:cTn id="33" dur="500" fill="hold"/>
                                        <p:tgtEl>
                                          <p:spTgt spid="81"/>
                                        </p:tgtEl>
                                        <p:attrNameLst>
                                          <p:attrName>ppt_h</p:attrName>
                                        </p:attrNameLst>
                                      </p:cBhvr>
                                      <p:tavLst>
                                        <p:tav tm="0">
                                          <p:val>
                                            <p:fltVal val="0"/>
                                          </p:val>
                                        </p:tav>
                                        <p:tav tm="100000">
                                          <p:val>
                                            <p:strVal val="#ppt_h"/>
                                          </p:val>
                                        </p:tav>
                                      </p:tavLst>
                                    </p:anim>
                                    <p:animEffect transition="in" filter="fade">
                                      <p:cBhvr>
                                        <p:cTn id="34" dur="500"/>
                                        <p:tgtEl>
                                          <p:spTgt spid="8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p:cTn id="47" dur="500" fill="hold"/>
                                        <p:tgtEl>
                                          <p:spTgt spid="84"/>
                                        </p:tgtEl>
                                        <p:attrNameLst>
                                          <p:attrName>ppt_w</p:attrName>
                                        </p:attrNameLst>
                                      </p:cBhvr>
                                      <p:tavLst>
                                        <p:tav tm="0">
                                          <p:val>
                                            <p:fltVal val="0"/>
                                          </p:val>
                                        </p:tav>
                                        <p:tav tm="100000">
                                          <p:val>
                                            <p:strVal val="#ppt_w"/>
                                          </p:val>
                                        </p:tav>
                                      </p:tavLst>
                                    </p:anim>
                                    <p:anim calcmode="lin" valueType="num">
                                      <p:cBhvr>
                                        <p:cTn id="48" dur="500" fill="hold"/>
                                        <p:tgtEl>
                                          <p:spTgt spid="84"/>
                                        </p:tgtEl>
                                        <p:attrNameLst>
                                          <p:attrName>ppt_h</p:attrName>
                                        </p:attrNameLst>
                                      </p:cBhvr>
                                      <p:tavLst>
                                        <p:tav tm="0">
                                          <p:val>
                                            <p:fltVal val="0"/>
                                          </p:val>
                                        </p:tav>
                                        <p:tav tm="100000">
                                          <p:val>
                                            <p:strVal val="#ppt_h"/>
                                          </p:val>
                                        </p:tav>
                                      </p:tavLst>
                                    </p:anim>
                                    <p:animEffect transition="in" filter="fade">
                                      <p:cBhvr>
                                        <p:cTn id="49" dur="500"/>
                                        <p:tgtEl>
                                          <p:spTgt spid="8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p:cTn id="52" dur="500" fill="hold"/>
                                        <p:tgtEl>
                                          <p:spTgt spid="85"/>
                                        </p:tgtEl>
                                        <p:attrNameLst>
                                          <p:attrName>ppt_w</p:attrName>
                                        </p:attrNameLst>
                                      </p:cBhvr>
                                      <p:tavLst>
                                        <p:tav tm="0">
                                          <p:val>
                                            <p:fltVal val="0"/>
                                          </p:val>
                                        </p:tav>
                                        <p:tav tm="100000">
                                          <p:val>
                                            <p:strVal val="#ppt_w"/>
                                          </p:val>
                                        </p:tav>
                                      </p:tavLst>
                                    </p:anim>
                                    <p:anim calcmode="lin" valueType="num">
                                      <p:cBhvr>
                                        <p:cTn id="53" dur="500" fill="hold"/>
                                        <p:tgtEl>
                                          <p:spTgt spid="85"/>
                                        </p:tgtEl>
                                        <p:attrNameLst>
                                          <p:attrName>ppt_h</p:attrName>
                                        </p:attrNameLst>
                                      </p:cBhvr>
                                      <p:tavLst>
                                        <p:tav tm="0">
                                          <p:val>
                                            <p:fltVal val="0"/>
                                          </p:val>
                                        </p:tav>
                                        <p:tav tm="100000">
                                          <p:val>
                                            <p:strVal val="#ppt_h"/>
                                          </p:val>
                                        </p:tav>
                                      </p:tavLst>
                                    </p:anim>
                                    <p:animEffect transition="in" filter="fade">
                                      <p:cBhvr>
                                        <p:cTn id="54" dur="500"/>
                                        <p:tgtEl>
                                          <p:spTgt spid="8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animEffect transition="in" filter="fade">
                                      <p:cBhvr>
                                        <p:cTn id="59" dur="500"/>
                                        <p:tgtEl>
                                          <p:spTgt spid="8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87"/>
                                        </p:tgtEl>
                                        <p:attrNameLst>
                                          <p:attrName>style.visibility</p:attrName>
                                        </p:attrNameLst>
                                      </p:cBhvr>
                                      <p:to>
                                        <p:strVal val="visible"/>
                                      </p:to>
                                    </p:set>
                                    <p:anim calcmode="lin" valueType="num">
                                      <p:cBhvr>
                                        <p:cTn id="62" dur="500" fill="hold"/>
                                        <p:tgtEl>
                                          <p:spTgt spid="87"/>
                                        </p:tgtEl>
                                        <p:attrNameLst>
                                          <p:attrName>ppt_w</p:attrName>
                                        </p:attrNameLst>
                                      </p:cBhvr>
                                      <p:tavLst>
                                        <p:tav tm="0">
                                          <p:val>
                                            <p:fltVal val="0"/>
                                          </p:val>
                                        </p:tav>
                                        <p:tav tm="100000">
                                          <p:val>
                                            <p:strVal val="#ppt_w"/>
                                          </p:val>
                                        </p:tav>
                                      </p:tavLst>
                                    </p:anim>
                                    <p:anim calcmode="lin" valueType="num">
                                      <p:cBhvr>
                                        <p:cTn id="63" dur="500" fill="hold"/>
                                        <p:tgtEl>
                                          <p:spTgt spid="87"/>
                                        </p:tgtEl>
                                        <p:attrNameLst>
                                          <p:attrName>ppt_h</p:attrName>
                                        </p:attrNameLst>
                                      </p:cBhvr>
                                      <p:tavLst>
                                        <p:tav tm="0">
                                          <p:val>
                                            <p:fltVal val="0"/>
                                          </p:val>
                                        </p:tav>
                                        <p:tav tm="100000">
                                          <p:val>
                                            <p:strVal val="#ppt_h"/>
                                          </p:val>
                                        </p:tav>
                                      </p:tavLst>
                                    </p:anim>
                                    <p:animEffect transition="in" filter="fade">
                                      <p:cBhvr>
                                        <p:cTn id="64" dur="500"/>
                                        <p:tgtEl>
                                          <p:spTgt spid="8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Effect transition="in" filter="fade">
                                      <p:cBhvr>
                                        <p:cTn id="74" dur="500"/>
                                        <p:tgtEl>
                                          <p:spTgt spid="8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p:cTn id="77" dur="500" fill="hold"/>
                                        <p:tgtEl>
                                          <p:spTgt spid="90"/>
                                        </p:tgtEl>
                                        <p:attrNameLst>
                                          <p:attrName>ppt_w</p:attrName>
                                        </p:attrNameLst>
                                      </p:cBhvr>
                                      <p:tavLst>
                                        <p:tav tm="0">
                                          <p:val>
                                            <p:fltVal val="0"/>
                                          </p:val>
                                        </p:tav>
                                        <p:tav tm="100000">
                                          <p:val>
                                            <p:strVal val="#ppt_w"/>
                                          </p:val>
                                        </p:tav>
                                      </p:tavLst>
                                    </p:anim>
                                    <p:anim calcmode="lin" valueType="num">
                                      <p:cBhvr>
                                        <p:cTn id="78" dur="500" fill="hold"/>
                                        <p:tgtEl>
                                          <p:spTgt spid="90"/>
                                        </p:tgtEl>
                                        <p:attrNameLst>
                                          <p:attrName>ppt_h</p:attrName>
                                        </p:attrNameLst>
                                      </p:cBhvr>
                                      <p:tavLst>
                                        <p:tav tm="0">
                                          <p:val>
                                            <p:fltVal val="0"/>
                                          </p:val>
                                        </p:tav>
                                        <p:tav tm="100000">
                                          <p:val>
                                            <p:strVal val="#ppt_h"/>
                                          </p:val>
                                        </p:tav>
                                      </p:tavLst>
                                    </p:anim>
                                    <p:animEffect transition="in" filter="fade">
                                      <p:cBhvr>
                                        <p:cTn id="79" dur="500"/>
                                        <p:tgtEl>
                                          <p:spTgt spid="9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p:cTn id="82" dur="500" fill="hold"/>
                                        <p:tgtEl>
                                          <p:spTgt spid="91"/>
                                        </p:tgtEl>
                                        <p:attrNameLst>
                                          <p:attrName>ppt_w</p:attrName>
                                        </p:attrNameLst>
                                      </p:cBhvr>
                                      <p:tavLst>
                                        <p:tav tm="0">
                                          <p:val>
                                            <p:fltVal val="0"/>
                                          </p:val>
                                        </p:tav>
                                        <p:tav tm="100000">
                                          <p:val>
                                            <p:strVal val="#ppt_w"/>
                                          </p:val>
                                        </p:tav>
                                      </p:tavLst>
                                    </p:anim>
                                    <p:anim calcmode="lin" valueType="num">
                                      <p:cBhvr>
                                        <p:cTn id="83" dur="500" fill="hold"/>
                                        <p:tgtEl>
                                          <p:spTgt spid="91"/>
                                        </p:tgtEl>
                                        <p:attrNameLst>
                                          <p:attrName>ppt_h</p:attrName>
                                        </p:attrNameLst>
                                      </p:cBhvr>
                                      <p:tavLst>
                                        <p:tav tm="0">
                                          <p:val>
                                            <p:fltVal val="0"/>
                                          </p:val>
                                        </p:tav>
                                        <p:tav tm="100000">
                                          <p:val>
                                            <p:strVal val="#ppt_h"/>
                                          </p:val>
                                        </p:tav>
                                      </p:tavLst>
                                    </p:anim>
                                    <p:animEffect transition="in" filter="fade">
                                      <p:cBhvr>
                                        <p:cTn id="84" dur="500"/>
                                        <p:tgtEl>
                                          <p:spTgt spid="91"/>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92"/>
                                        </p:tgtEl>
                                        <p:attrNameLst>
                                          <p:attrName>style.visibility</p:attrName>
                                        </p:attrNameLst>
                                      </p:cBhvr>
                                      <p:to>
                                        <p:strVal val="visible"/>
                                      </p:to>
                                    </p:set>
                                    <p:anim calcmode="lin" valueType="num">
                                      <p:cBhvr>
                                        <p:cTn id="87" dur="500" fill="hold"/>
                                        <p:tgtEl>
                                          <p:spTgt spid="92"/>
                                        </p:tgtEl>
                                        <p:attrNameLst>
                                          <p:attrName>ppt_w</p:attrName>
                                        </p:attrNameLst>
                                      </p:cBhvr>
                                      <p:tavLst>
                                        <p:tav tm="0">
                                          <p:val>
                                            <p:fltVal val="0"/>
                                          </p:val>
                                        </p:tav>
                                        <p:tav tm="100000">
                                          <p:val>
                                            <p:strVal val="#ppt_w"/>
                                          </p:val>
                                        </p:tav>
                                      </p:tavLst>
                                    </p:anim>
                                    <p:anim calcmode="lin" valueType="num">
                                      <p:cBhvr>
                                        <p:cTn id="88" dur="500" fill="hold"/>
                                        <p:tgtEl>
                                          <p:spTgt spid="92"/>
                                        </p:tgtEl>
                                        <p:attrNameLst>
                                          <p:attrName>ppt_h</p:attrName>
                                        </p:attrNameLst>
                                      </p:cBhvr>
                                      <p:tavLst>
                                        <p:tav tm="0">
                                          <p:val>
                                            <p:fltVal val="0"/>
                                          </p:val>
                                        </p:tav>
                                        <p:tav tm="100000">
                                          <p:val>
                                            <p:strVal val="#ppt_h"/>
                                          </p:val>
                                        </p:tav>
                                      </p:tavLst>
                                    </p:anim>
                                    <p:animEffect transition="in" filter="fade">
                                      <p:cBhvr>
                                        <p:cTn id="89" dur="500"/>
                                        <p:tgtEl>
                                          <p:spTgt spid="9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93"/>
                                        </p:tgtEl>
                                        <p:attrNameLst>
                                          <p:attrName>style.visibility</p:attrName>
                                        </p:attrNameLst>
                                      </p:cBhvr>
                                      <p:to>
                                        <p:strVal val="visible"/>
                                      </p:to>
                                    </p:set>
                                    <p:anim calcmode="lin" valueType="num">
                                      <p:cBhvr>
                                        <p:cTn id="92" dur="500" fill="hold"/>
                                        <p:tgtEl>
                                          <p:spTgt spid="93"/>
                                        </p:tgtEl>
                                        <p:attrNameLst>
                                          <p:attrName>ppt_w</p:attrName>
                                        </p:attrNameLst>
                                      </p:cBhvr>
                                      <p:tavLst>
                                        <p:tav tm="0">
                                          <p:val>
                                            <p:fltVal val="0"/>
                                          </p:val>
                                        </p:tav>
                                        <p:tav tm="100000">
                                          <p:val>
                                            <p:strVal val="#ppt_w"/>
                                          </p:val>
                                        </p:tav>
                                      </p:tavLst>
                                    </p:anim>
                                    <p:anim calcmode="lin" valueType="num">
                                      <p:cBhvr>
                                        <p:cTn id="93" dur="500" fill="hold"/>
                                        <p:tgtEl>
                                          <p:spTgt spid="93"/>
                                        </p:tgtEl>
                                        <p:attrNameLst>
                                          <p:attrName>ppt_h</p:attrName>
                                        </p:attrNameLst>
                                      </p:cBhvr>
                                      <p:tavLst>
                                        <p:tav tm="0">
                                          <p:val>
                                            <p:fltVal val="0"/>
                                          </p:val>
                                        </p:tav>
                                        <p:tav tm="100000">
                                          <p:val>
                                            <p:strVal val="#ppt_h"/>
                                          </p:val>
                                        </p:tav>
                                      </p:tavLst>
                                    </p:anim>
                                    <p:animEffect transition="in" filter="fade">
                                      <p:cBhvr>
                                        <p:cTn id="94"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p:bldP spid="89" grpId="0"/>
      <p:bldP spid="90" grpId="0"/>
      <p:bldP spid="91" grpId="0"/>
      <p:bldP spid="92" grpId="0"/>
      <p:bldP spid="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5400000" flipH="1">
            <a:off x="1726107" y="1706497"/>
            <a:ext cx="329559" cy="340397"/>
          </a:xfrm>
          <a:prstGeom prst="parallelogram">
            <a:avLst>
              <a:gd name="adj" fmla="val 32376"/>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cs typeface="+mn-ea"/>
              <a:sym typeface="+mn-lt"/>
            </a:endParaRPr>
          </a:p>
        </p:txBody>
      </p:sp>
      <p:sp>
        <p:nvSpPr>
          <p:cNvPr id="5" name="平行四边形 4"/>
          <p:cNvSpPr/>
          <p:nvPr/>
        </p:nvSpPr>
        <p:spPr>
          <a:xfrm rot="5400000" flipH="1">
            <a:off x="6400624" y="1706497"/>
            <a:ext cx="329559" cy="340397"/>
          </a:xfrm>
          <a:prstGeom prst="parallelogram">
            <a:avLst>
              <a:gd name="adj" fmla="val 32376"/>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cs typeface="+mn-ea"/>
              <a:sym typeface="+mn-lt"/>
            </a:endParaRPr>
          </a:p>
        </p:txBody>
      </p:sp>
      <p:sp>
        <p:nvSpPr>
          <p:cNvPr id="6" name="矩形 5"/>
          <p:cNvSpPr/>
          <p:nvPr/>
        </p:nvSpPr>
        <p:spPr>
          <a:xfrm>
            <a:off x="6603347" y="1516785"/>
            <a:ext cx="3867968" cy="2731863"/>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cs typeface="+mn-ea"/>
              <a:sym typeface="+mn-lt"/>
            </a:endParaRPr>
          </a:p>
        </p:txBody>
      </p:sp>
      <p:sp>
        <p:nvSpPr>
          <p:cNvPr id="8" name="矩形 7"/>
          <p:cNvSpPr/>
          <p:nvPr/>
        </p:nvSpPr>
        <p:spPr>
          <a:xfrm>
            <a:off x="1928829" y="1516785"/>
            <a:ext cx="3867968" cy="2731863"/>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cs typeface="+mn-ea"/>
              <a:sym typeface="+mn-lt"/>
            </a:endParaRPr>
          </a:p>
        </p:txBody>
      </p:sp>
      <p:pic>
        <p:nvPicPr>
          <p:cNvPr id="28" name="图片占位符 27"/>
          <p:cNvPicPr>
            <a:picLocks noGrp="1" noChangeAspect="1"/>
          </p:cNvPicPr>
          <p:nvPr>
            <p:ph type="pic" sz="quarter" idx="10"/>
          </p:nvPr>
        </p:nvPicPr>
        <p:blipFill>
          <a:blip r:embed="rId1" cstate="screen"/>
          <a:stretch>
            <a:fillRect/>
          </a:stretch>
        </p:blipFill>
        <p:spPr>
          <a:xfrm>
            <a:off x="2058917" y="1806315"/>
            <a:ext cx="3614295" cy="2152802"/>
          </a:xfrm>
        </p:spPr>
      </p:pic>
      <p:pic>
        <p:nvPicPr>
          <p:cNvPr id="29" name="图片占位符 28"/>
          <p:cNvPicPr>
            <a:picLocks noGrp="1" noChangeAspect="1"/>
          </p:cNvPicPr>
          <p:nvPr>
            <p:ph type="pic" sz="quarter" idx="11"/>
          </p:nvPr>
        </p:nvPicPr>
        <p:blipFill>
          <a:blip r:embed="rId2"/>
          <a:stretch>
            <a:fillRect/>
          </a:stretch>
        </p:blipFill>
        <p:spPr>
          <a:xfrm>
            <a:off x="6726931" y="1732714"/>
            <a:ext cx="3614295" cy="2300005"/>
          </a:xfrm>
        </p:spPr>
      </p:pic>
      <p:sp>
        <p:nvSpPr>
          <p:cNvPr id="10" name="矩形 9"/>
          <p:cNvSpPr/>
          <p:nvPr/>
        </p:nvSpPr>
        <p:spPr>
          <a:xfrm>
            <a:off x="1720687" y="1824661"/>
            <a:ext cx="1678144" cy="5680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smtClean="0">
                <a:cs typeface="+mn-ea"/>
                <a:sym typeface="+mn-lt"/>
              </a:rPr>
              <a:t>20XX</a:t>
            </a:r>
            <a:endParaRPr lang="en-US" altLang="zh-CN" sz="2400" dirty="0">
              <a:cs typeface="+mn-ea"/>
              <a:sym typeface="+mn-lt"/>
            </a:endParaRPr>
          </a:p>
        </p:txBody>
      </p:sp>
      <p:sp>
        <p:nvSpPr>
          <p:cNvPr id="11" name="矩形 10"/>
          <p:cNvSpPr/>
          <p:nvPr/>
        </p:nvSpPr>
        <p:spPr>
          <a:xfrm>
            <a:off x="6395204" y="1824661"/>
            <a:ext cx="1678144" cy="5680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smtClean="0">
                <a:cs typeface="+mn-ea"/>
                <a:sym typeface="+mn-lt"/>
              </a:rPr>
              <a:t>20XX</a:t>
            </a:r>
            <a:endParaRPr lang="en-US" altLang="zh-CN" sz="2400" dirty="0">
              <a:cs typeface="+mn-ea"/>
              <a:sym typeface="+mn-lt"/>
            </a:endParaRPr>
          </a:p>
        </p:txBody>
      </p:sp>
      <p:grpSp>
        <p:nvGrpSpPr>
          <p:cNvPr id="20" name="组合 19"/>
          <p:cNvGrpSpPr/>
          <p:nvPr/>
        </p:nvGrpSpPr>
        <p:grpSpPr>
          <a:xfrm>
            <a:off x="2001757" y="4391390"/>
            <a:ext cx="3621088" cy="1122879"/>
            <a:chOff x="874713" y="3236288"/>
            <a:chExt cx="3621088" cy="1122879"/>
          </a:xfrm>
        </p:grpSpPr>
        <p:sp>
          <p:nvSpPr>
            <p:cNvPr id="21" name="矩形 20"/>
            <p:cNvSpPr/>
            <p:nvPr/>
          </p:nvSpPr>
          <p:spPr>
            <a:xfrm>
              <a:off x="874713" y="3677812"/>
              <a:ext cx="3621088" cy="68135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solidFill>
                  <a:cs typeface="+mn-ea"/>
                  <a:sym typeface="+mn-lt"/>
                </a:rPr>
                <a:t>用户可以在投影仪或者计算机上进行演示也可以将演示文稿打印出</a:t>
              </a:r>
              <a:r>
                <a:rPr lang="zh-CN" altLang="en-US" sz="1600" dirty="0">
                  <a:solidFill>
                    <a:schemeClr val="bg1"/>
                  </a:solidFill>
                  <a:cs typeface="+mn-ea"/>
                  <a:sym typeface="+mn-lt"/>
                </a:rPr>
                <a:t>来</a:t>
              </a:r>
              <a:endParaRPr lang="zh-CN" altLang="en-US" sz="1600" dirty="0">
                <a:solidFill>
                  <a:schemeClr val="bg1"/>
                </a:solidFill>
                <a:cs typeface="+mn-ea"/>
                <a:sym typeface="+mn-lt"/>
              </a:endParaRPr>
            </a:p>
          </p:txBody>
        </p:sp>
        <p:sp>
          <p:nvSpPr>
            <p:cNvPr id="22" name="矩形 21"/>
            <p:cNvSpPr/>
            <p:nvPr/>
          </p:nvSpPr>
          <p:spPr>
            <a:xfrm>
              <a:off x="874713" y="3236288"/>
              <a:ext cx="2241974" cy="5114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solidFill>
                  <a:cs typeface="+mn-ea"/>
                  <a:sym typeface="+mn-lt"/>
                </a:rPr>
                <a:t>标题文字添加</a:t>
              </a:r>
              <a:endParaRPr lang="zh-CN" altLang="en-US" sz="2400" b="1" dirty="0">
                <a:solidFill>
                  <a:schemeClr val="tx1"/>
                </a:solidFill>
                <a:cs typeface="+mn-ea"/>
                <a:sym typeface="+mn-lt"/>
              </a:endParaRPr>
            </a:p>
          </p:txBody>
        </p:sp>
      </p:grpSp>
      <p:grpSp>
        <p:nvGrpSpPr>
          <p:cNvPr id="23" name="组合 22"/>
          <p:cNvGrpSpPr/>
          <p:nvPr/>
        </p:nvGrpSpPr>
        <p:grpSpPr>
          <a:xfrm>
            <a:off x="6704944" y="4391390"/>
            <a:ext cx="3621088" cy="1122879"/>
            <a:chOff x="874713" y="3236288"/>
            <a:chExt cx="3621088" cy="1122879"/>
          </a:xfrm>
        </p:grpSpPr>
        <p:sp>
          <p:nvSpPr>
            <p:cNvPr id="24" name="矩形 23"/>
            <p:cNvSpPr/>
            <p:nvPr/>
          </p:nvSpPr>
          <p:spPr>
            <a:xfrm>
              <a:off x="874713" y="3677812"/>
              <a:ext cx="3621088" cy="68135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solidFill>
                  <a:cs typeface="+mn-ea"/>
                  <a:sym typeface="+mn-lt"/>
                </a:rPr>
                <a:t>用户可以在投影仪或者计算机上进行演示也可以将演示文稿打印出来</a:t>
              </a:r>
              <a:endParaRPr lang="zh-CN" altLang="en-US" sz="1600" dirty="0">
                <a:solidFill>
                  <a:schemeClr val="tx1"/>
                </a:solidFill>
                <a:cs typeface="+mn-ea"/>
                <a:sym typeface="+mn-lt"/>
              </a:endParaRPr>
            </a:p>
          </p:txBody>
        </p:sp>
        <p:sp>
          <p:nvSpPr>
            <p:cNvPr id="25" name="矩形 24"/>
            <p:cNvSpPr/>
            <p:nvPr/>
          </p:nvSpPr>
          <p:spPr>
            <a:xfrm>
              <a:off x="874713" y="3236288"/>
              <a:ext cx="2241974" cy="5114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solidFill>
                  <a:cs typeface="+mn-ea"/>
                  <a:sym typeface="+mn-lt"/>
                </a:rPr>
                <a:t>标题文字添加</a:t>
              </a:r>
              <a:endParaRPr lang="zh-CN" altLang="en-US" sz="2400" b="1" dirty="0">
                <a:solidFill>
                  <a:schemeClr val="tx1"/>
                </a:solidFill>
                <a:cs typeface="+mn-ea"/>
                <a:sym typeface="+mn-lt"/>
              </a:endParaRPr>
            </a:p>
          </p:txBody>
        </p:sp>
      </p:grpSp>
      <p:sp>
        <p:nvSpPr>
          <p:cNvPr id="16"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1+#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8" grpId="0" bldLvl="0" animBg="1"/>
      <p:bldP spid="10" grpId="0" bldLvl="0" animBg="1"/>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s_1"/>
          <p:cNvCxnSpPr/>
          <p:nvPr>
            <p:custDataLst>
              <p:tags r:id="rId1"/>
            </p:custDataLst>
          </p:nvPr>
        </p:nvCxnSpPr>
        <p:spPr>
          <a:xfrm>
            <a:off x="2997308" y="479651"/>
            <a:ext cx="0" cy="5002304"/>
          </a:xfrm>
          <a:prstGeom prst="line">
            <a:avLst/>
          </a:prstGeom>
          <a:ln w="22225">
            <a:gradFill>
              <a:gsLst>
                <a:gs pos="0">
                  <a:schemeClr val="accent1">
                    <a:lumMod val="5000"/>
                    <a:lumOff val="95000"/>
                    <a:alpha val="0"/>
                  </a:schemeClr>
                </a:gs>
                <a:gs pos="50000">
                  <a:schemeClr val="accent1"/>
                </a:gs>
                <a:gs pos="100000">
                  <a:srgbClr val="FFFFFF">
                    <a:alpha val="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3077" name="MH_Others_2"/>
          <p:cNvSpPr txBox="1">
            <a:spLocks noChangeArrowheads="1"/>
          </p:cNvSpPr>
          <p:nvPr>
            <p:custDataLst>
              <p:tags r:id="rId2"/>
            </p:custDataLst>
          </p:nvPr>
        </p:nvSpPr>
        <p:spPr bwMode="auto">
          <a:xfrm>
            <a:off x="1911444" y="1773990"/>
            <a:ext cx="845760" cy="203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dirty="0">
                <a:solidFill>
                  <a:schemeClr val="accent1"/>
                </a:solidFill>
                <a:latin typeface="+mn-lt"/>
                <a:ea typeface="+mn-ea"/>
                <a:cs typeface="+mn-ea"/>
                <a:sym typeface="+mn-lt"/>
              </a:rPr>
              <a:t>第</a:t>
            </a:r>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endParaRPr lang="en-US" altLang="zh-CN" sz="2800" dirty="0">
              <a:solidFill>
                <a:schemeClr val="accent1"/>
              </a:solidFill>
              <a:latin typeface="+mn-lt"/>
              <a:ea typeface="+mn-ea"/>
              <a:cs typeface="+mn-ea"/>
              <a:sym typeface="+mn-lt"/>
            </a:endParaRPr>
          </a:p>
          <a:p>
            <a:pPr eaLnBrk="1" hangingPunct="1"/>
            <a:r>
              <a:rPr lang="zh-CN" altLang="en-US" sz="2800" dirty="0">
                <a:solidFill>
                  <a:schemeClr val="accent1"/>
                </a:solidFill>
                <a:latin typeface="+mn-lt"/>
                <a:ea typeface="+mn-ea"/>
                <a:cs typeface="+mn-ea"/>
                <a:sym typeface="+mn-lt"/>
              </a:rPr>
              <a:t>章</a:t>
            </a:r>
            <a:endParaRPr lang="zh-CN" altLang="en-US" sz="2800" dirty="0">
              <a:solidFill>
                <a:schemeClr val="accent1"/>
              </a:solidFill>
              <a:latin typeface="+mn-lt"/>
              <a:ea typeface="+mn-ea"/>
              <a:cs typeface="+mn-ea"/>
              <a:sym typeface="+mn-lt"/>
            </a:endParaRPr>
          </a:p>
        </p:txBody>
      </p:sp>
      <p:sp>
        <p:nvSpPr>
          <p:cNvPr id="9" name="MH_Number"/>
          <p:cNvSpPr txBox="1">
            <a:spLocks noChangeArrowheads="1"/>
          </p:cNvSpPr>
          <p:nvPr>
            <p:custDataLst>
              <p:tags r:id="rId3"/>
            </p:custDataLst>
          </p:nvPr>
        </p:nvSpPr>
        <p:spPr bwMode="auto">
          <a:xfrm>
            <a:off x="1624072" y="2376768"/>
            <a:ext cx="1133132" cy="56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accent1"/>
                </a:solidFill>
                <a:latin typeface="+mn-lt"/>
                <a:ea typeface="+mn-ea"/>
                <a:cs typeface="+mn-ea"/>
                <a:sym typeface="+mn-lt"/>
              </a:rPr>
              <a:t>2</a:t>
            </a:r>
            <a:endParaRPr lang="zh-CN" altLang="en-US" sz="3200" dirty="0">
              <a:solidFill>
                <a:schemeClr val="accent1"/>
              </a:solidFill>
              <a:latin typeface="+mn-lt"/>
              <a:ea typeface="+mn-ea"/>
              <a:cs typeface="+mn-ea"/>
              <a:sym typeface="+mn-lt"/>
            </a:endParaRPr>
          </a:p>
        </p:txBody>
      </p:sp>
      <p:sp>
        <p:nvSpPr>
          <p:cNvPr id="6" name="MH_Title"/>
          <p:cNvSpPr/>
          <p:nvPr>
            <p:custDataLst>
              <p:tags r:id="rId4"/>
            </p:custDataLst>
          </p:nvPr>
        </p:nvSpPr>
        <p:spPr>
          <a:xfrm>
            <a:off x="2993176" y="2066034"/>
            <a:ext cx="5448242" cy="1184531"/>
          </a:xfrm>
          <a:prstGeom prst="rect">
            <a:avLst/>
          </a:prstGeom>
          <a:solidFill>
            <a:schemeClr val="accent1"/>
          </a:solidFill>
          <a:ln w="38100" cap="flat" cmpd="sng" algn="ctr">
            <a:noFill/>
            <a:prstDash val="solid"/>
            <a:miter lim="800000"/>
          </a:ln>
          <a:effectLst/>
        </p:spPr>
        <p:txBody>
          <a:bodyPr wrap="square" lIns="144000" rIns="144000" anchor="ctr">
            <a:normAutofit lnSpcReduction="10000"/>
          </a:bodyPr>
          <a:lstStyle/>
          <a:p>
            <a:pPr lvl="0">
              <a:lnSpc>
                <a:spcPct val="130000"/>
              </a:lnSpc>
              <a:defRPr/>
            </a:pPr>
            <a:r>
              <a:rPr lang="zh-CN" altLang="en-US" sz="2800" kern="0" dirty="0">
                <a:solidFill>
                  <a:prstClr val="white"/>
                </a:solidFill>
                <a:cs typeface="+mn-ea"/>
                <a:sym typeface="+mn-lt"/>
              </a:rPr>
              <a:t>您的内容请写在这里您的内容请写在这里您的内容请写在这里</a:t>
            </a:r>
            <a:endParaRPr lang="zh-CN" altLang="en-US" sz="2800" kern="0"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randombar(horizontal)">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59960" y="3853614"/>
            <a:ext cx="6756400" cy="167132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 name="矩形 3"/>
          <p:cNvSpPr/>
          <p:nvPr/>
        </p:nvSpPr>
        <p:spPr>
          <a:xfrm>
            <a:off x="519431" y="1520497"/>
            <a:ext cx="5235575" cy="413512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nvGrpSpPr>
          <p:cNvPr id="6" name="组合 5"/>
          <p:cNvGrpSpPr/>
          <p:nvPr/>
        </p:nvGrpSpPr>
        <p:grpSpPr>
          <a:xfrm>
            <a:off x="9629680" y="2066695"/>
            <a:ext cx="434163" cy="434163"/>
            <a:chOff x="9793509" y="2008561"/>
            <a:chExt cx="434163" cy="434163"/>
          </a:xfrm>
        </p:grpSpPr>
        <p:sp>
          <p:nvSpPr>
            <p:cNvPr id="7" name="Rounded Rectangle 37"/>
            <p:cNvSpPr/>
            <p:nvPr/>
          </p:nvSpPr>
          <p:spPr>
            <a:xfrm>
              <a:off x="9793509" y="2008561"/>
              <a:ext cx="434163" cy="43416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cs typeface="+mn-ea"/>
                <a:sym typeface="+mn-lt"/>
              </a:endParaRPr>
            </a:p>
          </p:txBody>
        </p:sp>
        <p:sp>
          <p:nvSpPr>
            <p:cNvPr id="8" name="Freeform 60"/>
            <p:cNvSpPr>
              <a:spLocks noEditPoints="1"/>
            </p:cNvSpPr>
            <p:nvPr/>
          </p:nvSpPr>
          <p:spPr bwMode="auto">
            <a:xfrm>
              <a:off x="9914546" y="2169708"/>
              <a:ext cx="192088" cy="115888"/>
            </a:xfrm>
            <a:custGeom>
              <a:avLst/>
              <a:gdLst>
                <a:gd name="T0" fmla="*/ 60 w 90"/>
                <a:gd name="T1" fmla="*/ 54 h 54"/>
                <a:gd name="T2" fmla="*/ 45 w 90"/>
                <a:gd name="T3" fmla="*/ 29 h 54"/>
                <a:gd name="T4" fmla="*/ 31 w 90"/>
                <a:gd name="T5" fmla="*/ 54 h 54"/>
                <a:gd name="T6" fmla="*/ 60 w 90"/>
                <a:gd name="T7" fmla="*/ 54 h 54"/>
                <a:gd name="T8" fmla="*/ 10 w 90"/>
                <a:gd name="T9" fmla="*/ 17 h 54"/>
                <a:gd name="T10" fmla="*/ 8 w 90"/>
                <a:gd name="T11" fmla="*/ 19 h 54"/>
                <a:gd name="T12" fmla="*/ 8 w 90"/>
                <a:gd name="T13" fmla="*/ 27 h 54"/>
                <a:gd name="T14" fmla="*/ 10 w 90"/>
                <a:gd name="T15" fmla="*/ 29 h 54"/>
                <a:gd name="T16" fmla="*/ 45 w 90"/>
                <a:gd name="T17" fmla="*/ 29 h 54"/>
                <a:gd name="T18" fmla="*/ 81 w 90"/>
                <a:gd name="T19" fmla="*/ 29 h 54"/>
                <a:gd name="T20" fmla="*/ 83 w 90"/>
                <a:gd name="T21" fmla="*/ 27 h 54"/>
                <a:gd name="T22" fmla="*/ 83 w 90"/>
                <a:gd name="T23" fmla="*/ 19 h 54"/>
                <a:gd name="T24" fmla="*/ 81 w 90"/>
                <a:gd name="T25" fmla="*/ 17 h 54"/>
                <a:gd name="T26" fmla="*/ 73 w 90"/>
                <a:gd name="T27" fmla="*/ 17 h 54"/>
                <a:gd name="T28" fmla="*/ 18 w 90"/>
                <a:gd name="T29" fmla="*/ 17 h 54"/>
                <a:gd name="T30" fmla="*/ 10 w 90"/>
                <a:gd name="T31" fmla="*/ 17 h 54"/>
                <a:gd name="T32" fmla="*/ 34 w 90"/>
                <a:gd name="T33" fmla="*/ 0 h 54"/>
                <a:gd name="T34" fmla="*/ 0 w 90"/>
                <a:gd name="T35" fmla="*/ 0 h 54"/>
                <a:gd name="T36" fmla="*/ 18 w 90"/>
                <a:gd name="T37" fmla="*/ 17 h 54"/>
                <a:gd name="T38" fmla="*/ 34 w 90"/>
                <a:gd name="T39" fmla="*/ 0 h 54"/>
                <a:gd name="T40" fmla="*/ 90 w 90"/>
                <a:gd name="T41" fmla="*/ 0 h 54"/>
                <a:gd name="T42" fmla="*/ 56 w 90"/>
                <a:gd name="T43" fmla="*/ 0 h 54"/>
                <a:gd name="T44" fmla="*/ 73 w 90"/>
                <a:gd name="T45" fmla="*/ 17 h 54"/>
                <a:gd name="T46" fmla="*/ 90 w 90"/>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54">
                  <a:moveTo>
                    <a:pt x="60" y="54"/>
                  </a:moveTo>
                  <a:cubicBezTo>
                    <a:pt x="45" y="29"/>
                    <a:pt x="45" y="29"/>
                    <a:pt x="45" y="29"/>
                  </a:cubicBezTo>
                  <a:cubicBezTo>
                    <a:pt x="31" y="54"/>
                    <a:pt x="31" y="54"/>
                    <a:pt x="31" y="54"/>
                  </a:cubicBezTo>
                  <a:lnTo>
                    <a:pt x="60" y="54"/>
                  </a:lnTo>
                  <a:close/>
                  <a:moveTo>
                    <a:pt x="10" y="17"/>
                  </a:moveTo>
                  <a:cubicBezTo>
                    <a:pt x="9" y="17"/>
                    <a:pt x="8" y="18"/>
                    <a:pt x="8" y="19"/>
                  </a:cubicBezTo>
                  <a:cubicBezTo>
                    <a:pt x="8" y="27"/>
                    <a:pt x="8" y="27"/>
                    <a:pt x="8" y="27"/>
                  </a:cubicBezTo>
                  <a:cubicBezTo>
                    <a:pt x="8" y="28"/>
                    <a:pt x="9" y="29"/>
                    <a:pt x="10" y="29"/>
                  </a:cubicBezTo>
                  <a:cubicBezTo>
                    <a:pt x="45" y="29"/>
                    <a:pt x="45" y="29"/>
                    <a:pt x="45" y="29"/>
                  </a:cubicBezTo>
                  <a:cubicBezTo>
                    <a:pt x="81" y="29"/>
                    <a:pt x="81" y="29"/>
                    <a:pt x="81" y="29"/>
                  </a:cubicBezTo>
                  <a:cubicBezTo>
                    <a:pt x="82" y="29"/>
                    <a:pt x="83" y="28"/>
                    <a:pt x="83" y="27"/>
                  </a:cubicBezTo>
                  <a:cubicBezTo>
                    <a:pt x="83" y="19"/>
                    <a:pt x="83" y="19"/>
                    <a:pt x="83" y="19"/>
                  </a:cubicBezTo>
                  <a:cubicBezTo>
                    <a:pt x="83" y="18"/>
                    <a:pt x="82" y="17"/>
                    <a:pt x="81" y="17"/>
                  </a:cubicBezTo>
                  <a:cubicBezTo>
                    <a:pt x="73" y="17"/>
                    <a:pt x="73" y="17"/>
                    <a:pt x="73" y="17"/>
                  </a:cubicBezTo>
                  <a:cubicBezTo>
                    <a:pt x="18" y="17"/>
                    <a:pt x="18" y="17"/>
                    <a:pt x="18" y="17"/>
                  </a:cubicBezTo>
                  <a:lnTo>
                    <a:pt x="10" y="17"/>
                  </a:lnTo>
                  <a:close/>
                  <a:moveTo>
                    <a:pt x="34" y="0"/>
                  </a:moveTo>
                  <a:cubicBezTo>
                    <a:pt x="0" y="0"/>
                    <a:pt x="0" y="0"/>
                    <a:pt x="0" y="0"/>
                  </a:cubicBezTo>
                  <a:cubicBezTo>
                    <a:pt x="1" y="10"/>
                    <a:pt x="8" y="17"/>
                    <a:pt x="18" y="17"/>
                  </a:cubicBezTo>
                  <a:cubicBezTo>
                    <a:pt x="27" y="17"/>
                    <a:pt x="35" y="9"/>
                    <a:pt x="34" y="0"/>
                  </a:cubicBezTo>
                  <a:close/>
                  <a:moveTo>
                    <a:pt x="90" y="0"/>
                  </a:moveTo>
                  <a:cubicBezTo>
                    <a:pt x="56" y="0"/>
                    <a:pt x="56" y="0"/>
                    <a:pt x="56" y="0"/>
                  </a:cubicBezTo>
                  <a:cubicBezTo>
                    <a:pt x="56" y="9"/>
                    <a:pt x="64" y="17"/>
                    <a:pt x="73" y="17"/>
                  </a:cubicBezTo>
                  <a:cubicBezTo>
                    <a:pt x="82" y="17"/>
                    <a:pt x="90" y="10"/>
                    <a:pt x="90" y="0"/>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solidFill>
                  <a:srgbClr val="32363F"/>
                </a:solidFill>
                <a:cs typeface="+mn-ea"/>
                <a:sym typeface="+mn-lt"/>
              </a:endParaRPr>
            </a:p>
          </p:txBody>
        </p:sp>
      </p:grpSp>
      <p:grpSp>
        <p:nvGrpSpPr>
          <p:cNvPr id="9" name="组合 8"/>
          <p:cNvGrpSpPr/>
          <p:nvPr/>
        </p:nvGrpSpPr>
        <p:grpSpPr>
          <a:xfrm>
            <a:off x="7015719" y="2066695"/>
            <a:ext cx="434163" cy="434163"/>
            <a:chOff x="7179548" y="2008561"/>
            <a:chExt cx="434163" cy="434163"/>
          </a:xfrm>
        </p:grpSpPr>
        <p:sp>
          <p:nvSpPr>
            <p:cNvPr id="10" name="Rounded Rectangle 24"/>
            <p:cNvSpPr/>
            <p:nvPr/>
          </p:nvSpPr>
          <p:spPr>
            <a:xfrm>
              <a:off x="7179548" y="2008561"/>
              <a:ext cx="434163" cy="43416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cs typeface="+mn-ea"/>
                <a:sym typeface="+mn-lt"/>
              </a:endParaRPr>
            </a:p>
          </p:txBody>
        </p:sp>
        <p:sp>
          <p:nvSpPr>
            <p:cNvPr id="11" name="Freeform 111"/>
            <p:cNvSpPr/>
            <p:nvPr/>
          </p:nvSpPr>
          <p:spPr bwMode="auto">
            <a:xfrm>
              <a:off x="7303760" y="2101817"/>
              <a:ext cx="185738" cy="168275"/>
            </a:xfrm>
            <a:custGeom>
              <a:avLst/>
              <a:gdLst>
                <a:gd name="T0" fmla="*/ 85 w 87"/>
                <a:gd name="T1" fmla="*/ 56 h 79"/>
                <a:gd name="T2" fmla="*/ 76 w 87"/>
                <a:gd name="T3" fmla="*/ 56 h 79"/>
                <a:gd name="T4" fmla="*/ 76 w 87"/>
                <a:gd name="T5" fmla="*/ 45 h 79"/>
                <a:gd name="T6" fmla="*/ 72 w 87"/>
                <a:gd name="T7" fmla="*/ 40 h 79"/>
                <a:gd name="T8" fmla="*/ 45 w 87"/>
                <a:gd name="T9" fmla="*/ 40 h 79"/>
                <a:gd name="T10" fmla="*/ 45 w 87"/>
                <a:gd name="T11" fmla="*/ 23 h 79"/>
                <a:gd name="T12" fmla="*/ 54 w 87"/>
                <a:gd name="T13" fmla="*/ 23 h 79"/>
                <a:gd name="T14" fmla="*/ 56 w 87"/>
                <a:gd name="T15" fmla="*/ 21 h 79"/>
                <a:gd name="T16" fmla="*/ 56 w 87"/>
                <a:gd name="T17" fmla="*/ 2 h 79"/>
                <a:gd name="T18" fmla="*/ 54 w 87"/>
                <a:gd name="T19" fmla="*/ 0 h 79"/>
                <a:gd name="T20" fmla="*/ 34 w 87"/>
                <a:gd name="T21" fmla="*/ 0 h 79"/>
                <a:gd name="T22" fmla="*/ 32 w 87"/>
                <a:gd name="T23" fmla="*/ 2 h 79"/>
                <a:gd name="T24" fmla="*/ 32 w 87"/>
                <a:gd name="T25" fmla="*/ 21 h 79"/>
                <a:gd name="T26" fmla="*/ 34 w 87"/>
                <a:gd name="T27" fmla="*/ 23 h 79"/>
                <a:gd name="T28" fmla="*/ 43 w 87"/>
                <a:gd name="T29" fmla="*/ 23 h 79"/>
                <a:gd name="T30" fmla="*/ 43 w 87"/>
                <a:gd name="T31" fmla="*/ 40 h 79"/>
                <a:gd name="T32" fmla="*/ 16 w 87"/>
                <a:gd name="T33" fmla="*/ 40 h 79"/>
                <a:gd name="T34" fmla="*/ 11 w 87"/>
                <a:gd name="T35" fmla="*/ 45 h 79"/>
                <a:gd name="T36" fmla="*/ 11 w 87"/>
                <a:gd name="T37" fmla="*/ 56 h 79"/>
                <a:gd name="T38" fmla="*/ 2 w 87"/>
                <a:gd name="T39" fmla="*/ 56 h 79"/>
                <a:gd name="T40" fmla="*/ 0 w 87"/>
                <a:gd name="T41" fmla="*/ 58 h 79"/>
                <a:gd name="T42" fmla="*/ 0 w 87"/>
                <a:gd name="T43" fmla="*/ 77 h 79"/>
                <a:gd name="T44" fmla="*/ 2 w 87"/>
                <a:gd name="T45" fmla="*/ 79 h 79"/>
                <a:gd name="T46" fmla="*/ 23 w 87"/>
                <a:gd name="T47" fmla="*/ 79 h 79"/>
                <a:gd name="T48" fmla="*/ 25 w 87"/>
                <a:gd name="T49" fmla="*/ 77 h 79"/>
                <a:gd name="T50" fmla="*/ 25 w 87"/>
                <a:gd name="T51" fmla="*/ 58 h 79"/>
                <a:gd name="T52" fmla="*/ 23 w 87"/>
                <a:gd name="T53" fmla="*/ 56 h 79"/>
                <a:gd name="T54" fmla="*/ 14 w 87"/>
                <a:gd name="T55" fmla="*/ 56 h 79"/>
                <a:gd name="T56" fmla="*/ 14 w 87"/>
                <a:gd name="T57" fmla="*/ 45 h 79"/>
                <a:gd name="T58" fmla="*/ 16 w 87"/>
                <a:gd name="T59" fmla="*/ 42 h 79"/>
                <a:gd name="T60" fmla="*/ 43 w 87"/>
                <a:gd name="T61" fmla="*/ 42 h 79"/>
                <a:gd name="T62" fmla="*/ 43 w 87"/>
                <a:gd name="T63" fmla="*/ 56 h 79"/>
                <a:gd name="T64" fmla="*/ 34 w 87"/>
                <a:gd name="T65" fmla="*/ 56 h 79"/>
                <a:gd name="T66" fmla="*/ 32 w 87"/>
                <a:gd name="T67" fmla="*/ 58 h 79"/>
                <a:gd name="T68" fmla="*/ 32 w 87"/>
                <a:gd name="T69" fmla="*/ 77 h 79"/>
                <a:gd name="T70" fmla="*/ 34 w 87"/>
                <a:gd name="T71" fmla="*/ 79 h 79"/>
                <a:gd name="T72" fmla="*/ 54 w 87"/>
                <a:gd name="T73" fmla="*/ 79 h 79"/>
                <a:gd name="T74" fmla="*/ 56 w 87"/>
                <a:gd name="T75" fmla="*/ 77 h 79"/>
                <a:gd name="T76" fmla="*/ 56 w 87"/>
                <a:gd name="T77" fmla="*/ 58 h 79"/>
                <a:gd name="T78" fmla="*/ 54 w 87"/>
                <a:gd name="T79" fmla="*/ 56 h 79"/>
                <a:gd name="T80" fmla="*/ 45 w 87"/>
                <a:gd name="T81" fmla="*/ 56 h 79"/>
                <a:gd name="T82" fmla="*/ 45 w 87"/>
                <a:gd name="T83" fmla="*/ 42 h 79"/>
                <a:gd name="T84" fmla="*/ 72 w 87"/>
                <a:gd name="T85" fmla="*/ 42 h 79"/>
                <a:gd name="T86" fmla="*/ 74 w 87"/>
                <a:gd name="T87" fmla="*/ 45 h 79"/>
                <a:gd name="T88" fmla="*/ 74 w 87"/>
                <a:gd name="T89" fmla="*/ 56 h 79"/>
                <a:gd name="T90" fmla="*/ 65 w 87"/>
                <a:gd name="T91" fmla="*/ 56 h 79"/>
                <a:gd name="T92" fmla="*/ 63 w 87"/>
                <a:gd name="T93" fmla="*/ 58 h 79"/>
                <a:gd name="T94" fmla="*/ 63 w 87"/>
                <a:gd name="T95" fmla="*/ 77 h 79"/>
                <a:gd name="T96" fmla="*/ 65 w 87"/>
                <a:gd name="T97" fmla="*/ 79 h 79"/>
                <a:gd name="T98" fmla="*/ 85 w 87"/>
                <a:gd name="T99" fmla="*/ 79 h 79"/>
                <a:gd name="T100" fmla="*/ 87 w 87"/>
                <a:gd name="T101" fmla="*/ 77 h 79"/>
                <a:gd name="T102" fmla="*/ 87 w 87"/>
                <a:gd name="T103" fmla="*/ 58 h 79"/>
                <a:gd name="T104" fmla="*/ 85 w 87"/>
                <a:gd name="T10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79">
                  <a:moveTo>
                    <a:pt x="85" y="56"/>
                  </a:moveTo>
                  <a:cubicBezTo>
                    <a:pt x="76" y="56"/>
                    <a:pt x="76" y="56"/>
                    <a:pt x="76" y="56"/>
                  </a:cubicBezTo>
                  <a:cubicBezTo>
                    <a:pt x="76" y="45"/>
                    <a:pt x="76" y="45"/>
                    <a:pt x="76" y="45"/>
                  </a:cubicBezTo>
                  <a:cubicBezTo>
                    <a:pt x="76" y="42"/>
                    <a:pt x="74" y="40"/>
                    <a:pt x="72" y="40"/>
                  </a:cubicBezTo>
                  <a:cubicBezTo>
                    <a:pt x="45" y="40"/>
                    <a:pt x="45" y="40"/>
                    <a:pt x="45" y="40"/>
                  </a:cubicBezTo>
                  <a:cubicBezTo>
                    <a:pt x="45" y="23"/>
                    <a:pt x="45" y="23"/>
                    <a:pt x="45" y="23"/>
                  </a:cubicBezTo>
                  <a:cubicBezTo>
                    <a:pt x="54" y="23"/>
                    <a:pt x="54" y="23"/>
                    <a:pt x="54" y="23"/>
                  </a:cubicBezTo>
                  <a:cubicBezTo>
                    <a:pt x="55" y="23"/>
                    <a:pt x="56" y="22"/>
                    <a:pt x="56" y="21"/>
                  </a:cubicBezTo>
                  <a:cubicBezTo>
                    <a:pt x="56" y="2"/>
                    <a:pt x="56" y="2"/>
                    <a:pt x="56" y="2"/>
                  </a:cubicBezTo>
                  <a:cubicBezTo>
                    <a:pt x="56" y="1"/>
                    <a:pt x="55" y="0"/>
                    <a:pt x="54" y="0"/>
                  </a:cubicBezTo>
                  <a:cubicBezTo>
                    <a:pt x="34" y="0"/>
                    <a:pt x="34" y="0"/>
                    <a:pt x="34" y="0"/>
                  </a:cubicBezTo>
                  <a:cubicBezTo>
                    <a:pt x="32" y="0"/>
                    <a:pt x="32" y="1"/>
                    <a:pt x="32" y="2"/>
                  </a:cubicBezTo>
                  <a:cubicBezTo>
                    <a:pt x="32" y="21"/>
                    <a:pt x="32" y="21"/>
                    <a:pt x="32" y="21"/>
                  </a:cubicBezTo>
                  <a:cubicBezTo>
                    <a:pt x="32" y="22"/>
                    <a:pt x="32" y="23"/>
                    <a:pt x="34" y="23"/>
                  </a:cubicBezTo>
                  <a:cubicBezTo>
                    <a:pt x="43" y="23"/>
                    <a:pt x="43" y="23"/>
                    <a:pt x="43" y="23"/>
                  </a:cubicBezTo>
                  <a:cubicBezTo>
                    <a:pt x="43" y="40"/>
                    <a:pt x="43" y="40"/>
                    <a:pt x="43" y="40"/>
                  </a:cubicBezTo>
                  <a:cubicBezTo>
                    <a:pt x="16" y="40"/>
                    <a:pt x="16" y="40"/>
                    <a:pt x="16" y="40"/>
                  </a:cubicBezTo>
                  <a:cubicBezTo>
                    <a:pt x="14" y="40"/>
                    <a:pt x="11" y="42"/>
                    <a:pt x="11" y="45"/>
                  </a:cubicBezTo>
                  <a:cubicBezTo>
                    <a:pt x="11" y="56"/>
                    <a:pt x="11" y="56"/>
                    <a:pt x="11" y="56"/>
                  </a:cubicBezTo>
                  <a:cubicBezTo>
                    <a:pt x="2" y="56"/>
                    <a:pt x="2" y="56"/>
                    <a:pt x="2" y="56"/>
                  </a:cubicBezTo>
                  <a:cubicBezTo>
                    <a:pt x="1" y="56"/>
                    <a:pt x="0" y="57"/>
                    <a:pt x="0" y="58"/>
                  </a:cubicBezTo>
                  <a:cubicBezTo>
                    <a:pt x="0" y="77"/>
                    <a:pt x="0" y="77"/>
                    <a:pt x="0" y="77"/>
                  </a:cubicBezTo>
                  <a:cubicBezTo>
                    <a:pt x="0" y="78"/>
                    <a:pt x="1" y="79"/>
                    <a:pt x="2" y="79"/>
                  </a:cubicBezTo>
                  <a:cubicBezTo>
                    <a:pt x="23" y="79"/>
                    <a:pt x="23" y="79"/>
                    <a:pt x="23" y="79"/>
                  </a:cubicBezTo>
                  <a:cubicBezTo>
                    <a:pt x="24" y="79"/>
                    <a:pt x="25" y="78"/>
                    <a:pt x="25" y="77"/>
                  </a:cubicBezTo>
                  <a:cubicBezTo>
                    <a:pt x="25" y="58"/>
                    <a:pt x="25" y="58"/>
                    <a:pt x="25" y="58"/>
                  </a:cubicBezTo>
                  <a:cubicBezTo>
                    <a:pt x="25" y="57"/>
                    <a:pt x="24" y="56"/>
                    <a:pt x="23" y="56"/>
                  </a:cubicBezTo>
                  <a:cubicBezTo>
                    <a:pt x="14" y="56"/>
                    <a:pt x="14" y="56"/>
                    <a:pt x="14" y="56"/>
                  </a:cubicBezTo>
                  <a:cubicBezTo>
                    <a:pt x="14" y="45"/>
                    <a:pt x="14" y="45"/>
                    <a:pt x="14" y="45"/>
                  </a:cubicBezTo>
                  <a:cubicBezTo>
                    <a:pt x="14" y="43"/>
                    <a:pt x="15" y="42"/>
                    <a:pt x="16" y="42"/>
                  </a:cubicBezTo>
                  <a:cubicBezTo>
                    <a:pt x="43" y="42"/>
                    <a:pt x="43" y="42"/>
                    <a:pt x="43" y="42"/>
                  </a:cubicBezTo>
                  <a:cubicBezTo>
                    <a:pt x="43" y="56"/>
                    <a:pt x="43" y="56"/>
                    <a:pt x="43" y="56"/>
                  </a:cubicBezTo>
                  <a:cubicBezTo>
                    <a:pt x="34" y="56"/>
                    <a:pt x="34" y="56"/>
                    <a:pt x="34" y="56"/>
                  </a:cubicBezTo>
                  <a:cubicBezTo>
                    <a:pt x="32" y="56"/>
                    <a:pt x="32" y="57"/>
                    <a:pt x="32" y="58"/>
                  </a:cubicBezTo>
                  <a:cubicBezTo>
                    <a:pt x="32" y="77"/>
                    <a:pt x="32" y="77"/>
                    <a:pt x="32" y="77"/>
                  </a:cubicBezTo>
                  <a:cubicBezTo>
                    <a:pt x="32" y="78"/>
                    <a:pt x="32" y="79"/>
                    <a:pt x="34" y="79"/>
                  </a:cubicBezTo>
                  <a:cubicBezTo>
                    <a:pt x="54" y="79"/>
                    <a:pt x="54" y="79"/>
                    <a:pt x="54" y="79"/>
                  </a:cubicBezTo>
                  <a:cubicBezTo>
                    <a:pt x="55" y="79"/>
                    <a:pt x="56" y="78"/>
                    <a:pt x="56" y="77"/>
                  </a:cubicBezTo>
                  <a:cubicBezTo>
                    <a:pt x="56" y="58"/>
                    <a:pt x="56" y="58"/>
                    <a:pt x="56" y="58"/>
                  </a:cubicBezTo>
                  <a:cubicBezTo>
                    <a:pt x="56" y="57"/>
                    <a:pt x="55" y="56"/>
                    <a:pt x="54" y="56"/>
                  </a:cubicBezTo>
                  <a:cubicBezTo>
                    <a:pt x="45" y="56"/>
                    <a:pt x="45" y="56"/>
                    <a:pt x="45" y="56"/>
                  </a:cubicBezTo>
                  <a:cubicBezTo>
                    <a:pt x="45" y="42"/>
                    <a:pt x="45" y="42"/>
                    <a:pt x="45" y="42"/>
                  </a:cubicBezTo>
                  <a:cubicBezTo>
                    <a:pt x="72" y="42"/>
                    <a:pt x="72" y="42"/>
                    <a:pt x="72" y="42"/>
                  </a:cubicBezTo>
                  <a:cubicBezTo>
                    <a:pt x="73" y="42"/>
                    <a:pt x="74" y="43"/>
                    <a:pt x="74" y="45"/>
                  </a:cubicBezTo>
                  <a:cubicBezTo>
                    <a:pt x="74" y="56"/>
                    <a:pt x="74" y="56"/>
                    <a:pt x="74" y="56"/>
                  </a:cubicBezTo>
                  <a:cubicBezTo>
                    <a:pt x="65" y="56"/>
                    <a:pt x="65" y="56"/>
                    <a:pt x="65" y="56"/>
                  </a:cubicBezTo>
                  <a:cubicBezTo>
                    <a:pt x="64" y="56"/>
                    <a:pt x="63" y="57"/>
                    <a:pt x="63" y="58"/>
                  </a:cubicBezTo>
                  <a:cubicBezTo>
                    <a:pt x="63" y="77"/>
                    <a:pt x="63" y="77"/>
                    <a:pt x="63" y="77"/>
                  </a:cubicBezTo>
                  <a:cubicBezTo>
                    <a:pt x="63" y="78"/>
                    <a:pt x="64" y="79"/>
                    <a:pt x="65" y="79"/>
                  </a:cubicBezTo>
                  <a:cubicBezTo>
                    <a:pt x="85" y="79"/>
                    <a:pt x="85" y="79"/>
                    <a:pt x="85" y="79"/>
                  </a:cubicBezTo>
                  <a:cubicBezTo>
                    <a:pt x="87" y="79"/>
                    <a:pt x="87" y="78"/>
                    <a:pt x="87" y="77"/>
                  </a:cubicBezTo>
                  <a:cubicBezTo>
                    <a:pt x="87" y="58"/>
                    <a:pt x="87" y="58"/>
                    <a:pt x="87" y="58"/>
                  </a:cubicBezTo>
                  <a:cubicBezTo>
                    <a:pt x="87" y="57"/>
                    <a:pt x="87" y="56"/>
                    <a:pt x="85" y="56"/>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solidFill>
                  <a:srgbClr val="32363F"/>
                </a:solidFill>
                <a:cs typeface="+mn-ea"/>
                <a:sym typeface="+mn-lt"/>
              </a:endParaRPr>
            </a:p>
          </p:txBody>
        </p:sp>
      </p:grpSp>
      <p:sp>
        <p:nvSpPr>
          <p:cNvPr id="12" name="原创设计师QQ：598969553           _26"/>
          <p:cNvSpPr/>
          <p:nvPr/>
        </p:nvSpPr>
        <p:spPr>
          <a:xfrm>
            <a:off x="5755005" y="2594283"/>
            <a:ext cx="2868295" cy="755015"/>
          </a:xfrm>
          <a:prstGeom prst="rect">
            <a:avLst/>
          </a:prstGeom>
        </p:spPr>
        <p:txBody>
          <a:bodyPr wrap="square">
            <a:spAutoFit/>
          </a:bodyPr>
          <a:lstStyle/>
          <a:p>
            <a:pPr algn="just">
              <a:lnSpc>
                <a:spcPct val="120000"/>
              </a:lnSpc>
            </a:pPr>
            <a:r>
              <a:rPr lang="zh-CN" altLang="en-US" sz="1200" dirty="0">
                <a:solidFill>
                  <a:schemeClr val="tx1">
                    <a:lumMod val="60000"/>
                    <a:lumOff val="40000"/>
                  </a:schemeClr>
                </a:solidFill>
                <a:cs typeface="+mn-ea"/>
                <a:sym typeface="+mn-lt"/>
              </a:rPr>
              <a:t>标题数字等都可以通过点击和重新输入进行更改，顶部“开始”面板中可以对字体、字号、颜色、行距等进行修改。</a:t>
            </a:r>
            <a:endParaRPr lang="zh-CN" altLang="en-US" sz="1200" dirty="0">
              <a:solidFill>
                <a:schemeClr val="tx1">
                  <a:lumMod val="60000"/>
                  <a:lumOff val="40000"/>
                </a:schemeClr>
              </a:solidFill>
              <a:cs typeface="+mn-ea"/>
              <a:sym typeface="+mn-lt"/>
            </a:endParaRPr>
          </a:p>
        </p:txBody>
      </p:sp>
      <p:sp>
        <p:nvSpPr>
          <p:cNvPr id="13" name="原创设计师QQ：598969553           _26"/>
          <p:cNvSpPr/>
          <p:nvPr/>
        </p:nvSpPr>
        <p:spPr>
          <a:xfrm>
            <a:off x="8813800" y="2594283"/>
            <a:ext cx="2769871" cy="757130"/>
          </a:xfrm>
          <a:prstGeom prst="rect">
            <a:avLst/>
          </a:prstGeom>
        </p:spPr>
        <p:txBody>
          <a:bodyPr wrap="square">
            <a:spAutoFit/>
          </a:bodyPr>
          <a:lstStyle/>
          <a:p>
            <a:pPr algn="just">
              <a:lnSpc>
                <a:spcPct val="120000"/>
              </a:lnSpc>
            </a:pPr>
            <a:r>
              <a:rPr lang="zh-CN" altLang="en-US" sz="1200" dirty="0">
                <a:solidFill>
                  <a:schemeClr val="tx1">
                    <a:lumMod val="60000"/>
                    <a:lumOff val="40000"/>
                  </a:schemeClr>
                </a:solidFill>
                <a:cs typeface="+mn-ea"/>
                <a:sym typeface="+mn-lt"/>
              </a:rPr>
              <a:t>标题数字等都可以通过点击和重新输入进行更改，顶部“开始”面板中可以对字体、字号、颜色、行距等进行修改。</a:t>
            </a:r>
            <a:endParaRPr lang="zh-CN" altLang="en-US" sz="1200" dirty="0">
              <a:solidFill>
                <a:schemeClr val="tx1">
                  <a:lumMod val="60000"/>
                  <a:lumOff val="40000"/>
                </a:schemeClr>
              </a:solidFill>
              <a:cs typeface="+mn-ea"/>
              <a:sym typeface="+mn-lt"/>
            </a:endParaRPr>
          </a:p>
        </p:txBody>
      </p:sp>
      <p:sp>
        <p:nvSpPr>
          <p:cNvPr id="14" name="原创设计师QQ：598969553           _26"/>
          <p:cNvSpPr/>
          <p:nvPr/>
        </p:nvSpPr>
        <p:spPr>
          <a:xfrm>
            <a:off x="6086277" y="4012947"/>
            <a:ext cx="5023245" cy="1322070"/>
          </a:xfrm>
          <a:prstGeom prst="rect">
            <a:avLst/>
          </a:prstGeom>
        </p:spPr>
        <p:txBody>
          <a:bodyPr wrap="square">
            <a:spAutoFit/>
          </a:bodyPr>
          <a:lstStyle/>
          <a:p>
            <a:pPr algn="just"/>
            <a:r>
              <a:rPr lang="zh-CN" altLang="en-US" sz="1400" dirty="0">
                <a:solidFill>
                  <a:schemeClr val="bg1"/>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400" dirty="0">
              <a:solidFill>
                <a:schemeClr val="bg1"/>
              </a:solidFill>
              <a:cs typeface="+mn-ea"/>
              <a:sym typeface="+mn-lt"/>
            </a:endParaRPr>
          </a:p>
          <a:p>
            <a:pPr algn="just"/>
            <a:endParaRPr lang="zh-CN" altLang="en-US" sz="2400" dirty="0">
              <a:solidFill>
                <a:schemeClr val="bg1"/>
              </a:solidFill>
              <a:cs typeface="+mn-ea"/>
              <a:sym typeface="+mn-lt"/>
            </a:endParaRPr>
          </a:p>
        </p:txBody>
      </p:sp>
      <p:sp>
        <p:nvSpPr>
          <p:cNvPr id="15"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6*min(max(#ppt_w*#ppt_h,.3),1)-7.4)/-.7*#ppt_w"/>
                                          </p:val>
                                        </p:tav>
                                        <p:tav tm="100000">
                                          <p:val>
                                            <p:strVal val="#ppt_w"/>
                                          </p:val>
                                        </p:tav>
                                      </p:tavLst>
                                    </p:anim>
                                    <p:anim calcmode="lin" valueType="num">
                                      <p:cBhvr>
                                        <p:cTn id="8" dur="500" fill="hold"/>
                                        <p:tgtEl>
                                          <p:spTgt spid="9"/>
                                        </p:tgtEl>
                                        <p:attrNameLst>
                                          <p:attrName>ppt_h</p:attrName>
                                        </p:attrNameLst>
                                      </p:cBhvr>
                                      <p:tavLst>
                                        <p:tav tm="0">
                                          <p:val>
                                            <p:strVal val="(6*min(max(#ppt_w*#ppt_h,.3),1)-7.4)/-.7*#ppt_h"/>
                                          </p:val>
                                        </p:tav>
                                        <p:tav tm="100000">
                                          <p:val>
                                            <p:strVal val="#ppt_h"/>
                                          </p:val>
                                        </p:tav>
                                      </p:tavLst>
                                    </p:anim>
                                    <p:anim calcmode="lin" valueType="num">
                                      <p:cBhvr>
                                        <p:cTn id="9" dur="500" fill="hold"/>
                                        <p:tgtEl>
                                          <p:spTgt spid="9"/>
                                        </p:tgtEl>
                                        <p:attrNameLst>
                                          <p:attrName>ppt_x</p:attrName>
                                        </p:attrNameLst>
                                      </p:cBhvr>
                                      <p:tavLst>
                                        <p:tav tm="0">
                                          <p:val>
                                            <p:fltVal val="0.5"/>
                                          </p:val>
                                        </p:tav>
                                        <p:tav tm="100000">
                                          <p:val>
                                            <p:strVal val="#ppt_x"/>
                                          </p:val>
                                        </p:tav>
                                      </p:tavLst>
                                    </p:anim>
                                    <p:anim calcmode="lin" valueType="num">
                                      <p:cBhvr>
                                        <p:cTn id="1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strVal val="(6*min(max(#ppt_w*#ppt_h,.3),1)-7.4)/-.7*#ppt_w"/>
                                          </p:val>
                                        </p:tav>
                                        <p:tav tm="100000">
                                          <p:val>
                                            <p:strVal val="#ppt_w"/>
                                          </p:val>
                                        </p:tav>
                                      </p:tavLst>
                                    </p:anim>
                                    <p:anim calcmode="lin" valueType="num">
                                      <p:cBhvr>
                                        <p:cTn id="15" dur="500" fill="hold"/>
                                        <p:tgtEl>
                                          <p:spTgt spid="6"/>
                                        </p:tgtEl>
                                        <p:attrNameLst>
                                          <p:attrName>ppt_h</p:attrName>
                                        </p:attrNameLst>
                                      </p:cBhvr>
                                      <p:tavLst>
                                        <p:tav tm="0">
                                          <p:val>
                                            <p:strVal val="(6*min(max(#ppt_w*#ppt_h,.3),1)-7.4)/-.7*#ppt_h"/>
                                          </p:val>
                                        </p:tav>
                                        <p:tav tm="100000">
                                          <p:val>
                                            <p:strVal val="#ppt_h"/>
                                          </p:val>
                                        </p:tav>
                                      </p:tavLst>
                                    </p:anim>
                                    <p:anim calcmode="lin" valueType="num">
                                      <p:cBhvr>
                                        <p:cTn id="16" dur="500" fill="hold"/>
                                        <p:tgtEl>
                                          <p:spTgt spid="6"/>
                                        </p:tgtEl>
                                        <p:attrNameLst>
                                          <p:attrName>ppt_x</p:attrName>
                                        </p:attrNameLst>
                                      </p:cBhvr>
                                      <p:tavLst>
                                        <p:tav tm="0">
                                          <p:val>
                                            <p:fltVal val="0.5"/>
                                          </p:val>
                                        </p:tav>
                                        <p:tav tm="100000">
                                          <p:val>
                                            <p:strVal val="#ppt_x"/>
                                          </p:val>
                                        </p:tav>
                                      </p:tavLst>
                                    </p:anim>
                                    <p:anim calcmode="lin" valueType="num">
                                      <p:cBhvr>
                                        <p:cTn id="17"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86097" y="1553277"/>
            <a:ext cx="4827003" cy="1597358"/>
            <a:chOff x="6186097" y="1861005"/>
            <a:chExt cx="4827003" cy="1597358"/>
          </a:xfrm>
        </p:grpSpPr>
        <p:cxnSp>
          <p:nvCxnSpPr>
            <p:cNvPr id="6" name="直接连接符 5"/>
            <p:cNvCxnSpPr/>
            <p:nvPr/>
          </p:nvCxnSpPr>
          <p:spPr>
            <a:xfrm>
              <a:off x="7764884" y="2477035"/>
              <a:ext cx="2076566"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186097" y="1861005"/>
              <a:ext cx="1637938" cy="1597358"/>
              <a:chOff x="6995834" y="1600200"/>
              <a:chExt cx="1875259" cy="1828800"/>
            </a:xfrm>
          </p:grpSpPr>
          <p:sp>
            <p:nvSpPr>
              <p:cNvPr id="21" name="椭圆 20"/>
              <p:cNvSpPr/>
              <p:nvPr/>
            </p:nvSpPr>
            <p:spPr>
              <a:xfrm>
                <a:off x="6995834" y="1600200"/>
                <a:ext cx="1828800" cy="1828800"/>
              </a:xfrm>
              <a:prstGeom prst="ellipse">
                <a:avLst/>
              </a:prstGeom>
              <a:noFill/>
              <a:ln w="12700" cap="flat" cmpd="sng" algn="ctr">
                <a:solidFill>
                  <a:schemeClr val="accent2">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mtClean="0">
                    <a:solidFill>
                      <a:schemeClr val="tx1">
                        <a:lumMod val="65000"/>
                        <a:lumOff val="35000"/>
                      </a:schemeClr>
                    </a:solidFill>
                    <a:cs typeface="+mn-ea"/>
                    <a:sym typeface="+mn-lt"/>
                  </a:rPr>
                  <a:t>0.</a:t>
                </a:r>
                <a:r>
                  <a:rPr lang="en-US" altLang="zh-CN" smtClean="0">
                    <a:solidFill>
                      <a:schemeClr val="tx1">
                        <a:lumMod val="65000"/>
                        <a:lumOff val="35000"/>
                      </a:schemeClr>
                    </a:solidFill>
                    <a:cs typeface="+mn-ea"/>
                    <a:sym typeface="+mn-lt"/>
                  </a:rPr>
                  <a:t>19</a:t>
                </a:r>
                <a:r>
                  <a:rPr lang="en-US" smtClean="0">
                    <a:solidFill>
                      <a:schemeClr val="tx1">
                        <a:lumMod val="65000"/>
                        <a:lumOff val="35000"/>
                      </a:schemeClr>
                    </a:solidFill>
                    <a:cs typeface="+mn-ea"/>
                    <a:sym typeface="+mn-lt"/>
                  </a:rPr>
                  <a:t>%</a:t>
                </a:r>
                <a:endParaRPr lang="en-US" dirty="0">
                  <a:solidFill>
                    <a:schemeClr val="tx1">
                      <a:lumMod val="65000"/>
                      <a:lumOff val="35000"/>
                    </a:schemeClr>
                  </a:solidFill>
                  <a:cs typeface="+mn-ea"/>
                  <a:sym typeface="+mn-lt"/>
                </a:endParaRPr>
              </a:p>
            </p:txBody>
          </p:sp>
          <p:sp>
            <p:nvSpPr>
              <p:cNvPr id="22" name="弧形 21"/>
              <p:cNvSpPr/>
              <p:nvPr/>
            </p:nvSpPr>
            <p:spPr>
              <a:xfrm>
                <a:off x="7197852" y="1802218"/>
                <a:ext cx="1424763" cy="1424763"/>
              </a:xfrm>
              <a:prstGeom prst="arc">
                <a:avLst>
                  <a:gd name="adj1" fmla="val 16200000"/>
                  <a:gd name="adj2" fmla="val 11372633"/>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sp>
            <p:nvSpPr>
              <p:cNvPr id="23" name="椭圆 22"/>
              <p:cNvSpPr/>
              <p:nvPr/>
            </p:nvSpPr>
            <p:spPr>
              <a:xfrm>
                <a:off x="8749081" y="2267514"/>
                <a:ext cx="122012" cy="12201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grpSp>
        <p:sp>
          <p:nvSpPr>
            <p:cNvPr id="15" name="文本框 28"/>
            <p:cNvSpPr txBox="1"/>
            <p:nvPr/>
          </p:nvSpPr>
          <p:spPr>
            <a:xfrm>
              <a:off x="9228852" y="1912500"/>
              <a:ext cx="653864" cy="483887"/>
            </a:xfrm>
            <a:prstGeom prst="rect">
              <a:avLst/>
            </a:prstGeom>
            <a:noFill/>
          </p:spPr>
          <p:txBody>
            <a:bodyPr wrap="none" lIns="0" tIns="0" rIns="0" bIns="0">
              <a:normAutofit fontScale="90000" lnSpcReduction="10000"/>
            </a:bodyPr>
            <a:lstStyle/>
            <a:p>
              <a:pPr algn="r"/>
              <a:r>
                <a:rPr lang="en-US" altLang="zh-CN" sz="3600" smtClean="0">
                  <a:solidFill>
                    <a:schemeClr val="accent2"/>
                  </a:solidFill>
                  <a:cs typeface="+mn-ea"/>
                  <a:sym typeface="+mn-lt"/>
                </a:rPr>
                <a:t>19</a:t>
              </a:r>
              <a:r>
                <a:rPr lang="en-US" sz="3600" smtClean="0">
                  <a:solidFill>
                    <a:schemeClr val="accent2"/>
                  </a:solidFill>
                  <a:cs typeface="+mn-ea"/>
                  <a:sym typeface="+mn-lt"/>
                </a:rPr>
                <a:t>%</a:t>
              </a:r>
              <a:endParaRPr lang="en-US" sz="3600" dirty="0">
                <a:solidFill>
                  <a:schemeClr val="accent2"/>
                </a:solidFill>
                <a:cs typeface="+mn-ea"/>
                <a:sym typeface="+mn-lt"/>
              </a:endParaRPr>
            </a:p>
          </p:txBody>
        </p:sp>
        <p:grpSp>
          <p:nvGrpSpPr>
            <p:cNvPr id="54" name="组合 53"/>
            <p:cNvGrpSpPr/>
            <p:nvPr/>
          </p:nvGrpSpPr>
          <p:grpSpPr>
            <a:xfrm>
              <a:off x="7932017" y="2619221"/>
              <a:ext cx="3081083" cy="832684"/>
              <a:chOff x="7483989" y="3433235"/>
              <a:chExt cx="3081083" cy="832684"/>
            </a:xfrm>
          </p:grpSpPr>
          <p:sp>
            <p:nvSpPr>
              <p:cNvPr id="55" name="矩形 54"/>
              <p:cNvSpPr/>
              <p:nvPr/>
            </p:nvSpPr>
            <p:spPr>
              <a:xfrm>
                <a:off x="7483990" y="3732519"/>
                <a:ext cx="3081082"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dirty="0">
                  <a:solidFill>
                    <a:schemeClr val="tx1">
                      <a:lumMod val="75000"/>
                      <a:lumOff val="25000"/>
                    </a:schemeClr>
                  </a:solidFill>
                  <a:cs typeface="+mn-ea"/>
                  <a:sym typeface="+mn-lt"/>
                </a:endParaRPr>
              </a:p>
            </p:txBody>
          </p:sp>
          <p:sp>
            <p:nvSpPr>
              <p:cNvPr id="56" name="矩形 55"/>
              <p:cNvSpPr/>
              <p:nvPr/>
            </p:nvSpPr>
            <p:spPr>
              <a:xfrm>
                <a:off x="7483989" y="3433235"/>
                <a:ext cx="2050552" cy="37170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endParaRPr lang="zh-CN" altLang="en-US" sz="1600" b="1" dirty="0">
                  <a:cs typeface="+mn-ea"/>
                  <a:sym typeface="+mn-lt"/>
                </a:endParaRPr>
              </a:p>
            </p:txBody>
          </p:sp>
        </p:grpSp>
      </p:grpSp>
      <p:grpSp>
        <p:nvGrpSpPr>
          <p:cNvPr id="4" name="组合 3"/>
          <p:cNvGrpSpPr/>
          <p:nvPr/>
        </p:nvGrpSpPr>
        <p:grpSpPr>
          <a:xfrm>
            <a:off x="6184900" y="3812635"/>
            <a:ext cx="4828200" cy="1597359"/>
            <a:chOff x="6184900" y="4120362"/>
            <a:chExt cx="4828200" cy="1597358"/>
          </a:xfrm>
        </p:grpSpPr>
        <p:cxnSp>
          <p:nvCxnSpPr>
            <p:cNvPr id="8" name="直接连接符 7"/>
            <p:cNvCxnSpPr/>
            <p:nvPr/>
          </p:nvCxnSpPr>
          <p:spPr>
            <a:xfrm>
              <a:off x="7772970" y="4736392"/>
              <a:ext cx="2076566"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6184900" y="4120362"/>
              <a:ext cx="1641356" cy="1597358"/>
              <a:chOff x="6994464" y="4186915"/>
              <a:chExt cx="1879172" cy="1828800"/>
            </a:xfrm>
          </p:grpSpPr>
          <p:sp>
            <p:nvSpPr>
              <p:cNvPr id="18" name="椭圆 17"/>
              <p:cNvSpPr/>
              <p:nvPr/>
            </p:nvSpPr>
            <p:spPr>
              <a:xfrm>
                <a:off x="6994464" y="4186915"/>
                <a:ext cx="1828800" cy="1828800"/>
              </a:xfrm>
              <a:prstGeom prst="ellipse">
                <a:avLst/>
              </a:prstGeom>
              <a:noFill/>
              <a:ln w="12700" cap="flat" cmpd="sng" algn="ctr">
                <a:solidFill>
                  <a:schemeClr val="accent4">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dirty="0">
                    <a:solidFill>
                      <a:schemeClr val="tx1">
                        <a:lumMod val="65000"/>
                        <a:lumOff val="35000"/>
                      </a:schemeClr>
                    </a:solidFill>
                    <a:cs typeface="+mn-ea"/>
                    <a:sym typeface="+mn-lt"/>
                  </a:rPr>
                  <a:t>0.95%</a:t>
                </a:r>
                <a:endParaRPr lang="en-US" dirty="0">
                  <a:solidFill>
                    <a:schemeClr val="tx1">
                      <a:lumMod val="65000"/>
                      <a:lumOff val="35000"/>
                    </a:schemeClr>
                  </a:solidFill>
                  <a:cs typeface="+mn-ea"/>
                  <a:sym typeface="+mn-lt"/>
                </a:endParaRPr>
              </a:p>
            </p:txBody>
          </p:sp>
          <p:sp>
            <p:nvSpPr>
              <p:cNvPr id="19" name="弧形 18"/>
              <p:cNvSpPr/>
              <p:nvPr/>
            </p:nvSpPr>
            <p:spPr>
              <a:xfrm>
                <a:off x="7196482" y="4388933"/>
                <a:ext cx="1424763" cy="1424763"/>
              </a:xfrm>
              <a:prstGeom prst="arc">
                <a:avLst>
                  <a:gd name="adj1" fmla="val 16200000"/>
                  <a:gd name="adj2" fmla="val 14595106"/>
                </a:avLst>
              </a:prstGeom>
              <a:noFill/>
              <a:ln w="190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sp>
            <p:nvSpPr>
              <p:cNvPr id="20" name="椭圆 19"/>
              <p:cNvSpPr/>
              <p:nvPr/>
            </p:nvSpPr>
            <p:spPr>
              <a:xfrm>
                <a:off x="8751624" y="4831196"/>
                <a:ext cx="122012" cy="12201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grpSp>
        <p:sp>
          <p:nvSpPr>
            <p:cNvPr id="12" name="文本框 43"/>
            <p:cNvSpPr txBox="1"/>
            <p:nvPr/>
          </p:nvSpPr>
          <p:spPr>
            <a:xfrm>
              <a:off x="9167246" y="4171856"/>
              <a:ext cx="715470" cy="483887"/>
            </a:xfrm>
            <a:prstGeom prst="rect">
              <a:avLst/>
            </a:prstGeom>
            <a:noFill/>
          </p:spPr>
          <p:txBody>
            <a:bodyPr wrap="none" lIns="0" tIns="0" rIns="0" bIns="0">
              <a:normAutofit fontScale="90000" lnSpcReduction="10000"/>
            </a:bodyPr>
            <a:lstStyle/>
            <a:p>
              <a:pPr algn="r"/>
              <a:r>
                <a:rPr lang="en-US" sz="3600" dirty="0">
                  <a:solidFill>
                    <a:schemeClr val="accent1"/>
                  </a:solidFill>
                  <a:cs typeface="+mn-ea"/>
                  <a:sym typeface="+mn-lt"/>
                </a:rPr>
                <a:t>95%</a:t>
              </a:r>
              <a:endParaRPr lang="en-US" sz="3600" dirty="0">
                <a:solidFill>
                  <a:schemeClr val="accent1"/>
                </a:solidFill>
                <a:cs typeface="+mn-ea"/>
                <a:sym typeface="+mn-lt"/>
              </a:endParaRPr>
            </a:p>
          </p:txBody>
        </p:sp>
        <p:grpSp>
          <p:nvGrpSpPr>
            <p:cNvPr id="57" name="组合 56"/>
            <p:cNvGrpSpPr/>
            <p:nvPr/>
          </p:nvGrpSpPr>
          <p:grpSpPr>
            <a:xfrm>
              <a:off x="7932017" y="4868240"/>
              <a:ext cx="3081083" cy="832684"/>
              <a:chOff x="7483989" y="3433235"/>
              <a:chExt cx="3081083" cy="832684"/>
            </a:xfrm>
          </p:grpSpPr>
          <p:sp>
            <p:nvSpPr>
              <p:cNvPr id="58" name="矩形 57"/>
              <p:cNvSpPr/>
              <p:nvPr/>
            </p:nvSpPr>
            <p:spPr>
              <a:xfrm>
                <a:off x="7483990" y="3732519"/>
                <a:ext cx="3081082"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dirty="0">
                  <a:solidFill>
                    <a:schemeClr val="tx1">
                      <a:lumMod val="75000"/>
                      <a:lumOff val="25000"/>
                    </a:schemeClr>
                  </a:solidFill>
                  <a:cs typeface="+mn-ea"/>
                  <a:sym typeface="+mn-lt"/>
                </a:endParaRPr>
              </a:p>
            </p:txBody>
          </p:sp>
          <p:sp>
            <p:nvSpPr>
              <p:cNvPr id="59" name="矩形 58"/>
              <p:cNvSpPr/>
              <p:nvPr/>
            </p:nvSpPr>
            <p:spPr>
              <a:xfrm>
                <a:off x="7483989" y="3433235"/>
                <a:ext cx="2050552" cy="37170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endParaRPr lang="zh-CN" altLang="en-US" sz="1600" b="1" dirty="0">
                  <a:cs typeface="+mn-ea"/>
                  <a:sym typeface="+mn-lt"/>
                </a:endParaRPr>
              </a:p>
            </p:txBody>
          </p:sp>
        </p:grpSp>
      </p:grpSp>
      <p:grpSp>
        <p:nvGrpSpPr>
          <p:cNvPr id="2" name="组合 1"/>
          <p:cNvGrpSpPr/>
          <p:nvPr/>
        </p:nvGrpSpPr>
        <p:grpSpPr>
          <a:xfrm>
            <a:off x="1027095" y="1568757"/>
            <a:ext cx="4795227" cy="1597358"/>
            <a:chOff x="1027094" y="1876484"/>
            <a:chExt cx="4795227" cy="1597359"/>
          </a:xfrm>
        </p:grpSpPr>
        <p:grpSp>
          <p:nvGrpSpPr>
            <p:cNvPr id="24" name="组合 23"/>
            <p:cNvGrpSpPr/>
            <p:nvPr/>
          </p:nvGrpSpPr>
          <p:grpSpPr>
            <a:xfrm>
              <a:off x="1027094" y="1876484"/>
              <a:ext cx="1641356" cy="1597359"/>
              <a:chOff x="1863777" y="1617922"/>
              <a:chExt cx="1879172" cy="1828800"/>
            </a:xfrm>
          </p:grpSpPr>
          <p:sp>
            <p:nvSpPr>
              <p:cNvPr id="39" name="椭圆 38"/>
              <p:cNvSpPr/>
              <p:nvPr/>
            </p:nvSpPr>
            <p:spPr>
              <a:xfrm>
                <a:off x="1863777" y="1617922"/>
                <a:ext cx="1828800" cy="1828800"/>
              </a:xfrm>
              <a:prstGeom prst="ellipse">
                <a:avLst/>
              </a:prstGeom>
              <a:noFill/>
              <a:ln w="12700" cap="flat" cmpd="sng" algn="ctr">
                <a:solidFill>
                  <a:schemeClr val="accent1">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dirty="0">
                    <a:solidFill>
                      <a:schemeClr val="tx1">
                        <a:lumMod val="65000"/>
                        <a:lumOff val="35000"/>
                      </a:schemeClr>
                    </a:solidFill>
                    <a:cs typeface="+mn-ea"/>
                    <a:sym typeface="+mn-lt"/>
                  </a:rPr>
                  <a:t>0.25%</a:t>
                </a:r>
                <a:endParaRPr lang="en-US" dirty="0">
                  <a:solidFill>
                    <a:schemeClr val="tx1">
                      <a:lumMod val="65000"/>
                      <a:lumOff val="35000"/>
                    </a:schemeClr>
                  </a:solidFill>
                  <a:cs typeface="+mn-ea"/>
                  <a:sym typeface="+mn-lt"/>
                </a:endParaRPr>
              </a:p>
            </p:txBody>
          </p:sp>
          <p:sp>
            <p:nvSpPr>
              <p:cNvPr id="40" name="弧形 39"/>
              <p:cNvSpPr/>
              <p:nvPr/>
            </p:nvSpPr>
            <p:spPr>
              <a:xfrm>
                <a:off x="2065795" y="1819940"/>
                <a:ext cx="1424763" cy="1424763"/>
              </a:xfrm>
              <a:prstGeom prst="arc">
                <a:avLst>
                  <a:gd name="adj1" fmla="val 16200000"/>
                  <a:gd name="adj2" fmla="val 20728475"/>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sp>
            <p:nvSpPr>
              <p:cNvPr id="41" name="椭圆 40"/>
              <p:cNvSpPr/>
              <p:nvPr/>
            </p:nvSpPr>
            <p:spPr>
              <a:xfrm>
                <a:off x="3620937" y="2262203"/>
                <a:ext cx="122012" cy="12201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grpSp>
        <p:grpSp>
          <p:nvGrpSpPr>
            <p:cNvPr id="27" name="组合 26"/>
            <p:cNvGrpSpPr/>
            <p:nvPr/>
          </p:nvGrpSpPr>
          <p:grpSpPr>
            <a:xfrm>
              <a:off x="2615164" y="1927979"/>
              <a:ext cx="2108549" cy="564535"/>
              <a:chOff x="3681943" y="1676878"/>
              <a:chExt cx="2414057" cy="646331"/>
            </a:xfrm>
          </p:grpSpPr>
          <p:cxnSp>
            <p:nvCxnSpPr>
              <p:cNvPr id="32" name="直接连接符 31"/>
              <p:cNvCxnSpPr/>
              <p:nvPr/>
            </p:nvCxnSpPr>
            <p:spPr>
              <a:xfrm>
                <a:off x="3681943" y="2323209"/>
                <a:ext cx="2377440"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a:off x="5294499" y="1676878"/>
                <a:ext cx="801501" cy="553998"/>
              </a:xfrm>
              <a:prstGeom prst="rect">
                <a:avLst/>
              </a:prstGeom>
              <a:noFill/>
            </p:spPr>
            <p:txBody>
              <a:bodyPr wrap="none" lIns="0" tIns="0" rIns="0" bIns="0">
                <a:normAutofit fontScale="90000" lnSpcReduction="10000"/>
              </a:bodyPr>
              <a:lstStyle/>
              <a:p>
                <a:pPr algn="r"/>
                <a:r>
                  <a:rPr lang="en-US" sz="3600" dirty="0">
                    <a:solidFill>
                      <a:schemeClr val="accent1"/>
                    </a:solidFill>
                    <a:cs typeface="+mn-ea"/>
                    <a:sym typeface="+mn-lt"/>
                  </a:rPr>
                  <a:t>25%</a:t>
                </a:r>
                <a:endParaRPr lang="en-US" sz="3600" dirty="0">
                  <a:solidFill>
                    <a:schemeClr val="accent1"/>
                  </a:solidFill>
                  <a:cs typeface="+mn-ea"/>
                  <a:sym typeface="+mn-lt"/>
                </a:endParaRPr>
              </a:p>
            </p:txBody>
          </p:sp>
        </p:grpSp>
        <p:grpSp>
          <p:nvGrpSpPr>
            <p:cNvPr id="60" name="组合 59"/>
            <p:cNvGrpSpPr/>
            <p:nvPr/>
          </p:nvGrpSpPr>
          <p:grpSpPr>
            <a:xfrm>
              <a:off x="2741238" y="2619221"/>
              <a:ext cx="3081083" cy="832684"/>
              <a:chOff x="7483989" y="3433235"/>
              <a:chExt cx="3081083" cy="832684"/>
            </a:xfrm>
          </p:grpSpPr>
          <p:sp>
            <p:nvSpPr>
              <p:cNvPr id="61" name="矩形 60"/>
              <p:cNvSpPr/>
              <p:nvPr/>
            </p:nvSpPr>
            <p:spPr>
              <a:xfrm>
                <a:off x="7483990" y="3732519"/>
                <a:ext cx="3081082"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dirty="0">
                  <a:solidFill>
                    <a:schemeClr val="tx1">
                      <a:lumMod val="75000"/>
                      <a:lumOff val="25000"/>
                    </a:schemeClr>
                  </a:solidFill>
                  <a:cs typeface="+mn-ea"/>
                  <a:sym typeface="+mn-lt"/>
                </a:endParaRPr>
              </a:p>
            </p:txBody>
          </p:sp>
          <p:sp>
            <p:nvSpPr>
              <p:cNvPr id="62" name="矩形 61"/>
              <p:cNvSpPr/>
              <p:nvPr/>
            </p:nvSpPr>
            <p:spPr>
              <a:xfrm>
                <a:off x="7483989" y="3433235"/>
                <a:ext cx="2050552" cy="37170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endParaRPr lang="zh-CN" altLang="en-US" sz="1600" b="1" dirty="0">
                  <a:cs typeface="+mn-ea"/>
                  <a:sym typeface="+mn-lt"/>
                </a:endParaRPr>
              </a:p>
            </p:txBody>
          </p:sp>
        </p:grpSp>
      </p:grpSp>
      <p:grpSp>
        <p:nvGrpSpPr>
          <p:cNvPr id="5" name="组合 4"/>
          <p:cNvGrpSpPr/>
          <p:nvPr/>
        </p:nvGrpSpPr>
        <p:grpSpPr>
          <a:xfrm>
            <a:off x="1027095" y="3812635"/>
            <a:ext cx="4795227" cy="1597359"/>
            <a:chOff x="1027094" y="4120361"/>
            <a:chExt cx="4795227" cy="1597359"/>
          </a:xfrm>
        </p:grpSpPr>
        <p:cxnSp>
          <p:nvCxnSpPr>
            <p:cNvPr id="25" name="直接连接符 24"/>
            <p:cNvCxnSpPr/>
            <p:nvPr/>
          </p:nvCxnSpPr>
          <p:spPr>
            <a:xfrm>
              <a:off x="2615164" y="4736392"/>
              <a:ext cx="2076566"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027094" y="4120361"/>
              <a:ext cx="1641356" cy="1597359"/>
              <a:chOff x="1863777" y="4186915"/>
              <a:chExt cx="1879172" cy="1828800"/>
            </a:xfrm>
          </p:grpSpPr>
          <p:sp>
            <p:nvSpPr>
              <p:cNvPr id="36" name="椭圆 35"/>
              <p:cNvSpPr/>
              <p:nvPr/>
            </p:nvSpPr>
            <p:spPr>
              <a:xfrm>
                <a:off x="1863777" y="4186915"/>
                <a:ext cx="1828800" cy="1828800"/>
              </a:xfrm>
              <a:prstGeom prst="ellipse">
                <a:avLst/>
              </a:prstGeom>
              <a:noFill/>
              <a:ln w="12700" cap="flat" cmpd="sng" algn="ctr">
                <a:solidFill>
                  <a:schemeClr val="accent3">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dirty="0">
                    <a:solidFill>
                      <a:schemeClr val="tx1">
                        <a:lumMod val="65000"/>
                        <a:lumOff val="35000"/>
                      </a:schemeClr>
                    </a:solidFill>
                    <a:cs typeface="+mn-ea"/>
                    <a:sym typeface="+mn-lt"/>
                  </a:rPr>
                  <a:t>0.55%</a:t>
                </a:r>
                <a:endParaRPr lang="en-US" dirty="0">
                  <a:solidFill>
                    <a:schemeClr val="tx1">
                      <a:lumMod val="65000"/>
                      <a:lumOff val="35000"/>
                    </a:schemeClr>
                  </a:solidFill>
                  <a:cs typeface="+mn-ea"/>
                  <a:sym typeface="+mn-lt"/>
                </a:endParaRPr>
              </a:p>
            </p:txBody>
          </p:sp>
          <p:sp>
            <p:nvSpPr>
              <p:cNvPr id="37" name="弧形 36"/>
              <p:cNvSpPr/>
              <p:nvPr/>
            </p:nvSpPr>
            <p:spPr>
              <a:xfrm>
                <a:off x="2065795" y="4388933"/>
                <a:ext cx="1424763" cy="1424763"/>
              </a:xfrm>
              <a:prstGeom prst="arc">
                <a:avLst>
                  <a:gd name="adj1" fmla="val 16200000"/>
                  <a:gd name="adj2" fmla="val 6289673"/>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sp>
            <p:nvSpPr>
              <p:cNvPr id="38" name="椭圆 37"/>
              <p:cNvSpPr/>
              <p:nvPr/>
            </p:nvSpPr>
            <p:spPr>
              <a:xfrm>
                <a:off x="3620937" y="4831196"/>
                <a:ext cx="122012" cy="12201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65000"/>
                      <a:lumOff val="35000"/>
                    </a:schemeClr>
                  </a:solidFill>
                  <a:cs typeface="+mn-ea"/>
                  <a:sym typeface="+mn-lt"/>
                </a:endParaRPr>
              </a:p>
            </p:txBody>
          </p:sp>
        </p:grpSp>
        <p:sp>
          <p:nvSpPr>
            <p:cNvPr id="29" name="文本框 34"/>
            <p:cNvSpPr txBox="1"/>
            <p:nvPr/>
          </p:nvSpPr>
          <p:spPr>
            <a:xfrm>
              <a:off x="4009644" y="4171856"/>
              <a:ext cx="714069" cy="483888"/>
            </a:xfrm>
            <a:prstGeom prst="rect">
              <a:avLst/>
            </a:prstGeom>
            <a:noFill/>
          </p:spPr>
          <p:txBody>
            <a:bodyPr wrap="none" lIns="0" tIns="0" rIns="0" bIns="0">
              <a:normAutofit fontScale="90000" lnSpcReduction="10000"/>
            </a:bodyPr>
            <a:lstStyle/>
            <a:p>
              <a:pPr algn="r"/>
              <a:r>
                <a:rPr lang="en-US" sz="3600" dirty="0">
                  <a:solidFill>
                    <a:schemeClr val="accent3"/>
                  </a:solidFill>
                  <a:cs typeface="+mn-ea"/>
                  <a:sym typeface="+mn-lt"/>
                </a:rPr>
                <a:t>55%</a:t>
              </a:r>
              <a:endParaRPr lang="en-US" sz="3600" dirty="0">
                <a:solidFill>
                  <a:schemeClr val="accent3"/>
                </a:solidFill>
                <a:cs typeface="+mn-ea"/>
                <a:sym typeface="+mn-lt"/>
              </a:endParaRPr>
            </a:p>
          </p:txBody>
        </p:sp>
        <p:grpSp>
          <p:nvGrpSpPr>
            <p:cNvPr id="63" name="组合 62"/>
            <p:cNvGrpSpPr/>
            <p:nvPr/>
          </p:nvGrpSpPr>
          <p:grpSpPr>
            <a:xfrm>
              <a:off x="2741238" y="4868240"/>
              <a:ext cx="3081083" cy="832684"/>
              <a:chOff x="7483989" y="3433235"/>
              <a:chExt cx="3081083" cy="832684"/>
            </a:xfrm>
          </p:grpSpPr>
          <p:sp>
            <p:nvSpPr>
              <p:cNvPr id="64" name="矩形 63"/>
              <p:cNvSpPr/>
              <p:nvPr/>
            </p:nvSpPr>
            <p:spPr>
              <a:xfrm>
                <a:off x="7483990" y="3732519"/>
                <a:ext cx="3081082"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dirty="0">
                  <a:solidFill>
                    <a:schemeClr val="tx1">
                      <a:lumMod val="75000"/>
                      <a:lumOff val="25000"/>
                    </a:schemeClr>
                  </a:solidFill>
                  <a:cs typeface="+mn-ea"/>
                  <a:sym typeface="+mn-lt"/>
                </a:endParaRPr>
              </a:p>
            </p:txBody>
          </p:sp>
          <p:sp>
            <p:nvSpPr>
              <p:cNvPr id="65" name="矩形 64"/>
              <p:cNvSpPr/>
              <p:nvPr/>
            </p:nvSpPr>
            <p:spPr>
              <a:xfrm>
                <a:off x="7483989" y="3433235"/>
                <a:ext cx="2050552" cy="37170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endParaRPr lang="zh-CN" altLang="en-US" sz="1600" b="1" dirty="0">
                  <a:cs typeface="+mn-ea"/>
                  <a:sym typeface="+mn-lt"/>
                </a:endParaRPr>
              </a:p>
            </p:txBody>
          </p:sp>
        </p:grpSp>
      </p:grpSp>
      <p:sp>
        <p:nvSpPr>
          <p:cNvPr id="43"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4"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83367" y="1509331"/>
            <a:ext cx="8225268" cy="4128195"/>
            <a:chOff x="1983367" y="1858125"/>
            <a:chExt cx="8225268" cy="4128195"/>
          </a:xfrm>
        </p:grpSpPr>
        <p:sp>
          <p:nvSpPr>
            <p:cNvPr id="6" name="原创设计师QQ：598969553     _2"/>
            <p:cNvSpPr/>
            <p:nvPr/>
          </p:nvSpPr>
          <p:spPr bwMode="auto">
            <a:xfrm>
              <a:off x="1983367" y="3086923"/>
              <a:ext cx="2032944" cy="1470343"/>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chemeClr val="bg1">
                <a:lumMod val="95000"/>
              </a:schemeClr>
            </a:solidFill>
            <a:ln>
              <a:noFill/>
            </a:ln>
            <a:effectLst/>
            <a:scene3d>
              <a:camera prst="orthographicFront"/>
              <a:lightRig rig="threePt" dir="t"/>
            </a:scene3d>
            <a:sp3d prstMaterial="softEdge">
              <a:bevelT w="38100" h="6350"/>
            </a:sp3d>
          </p:spPr>
          <p:txBody>
            <a:bodyPr vert="horz" wrap="square" lIns="91440" tIns="45720" rIns="91440" bIns="45720" numCol="1" anchor="t" anchorCtr="0" compatLnSpc="1">
              <a:noAutofit/>
            </a:bodyPr>
            <a:lstStyle/>
            <a:p>
              <a:endParaRPr lang="en-US" dirty="0">
                <a:solidFill>
                  <a:prstClr val="black"/>
                </a:solidFill>
                <a:cs typeface="+mn-ea"/>
                <a:sym typeface="+mn-lt"/>
              </a:endParaRPr>
            </a:p>
          </p:txBody>
        </p:sp>
        <p:sp>
          <p:nvSpPr>
            <p:cNvPr id="7" name="原创设计师QQ：598969553     _3"/>
            <p:cNvSpPr/>
            <p:nvPr/>
          </p:nvSpPr>
          <p:spPr bwMode="auto">
            <a:xfrm>
              <a:off x="3527099" y="3086923"/>
              <a:ext cx="2039467" cy="1470343"/>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1"/>
            </a:solidFill>
            <a:ln w="12700" cap="flat" cmpd="sng" algn="ctr">
              <a:noFill/>
              <a:prstDash val="solid"/>
              <a:miter lim="800000"/>
            </a:ln>
            <a:effectLst/>
          </p:spPr>
          <p:txBody>
            <a:bodyPr rtlCol="0" anchor="ctr"/>
            <a:lstStyle/>
            <a:p>
              <a:pPr algn="ctr"/>
              <a:endParaRPr lang="en-US" dirty="0">
                <a:solidFill>
                  <a:sysClr val="window" lastClr="FFFFFF"/>
                </a:solidFill>
                <a:cs typeface="+mn-ea"/>
                <a:sym typeface="+mn-lt"/>
              </a:endParaRPr>
            </a:p>
          </p:txBody>
        </p:sp>
        <p:sp>
          <p:nvSpPr>
            <p:cNvPr id="8" name="原创设计师QQ：598969553     _4"/>
            <p:cNvSpPr/>
            <p:nvPr/>
          </p:nvSpPr>
          <p:spPr bwMode="auto">
            <a:xfrm>
              <a:off x="5077355" y="3086923"/>
              <a:ext cx="2037292" cy="1470343"/>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2"/>
            </a:solidFill>
            <a:ln w="12700" cap="flat" cmpd="sng" algn="ctr">
              <a:noFill/>
              <a:prstDash val="solid"/>
              <a:miter lim="800000"/>
            </a:ln>
            <a:effectLst/>
          </p:spPr>
          <p:txBody>
            <a:bodyPr rtlCol="0" anchor="ctr"/>
            <a:lstStyle/>
            <a:p>
              <a:pPr algn="ctr"/>
              <a:endParaRPr lang="en-US" dirty="0">
                <a:solidFill>
                  <a:sysClr val="window" lastClr="FFFFFF"/>
                </a:solidFill>
                <a:cs typeface="+mn-ea"/>
                <a:sym typeface="+mn-lt"/>
              </a:endParaRPr>
            </a:p>
          </p:txBody>
        </p:sp>
        <p:sp>
          <p:nvSpPr>
            <p:cNvPr id="9" name="原创设计师QQ：598969553     _5"/>
            <p:cNvSpPr/>
            <p:nvPr/>
          </p:nvSpPr>
          <p:spPr bwMode="auto">
            <a:xfrm>
              <a:off x="6627609" y="3086923"/>
              <a:ext cx="2032944" cy="1470343"/>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chemeClr val="accent3"/>
            </a:solidFill>
            <a:ln w="12700" cap="flat" cmpd="sng" algn="ctr">
              <a:noFill/>
              <a:prstDash val="solid"/>
              <a:miter lim="800000"/>
            </a:ln>
            <a:effectLst/>
          </p:spPr>
          <p:txBody>
            <a:bodyPr rtlCol="0" anchor="ctr"/>
            <a:lstStyle/>
            <a:p>
              <a:pPr algn="ctr"/>
              <a:endParaRPr lang="en-US" dirty="0">
                <a:solidFill>
                  <a:sysClr val="window" lastClr="FFFFFF"/>
                </a:solidFill>
                <a:cs typeface="+mn-ea"/>
                <a:sym typeface="+mn-lt"/>
              </a:endParaRPr>
            </a:p>
          </p:txBody>
        </p:sp>
        <p:sp>
          <p:nvSpPr>
            <p:cNvPr id="10" name="原创设计师QQ：598969553     _6"/>
            <p:cNvSpPr/>
            <p:nvPr/>
          </p:nvSpPr>
          <p:spPr bwMode="auto">
            <a:xfrm>
              <a:off x="8171343" y="3086923"/>
              <a:ext cx="2037292" cy="1470343"/>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4"/>
            </a:solidFill>
            <a:ln w="12700" cap="flat" cmpd="sng" algn="ctr">
              <a:noFill/>
              <a:prstDash val="solid"/>
              <a:miter lim="800000"/>
            </a:ln>
            <a:effectLst/>
          </p:spPr>
          <p:txBody>
            <a:bodyPr rtlCol="0" anchor="ctr"/>
            <a:lstStyle/>
            <a:p>
              <a:pPr algn="ctr"/>
              <a:endParaRPr lang="en-US" dirty="0">
                <a:solidFill>
                  <a:sysClr val="window" lastClr="FFFFFF"/>
                </a:solidFill>
                <a:cs typeface="+mn-ea"/>
                <a:sym typeface="+mn-lt"/>
              </a:endParaRPr>
            </a:p>
          </p:txBody>
        </p:sp>
        <p:sp>
          <p:nvSpPr>
            <p:cNvPr id="11" name="原创设计师QQ：598969553     _7"/>
            <p:cNvSpPr/>
            <p:nvPr/>
          </p:nvSpPr>
          <p:spPr>
            <a:xfrm>
              <a:off x="2881808" y="3587897"/>
              <a:ext cx="383231" cy="468392"/>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9"/>
                    <a:pt x="9814" y="9625"/>
                  </a:cubicBezTo>
                  <a:cubicBezTo>
                    <a:pt x="10959" y="10160"/>
                    <a:pt x="12064" y="10360"/>
                    <a:pt x="13079" y="10360"/>
                  </a:cubicBezTo>
                  <a:cubicBezTo>
                    <a:pt x="15152" y="10360"/>
                    <a:pt x="16846" y="9523"/>
                    <a:pt x="17711" y="8992"/>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1"/>
                    <a:pt x="10410" y="8772"/>
                  </a:cubicBezTo>
                  <a:cubicBezTo>
                    <a:pt x="7921" y="7609"/>
                    <a:pt x="5800" y="7679"/>
                    <a:pt x="4520" y="7912"/>
                  </a:cubicBezTo>
                  <a:cubicBezTo>
                    <a:pt x="5231" y="6595"/>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tx1">
                <a:lumMod val="50000"/>
                <a:lumOff val="50000"/>
              </a:schemeClr>
            </a:solidFill>
            <a:ln w="12700">
              <a:miter lim="400000"/>
            </a:ln>
          </p:spPr>
          <p:txBody>
            <a:bodyPr lIns="38100" tIns="38100" rIns="38100" bIns="38100" anchor="ctr"/>
            <a:lstStyle/>
            <a:p>
              <a:pPr lvl="0"/>
              <a:endParaRPr dirty="0">
                <a:cs typeface="+mn-ea"/>
                <a:sym typeface="+mn-lt"/>
              </a:endParaRPr>
            </a:p>
          </p:txBody>
        </p:sp>
        <p:sp>
          <p:nvSpPr>
            <p:cNvPr id="12" name="原创设计师QQ：598969553     _8"/>
            <p:cNvSpPr/>
            <p:nvPr/>
          </p:nvSpPr>
          <p:spPr>
            <a:xfrm>
              <a:off x="4377379" y="3583507"/>
              <a:ext cx="477175" cy="47717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4" y="21600"/>
                    <a:pt x="7855" y="21600"/>
                  </a:cubicBezTo>
                  <a:cubicBezTo>
                    <a:pt x="7990" y="21600"/>
                    <a:pt x="8112" y="21545"/>
                    <a:pt x="8202" y="21456"/>
                  </a:cubicBezTo>
                  <a:lnTo>
                    <a:pt x="10800" y="18858"/>
                  </a:lnTo>
                  <a:lnTo>
                    <a:pt x="13398" y="21456"/>
                  </a:lnTo>
                  <a:cubicBezTo>
                    <a:pt x="13488" y="21545"/>
                    <a:pt x="13610" y="21600"/>
                    <a:pt x="13745" y="21600"/>
                  </a:cubicBezTo>
                  <a:cubicBezTo>
                    <a:pt x="14016"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chemeClr val="bg1"/>
            </a:solidFill>
            <a:ln w="12700">
              <a:miter lim="400000"/>
            </a:ln>
          </p:spPr>
          <p:txBody>
            <a:bodyPr lIns="38100" tIns="38100" rIns="38100" bIns="38100" anchor="ctr"/>
            <a:lstStyle/>
            <a:p>
              <a:pPr lvl="0"/>
              <a:endParaRPr dirty="0">
                <a:cs typeface="+mn-ea"/>
                <a:sym typeface="+mn-lt"/>
              </a:endParaRPr>
            </a:p>
          </p:txBody>
        </p:sp>
        <p:sp>
          <p:nvSpPr>
            <p:cNvPr id="13" name="原创设计师QQ：598969553     _9"/>
            <p:cNvSpPr/>
            <p:nvPr/>
          </p:nvSpPr>
          <p:spPr>
            <a:xfrm>
              <a:off x="9005033" y="3580763"/>
              <a:ext cx="482339" cy="482660"/>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89"/>
                    <a:pt x="11981" y="9818"/>
                  </a:cubicBezTo>
                  <a:cubicBezTo>
                    <a:pt x="11981" y="9546"/>
                    <a:pt x="11767" y="9327"/>
                    <a:pt x="11502" y="9327"/>
                  </a:cubicBezTo>
                  <a:cubicBezTo>
                    <a:pt x="11237" y="9327"/>
                    <a:pt x="11022" y="9546"/>
                    <a:pt x="11022" y="9818"/>
                  </a:cubicBezTo>
                  <a:cubicBezTo>
                    <a:pt x="11022" y="10089"/>
                    <a:pt x="11237" y="10309"/>
                    <a:pt x="11502" y="10309"/>
                  </a:cubicBezTo>
                  <a:moveTo>
                    <a:pt x="15818" y="4909"/>
                  </a:moveTo>
                  <a:cubicBezTo>
                    <a:pt x="16083" y="4909"/>
                    <a:pt x="16297" y="5128"/>
                    <a:pt x="16297" y="5400"/>
                  </a:cubicBezTo>
                  <a:cubicBezTo>
                    <a:pt x="16297" y="5671"/>
                    <a:pt x="16083" y="5891"/>
                    <a:pt x="15818" y="5891"/>
                  </a:cubicBezTo>
                  <a:cubicBezTo>
                    <a:pt x="15553" y="5891"/>
                    <a:pt x="15338" y="5671"/>
                    <a:pt x="15338" y="5400"/>
                  </a:cubicBezTo>
                  <a:cubicBezTo>
                    <a:pt x="15338" y="5128"/>
                    <a:pt x="15553" y="4909"/>
                    <a:pt x="15818" y="4909"/>
                  </a:cubicBezTo>
                  <a:moveTo>
                    <a:pt x="15818" y="6872"/>
                  </a:moveTo>
                  <a:cubicBezTo>
                    <a:pt x="16612" y="6872"/>
                    <a:pt x="17256" y="6213"/>
                    <a:pt x="17256" y="5400"/>
                  </a:cubicBezTo>
                  <a:cubicBezTo>
                    <a:pt x="17256" y="4587"/>
                    <a:pt x="16612" y="3927"/>
                    <a:pt x="15818" y="3927"/>
                  </a:cubicBezTo>
                  <a:cubicBezTo>
                    <a:pt x="15023" y="3927"/>
                    <a:pt x="14379" y="4587"/>
                    <a:pt x="14379" y="5400"/>
                  </a:cubicBezTo>
                  <a:cubicBezTo>
                    <a:pt x="14379" y="6213"/>
                    <a:pt x="15023" y="6872"/>
                    <a:pt x="15818" y="6872"/>
                  </a:cubicBezTo>
                  <a:moveTo>
                    <a:pt x="12941" y="11781"/>
                  </a:moveTo>
                  <a:cubicBezTo>
                    <a:pt x="13206" y="11781"/>
                    <a:pt x="13420" y="11562"/>
                    <a:pt x="13420" y="11290"/>
                  </a:cubicBezTo>
                  <a:cubicBezTo>
                    <a:pt x="13420" y="11019"/>
                    <a:pt x="13206" y="10800"/>
                    <a:pt x="12941" y="10800"/>
                  </a:cubicBezTo>
                  <a:cubicBezTo>
                    <a:pt x="12675" y="10800"/>
                    <a:pt x="12461" y="11019"/>
                    <a:pt x="12461" y="11290"/>
                  </a:cubicBezTo>
                  <a:cubicBezTo>
                    <a:pt x="12461" y="11562"/>
                    <a:pt x="12675" y="11781"/>
                    <a:pt x="12941" y="11781"/>
                  </a:cubicBezTo>
                  <a:moveTo>
                    <a:pt x="10063" y="7854"/>
                  </a:moveTo>
                  <a:cubicBezTo>
                    <a:pt x="9798" y="7854"/>
                    <a:pt x="9584" y="8074"/>
                    <a:pt x="9584" y="8345"/>
                  </a:cubicBezTo>
                  <a:cubicBezTo>
                    <a:pt x="9584" y="8616"/>
                    <a:pt x="9798" y="8836"/>
                    <a:pt x="10063" y="8836"/>
                  </a:cubicBezTo>
                  <a:cubicBezTo>
                    <a:pt x="10328" y="8836"/>
                    <a:pt x="10543" y="8616"/>
                    <a:pt x="10543" y="8345"/>
                  </a:cubicBezTo>
                  <a:cubicBezTo>
                    <a:pt x="10543" y="8074"/>
                    <a:pt x="10328" y="7854"/>
                    <a:pt x="10063" y="7854"/>
                  </a:cubicBezTo>
                  <a:moveTo>
                    <a:pt x="1718" y="19842"/>
                  </a:moveTo>
                  <a:lnTo>
                    <a:pt x="3451" y="15392"/>
                  </a:lnTo>
                  <a:cubicBezTo>
                    <a:pt x="3684" y="15833"/>
                    <a:pt x="3973" y="16253"/>
                    <a:pt x="4312" y="16641"/>
                  </a:cubicBezTo>
                  <a:cubicBezTo>
                    <a:pt x="4824" y="17230"/>
                    <a:pt x="5418" y="17710"/>
                    <a:pt x="6061" y="18068"/>
                  </a:cubicBezTo>
                  <a:cubicBezTo>
                    <a:pt x="6061" y="18068"/>
                    <a:pt x="1718" y="19842"/>
                    <a:pt x="1718" y="19842"/>
                  </a:cubicBezTo>
                  <a:close/>
                  <a:moveTo>
                    <a:pt x="3717" y="12060"/>
                  </a:moveTo>
                  <a:lnTo>
                    <a:pt x="0" y="21600"/>
                  </a:lnTo>
                  <a:lnTo>
                    <a:pt x="9319" y="17795"/>
                  </a:lnTo>
                  <a:cubicBezTo>
                    <a:pt x="9153" y="17815"/>
                    <a:pt x="8987" y="17823"/>
                    <a:pt x="8822" y="17823"/>
                  </a:cubicBezTo>
                  <a:cubicBezTo>
                    <a:pt x="5971" y="17823"/>
                    <a:pt x="3389" y="15002"/>
                    <a:pt x="3717" y="12060"/>
                  </a:cubicBezTo>
                  <a:moveTo>
                    <a:pt x="16115" y="10657"/>
                  </a:moveTo>
                  <a:cubicBezTo>
                    <a:pt x="15925" y="10850"/>
                    <a:pt x="15627" y="11171"/>
                    <a:pt x="15280" y="11542"/>
                  </a:cubicBezTo>
                  <a:cubicBezTo>
                    <a:pt x="14662" y="12203"/>
                    <a:pt x="13712" y="13220"/>
                    <a:pt x="13147" y="13753"/>
                  </a:cubicBezTo>
                  <a:lnTo>
                    <a:pt x="7665" y="8141"/>
                  </a:lnTo>
                  <a:cubicBezTo>
                    <a:pt x="8185" y="7563"/>
                    <a:pt x="9179" y="6590"/>
                    <a:pt x="9825" y="5958"/>
                  </a:cubicBezTo>
                  <a:cubicBezTo>
                    <a:pt x="10188" y="5603"/>
                    <a:pt x="10500" y="5297"/>
                    <a:pt x="10690" y="5103"/>
                  </a:cubicBezTo>
                  <a:cubicBezTo>
                    <a:pt x="13284" y="2447"/>
                    <a:pt x="18271" y="993"/>
                    <a:pt x="20136" y="982"/>
                  </a:cubicBezTo>
                  <a:cubicBezTo>
                    <a:pt x="20132" y="2572"/>
                    <a:pt x="18824" y="7884"/>
                    <a:pt x="16115" y="10657"/>
                  </a:cubicBezTo>
                  <a:moveTo>
                    <a:pt x="12477" y="14563"/>
                  </a:moveTo>
                  <a:cubicBezTo>
                    <a:pt x="12127" y="15872"/>
                    <a:pt x="11665" y="17072"/>
                    <a:pt x="11154" y="18035"/>
                  </a:cubicBezTo>
                  <a:cubicBezTo>
                    <a:pt x="10943" y="17453"/>
                    <a:pt x="10642" y="16798"/>
                    <a:pt x="10214" y="16110"/>
                  </a:cubicBezTo>
                  <a:cubicBezTo>
                    <a:pt x="10035" y="15822"/>
                    <a:pt x="9728" y="15656"/>
                    <a:pt x="9405" y="15656"/>
                  </a:cubicBezTo>
                  <a:cubicBezTo>
                    <a:pt x="9329" y="15656"/>
                    <a:pt x="9252" y="15664"/>
                    <a:pt x="9176" y="15683"/>
                  </a:cubicBezTo>
                  <a:cubicBezTo>
                    <a:pt x="8990" y="15730"/>
                    <a:pt x="8799" y="15754"/>
                    <a:pt x="8610" y="15754"/>
                  </a:cubicBezTo>
                  <a:cubicBezTo>
                    <a:pt x="7905" y="15754"/>
                    <a:pt x="7217" y="15432"/>
                    <a:pt x="6621" y="14822"/>
                  </a:cubicBezTo>
                  <a:cubicBezTo>
                    <a:pt x="5861" y="14043"/>
                    <a:pt x="5561" y="13114"/>
                    <a:pt x="5779" y="12206"/>
                  </a:cubicBezTo>
                  <a:cubicBezTo>
                    <a:pt x="5877" y="11797"/>
                    <a:pt x="5709" y="11370"/>
                    <a:pt x="5363" y="11144"/>
                  </a:cubicBezTo>
                  <a:cubicBezTo>
                    <a:pt x="4690" y="10706"/>
                    <a:pt x="4050" y="10398"/>
                    <a:pt x="3482" y="10182"/>
                  </a:cubicBezTo>
                  <a:cubicBezTo>
                    <a:pt x="4423" y="9658"/>
                    <a:pt x="5594" y="9186"/>
                    <a:pt x="6874" y="8826"/>
                  </a:cubicBezTo>
                  <a:cubicBezTo>
                    <a:pt x="6900" y="8820"/>
                    <a:pt x="6921" y="8802"/>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8"/>
                  </a:cubicBezTo>
                  <a:cubicBezTo>
                    <a:pt x="9345" y="5092"/>
                    <a:pt x="7134" y="7174"/>
                    <a:pt x="6621" y="7880"/>
                  </a:cubicBezTo>
                  <a:cubicBezTo>
                    <a:pt x="4961" y="8345"/>
                    <a:pt x="2544" y="9277"/>
                    <a:pt x="1196" y="10657"/>
                  </a:cubicBezTo>
                  <a:cubicBezTo>
                    <a:pt x="1196" y="10657"/>
                    <a:pt x="2841" y="10663"/>
                    <a:pt x="4848" y="11972"/>
                  </a:cubicBezTo>
                  <a:cubicBezTo>
                    <a:pt x="4556" y="13190"/>
                    <a:pt x="4926" y="14474"/>
                    <a:pt x="5943" y="15516"/>
                  </a:cubicBezTo>
                  <a:cubicBezTo>
                    <a:pt x="6735" y="16327"/>
                    <a:pt x="7672" y="16736"/>
                    <a:pt x="8610" y="16736"/>
                  </a:cubicBezTo>
                  <a:cubicBezTo>
                    <a:pt x="8876" y="16736"/>
                    <a:pt x="9142" y="16704"/>
                    <a:pt x="9405" y="16637"/>
                  </a:cubicBezTo>
                  <a:cubicBezTo>
                    <a:pt x="10683" y="18692"/>
                    <a:pt x="10690" y="20376"/>
                    <a:pt x="10690" y="20376"/>
                  </a:cubicBezTo>
                  <a:cubicBezTo>
                    <a:pt x="12038" y="18996"/>
                    <a:pt x="12948" y="16521"/>
                    <a:pt x="13402" y="14822"/>
                  </a:cubicBezTo>
                  <a:cubicBezTo>
                    <a:pt x="14091" y="14296"/>
                    <a:pt x="16126" y="12033"/>
                    <a:pt x="16793" y="11351"/>
                  </a:cubicBezTo>
                  <a:cubicBezTo>
                    <a:pt x="20164" y="7900"/>
                    <a:pt x="21600" y="861"/>
                    <a:pt x="20922" y="167"/>
                  </a:cubicBezTo>
                </a:path>
              </a:pathLst>
            </a:custGeom>
            <a:solidFill>
              <a:schemeClr val="bg1"/>
            </a:solidFill>
            <a:ln w="12700">
              <a:miter lim="400000"/>
            </a:ln>
          </p:spPr>
          <p:txBody>
            <a:bodyPr lIns="38100" tIns="38100" rIns="38100" bIns="38100" anchor="ctr"/>
            <a:lstStyle/>
            <a:p>
              <a:pPr lvl="0"/>
              <a:endParaRPr dirty="0">
                <a:cs typeface="+mn-ea"/>
                <a:sym typeface="+mn-lt"/>
              </a:endParaRPr>
            </a:p>
          </p:txBody>
        </p:sp>
        <p:sp>
          <p:nvSpPr>
            <p:cNvPr id="14" name="原创设计师QQ：598969553     _10"/>
            <p:cNvSpPr/>
            <p:nvPr/>
          </p:nvSpPr>
          <p:spPr>
            <a:xfrm>
              <a:off x="5864631" y="3650847"/>
              <a:ext cx="470931" cy="342492"/>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5"/>
                    <a:pt x="19493" y="6552"/>
                  </a:cubicBezTo>
                  <a:lnTo>
                    <a:pt x="21456" y="3854"/>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4"/>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1"/>
                    <a:pt x="18798" y="16002"/>
                  </a:cubicBezTo>
                  <a:lnTo>
                    <a:pt x="19924" y="17550"/>
                  </a:lnTo>
                  <a:lnTo>
                    <a:pt x="15451" y="17550"/>
                  </a:lnTo>
                  <a:lnTo>
                    <a:pt x="12386" y="12399"/>
                  </a:lnTo>
                  <a:lnTo>
                    <a:pt x="11751" y="13466"/>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1"/>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2"/>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chemeClr val="bg1"/>
            </a:solidFill>
            <a:ln w="12700">
              <a:miter lim="400000"/>
            </a:ln>
          </p:spPr>
          <p:txBody>
            <a:bodyPr lIns="38100" tIns="38100" rIns="38100" bIns="38100" anchor="ctr"/>
            <a:lstStyle/>
            <a:p>
              <a:pPr lvl="0"/>
              <a:endParaRPr dirty="0">
                <a:cs typeface="+mn-ea"/>
                <a:sym typeface="+mn-lt"/>
              </a:endParaRPr>
            </a:p>
          </p:txBody>
        </p:sp>
        <p:sp>
          <p:nvSpPr>
            <p:cNvPr id="15" name="原创设计师QQ：598969553     _11"/>
            <p:cNvSpPr/>
            <p:nvPr/>
          </p:nvSpPr>
          <p:spPr>
            <a:xfrm>
              <a:off x="7412831" y="3599368"/>
              <a:ext cx="445451" cy="44545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1949" y="13581"/>
                  </a:moveTo>
                  <a:cubicBezTo>
                    <a:pt x="11701" y="13785"/>
                    <a:pt x="11474" y="13902"/>
                    <a:pt x="11085" y="13931"/>
                  </a:cubicBezTo>
                  <a:lnTo>
                    <a:pt x="11085" y="11339"/>
                  </a:lnTo>
                  <a:cubicBezTo>
                    <a:pt x="11251" y="11384"/>
                    <a:pt x="11321" y="11436"/>
                    <a:pt x="11479" y="11494"/>
                  </a:cubicBezTo>
                  <a:cubicBezTo>
                    <a:pt x="11638" y="11555"/>
                    <a:pt x="11780" y="11632"/>
                    <a:pt x="11906" y="11728"/>
                  </a:cubicBezTo>
                  <a:cubicBezTo>
                    <a:pt x="12032" y="11825"/>
                    <a:pt x="12133" y="11944"/>
                    <a:pt x="12208" y="12085"/>
                  </a:cubicBezTo>
                  <a:cubicBezTo>
                    <a:pt x="12284" y="12225"/>
                    <a:pt x="12322" y="12399"/>
                    <a:pt x="12322" y="12607"/>
                  </a:cubicBezTo>
                  <a:cubicBezTo>
                    <a:pt x="12322" y="13052"/>
                    <a:pt x="12198" y="13376"/>
                    <a:pt x="11949" y="13581"/>
                  </a:cubicBezTo>
                  <a:moveTo>
                    <a:pt x="10437" y="9837"/>
                  </a:moveTo>
                  <a:cubicBezTo>
                    <a:pt x="10286" y="9800"/>
                    <a:pt x="10228" y="9754"/>
                    <a:pt x="10081" y="9698"/>
                  </a:cubicBezTo>
                  <a:cubicBezTo>
                    <a:pt x="9933" y="9643"/>
                    <a:pt x="9803" y="9570"/>
                    <a:pt x="9692" y="9482"/>
                  </a:cubicBezTo>
                  <a:cubicBezTo>
                    <a:pt x="9581" y="9392"/>
                    <a:pt x="9489" y="9285"/>
                    <a:pt x="9417" y="9159"/>
                  </a:cubicBezTo>
                  <a:cubicBezTo>
                    <a:pt x="9345" y="9033"/>
                    <a:pt x="9309" y="8880"/>
                    <a:pt x="9309" y="8702"/>
                  </a:cubicBezTo>
                  <a:cubicBezTo>
                    <a:pt x="9309" y="8310"/>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8"/>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8"/>
                    <a:pt x="12200" y="6833"/>
                    <a:pt x="11911" y="6744"/>
                  </a:cubicBezTo>
                  <a:cubicBezTo>
                    <a:pt x="11623" y="6656"/>
                    <a:pt x="11410" y="6611"/>
                    <a:pt x="11085" y="6611"/>
                  </a:cubicBezTo>
                  <a:lnTo>
                    <a:pt x="11085" y="5881"/>
                  </a:lnTo>
                  <a:lnTo>
                    <a:pt x="10437" y="5881"/>
                  </a:lnTo>
                  <a:lnTo>
                    <a:pt x="10437" y="6611"/>
                  </a:lnTo>
                  <a:cubicBezTo>
                    <a:pt x="10113" y="6611"/>
                    <a:pt x="9895" y="6660"/>
                    <a:pt x="9600" y="6756"/>
                  </a:cubicBezTo>
                  <a:cubicBezTo>
                    <a:pt x="9305" y="6853"/>
                    <a:pt x="9044" y="6992"/>
                    <a:pt x="8817" y="7173"/>
                  </a:cubicBezTo>
                  <a:cubicBezTo>
                    <a:pt x="8590" y="7355"/>
                    <a:pt x="8410" y="7581"/>
                    <a:pt x="8277" y="7852"/>
                  </a:cubicBezTo>
                  <a:cubicBezTo>
                    <a:pt x="8144" y="8122"/>
                    <a:pt x="8077" y="8436"/>
                    <a:pt x="8077" y="8791"/>
                  </a:cubicBezTo>
                  <a:cubicBezTo>
                    <a:pt x="8077" y="9200"/>
                    <a:pt x="8150" y="9541"/>
                    <a:pt x="8293" y="9815"/>
                  </a:cubicBezTo>
                  <a:cubicBezTo>
                    <a:pt x="8438" y="10090"/>
                    <a:pt x="8626" y="10318"/>
                    <a:pt x="8860" y="10499"/>
                  </a:cubicBezTo>
                  <a:cubicBezTo>
                    <a:pt x="9094" y="10681"/>
                    <a:pt x="9357" y="10829"/>
                    <a:pt x="9649" y="10944"/>
                  </a:cubicBezTo>
                  <a:cubicBezTo>
                    <a:pt x="9940" y="11059"/>
                    <a:pt x="10142" y="11158"/>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2"/>
                    <a:pt x="8094" y="13430"/>
                  </a:cubicBezTo>
                  <a:cubicBezTo>
                    <a:pt x="8220" y="13749"/>
                    <a:pt x="8397" y="14018"/>
                    <a:pt x="8628" y="14236"/>
                  </a:cubicBezTo>
                  <a:cubicBezTo>
                    <a:pt x="8858" y="14456"/>
                    <a:pt x="9136" y="14625"/>
                    <a:pt x="9460" y="14743"/>
                  </a:cubicBezTo>
                  <a:cubicBezTo>
                    <a:pt x="9784" y="14862"/>
                    <a:pt x="10048" y="14925"/>
                    <a:pt x="10437" y="14932"/>
                  </a:cubicBezTo>
                  <a:lnTo>
                    <a:pt x="10437" y="15693"/>
                  </a:lnTo>
                  <a:lnTo>
                    <a:pt x="11085" y="15693"/>
                  </a:lnTo>
                  <a:lnTo>
                    <a:pt x="11085" y="14932"/>
                  </a:lnTo>
                  <a:cubicBezTo>
                    <a:pt x="11446" y="14917"/>
                    <a:pt x="11688" y="14856"/>
                    <a:pt x="11998" y="14748"/>
                  </a:cubicBezTo>
                  <a:cubicBezTo>
                    <a:pt x="12307" y="14641"/>
                    <a:pt x="12578" y="14486"/>
                    <a:pt x="12808" y="14281"/>
                  </a:cubicBezTo>
                  <a:cubicBezTo>
                    <a:pt x="13038" y="14077"/>
                    <a:pt x="13220" y="13821"/>
                    <a:pt x="13353" y="13513"/>
                  </a:cubicBezTo>
                  <a:cubicBezTo>
                    <a:pt x="13486" y="13206"/>
                    <a:pt x="13553" y="12844"/>
                    <a:pt x="13553" y="12429"/>
                  </a:cubicBezTo>
                  <a:cubicBezTo>
                    <a:pt x="13553" y="12028"/>
                    <a:pt x="13481" y="11692"/>
                    <a:pt x="13337" y="11417"/>
                  </a:cubicBezTo>
                  <a:cubicBezTo>
                    <a:pt x="13193" y="11142"/>
                    <a:pt x="13002" y="10912"/>
                    <a:pt x="12765" y="10727"/>
                  </a:cubicBezTo>
                </a:path>
              </a:pathLst>
            </a:custGeom>
            <a:solidFill>
              <a:schemeClr val="bg1"/>
            </a:solidFill>
            <a:ln w="12700">
              <a:miter lim="400000"/>
            </a:ln>
          </p:spPr>
          <p:txBody>
            <a:bodyPr lIns="38100" tIns="38100" rIns="38100" bIns="38100" anchor="ctr"/>
            <a:lstStyle/>
            <a:p>
              <a:pPr lvl="0"/>
              <a:endParaRPr dirty="0">
                <a:cs typeface="+mn-ea"/>
                <a:sym typeface="+mn-lt"/>
              </a:endParaRPr>
            </a:p>
          </p:txBody>
        </p:sp>
        <p:sp>
          <p:nvSpPr>
            <p:cNvPr id="16" name="原创设计师QQ：598969553     _12"/>
            <p:cNvSpPr/>
            <p:nvPr/>
          </p:nvSpPr>
          <p:spPr>
            <a:xfrm>
              <a:off x="2194585" y="4795695"/>
              <a:ext cx="1757675" cy="119062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17" name="原创设计师QQ：598969553     _13"/>
            <p:cNvSpPr/>
            <p:nvPr/>
          </p:nvSpPr>
          <p:spPr>
            <a:xfrm>
              <a:off x="5217163" y="4795695"/>
              <a:ext cx="1757675" cy="119062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18" name="原创设计师QQ：598969553     _14"/>
            <p:cNvSpPr/>
            <p:nvPr/>
          </p:nvSpPr>
          <p:spPr>
            <a:xfrm>
              <a:off x="8367364" y="4795695"/>
              <a:ext cx="1757675" cy="119062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19" name="原创设计师QQ：598969553     _15"/>
            <p:cNvSpPr/>
            <p:nvPr/>
          </p:nvSpPr>
          <p:spPr>
            <a:xfrm>
              <a:off x="6765243" y="1858125"/>
              <a:ext cx="1757675" cy="119062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sp>
          <p:nvSpPr>
            <p:cNvPr id="20" name="原创设计师QQ：598969553     _16"/>
            <p:cNvSpPr/>
            <p:nvPr/>
          </p:nvSpPr>
          <p:spPr>
            <a:xfrm>
              <a:off x="3667995" y="1858125"/>
              <a:ext cx="1757675" cy="1190625"/>
            </a:xfrm>
            <a:prstGeom prst="rect">
              <a:avLst/>
            </a:prstGeom>
          </p:spPr>
          <p:txBody>
            <a:bodyPr wrap="square">
              <a:spAutoFit/>
            </a:bodyPr>
            <a:lstStyle/>
            <a:p>
              <a:pPr algn="ctr">
                <a:lnSpc>
                  <a:spcPct val="130000"/>
                </a:lnSpc>
              </a:pPr>
              <a:r>
                <a:rPr lang="zh-CN" altLang="en-US" sz="1100" b="1" dirty="0">
                  <a:solidFill>
                    <a:schemeClr val="tx1">
                      <a:lumMod val="75000"/>
                      <a:lumOff val="25000"/>
                    </a:schemeClr>
                  </a:solidFill>
                  <a:cs typeface="+mn-ea"/>
                  <a:sym typeface="+mn-lt"/>
                </a:rPr>
                <a:t>单击此处添加文字</a:t>
              </a:r>
              <a:endParaRPr lang="en-US" altLang="zh-CN" sz="1100" b="1" dirty="0">
                <a:solidFill>
                  <a:schemeClr val="tx1">
                    <a:lumMod val="75000"/>
                    <a:lumOff val="25000"/>
                  </a:schemeClr>
                </a:solidFill>
                <a:cs typeface="+mn-ea"/>
                <a:sym typeface="+mn-lt"/>
              </a:endParaRPr>
            </a:p>
            <a:p>
              <a:pPr algn="ctr">
                <a:lnSpc>
                  <a:spcPct val="13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dirty="0">
                <a:solidFill>
                  <a:schemeClr val="tx1">
                    <a:lumMod val="75000"/>
                    <a:lumOff val="25000"/>
                  </a:schemeClr>
                </a:solidFill>
                <a:cs typeface="+mn-ea"/>
                <a:sym typeface="+mn-lt"/>
              </a:endParaRPr>
            </a:p>
          </p:txBody>
        </p:sp>
      </p:grpSp>
      <p:sp>
        <p:nvSpPr>
          <p:cNvPr id="21" name="Заголовок 13"/>
          <p:cNvSpPr>
            <a:spLocks noGrp="1"/>
          </p:cNvSpPr>
          <p:nvPr/>
        </p:nvSpPr>
        <p:spPr>
          <a:xfrm>
            <a:off x="326086" y="232756"/>
            <a:ext cx="1746574" cy="454770"/>
          </a:xfrm>
          <a:prstGeom prst="rect">
            <a:avLst/>
          </a:prstGeom>
        </p:spPr>
        <p:txBody>
          <a:bodyPr vert="horz" lIns="91440" tIns="45720" rIns="91440" bIns="45720" rtlCol="0" anchor="ctr">
            <a:noAutofit/>
          </a:bodyPr>
          <a:lstStyle>
            <a:lvl1pPr marL="0" marR="0" indent="0" algn="l" defTabSz="1219200" rtl="0" eaLnBrk="1" fontAlgn="auto" latinLnBrk="0" hangingPunct="1">
              <a:lnSpc>
                <a:spcPct val="100000"/>
              </a:lnSpc>
              <a:spcBef>
                <a:spcPct val="0"/>
              </a:spcBef>
              <a:spcAft>
                <a:spcPts val="0"/>
              </a:spcAft>
              <a:buClrTx/>
              <a:buSzTx/>
              <a:buFontTx/>
              <a:buNone/>
              <a:tabLst>
                <a:tab pos="1820545" algn="l"/>
              </a:tabLst>
              <a:defRPr lang="ru-RU" sz="8300" b="1" i="0" kern="1200" spc="0" baseline="0" dirty="0">
                <a:solidFill>
                  <a:schemeClr val="tx2">
                    <a:lumMod val="90000"/>
                    <a:lumOff val="10000"/>
                  </a:schemeClr>
                </a:solidFill>
                <a:latin typeface="Tahoma" panose="020B0604030504040204" charset="0"/>
                <a:ea typeface="Tahoma" panose="020B0604030504040204" charset="0"/>
                <a:cs typeface="Tahoma" panose="020B0604030504040204" charset="0"/>
              </a:defRPr>
            </a:lvl1pPr>
          </a:lstStyle>
          <a:p>
            <a:r>
              <a:rPr lang="zh-CN" altLang="en-US"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请输入标题</a:t>
            </a:r>
            <a:endParaRPr lang="ru-RU" sz="2400" dirty="0">
              <a:solidFill>
                <a:srgbClr val="C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2" name="Прямоугольник 117"/>
          <p:cNvSpPr/>
          <p:nvPr/>
        </p:nvSpPr>
        <p:spPr>
          <a:xfrm rot="10800000">
            <a:off x="-1" y="89818"/>
            <a:ext cx="1953491" cy="142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sz="9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916095913"/>
  <p:tag name="MH_LIBRARY" val="CONTENTS"/>
  <p:tag name="MH_TYPE" val="OTHERS"/>
  <p:tag name="ID" val="545841"/>
</p:tagLst>
</file>

<file path=ppt/tags/tag10.xml><?xml version="1.0" encoding="utf-8"?>
<p:tagLst xmlns:p="http://schemas.openxmlformats.org/presentationml/2006/main">
  <p:tag name="MH" val="20170916095913"/>
  <p:tag name="MH_LIBRARY" val="CONTENTS"/>
  <p:tag name="MH_TYPE" val="ENTRY"/>
  <p:tag name="ID" val="545841"/>
  <p:tag name="MH_ORDER" val="4"/>
</p:tagLst>
</file>

<file path=ppt/tags/tag11.xml><?xml version="1.0" encoding="utf-8"?>
<p:tagLst xmlns:p="http://schemas.openxmlformats.org/presentationml/2006/main">
  <p:tag name="MH" val="20170916095913"/>
  <p:tag name="MH_LIBRARY" val="CONTENTS"/>
  <p:tag name="MH_TYPE" val="NUMBER"/>
  <p:tag name="ID" val="545841"/>
  <p:tag name="MH_ORDER" val="4"/>
</p:tagLst>
</file>

<file path=ppt/tags/tag12.xml><?xml version="1.0" encoding="utf-8"?>
<p:tagLst xmlns:p="http://schemas.openxmlformats.org/presentationml/2006/main">
  <p:tag name="MH" val="20170916095913"/>
  <p:tag name="MH_LIBRARY" val="CONTENTS"/>
  <p:tag name="MH_TYPE" val="ENTRY"/>
  <p:tag name="ID" val="545841"/>
  <p:tag name="MH_ORDER" val="4"/>
</p:tagLst>
</file>

<file path=ppt/tags/tag13.xml><?xml version="1.0" encoding="utf-8"?>
<p:tagLst xmlns:p="http://schemas.openxmlformats.org/presentationml/2006/main">
  <p:tag name="MH" val="20170916095913"/>
  <p:tag name="MH_LIBRARY" val="CONTENTS"/>
  <p:tag name="MH_TYPE" val="OTHERS"/>
  <p:tag name="ID" val="545841"/>
</p:tagLst>
</file>

<file path=ppt/tags/tag14.xml><?xml version="1.0" encoding="utf-8"?>
<p:tagLst xmlns:p="http://schemas.openxmlformats.org/presentationml/2006/main">
  <p:tag name="MH" val="20170916095913"/>
  <p:tag name="MH_LIBRARY" val="CONTENTS"/>
  <p:tag name="MH_TYPE" val="OTHERS"/>
  <p:tag name="ID" val="545841"/>
</p:tagLst>
</file>

<file path=ppt/tags/tag15.xml><?xml version="1.0" encoding="utf-8"?>
<p:tagLst xmlns:p="http://schemas.openxmlformats.org/presentationml/2006/main">
  <p:tag name="MH" val="20170916095913"/>
  <p:tag name="MH_LIBRARY" val="CONTENTS"/>
  <p:tag name="MH_TYPE" val="NUMBER"/>
  <p:tag name="ID" val="545841"/>
  <p:tag name="MH_ORDER" val="NUMBER"/>
</p:tagLst>
</file>

<file path=ppt/tags/tag16.xml><?xml version="1.0" encoding="utf-8"?>
<p:tagLst xmlns:p="http://schemas.openxmlformats.org/presentationml/2006/main">
  <p:tag name="MH" val="20170916095913"/>
  <p:tag name="MH_LIBRARY" val="CONTENTS"/>
  <p:tag name="MH_TYPE" val="TITLE"/>
  <p:tag name="ID" val="545841"/>
  <p:tag name="MH_ORDER" val="NUMBER"/>
</p:tagLst>
</file>

<file path=ppt/tags/tag17.xml><?xml version="1.0" encoding="utf-8"?>
<p:tagLst xmlns:p="http://schemas.openxmlformats.org/presentationml/2006/main">
  <p:tag name="MH" val="20170916095913"/>
  <p:tag name="MH_LIBRARY" val="CONTENTS"/>
  <p:tag name="MH_TYPE" val="OTHERS"/>
  <p:tag name="ID" val="545841"/>
</p:tagLst>
</file>

<file path=ppt/tags/tag18.xml><?xml version="1.0" encoding="utf-8"?>
<p:tagLst xmlns:p="http://schemas.openxmlformats.org/presentationml/2006/main">
  <p:tag name="MH" val="20170916095913"/>
  <p:tag name="MH_LIBRARY" val="CONTENTS"/>
  <p:tag name="MH_TYPE" val="OTHERS"/>
  <p:tag name="ID" val="545841"/>
</p:tagLst>
</file>

<file path=ppt/tags/tag19.xml><?xml version="1.0" encoding="utf-8"?>
<p:tagLst xmlns:p="http://schemas.openxmlformats.org/presentationml/2006/main">
  <p:tag name="MH" val="20170916095913"/>
  <p:tag name="MH_LIBRARY" val="CONTENTS"/>
  <p:tag name="MH_TYPE" val="NUMBER"/>
  <p:tag name="ID" val="545841"/>
  <p:tag name="MH_ORDER" val="NUMBER"/>
</p:tagLst>
</file>

<file path=ppt/tags/tag2.xml><?xml version="1.0" encoding="utf-8"?>
<p:tagLst xmlns:p="http://schemas.openxmlformats.org/presentationml/2006/main">
  <p:tag name="MH" val="20170916095913"/>
  <p:tag name="MH_LIBRARY" val="CONTENTS"/>
  <p:tag name="MH_TYPE" val="OTHERS"/>
  <p:tag name="ID" val="545841"/>
</p:tagLst>
</file>

<file path=ppt/tags/tag20.xml><?xml version="1.0" encoding="utf-8"?>
<p:tagLst xmlns:p="http://schemas.openxmlformats.org/presentationml/2006/main">
  <p:tag name="MH" val="20170916095913"/>
  <p:tag name="MH_LIBRARY" val="CONTENTS"/>
  <p:tag name="MH_TYPE" val="TITLE"/>
  <p:tag name="ID" val="545841"/>
  <p:tag name="MH_ORDER" val="NUMBER"/>
</p:tagLst>
</file>

<file path=ppt/tags/tag21.xml><?xml version="1.0" encoding="utf-8"?>
<p:tagLst xmlns:p="http://schemas.openxmlformats.org/presentationml/2006/main">
  <p:tag name="MH" val="20170916095913"/>
  <p:tag name="MH_LIBRARY" val="CONTENTS"/>
  <p:tag name="MH_TYPE" val="OTHERS"/>
  <p:tag name="ID" val="545841"/>
</p:tagLst>
</file>

<file path=ppt/tags/tag22.xml><?xml version="1.0" encoding="utf-8"?>
<p:tagLst xmlns:p="http://schemas.openxmlformats.org/presentationml/2006/main">
  <p:tag name="MH" val="20170916095913"/>
  <p:tag name="MH_LIBRARY" val="CONTENTS"/>
  <p:tag name="MH_TYPE" val="OTHERS"/>
  <p:tag name="ID" val="545841"/>
</p:tagLst>
</file>

<file path=ppt/tags/tag23.xml><?xml version="1.0" encoding="utf-8"?>
<p:tagLst xmlns:p="http://schemas.openxmlformats.org/presentationml/2006/main">
  <p:tag name="MH" val="20170916095913"/>
  <p:tag name="MH_LIBRARY" val="CONTENTS"/>
  <p:tag name="MH_TYPE" val="NUMBER"/>
  <p:tag name="ID" val="545841"/>
  <p:tag name="MH_ORDER" val="NUMBER"/>
</p:tagLst>
</file>

<file path=ppt/tags/tag24.xml><?xml version="1.0" encoding="utf-8"?>
<p:tagLst xmlns:p="http://schemas.openxmlformats.org/presentationml/2006/main">
  <p:tag name="MH" val="20170916095913"/>
  <p:tag name="MH_LIBRARY" val="CONTENTS"/>
  <p:tag name="MH_TYPE" val="TITLE"/>
  <p:tag name="ID" val="545841"/>
  <p:tag name="MH_ORDER" val="NUMBER"/>
</p:tagLst>
</file>

<file path=ppt/tags/tag25.xml><?xml version="1.0" encoding="utf-8"?>
<p:tagLst xmlns:p="http://schemas.openxmlformats.org/presentationml/2006/main">
  <p:tag name="MH" val="20170916095913"/>
  <p:tag name="MH_LIBRARY" val="CONTENTS"/>
  <p:tag name="MH_TYPE" val="OTHERS"/>
  <p:tag name="ID" val="545841"/>
</p:tagLst>
</file>

<file path=ppt/tags/tag26.xml><?xml version="1.0" encoding="utf-8"?>
<p:tagLst xmlns:p="http://schemas.openxmlformats.org/presentationml/2006/main">
  <p:tag name="MH" val="20170916095913"/>
  <p:tag name="MH_LIBRARY" val="CONTENTS"/>
  <p:tag name="MH_TYPE" val="OTHERS"/>
  <p:tag name="ID" val="545841"/>
</p:tagLst>
</file>

<file path=ppt/tags/tag27.xml><?xml version="1.0" encoding="utf-8"?>
<p:tagLst xmlns:p="http://schemas.openxmlformats.org/presentationml/2006/main">
  <p:tag name="MH" val="20170916095913"/>
  <p:tag name="MH_LIBRARY" val="CONTENTS"/>
  <p:tag name="MH_TYPE" val="NUMBER"/>
  <p:tag name="ID" val="545841"/>
  <p:tag name="MH_ORDER" val="NUMBER"/>
</p:tagLst>
</file>

<file path=ppt/tags/tag28.xml><?xml version="1.0" encoding="utf-8"?>
<p:tagLst xmlns:p="http://schemas.openxmlformats.org/presentationml/2006/main">
  <p:tag name="MH" val="20170916095913"/>
  <p:tag name="MH_LIBRARY" val="CONTENTS"/>
  <p:tag name="MH_TYPE" val="TITLE"/>
  <p:tag name="ID" val="545841"/>
  <p:tag name="MH_ORDER" val="NUMBER"/>
</p:tagLst>
</file>

<file path=ppt/tags/tag29.xml><?xml version="1.0" encoding="utf-8"?>
<p:tagLst xmlns:p="http://schemas.openxmlformats.org/presentationml/2006/main">
  <p:tag name="MH" val="20170916095913"/>
  <p:tag name="MH_LIBRARY" val="CONTENTS"/>
  <p:tag name="MH_TYPE" val="OTHERS"/>
  <p:tag name="ID" val="545841"/>
</p:tagLst>
</file>

<file path=ppt/tags/tag3.xml><?xml version="1.0" encoding="utf-8"?>
<p:tagLst xmlns:p="http://schemas.openxmlformats.org/presentationml/2006/main">
  <p:tag name="MH" val="20170916095913"/>
  <p:tag name="MH_LIBRARY" val="CONTENTS"/>
  <p:tag name="MH_TYPE" val="NUMBER"/>
  <p:tag name="ID" val="545841"/>
  <p:tag name="MH_ORDER" val="1"/>
</p:tagLst>
</file>

<file path=ppt/tags/tag30.xml><?xml version="1.0" encoding="utf-8"?>
<p:tagLst xmlns:p="http://schemas.openxmlformats.org/presentationml/2006/main">
  <p:tag name="MH" val="20170916095913"/>
  <p:tag name="MH_LIBRARY" val="CONTENTS"/>
  <p:tag name="MH_TYPE" val="OTHERS"/>
  <p:tag name="ID" val="545841"/>
</p:tagLst>
</file>

<file path=ppt/tags/tag31.xml><?xml version="1.0" encoding="utf-8"?>
<p:tagLst xmlns:p="http://schemas.openxmlformats.org/presentationml/2006/main">
  <p:tag name="MH" val="20170916095913"/>
  <p:tag name="MH_LIBRARY" val="CONTENTS"/>
  <p:tag name="MH_TYPE" val="NUMBER"/>
  <p:tag name="ID" val="545841"/>
  <p:tag name="MH_ORDER" val="NUMBER"/>
</p:tagLst>
</file>

<file path=ppt/tags/tag32.xml><?xml version="1.0" encoding="utf-8"?>
<p:tagLst xmlns:p="http://schemas.openxmlformats.org/presentationml/2006/main">
  <p:tag name="MH" val="20170916095913"/>
  <p:tag name="MH_LIBRARY" val="CONTENTS"/>
  <p:tag name="MH_TYPE" val="TITLE"/>
  <p:tag name="ID" val="545841"/>
  <p:tag name="MH_ORDER" val="NUMBER"/>
</p:tagLst>
</file>

<file path=ppt/tags/tag4.xml><?xml version="1.0" encoding="utf-8"?>
<p:tagLst xmlns:p="http://schemas.openxmlformats.org/presentationml/2006/main">
  <p:tag name="MH" val="20170916095913"/>
  <p:tag name="MH_LIBRARY" val="CONTENTS"/>
  <p:tag name="MH_TYPE" val="ENTRY"/>
  <p:tag name="ID" val="545841"/>
  <p:tag name="MH_ORDER" val="1"/>
</p:tagLst>
</file>

<file path=ppt/tags/tag5.xml><?xml version="1.0" encoding="utf-8"?>
<p:tagLst xmlns:p="http://schemas.openxmlformats.org/presentationml/2006/main">
  <p:tag name="MH" val="20170916095913"/>
  <p:tag name="MH_LIBRARY" val="CONTENTS"/>
  <p:tag name="MH_TYPE" val="NUMBER"/>
  <p:tag name="ID" val="545841"/>
  <p:tag name="MH_ORDER" val="3"/>
</p:tagLst>
</file>

<file path=ppt/tags/tag6.xml><?xml version="1.0" encoding="utf-8"?>
<p:tagLst xmlns:p="http://schemas.openxmlformats.org/presentationml/2006/main">
  <p:tag name="MH" val="20170916095913"/>
  <p:tag name="MH_LIBRARY" val="CONTENTS"/>
  <p:tag name="MH_TYPE" val="ENTRY"/>
  <p:tag name="ID" val="545841"/>
  <p:tag name="MH_ORDER" val="3"/>
</p:tagLst>
</file>

<file path=ppt/tags/tag7.xml><?xml version="1.0" encoding="utf-8"?>
<p:tagLst xmlns:p="http://schemas.openxmlformats.org/presentationml/2006/main">
  <p:tag name="MH" val="20170916095913"/>
  <p:tag name="MH_LIBRARY" val="CONTENTS"/>
  <p:tag name="MH_TYPE" val="NUMBER"/>
  <p:tag name="ID" val="545841"/>
  <p:tag name="MH_ORDER" val="2"/>
</p:tagLst>
</file>

<file path=ppt/tags/tag8.xml><?xml version="1.0" encoding="utf-8"?>
<p:tagLst xmlns:p="http://schemas.openxmlformats.org/presentationml/2006/main">
  <p:tag name="MH" val="20170916095913"/>
  <p:tag name="MH_LIBRARY" val="CONTENTS"/>
  <p:tag name="MH_TYPE" val="ENTRY"/>
  <p:tag name="ID" val="545841"/>
  <p:tag name="MH_ORDER" val="2"/>
</p:tagLst>
</file>

<file path=ppt/tags/tag9.xml><?xml version="1.0" encoding="utf-8"?>
<p:tagLst xmlns:p="http://schemas.openxmlformats.org/presentationml/2006/main">
  <p:tag name="MH" val="20170916095913"/>
  <p:tag name="MH_LIBRARY" val="CONTENTS"/>
  <p:tag name="MH_TYPE" val="NUMBER"/>
  <p:tag name="ID" val="545841"/>
  <p:tag name="MH_ORDER" val="4"/>
</p:tagLst>
</file>

<file path=ppt/theme/theme1.xml><?xml version="1.0" encoding="utf-8"?>
<a:theme xmlns:a="http://schemas.openxmlformats.org/drawingml/2006/main" name="第一PPT，www.1ppt.com">
  <a:themeElements>
    <a:clrScheme name="自定义 11">
      <a:dk1>
        <a:srgbClr val="000000"/>
      </a:dk1>
      <a:lt1>
        <a:srgbClr val="FFFFFF"/>
      </a:lt1>
      <a:dk2>
        <a:srgbClr val="000000"/>
      </a:dk2>
      <a:lt2>
        <a:srgbClr val="FFFFFF"/>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wo2xdja0">
      <a:majorFont>
        <a:latin typeface="Arial"/>
        <a:ea typeface="阿里巴巴普惠体 B"/>
        <a:cs typeface=""/>
      </a:majorFont>
      <a:minorFont>
        <a:latin typeface="Arial"/>
        <a:ea typeface="阿里巴巴普惠体 B"/>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2914</Words>
  <Application>WPS 演示</Application>
  <PresentationFormat>自定义</PresentationFormat>
  <Paragraphs>333</Paragraphs>
  <Slides>23</Slides>
  <Notes>23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Arial</vt:lpstr>
      <vt:lpstr>宋体</vt:lpstr>
      <vt:lpstr>Wingdings</vt:lpstr>
      <vt:lpstr>阿里巴巴普惠体 M</vt:lpstr>
      <vt:lpstr>阿里巴巴普惠体 R</vt:lpstr>
      <vt:lpstr>Calibri</vt:lpstr>
      <vt:lpstr>方正粗黑宋简体</vt:lpstr>
      <vt:lpstr>Calibri</vt:lpstr>
      <vt:lpstr>Tahoma</vt:lpstr>
      <vt:lpstr>阿里巴巴普惠体 B</vt:lpstr>
      <vt:lpstr>微软雅黑</vt:lpstr>
      <vt:lpstr>Arial Unicode MS</vt:lpstr>
      <vt:lpstr>Arial</vt:lpstr>
      <vt:lpstr>阿里巴巴普惠体 B</vt:lpstr>
      <vt:lpstr>Segoe Print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国庆节</dc:title>
  <dc:creator>第一PPT</dc:creator>
  <cp:keywords>www.1ppt.com</cp:keywords>
  <dc:description>www.1ppt.com</dc:description>
  <cp:lastModifiedBy>Administrator</cp:lastModifiedBy>
  <cp:revision>61</cp:revision>
  <dcterms:created xsi:type="dcterms:W3CDTF">2019-07-12T07:49:00Z</dcterms:created>
  <dcterms:modified xsi:type="dcterms:W3CDTF">2022-09-19T06:56:50Z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