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1" r:id="rId3"/>
    <p:sldId id="258" r:id="rId5"/>
    <p:sldId id="265" r:id="rId6"/>
    <p:sldId id="259" r:id="rId7"/>
    <p:sldId id="260" r:id="rId8"/>
    <p:sldId id="261" r:id="rId9"/>
    <p:sldId id="262" r:id="rId10"/>
    <p:sldId id="344" r:id="rId11"/>
    <p:sldId id="348" r:id="rId12"/>
    <p:sldId id="282" r:id="rId13"/>
    <p:sldId id="266" r:id="rId14"/>
    <p:sldId id="267" r:id="rId15"/>
    <p:sldId id="268" r:id="rId16"/>
    <p:sldId id="269" r:id="rId17"/>
    <p:sldId id="345" r:id="rId18"/>
    <p:sldId id="281" r:id="rId19"/>
    <p:sldId id="270" r:id="rId20"/>
    <p:sldId id="272" r:id="rId21"/>
    <p:sldId id="273" r:id="rId22"/>
    <p:sldId id="274" r:id="rId23"/>
    <p:sldId id="346" r:id="rId24"/>
    <p:sldId id="280" r:id="rId25"/>
    <p:sldId id="276" r:id="rId26"/>
    <p:sldId id="277" r:id="rId27"/>
    <p:sldId id="34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0A"/>
    <a:srgbClr val="E70F1C"/>
    <a:srgbClr val="DE201A"/>
    <a:srgbClr val="FFFFFF"/>
    <a:srgbClr val="5F5F5F"/>
    <a:srgbClr val="4872DC"/>
    <a:srgbClr val="009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0" d="100"/>
          <a:sy n="50" d="100"/>
        </p:scale>
        <p:origin x="-396" y="-175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7A328F29-D12B-40BE-AE92-EC314C1D10DE}"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4378F772-F16C-4511-A22F-B05C6045B4B3}"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2FD34C-5D24-407A-8550-C8D3EB6CD1B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2FD34C-5D24-407A-8550-C8D3EB6CD1B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1ACA567-F3E8-43F1-BF92-9B6836AE8AE6}"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F307124F-EF47-43F0-B769-9020731FCED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164A34-BAC8-433B-9F7B-827DF3A02B21}"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019165F1-D9E1-4BA2-B0B9-FF804083DCCE}"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164A34-BAC8-433B-9F7B-827DF3A02B21}"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019165F1-D9E1-4BA2-B0B9-FF804083DCCE}" type="slidenum">
              <a:rPr lang="zh-CN" altLang="en-US" smtClean="0"/>
            </a:fld>
            <a:endParaRPr lang="zh-CN" altLang="en-US" dirty="0"/>
          </a:p>
        </p:txBody>
      </p:sp>
      <p:sp>
        <p:nvSpPr>
          <p:cNvPr id="7" name="矩形 6"/>
          <p:cNvSpPr/>
          <p:nvPr userDrawn="1"/>
        </p:nvSpPr>
        <p:spPr>
          <a:xfrm>
            <a:off x="10020060" y="6373975"/>
            <a:ext cx="966254"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164A34-BAC8-433B-9F7B-827DF3A02B21}"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019165F1-D9E1-4BA2-B0B9-FF804083DCCE}"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1.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8" cstate="screen"/>
          <a:stretch>
            <a:fillRect/>
          </a:stretch>
        </p:blipFill>
        <p:spPr>
          <a:xfrm>
            <a:off x="149" y="0"/>
            <a:ext cx="12191701" cy="685800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阿里巴巴普惠体 R" panose="00020600040101010101" pitchFamily="18" charset="-122"/>
              </a:defRPr>
            </a:lvl1pPr>
          </a:lstStyle>
          <a:p>
            <a:fld id="{96164A34-BAC8-433B-9F7B-827DF3A02B21}" type="datetimeFigureOut">
              <a:rPr lang="zh-CN" altLang="en-US" smtClean="0"/>
            </a:fld>
            <a:endParaRPr lang="zh-CN" alt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阿里巴巴普惠体 R" panose="00020600040101010101" pitchFamily="18" charset="-122"/>
              </a:defRPr>
            </a:lvl1pPr>
          </a:lstStyle>
          <a:p>
            <a:endParaRPr lang="zh-CN" alt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阿里巴巴普惠体 R" panose="00020600040101010101" pitchFamily="18" charset="-122"/>
              </a:defRPr>
            </a:lvl1pPr>
          </a:lstStyle>
          <a:p>
            <a:fld id="{019165F1-D9E1-4BA2-B0B9-FF804083DCCE}" type="slidenum">
              <a:rPr lang="zh-CN" altLang="en-US" smtClean="0"/>
            </a:fld>
            <a:endParaRPr lang="zh-CN" altLang="en-US" dirty="0"/>
          </a:p>
        </p:txBody>
      </p:sp>
      <p:pic>
        <p:nvPicPr>
          <p:cNvPr id="10" name="图片 9"/>
          <p:cNvPicPr>
            <a:picLocks noChangeAspect="1"/>
          </p:cNvPicPr>
          <p:nvPr userDrawn="1"/>
        </p:nvPicPr>
        <p:blipFill>
          <a:blip r:embed="rId9"/>
          <a:stretch>
            <a:fillRect/>
          </a:stretch>
        </p:blipFill>
        <p:spPr>
          <a:xfrm>
            <a:off x="-45085" y="5932805"/>
            <a:ext cx="13070840" cy="9251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3.png"/><Relationship Id="rId2" Type="http://schemas.openxmlformats.org/officeDocument/2006/relationships/image" Target="../media/image18.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3.png"/><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4.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0" y="-23979"/>
            <a:ext cx="12192459" cy="6881641"/>
            <a:chOff x="-460" y="-23979"/>
            <a:chExt cx="12192459" cy="6881641"/>
          </a:xfrm>
        </p:grpSpPr>
        <p:pic>
          <p:nvPicPr>
            <p:cNvPr id="11" name="图片 10" descr="C:\Users\ZY-X\Desktop\素材\中国\1不忘初心跟党走.jpg1不忘初心跟党走"/>
            <p:cNvPicPr>
              <a:picLocks noChangeAspect="1"/>
            </p:cNvPicPr>
            <p:nvPr/>
          </p:nvPicPr>
          <p:blipFill>
            <a:blip r:embed="rId1" cstate="screen"/>
            <a:srcRect/>
            <a:stretch>
              <a:fillRect/>
            </a:stretch>
          </p:blipFill>
          <p:spPr>
            <a:xfrm>
              <a:off x="1269" y="-932"/>
              <a:ext cx="12190730" cy="6858594"/>
            </a:xfrm>
            <a:prstGeom prst="rect">
              <a:avLst/>
            </a:prstGeom>
          </p:spPr>
        </p:pic>
        <p:pic>
          <p:nvPicPr>
            <p:cNvPr id="57" name="图片 56"/>
            <p:cNvPicPr>
              <a:picLocks noChangeAspect="1"/>
            </p:cNvPicPr>
            <p:nvPr/>
          </p:nvPicPr>
          <p:blipFill>
            <a:blip r:embed="rId2" cstate="screen"/>
            <a:stretch>
              <a:fillRect/>
            </a:stretch>
          </p:blipFill>
          <p:spPr>
            <a:xfrm>
              <a:off x="-460" y="-23979"/>
              <a:ext cx="6196023" cy="1873217"/>
            </a:xfrm>
            <a:prstGeom prst="rect">
              <a:avLst/>
            </a:prstGeom>
          </p:spPr>
        </p:pic>
      </p:grpSp>
      <p:sp>
        <p:nvSpPr>
          <p:cNvPr id="52" name="文本框 51"/>
          <p:cNvSpPr txBox="1"/>
          <p:nvPr/>
        </p:nvSpPr>
        <p:spPr>
          <a:xfrm>
            <a:off x="1667433" y="1726420"/>
            <a:ext cx="8857135" cy="1200329"/>
          </a:xfrm>
          <a:prstGeom prst="rect">
            <a:avLst/>
          </a:prstGeom>
          <a:noFill/>
        </p:spPr>
        <p:txBody>
          <a:bodyPr wrap="square" rtlCol="0">
            <a:spAutoFit/>
          </a:bodyPr>
          <a:lstStyle/>
          <a:p>
            <a:pPr algn="ctr"/>
            <a:r>
              <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rPr>
              <a:t>祖国生日</a:t>
            </a:r>
            <a:r>
              <a:rPr lang="en-US" altLang="zh-CN" sz="7200" dirty="0">
                <a:solidFill>
                  <a:srgbClr val="C00000"/>
                </a:solidFill>
                <a:latin typeface="方正粗黑宋简体" panose="02000000000000000000" pitchFamily="2" charset="-122"/>
                <a:ea typeface="方正粗黑宋简体" panose="02000000000000000000" pitchFamily="2" charset="-122"/>
                <a:cs typeface="+mn-ea"/>
                <a:sym typeface="+mn-lt"/>
              </a:rPr>
              <a:t> </a:t>
            </a:r>
            <a:r>
              <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rPr>
              <a:t>欢度佳节</a:t>
            </a:r>
            <a:endPar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endParaRPr>
          </a:p>
        </p:txBody>
      </p:sp>
      <p:grpSp>
        <p:nvGrpSpPr>
          <p:cNvPr id="6" name="组合 5"/>
          <p:cNvGrpSpPr/>
          <p:nvPr/>
        </p:nvGrpSpPr>
        <p:grpSpPr>
          <a:xfrm>
            <a:off x="3870441" y="4036275"/>
            <a:ext cx="4459686" cy="439244"/>
            <a:chOff x="3870441" y="3744175"/>
            <a:chExt cx="4459686" cy="439244"/>
          </a:xfrm>
        </p:grpSpPr>
        <p:sp>
          <p:nvSpPr>
            <p:cNvPr id="71" name="任意多边形: 形状 14"/>
            <p:cNvSpPr/>
            <p:nvPr/>
          </p:nvSpPr>
          <p:spPr bwMode="auto">
            <a:xfrm rot="10800000" flipV="1">
              <a:off x="3870441" y="3744175"/>
              <a:ext cx="4459686" cy="439244"/>
            </a:xfrm>
            <a:custGeom>
              <a:avLst/>
              <a:gdLst>
                <a:gd name="connsiteX0" fmla="*/ 0 w 4800783"/>
                <a:gd name="connsiteY0" fmla="*/ 359216 h 359216"/>
                <a:gd name="connsiteX1" fmla="*/ 2246612 w 4800783"/>
                <a:gd name="connsiteY1" fmla="*/ 359216 h 359216"/>
                <a:gd name="connsiteX2" fmla="*/ 2554171 w 4800783"/>
                <a:gd name="connsiteY2" fmla="*/ 359216 h 359216"/>
                <a:gd name="connsiteX3" fmla="*/ 4800783 w 4800783"/>
                <a:gd name="connsiteY3" fmla="*/ 359216 h 359216"/>
                <a:gd name="connsiteX4" fmla="*/ 4621175 w 4800783"/>
                <a:gd name="connsiteY4" fmla="*/ 179608 h 359216"/>
                <a:gd name="connsiteX5" fmla="*/ 4800783 w 4800783"/>
                <a:gd name="connsiteY5" fmla="*/ 0 h 359216"/>
                <a:gd name="connsiteX6" fmla="*/ 2554171 w 4800783"/>
                <a:gd name="connsiteY6" fmla="*/ 0 h 359216"/>
                <a:gd name="connsiteX7" fmla="*/ 2246612 w 4800783"/>
                <a:gd name="connsiteY7" fmla="*/ 0 h 359216"/>
                <a:gd name="connsiteX8" fmla="*/ 0 w 4800783"/>
                <a:gd name="connsiteY8" fmla="*/ 0 h 359216"/>
                <a:gd name="connsiteX9" fmla="*/ 179608 w 4800783"/>
                <a:gd name="connsiteY9" fmla="*/ 179608 h 35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783" h="359216">
                  <a:moveTo>
                    <a:pt x="0" y="359216"/>
                  </a:moveTo>
                  <a:lnTo>
                    <a:pt x="2246612" y="359216"/>
                  </a:lnTo>
                  <a:lnTo>
                    <a:pt x="2554171" y="359216"/>
                  </a:lnTo>
                  <a:lnTo>
                    <a:pt x="4800783" y="359216"/>
                  </a:lnTo>
                  <a:lnTo>
                    <a:pt x="4621175" y="179608"/>
                  </a:lnTo>
                  <a:lnTo>
                    <a:pt x="4800783" y="0"/>
                  </a:lnTo>
                  <a:lnTo>
                    <a:pt x="2554171" y="0"/>
                  </a:lnTo>
                  <a:lnTo>
                    <a:pt x="2246612" y="0"/>
                  </a:lnTo>
                  <a:lnTo>
                    <a:pt x="0" y="0"/>
                  </a:lnTo>
                  <a:lnTo>
                    <a:pt x="179608" y="179608"/>
                  </a:lnTo>
                  <a:close/>
                </a:path>
              </a:pathLst>
            </a:custGeom>
            <a:solidFill>
              <a:srgbClr val="C00000"/>
            </a:solidFill>
            <a:ln w="25400" cap="flat" cmpd="sng" algn="ctr">
              <a:noFill/>
              <a:prstDash val="solid"/>
              <a:miter lim="800000"/>
            </a:ln>
            <a:effectLst/>
          </p:spPr>
          <p:txBody>
            <a:bodyPr rtlCol="0" anchor="ctr"/>
            <a:lstStyle/>
            <a:p>
              <a:pPr algn="ctr"/>
              <a:endParaRPr lang="zh-CN" altLang="en-US" sz="1400" kern="0">
                <a:solidFill>
                  <a:prstClr val="white"/>
                </a:solidFill>
                <a:cs typeface="+mn-ea"/>
                <a:sym typeface="+mn-lt"/>
              </a:endParaRPr>
            </a:p>
          </p:txBody>
        </p:sp>
        <p:sp>
          <p:nvSpPr>
            <p:cNvPr id="55" name="文本框 54"/>
            <p:cNvSpPr txBox="1"/>
            <p:nvPr/>
          </p:nvSpPr>
          <p:spPr>
            <a:xfrm>
              <a:off x="4103532" y="3774041"/>
              <a:ext cx="3993502" cy="398780"/>
            </a:xfrm>
            <a:prstGeom prst="rect">
              <a:avLst/>
            </a:prstGeom>
            <a:noFill/>
          </p:spPr>
          <p:txBody>
            <a:bodyPr wrap="square" rtlCol="0">
              <a:spAutoFit/>
            </a:bodyPr>
            <a:lstStyle/>
            <a:p>
              <a:pPr algn="dist"/>
              <a:r>
                <a:rPr lang="en-US" sz="2000" b="1" dirty="0" smtClean="0">
                  <a:solidFill>
                    <a:schemeClr val="bg1"/>
                  </a:solidFill>
                  <a:cs typeface="+mn-ea"/>
                  <a:sym typeface="+mn-lt"/>
                </a:rPr>
                <a:t>www.92ppt.net     </a:t>
              </a:r>
              <a:r>
                <a:rPr lang="en-US" altLang="zh-CN" sz="2000" b="1" dirty="0" smtClean="0">
                  <a:solidFill>
                    <a:schemeClr val="bg1"/>
                  </a:solidFill>
                  <a:cs typeface="+mn-ea"/>
                  <a:sym typeface="+mn-lt"/>
                </a:rPr>
                <a:t> 20XX.10.1</a:t>
              </a:r>
              <a:endParaRPr lang="en-US" altLang="zh-CN" sz="2000" b="1" dirty="0">
                <a:solidFill>
                  <a:schemeClr val="bg1"/>
                </a:solidFill>
                <a:cs typeface="+mn-ea"/>
                <a:sym typeface="+mn-lt"/>
              </a:endParaRPr>
            </a:p>
          </p:txBody>
        </p:sp>
      </p:grpSp>
      <p:grpSp>
        <p:nvGrpSpPr>
          <p:cNvPr id="56" name="组合 55"/>
          <p:cNvGrpSpPr/>
          <p:nvPr/>
        </p:nvGrpSpPr>
        <p:grpSpPr>
          <a:xfrm>
            <a:off x="2223593" y="3022362"/>
            <a:ext cx="7753380" cy="408050"/>
            <a:chOff x="3207657" y="4312713"/>
            <a:chExt cx="5755116" cy="302884"/>
          </a:xfrm>
        </p:grpSpPr>
        <p:grpSp>
          <p:nvGrpSpPr>
            <p:cNvPr id="58" name="组合 57"/>
            <p:cNvGrpSpPr/>
            <p:nvPr/>
          </p:nvGrpSpPr>
          <p:grpSpPr>
            <a:xfrm>
              <a:off x="5120943" y="4312713"/>
              <a:ext cx="1945832" cy="302884"/>
              <a:chOff x="5120943" y="4427470"/>
              <a:chExt cx="1945832" cy="302884"/>
            </a:xfrm>
          </p:grpSpPr>
          <p:pic>
            <p:nvPicPr>
              <p:cNvPr id="61" name="图片 60"/>
              <p:cNvPicPr>
                <a:picLocks noChangeAspect="1"/>
              </p:cNvPicPr>
              <p:nvPr/>
            </p:nvPicPr>
            <p:blipFill>
              <a:blip r:embed="rId3" cstate="screen"/>
              <a:stretch>
                <a:fillRect/>
              </a:stretch>
            </p:blipFill>
            <p:spPr>
              <a:xfrm>
                <a:off x="5929312" y="4427470"/>
                <a:ext cx="333376" cy="302884"/>
              </a:xfrm>
              <a:prstGeom prst="rect">
                <a:avLst/>
              </a:prstGeom>
            </p:spPr>
          </p:pic>
          <p:pic>
            <p:nvPicPr>
              <p:cNvPr id="62" name="图片 61"/>
              <p:cNvPicPr>
                <a:picLocks noChangeAspect="1"/>
              </p:cNvPicPr>
              <p:nvPr/>
            </p:nvPicPr>
            <p:blipFill>
              <a:blip r:embed="rId4" cstate="screen"/>
              <a:stretch>
                <a:fillRect/>
              </a:stretch>
            </p:blipFill>
            <p:spPr>
              <a:xfrm>
                <a:off x="5700740" y="4512469"/>
                <a:ext cx="146264" cy="132886"/>
              </a:xfrm>
              <a:prstGeom prst="rect">
                <a:avLst/>
              </a:prstGeom>
            </p:spPr>
          </p:pic>
          <p:pic>
            <p:nvPicPr>
              <p:cNvPr id="63" name="图片 62"/>
              <p:cNvPicPr>
                <a:picLocks noChangeAspect="1"/>
              </p:cNvPicPr>
              <p:nvPr/>
            </p:nvPicPr>
            <p:blipFill>
              <a:blip r:embed="rId4" cstate="screen"/>
              <a:stretch>
                <a:fillRect/>
              </a:stretch>
            </p:blipFill>
            <p:spPr>
              <a:xfrm>
                <a:off x="5415124" y="4512469"/>
                <a:ext cx="146264" cy="132886"/>
              </a:xfrm>
              <a:prstGeom prst="rect">
                <a:avLst/>
              </a:prstGeom>
            </p:spPr>
          </p:pic>
          <p:pic>
            <p:nvPicPr>
              <p:cNvPr id="64" name="图片 63"/>
              <p:cNvPicPr>
                <a:picLocks noChangeAspect="1"/>
              </p:cNvPicPr>
              <p:nvPr/>
            </p:nvPicPr>
            <p:blipFill>
              <a:blip r:embed="rId4" cstate="screen"/>
              <a:stretch>
                <a:fillRect/>
              </a:stretch>
            </p:blipFill>
            <p:spPr>
              <a:xfrm>
                <a:off x="5410841" y="4512469"/>
                <a:ext cx="146264" cy="132886"/>
              </a:xfrm>
              <a:prstGeom prst="rect">
                <a:avLst/>
              </a:prstGeom>
            </p:spPr>
          </p:pic>
          <p:pic>
            <p:nvPicPr>
              <p:cNvPr id="65" name="图片 64"/>
              <p:cNvPicPr>
                <a:picLocks noChangeAspect="1"/>
              </p:cNvPicPr>
              <p:nvPr/>
            </p:nvPicPr>
            <p:blipFill>
              <a:blip r:embed="rId4" cstate="screen"/>
              <a:stretch>
                <a:fillRect/>
              </a:stretch>
            </p:blipFill>
            <p:spPr>
              <a:xfrm>
                <a:off x="5120943" y="4512469"/>
                <a:ext cx="146264" cy="132886"/>
              </a:xfrm>
              <a:prstGeom prst="rect">
                <a:avLst/>
              </a:prstGeom>
            </p:spPr>
          </p:pic>
          <p:pic>
            <p:nvPicPr>
              <p:cNvPr id="66" name="图片 65"/>
              <p:cNvPicPr>
                <a:picLocks noChangeAspect="1"/>
              </p:cNvPicPr>
              <p:nvPr/>
            </p:nvPicPr>
            <p:blipFill>
              <a:blip r:embed="rId4" cstate="screen"/>
              <a:stretch>
                <a:fillRect/>
              </a:stretch>
            </p:blipFill>
            <p:spPr>
              <a:xfrm>
                <a:off x="6920511" y="4512469"/>
                <a:ext cx="146264" cy="132886"/>
              </a:xfrm>
              <a:prstGeom prst="rect">
                <a:avLst/>
              </a:prstGeom>
            </p:spPr>
          </p:pic>
          <p:pic>
            <p:nvPicPr>
              <p:cNvPr id="67" name="图片 66"/>
              <p:cNvPicPr>
                <a:picLocks noChangeAspect="1"/>
              </p:cNvPicPr>
              <p:nvPr/>
            </p:nvPicPr>
            <p:blipFill>
              <a:blip r:embed="rId4" cstate="screen"/>
              <a:stretch>
                <a:fillRect/>
              </a:stretch>
            </p:blipFill>
            <p:spPr>
              <a:xfrm>
                <a:off x="6630612" y="4512469"/>
                <a:ext cx="146264" cy="132886"/>
              </a:xfrm>
              <a:prstGeom prst="rect">
                <a:avLst/>
              </a:prstGeom>
            </p:spPr>
          </p:pic>
          <p:pic>
            <p:nvPicPr>
              <p:cNvPr id="68" name="图片 67"/>
              <p:cNvPicPr>
                <a:picLocks noChangeAspect="1"/>
              </p:cNvPicPr>
              <p:nvPr/>
            </p:nvPicPr>
            <p:blipFill>
              <a:blip r:embed="rId4" cstate="screen"/>
              <a:stretch>
                <a:fillRect/>
              </a:stretch>
            </p:blipFill>
            <p:spPr>
              <a:xfrm>
                <a:off x="6340714" y="4512469"/>
                <a:ext cx="146264" cy="132886"/>
              </a:xfrm>
              <a:prstGeom prst="rect">
                <a:avLst/>
              </a:prstGeom>
            </p:spPr>
          </p:pic>
        </p:grpSp>
        <p:cxnSp>
          <p:nvCxnSpPr>
            <p:cNvPr id="59" name="直接连接符 58"/>
            <p:cNvCxnSpPr/>
            <p:nvPr/>
          </p:nvCxnSpPr>
          <p:spPr>
            <a:xfrm>
              <a:off x="3207657" y="4449777"/>
              <a:ext cx="1719979"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242794" y="4449777"/>
              <a:ext cx="1719979"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65695" y="1682735"/>
            <a:ext cx="9660610" cy="2123658"/>
          </a:xfrm>
          <a:prstGeom prst="rect">
            <a:avLst/>
          </a:prstGeom>
        </p:spPr>
        <p:txBody>
          <a:bodyPr wrap="square">
            <a:spAutoFit/>
          </a:bodyPr>
          <a:lstStyle/>
          <a:p>
            <a:pPr algn="ctr"/>
            <a:r>
              <a:rPr lang="zh-CN" altLang="en-US" sz="6600" b="1" dirty="0">
                <a:solidFill>
                  <a:srgbClr val="D6000A"/>
                </a:solidFill>
                <a:cs typeface="+mn-ea"/>
                <a:sym typeface="+mn-lt"/>
              </a:rPr>
              <a:t>新中国</a:t>
            </a:r>
            <a:r>
              <a:rPr lang="en-US" altLang="zh-CN" sz="6600" b="1" dirty="0">
                <a:solidFill>
                  <a:srgbClr val="D6000A"/>
                </a:solidFill>
                <a:cs typeface="+mn-ea"/>
                <a:sym typeface="+mn-lt"/>
              </a:rPr>
              <a:t>70</a:t>
            </a:r>
            <a:r>
              <a:rPr lang="zh-CN" altLang="en-US" sz="6600" b="1" dirty="0">
                <a:solidFill>
                  <a:srgbClr val="D6000A"/>
                </a:solidFill>
                <a:cs typeface="+mn-ea"/>
                <a:sym typeface="+mn-lt"/>
              </a:rPr>
              <a:t>年是</a:t>
            </a:r>
            <a:endParaRPr lang="en-US" altLang="zh-CN" sz="6600" b="1" dirty="0">
              <a:solidFill>
                <a:srgbClr val="D6000A"/>
              </a:solidFill>
              <a:cs typeface="+mn-ea"/>
              <a:sym typeface="+mn-lt"/>
            </a:endParaRPr>
          </a:p>
          <a:p>
            <a:pPr algn="ctr"/>
            <a:r>
              <a:rPr lang="zh-CN" altLang="en-US" sz="6600" b="1" dirty="0">
                <a:solidFill>
                  <a:srgbClr val="D6000A"/>
                </a:solidFill>
                <a:cs typeface="+mn-ea"/>
                <a:sym typeface="+mn-lt"/>
              </a:rPr>
              <a:t>史诗般的历史进程</a:t>
            </a:r>
            <a:endParaRPr lang="zh-CN" altLang="en-US" sz="6600" b="1" dirty="0">
              <a:solidFill>
                <a:srgbClr val="D6000A"/>
              </a:solidFill>
              <a:cs typeface="+mn-ea"/>
              <a:sym typeface="+mn-lt"/>
            </a:endParaRPr>
          </a:p>
        </p:txBody>
      </p:sp>
      <p:sp>
        <p:nvSpPr>
          <p:cNvPr id="6" name="矩形 5"/>
          <p:cNvSpPr/>
          <p:nvPr/>
        </p:nvSpPr>
        <p:spPr>
          <a:xfrm>
            <a:off x="1265695" y="4338116"/>
            <a:ext cx="9660610" cy="1082669"/>
          </a:xfrm>
          <a:prstGeom prst="rect">
            <a:avLst/>
          </a:prstGeom>
        </p:spPr>
        <p:txBody>
          <a:bodyPr wrap="square">
            <a:spAutoFit/>
          </a:bodyPr>
          <a:lstStyle/>
          <a:p>
            <a:pPr algn="ctr">
              <a:lnSpc>
                <a:spcPct val="120000"/>
              </a:lnSpc>
            </a:pPr>
            <a:r>
              <a:rPr lang="zh-CN" altLang="en-US" sz="2800" b="1" dirty="0">
                <a:cs typeface="+mn-ea"/>
                <a:sym typeface="+mn-lt"/>
              </a:rPr>
              <a:t>在中国共产党领导下，我们筚路蓝缕，辟除榛莽，一路走来，走向辉煌，走向复兴</a:t>
            </a:r>
            <a:endParaRPr lang="zh-CN" altLang="en-US" sz="2800" b="1" dirty="0">
              <a:cs typeface="+mn-ea"/>
              <a:sym typeface="+mn-lt"/>
            </a:endParaRPr>
          </a:p>
        </p:txBody>
      </p:sp>
      <p:grpSp>
        <p:nvGrpSpPr>
          <p:cNvPr id="9" name="组合 8"/>
          <p:cNvGrpSpPr/>
          <p:nvPr/>
        </p:nvGrpSpPr>
        <p:grpSpPr>
          <a:xfrm>
            <a:off x="5223333" y="3665759"/>
            <a:ext cx="1745334" cy="672358"/>
            <a:chOff x="5700740" y="4427470"/>
            <a:chExt cx="786238" cy="302884"/>
          </a:xfrm>
        </p:grpSpPr>
        <p:pic>
          <p:nvPicPr>
            <p:cNvPr id="10" name="图片 9"/>
            <p:cNvPicPr>
              <a:picLocks noChangeAspect="1"/>
            </p:cNvPicPr>
            <p:nvPr/>
          </p:nvPicPr>
          <p:blipFill>
            <a:blip r:embed="rId1" cstate="screen"/>
            <a:stretch>
              <a:fillRect/>
            </a:stretch>
          </p:blipFill>
          <p:spPr>
            <a:xfrm>
              <a:off x="5929312" y="4427470"/>
              <a:ext cx="333376" cy="302884"/>
            </a:xfrm>
            <a:prstGeom prst="rect">
              <a:avLst/>
            </a:prstGeom>
          </p:spPr>
        </p:pic>
        <p:pic>
          <p:nvPicPr>
            <p:cNvPr id="11" name="图片 10"/>
            <p:cNvPicPr>
              <a:picLocks noChangeAspect="1"/>
            </p:cNvPicPr>
            <p:nvPr/>
          </p:nvPicPr>
          <p:blipFill>
            <a:blip r:embed="rId2" cstate="screen"/>
            <a:stretch>
              <a:fillRect/>
            </a:stretch>
          </p:blipFill>
          <p:spPr>
            <a:xfrm>
              <a:off x="5700740" y="4512469"/>
              <a:ext cx="146264" cy="132886"/>
            </a:xfrm>
            <a:prstGeom prst="rect">
              <a:avLst/>
            </a:prstGeom>
          </p:spPr>
        </p:pic>
        <p:pic>
          <p:nvPicPr>
            <p:cNvPr id="17" name="图片 16"/>
            <p:cNvPicPr>
              <a:picLocks noChangeAspect="1"/>
            </p:cNvPicPr>
            <p:nvPr/>
          </p:nvPicPr>
          <p:blipFill>
            <a:blip r:embed="rId2" cstate="screen"/>
            <a:stretch>
              <a:fillRect/>
            </a:stretch>
          </p:blipFill>
          <p:spPr>
            <a:xfrm>
              <a:off x="6340714" y="4512469"/>
              <a:ext cx="146264" cy="132886"/>
            </a:xfrm>
            <a:prstGeom prst="rect">
              <a:avLst/>
            </a:prstGeom>
          </p:spPr>
        </p:pic>
      </p:grpSp>
      <p:cxnSp>
        <p:nvCxnSpPr>
          <p:cNvPr id="19" name="直接连接符 18"/>
          <p:cNvCxnSpPr/>
          <p:nvPr/>
        </p:nvCxnSpPr>
        <p:spPr>
          <a:xfrm>
            <a:off x="7225429" y="3938207"/>
            <a:ext cx="3592388"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495690" y="3938207"/>
            <a:ext cx="3592388"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46886" y="202627"/>
            <a:ext cx="6750757" cy="1090737"/>
            <a:chOff x="446886" y="202627"/>
            <a:chExt cx="6750757" cy="1090737"/>
          </a:xfrm>
        </p:grpSpPr>
        <p:sp>
          <p:nvSpPr>
            <p:cNvPr id="14" name="矩形: 圆角 13"/>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15" name="图片 14"/>
            <p:cNvPicPr>
              <a:picLocks noChangeAspect="1"/>
            </p:cNvPicPr>
            <p:nvPr/>
          </p:nvPicPr>
          <p:blipFill>
            <a:blip r:embed="rId3" cstate="screen"/>
            <a:stretch>
              <a:fillRect/>
            </a:stretch>
          </p:blipFill>
          <p:spPr>
            <a:xfrm>
              <a:off x="525472" y="202627"/>
              <a:ext cx="1090737" cy="1090737"/>
            </a:xfrm>
            <a:prstGeom prst="rect">
              <a:avLst/>
            </a:prstGeom>
          </p:spPr>
        </p:pic>
        <p:sp>
          <p:nvSpPr>
            <p:cNvPr id="16" name="文本框 15"/>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35" presetClass="path" presetSubtype="0" accel="50000" decel="50000" fill="hold" grpId="1" nodeType="withEffect">
                                  <p:stCondLst>
                                    <p:cond delay="0"/>
                                  </p:stCondLst>
                                  <p:childTnLst>
                                    <p:animMotion origin="layout" path="M 0 -1.48148E-6 L -0.41185 -1.48148E-6 " pathEditMode="relative" rAng="0" ptsTypes="AA">
                                      <p:cBhvr>
                                        <p:cTn id="16" dur="1000" spd="-100000" fill="hold"/>
                                        <p:tgtEl>
                                          <p:spTgt spid="5"/>
                                        </p:tgtEl>
                                        <p:attrNameLst>
                                          <p:attrName>ppt_x</p:attrName>
                                          <p:attrName>ppt_y</p:attrName>
                                        </p:attrNameLst>
                                      </p:cBhvr>
                                      <p:rCtr x="-20599" y="0"/>
                                    </p:animMotion>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250" fill="hold"/>
                                        <p:tgtEl>
                                          <p:spTgt spid="6"/>
                                        </p:tgtEl>
                                        <p:attrNameLst>
                                          <p:attrName>ppt_w</p:attrName>
                                        </p:attrNameLst>
                                      </p:cBhvr>
                                      <p:tavLst>
                                        <p:tav tm="0">
                                          <p:val>
                                            <p:fltVal val="0"/>
                                          </p:val>
                                        </p:tav>
                                        <p:tav tm="100000">
                                          <p:val>
                                            <p:strVal val="#ppt_w"/>
                                          </p:val>
                                        </p:tav>
                                      </p:tavLst>
                                    </p:anim>
                                    <p:anim calcmode="lin" valueType="num">
                                      <p:cBhvr>
                                        <p:cTn id="32" dur="250" fill="hold"/>
                                        <p:tgtEl>
                                          <p:spTgt spid="6"/>
                                        </p:tgtEl>
                                        <p:attrNameLst>
                                          <p:attrName>ppt_h</p:attrName>
                                        </p:attrNameLst>
                                      </p:cBhvr>
                                      <p:tavLst>
                                        <p:tav tm="0">
                                          <p:val>
                                            <p:fltVal val="0"/>
                                          </p:val>
                                        </p:tav>
                                        <p:tav tm="100000">
                                          <p:val>
                                            <p:strVal val="#ppt_h"/>
                                          </p:val>
                                        </p:tav>
                                      </p:tavLst>
                                    </p:anim>
                                    <p:animEffect transition="in" filter="fade">
                                      <p:cBhvr>
                                        <p:cTn id="33"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30514" y="2546590"/>
            <a:ext cx="10130972" cy="285272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cs typeface="+mn-ea"/>
              <a:sym typeface="+mn-lt"/>
            </a:endParaRPr>
          </a:p>
        </p:txBody>
      </p:sp>
      <p:sp>
        <p:nvSpPr>
          <p:cNvPr id="13" name="矩形 12"/>
          <p:cNvSpPr/>
          <p:nvPr/>
        </p:nvSpPr>
        <p:spPr>
          <a:xfrm>
            <a:off x="1509486" y="2759321"/>
            <a:ext cx="9173028" cy="2400657"/>
          </a:xfrm>
          <a:prstGeom prst="rect">
            <a:avLst/>
          </a:prstGeom>
          <a:noFill/>
        </p:spPr>
        <p:txBody>
          <a:bodyPr wrap="square">
            <a:spAutoFit/>
          </a:bodyPr>
          <a:lstStyle/>
          <a:p>
            <a:pPr algn="just" fontAlgn="base">
              <a:lnSpc>
                <a:spcPct val="150000"/>
              </a:lnSpc>
              <a:spcBef>
                <a:spcPct val="0"/>
              </a:spcBef>
              <a:spcAft>
                <a:spcPct val="0"/>
              </a:spcAft>
              <a:defRPr/>
            </a:pPr>
            <a:r>
              <a:rPr lang="zh-CN" altLang="en-US" sz="2000" b="1" kern="0" dirty="0">
                <a:solidFill>
                  <a:schemeClr val="tx1">
                    <a:lumMod val="85000"/>
                    <a:lumOff val="15000"/>
                  </a:schemeClr>
                </a:solidFill>
                <a:cs typeface="+mn-ea"/>
                <a:sym typeface="+mn-lt"/>
              </a:rPr>
              <a:t>中华人民共和国的成立，彻底结束了中华民族</a:t>
            </a:r>
            <a:r>
              <a:rPr lang="en-US" altLang="zh-CN" sz="2000" b="1" kern="0" dirty="0">
                <a:solidFill>
                  <a:schemeClr val="tx1">
                    <a:lumMod val="85000"/>
                    <a:lumOff val="15000"/>
                  </a:schemeClr>
                </a:solidFill>
                <a:cs typeface="+mn-ea"/>
                <a:sym typeface="+mn-lt"/>
              </a:rPr>
              <a:t>100</a:t>
            </a:r>
            <a:r>
              <a:rPr lang="zh-CN" altLang="en-US" sz="2000" b="1" kern="0" dirty="0">
                <a:solidFill>
                  <a:schemeClr val="tx1">
                    <a:lumMod val="85000"/>
                    <a:lumOff val="15000"/>
                  </a:schemeClr>
                </a:solidFill>
                <a:cs typeface="+mn-ea"/>
                <a:sym typeface="+mn-lt"/>
              </a:rPr>
              <a:t>多年的屈辱历史，实现了中国人民最迫切、最深沉的愿望，中华民族获得了历史性新生。从此，中国人民将命运牢牢掌握在自己手中。毛泽东同志自豪地宣告</a:t>
            </a:r>
            <a:r>
              <a:rPr lang="zh-CN" altLang="en-US" sz="2000" b="1" kern="0" dirty="0">
                <a:solidFill>
                  <a:schemeClr val="tx1">
                    <a:lumMod val="95000"/>
                    <a:lumOff val="5000"/>
                  </a:schemeClr>
                </a:solidFill>
                <a:cs typeface="+mn-ea"/>
                <a:sym typeface="+mn-lt"/>
              </a:rPr>
              <a:t>：</a:t>
            </a:r>
            <a:r>
              <a:rPr lang="zh-CN" altLang="en-US" sz="2000" b="1" kern="0" dirty="0">
                <a:solidFill>
                  <a:srgbClr val="D6000A"/>
                </a:solidFill>
                <a:cs typeface="+mn-ea"/>
                <a:sym typeface="+mn-lt"/>
              </a:rPr>
              <a:t>“中国必须独立，中国必须解放，中国的事务必须由中国人民自己作主张，自己来处理，不容许任何帝国主义国家再有一丝一毫的干涉。”</a:t>
            </a:r>
            <a:endParaRPr lang="en-US" altLang="zh-CN" sz="2000" b="1" kern="0" dirty="0">
              <a:solidFill>
                <a:srgbClr val="D6000A"/>
              </a:solidFill>
              <a:cs typeface="+mn-ea"/>
              <a:sym typeface="+mn-lt"/>
            </a:endParaRPr>
          </a:p>
        </p:txBody>
      </p:sp>
      <p:sp>
        <p:nvSpPr>
          <p:cNvPr id="14" name="平行四边形 13"/>
          <p:cNvSpPr/>
          <p:nvPr/>
        </p:nvSpPr>
        <p:spPr>
          <a:xfrm>
            <a:off x="1380646" y="1741888"/>
            <a:ext cx="4622043" cy="613517"/>
          </a:xfrm>
          <a:prstGeom prst="parallelogram">
            <a:avLst>
              <a:gd name="adj" fmla="val 55755"/>
            </a:avLst>
          </a:prstGeom>
          <a:solidFill>
            <a:srgbClr val="FF5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平行四边形 15"/>
          <p:cNvSpPr/>
          <p:nvPr/>
        </p:nvSpPr>
        <p:spPr>
          <a:xfrm flipH="1">
            <a:off x="1380645" y="1741888"/>
            <a:ext cx="4622043" cy="613517"/>
          </a:xfrm>
          <a:prstGeom prst="parallelogram">
            <a:avLst>
              <a:gd name="adj" fmla="val 55755"/>
            </a:avLst>
          </a:prstGeom>
          <a:solidFill>
            <a:srgbClr val="D6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5914597" y="1816064"/>
            <a:ext cx="3775393" cy="523220"/>
          </a:xfrm>
          <a:prstGeom prst="rect">
            <a:avLst/>
          </a:prstGeom>
        </p:spPr>
        <p:txBody>
          <a:bodyPr wrap="none">
            <a:spAutoFit/>
          </a:bodyPr>
          <a:lstStyle/>
          <a:p>
            <a:pPr algn="ctr">
              <a:defRPr/>
            </a:pPr>
            <a:r>
              <a:rPr lang="zh-CN" altLang="en-US" sz="2800" b="1" kern="100" dirty="0">
                <a:cs typeface="+mn-ea"/>
                <a:sym typeface="+mn-lt"/>
              </a:rPr>
              <a:t>是走向民族复兴的前提</a:t>
            </a:r>
            <a:endParaRPr lang="zh-CN" altLang="en-US" sz="2800" b="1" kern="100" dirty="0">
              <a:cs typeface="+mn-ea"/>
              <a:sym typeface="+mn-lt"/>
            </a:endParaRPr>
          </a:p>
        </p:txBody>
      </p:sp>
      <p:sp>
        <p:nvSpPr>
          <p:cNvPr id="17" name="矩形 16"/>
          <p:cNvSpPr/>
          <p:nvPr/>
        </p:nvSpPr>
        <p:spPr>
          <a:xfrm>
            <a:off x="1617729" y="1816064"/>
            <a:ext cx="4478271" cy="523220"/>
          </a:xfrm>
          <a:prstGeom prst="rect">
            <a:avLst/>
          </a:prstGeom>
        </p:spPr>
        <p:txBody>
          <a:bodyPr wrap="square">
            <a:spAutoFit/>
          </a:bodyPr>
          <a:lstStyle/>
          <a:p>
            <a:r>
              <a:rPr lang="zh-CN" altLang="en-US" sz="2800" b="1" kern="100" dirty="0">
                <a:solidFill>
                  <a:schemeClr val="bg1"/>
                </a:solidFill>
                <a:cs typeface="+mn-ea"/>
                <a:sym typeface="+mn-lt"/>
              </a:rPr>
              <a:t>实现民族独立、人民解放</a:t>
            </a:r>
            <a:endParaRPr lang="zh-CN" altLang="en-US" sz="2800" dirty="0">
              <a:solidFill>
                <a:schemeClr val="bg1"/>
              </a:solidFill>
              <a:cs typeface="+mn-ea"/>
              <a:sym typeface="+mn-lt"/>
            </a:endParaRPr>
          </a:p>
        </p:txBody>
      </p:sp>
      <p:grpSp>
        <p:nvGrpSpPr>
          <p:cNvPr id="11" name="组合 10"/>
          <p:cNvGrpSpPr/>
          <p:nvPr/>
        </p:nvGrpSpPr>
        <p:grpSpPr>
          <a:xfrm>
            <a:off x="446886" y="202627"/>
            <a:ext cx="6750757" cy="1090737"/>
            <a:chOff x="446886" y="202627"/>
            <a:chExt cx="6750757" cy="1090737"/>
          </a:xfrm>
        </p:grpSpPr>
        <p:sp>
          <p:nvSpPr>
            <p:cNvPr id="15" name="矩形: 圆角 14"/>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18" name="图片 17"/>
            <p:cNvPicPr>
              <a:picLocks noChangeAspect="1"/>
            </p:cNvPicPr>
            <p:nvPr/>
          </p:nvPicPr>
          <p:blipFill>
            <a:blip r:embed="rId1" cstate="screen"/>
            <a:stretch>
              <a:fillRect/>
            </a:stretch>
          </p:blipFill>
          <p:spPr>
            <a:xfrm>
              <a:off x="525472" y="202627"/>
              <a:ext cx="1090737" cy="1090737"/>
            </a:xfrm>
            <a:prstGeom prst="rect">
              <a:avLst/>
            </a:prstGeom>
          </p:spPr>
        </p:pic>
        <p:sp>
          <p:nvSpPr>
            <p:cNvPr id="19" name="文本框 18"/>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750"/>
                                        <p:tgtEl>
                                          <p:spTgt spid="14"/>
                                        </p:tgtEl>
                                        <p:attrNameLst>
                                          <p:attrName>ppt_x</p:attrName>
                                        </p:attrNameLst>
                                      </p:cBhvr>
                                      <p:tavLst>
                                        <p:tav tm="0">
                                          <p:val>
                                            <p:strVal val="#ppt_x-#ppt_w*1.125000"/>
                                          </p:val>
                                        </p:tav>
                                        <p:tav tm="100000">
                                          <p:val>
                                            <p:strVal val="#ppt_x"/>
                                          </p:val>
                                        </p:tav>
                                      </p:tavLst>
                                    </p:anim>
                                    <p:animEffect transition="in" filter="wipe(right)">
                                      <p:cBhvr>
                                        <p:cTn id="13" dur="750"/>
                                        <p:tgtEl>
                                          <p:spTgt spid="14"/>
                                        </p:tgtEl>
                                      </p:cBhvr>
                                    </p:animEffect>
                                  </p:childTnLst>
                                </p:cTn>
                              </p:par>
                              <p:par>
                                <p:cTn id="14" presetID="12" presetClass="entr" presetSubtype="2"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p:tgtEl>
                                          <p:spTgt spid="16"/>
                                        </p:tgtEl>
                                        <p:attrNameLst>
                                          <p:attrName>ppt_x</p:attrName>
                                        </p:attrNameLst>
                                      </p:cBhvr>
                                      <p:tavLst>
                                        <p:tav tm="0">
                                          <p:val>
                                            <p:strVal val="#ppt_x+#ppt_w*1.125000"/>
                                          </p:val>
                                        </p:tav>
                                        <p:tav tm="100000">
                                          <p:val>
                                            <p:strVal val="#ppt_x"/>
                                          </p:val>
                                        </p:tav>
                                      </p:tavLst>
                                    </p:anim>
                                    <p:animEffect transition="in" filter="wipe(left)">
                                      <p:cBhvr>
                                        <p:cTn id="17" dur="750"/>
                                        <p:tgtEl>
                                          <p:spTgt spid="16"/>
                                        </p:tgtEl>
                                      </p:cBhvr>
                                    </p:animEffect>
                                  </p:childTnLst>
                                </p:cTn>
                              </p:par>
                            </p:childTnLst>
                          </p:cTn>
                        </p:par>
                        <p:par>
                          <p:cTn id="18" fill="hold">
                            <p:stCondLst>
                              <p:cond delay="2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 by="(-#ppt_w*2)" calcmode="lin" valueType="num">
                                      <p:cBhvr rctx="PPT">
                                        <p:cTn id="21" dur="250" autoRev="1" fill="hold">
                                          <p:stCondLst>
                                            <p:cond delay="0"/>
                                          </p:stCondLst>
                                        </p:cTn>
                                        <p:tgtEl>
                                          <p:spTgt spid="17"/>
                                        </p:tgtEl>
                                        <p:attrNameLst>
                                          <p:attrName>ppt_w</p:attrName>
                                        </p:attrNameLst>
                                      </p:cBhvr>
                                    </p:anim>
                                    <p:anim by="(#ppt_w*0.50)" calcmode="lin" valueType="num">
                                      <p:cBhvr>
                                        <p:cTn id="22" dur="250" decel="50000" autoRev="1" fill="hold">
                                          <p:stCondLst>
                                            <p:cond delay="0"/>
                                          </p:stCondLst>
                                        </p:cTn>
                                        <p:tgtEl>
                                          <p:spTgt spid="17"/>
                                        </p:tgtEl>
                                        <p:attrNameLst>
                                          <p:attrName>ppt_x</p:attrName>
                                        </p:attrNameLst>
                                      </p:cBhvr>
                                    </p:anim>
                                    <p:anim from="(-#ppt_h/2)" to="(#ppt_y)" calcmode="lin" valueType="num">
                                      <p:cBhvr>
                                        <p:cTn id="23" dur="500" fill="hold">
                                          <p:stCondLst>
                                            <p:cond delay="0"/>
                                          </p:stCondLst>
                                        </p:cTn>
                                        <p:tgtEl>
                                          <p:spTgt spid="17"/>
                                        </p:tgtEl>
                                        <p:attrNameLst>
                                          <p:attrName>ppt_y</p:attrName>
                                        </p:attrNameLst>
                                      </p:cBhvr>
                                    </p:anim>
                                    <p:animRot by="21600000">
                                      <p:cBhvr>
                                        <p:cTn id="24" dur="500" fill="hold">
                                          <p:stCondLst>
                                            <p:cond delay="0"/>
                                          </p:stCondLst>
                                        </p:cTn>
                                        <p:tgtEl>
                                          <p:spTgt spid="17"/>
                                        </p:tgtEl>
                                        <p:attrNameLst>
                                          <p:attrName>r</p:attrName>
                                        </p:attrNameLst>
                                      </p:cBhvr>
                                    </p:animRot>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2250"/>
                            </p:stCondLst>
                            <p:childTnLst>
                              <p:par>
                                <p:cTn id="30" presetID="2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edge">
                                      <p:cBhvr>
                                        <p:cTn id="32" dur="1000"/>
                                        <p:tgtEl>
                                          <p:spTgt spid="12"/>
                                        </p:tgtEl>
                                      </p:cBhvr>
                                    </p:animEffect>
                                  </p:childTnLst>
                                </p:cTn>
                              </p:par>
                            </p:childTnLst>
                          </p:cTn>
                        </p:par>
                        <p:par>
                          <p:cTn id="33" fill="hold">
                            <p:stCondLst>
                              <p:cond delay="3250"/>
                            </p:stCondLst>
                            <p:childTnLst>
                              <p:par>
                                <p:cTn id="34" presetID="31" presetClass="entr" presetSubtype="0" fill="hold" grpId="0" nodeType="afterEffect">
                                  <p:stCondLst>
                                    <p:cond delay="0"/>
                                  </p:stCondLst>
                                  <p:iterate type="lt">
                                    <p:tmPct val="2353"/>
                                  </p:iterate>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style.rotation</p:attrName>
                                        </p:attrNameLst>
                                      </p:cBhvr>
                                      <p:tavLst>
                                        <p:tav tm="0">
                                          <p:val>
                                            <p:fltVal val="90"/>
                                          </p:val>
                                        </p:tav>
                                        <p:tav tm="100000">
                                          <p:val>
                                            <p:fltVal val="0"/>
                                          </p:val>
                                        </p:tav>
                                      </p:tavLst>
                                    </p:anim>
                                    <p:animEffect transition="in" filter="fade">
                                      <p:cBhvr>
                                        <p:cTn id="39" dur="500"/>
                                        <p:tgtEl>
                                          <p:spTgt spid="13"/>
                                        </p:tgtEl>
                                      </p:cBhvr>
                                    </p:animEffect>
                                  </p:childTnLst>
                                </p:cTn>
                              </p:par>
                              <p:par>
                                <p:cTn id="40" presetID="26" presetClass="emph" presetSubtype="0" fill="hold" grpId="1" nodeType="withEffect">
                                  <p:stCondLst>
                                    <p:cond delay="250"/>
                                  </p:stCondLst>
                                  <p:iterate type="lt">
                                    <p:tmPct val="2288"/>
                                  </p:iterate>
                                  <p:childTnLst>
                                    <p:animEffect transition="out" filter="fade">
                                      <p:cBhvr>
                                        <p:cTn id="41" dur="500" tmFilter="0, 0; .2, .5; .8, .5; 1, 0"/>
                                        <p:tgtEl>
                                          <p:spTgt spid="13"/>
                                        </p:tgtEl>
                                      </p:cBhvr>
                                    </p:animEffect>
                                    <p:animScale>
                                      <p:cBhvr>
                                        <p:cTn id="42"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3" grpId="1"/>
      <p:bldP spid="14" grpId="0" animBg="1"/>
      <p:bldP spid="16" grpId="0" animBg="1"/>
      <p:bldP spid="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nvSpPr>
        <p:spPr>
          <a:xfrm>
            <a:off x="986972" y="2032000"/>
            <a:ext cx="2946400" cy="3570514"/>
          </a:xfrm>
          <a:prstGeom prst="roundRect">
            <a:avLst/>
          </a:prstGeom>
          <a:solidFill>
            <a:srgbClr val="D6000A"/>
          </a:solidFill>
          <a:ln w="76200">
            <a:solidFill>
              <a:srgbClr val="FF5B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130000"/>
              </a:lnSpc>
              <a:defRPr/>
            </a:pPr>
            <a:r>
              <a:rPr lang="zh-CN" altLang="en-US" b="1">
                <a:solidFill>
                  <a:srgbClr val="FFFDF8"/>
                </a:solidFill>
                <a:cs typeface="+mn-ea"/>
                <a:sym typeface="+mn-lt"/>
              </a:rPr>
              <a:t>以毛泽东同志为主要代表的中国共产党人以宏大的历史气魄，开基创业，立纲立纪，建立了人民代表大会制度的政体，进行了极富创造性的社会主义三大改造</a:t>
            </a:r>
            <a:endParaRPr lang="zh-CN" altLang="en-US" b="1" kern="100" dirty="0">
              <a:solidFill>
                <a:srgbClr val="FFFDF8"/>
              </a:solidFill>
              <a:cs typeface="+mn-ea"/>
              <a:sym typeface="+mn-lt"/>
            </a:endParaRPr>
          </a:p>
        </p:txBody>
      </p:sp>
      <p:sp>
        <p:nvSpPr>
          <p:cNvPr id="7" name="矩形: 圆角 6"/>
          <p:cNvSpPr/>
          <p:nvPr/>
        </p:nvSpPr>
        <p:spPr>
          <a:xfrm>
            <a:off x="8273144" y="2032000"/>
            <a:ext cx="2946400" cy="3570514"/>
          </a:xfrm>
          <a:prstGeom prst="roundRect">
            <a:avLst/>
          </a:prstGeom>
          <a:solidFill>
            <a:srgbClr val="D6000A"/>
          </a:solidFill>
          <a:ln w="76200">
            <a:solidFill>
              <a:srgbClr val="FF5B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130000"/>
              </a:lnSpc>
              <a:defRPr/>
            </a:pPr>
            <a:r>
              <a:rPr lang="zh-CN" altLang="en-US" b="1" dirty="0">
                <a:solidFill>
                  <a:srgbClr val="FFFDF8"/>
                </a:solidFill>
                <a:cs typeface="+mn-ea"/>
                <a:sym typeface="+mn-lt"/>
              </a:rPr>
              <a:t>社会主义基本制度的确立，实现了中国历史上最深刻最伟大的社会变革，新中国展现出旺盛的生命力和巨大的发展潜力，各项事业如火如荼</a:t>
            </a:r>
            <a:endParaRPr lang="zh-CN" altLang="en-US" b="1" dirty="0">
              <a:solidFill>
                <a:srgbClr val="FFFDF8"/>
              </a:solidFill>
              <a:cs typeface="+mn-ea"/>
              <a:sym typeface="+mn-lt"/>
            </a:endParaRPr>
          </a:p>
        </p:txBody>
      </p:sp>
      <p:sp>
        <p:nvSpPr>
          <p:cNvPr id="8" name="矩形: 圆角 7"/>
          <p:cNvSpPr/>
          <p:nvPr/>
        </p:nvSpPr>
        <p:spPr>
          <a:xfrm>
            <a:off x="4630058" y="2032000"/>
            <a:ext cx="2946400" cy="3570514"/>
          </a:xfrm>
          <a:prstGeom prst="roundRect">
            <a:avLst/>
          </a:prstGeom>
          <a:solidFill>
            <a:schemeClr val="bg1"/>
          </a:solidFill>
          <a:ln w="76200">
            <a:solidFill>
              <a:srgbClr val="D60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130000"/>
              </a:lnSpc>
              <a:defRPr/>
            </a:pPr>
            <a:r>
              <a:rPr lang="zh-CN" altLang="en-US" b="1" dirty="0">
                <a:solidFill>
                  <a:schemeClr val="tx1"/>
                </a:solidFill>
                <a:cs typeface="+mn-ea"/>
                <a:sym typeface="+mn-lt"/>
              </a:rPr>
              <a:t>新中国在发展过程中也曾遭遇一些严重挫折，但党在社会主义革命和建设中取得的独创性理论成果和巨大成就，为在新的历史时期开创中国特色社会主义提供了宝贵经验、理论准备、物质基础。</a:t>
            </a:r>
            <a:endParaRPr lang="zh-CN" altLang="en-US" b="1" dirty="0">
              <a:solidFill>
                <a:schemeClr val="tx1"/>
              </a:solidFill>
              <a:cs typeface="+mn-ea"/>
              <a:sym typeface="+mn-lt"/>
            </a:endParaRPr>
          </a:p>
        </p:txBody>
      </p:sp>
      <p:sp>
        <p:nvSpPr>
          <p:cNvPr id="9" name="箭头: V 形 8"/>
          <p:cNvSpPr/>
          <p:nvPr/>
        </p:nvSpPr>
        <p:spPr>
          <a:xfrm>
            <a:off x="4093029" y="3548742"/>
            <a:ext cx="435428" cy="537029"/>
          </a:xfrm>
          <a:prstGeom prst="chevron">
            <a:avLst/>
          </a:prstGeom>
          <a:solidFill>
            <a:srgbClr val="FF5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箭头: V 形 9"/>
          <p:cNvSpPr/>
          <p:nvPr/>
        </p:nvSpPr>
        <p:spPr>
          <a:xfrm flipH="1">
            <a:off x="7707087" y="3548742"/>
            <a:ext cx="435428" cy="537029"/>
          </a:xfrm>
          <a:prstGeom prst="chevron">
            <a:avLst/>
          </a:prstGeom>
          <a:solidFill>
            <a:srgbClr val="FF5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1" name="组合 10"/>
          <p:cNvGrpSpPr/>
          <p:nvPr/>
        </p:nvGrpSpPr>
        <p:grpSpPr>
          <a:xfrm>
            <a:off x="446886" y="202627"/>
            <a:ext cx="6750757" cy="1090737"/>
            <a:chOff x="446886" y="202627"/>
            <a:chExt cx="6750757" cy="1090737"/>
          </a:xfrm>
        </p:grpSpPr>
        <p:sp>
          <p:nvSpPr>
            <p:cNvPr id="12" name="矩形: 圆角 11"/>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13" name="图片 12"/>
            <p:cNvPicPr>
              <a:picLocks noChangeAspect="1"/>
            </p:cNvPicPr>
            <p:nvPr/>
          </p:nvPicPr>
          <p:blipFill>
            <a:blip r:embed="rId1" cstate="screen"/>
            <a:stretch>
              <a:fillRect/>
            </a:stretch>
          </p:blipFill>
          <p:spPr>
            <a:xfrm>
              <a:off x="525472" y="202627"/>
              <a:ext cx="1090737" cy="1090737"/>
            </a:xfrm>
            <a:prstGeom prst="rect">
              <a:avLst/>
            </a:prstGeom>
          </p:spPr>
        </p:pic>
        <p:sp>
          <p:nvSpPr>
            <p:cNvPr id="14" name="文本框 13"/>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14:presetBounceEnd="5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50000">
                                          <p:cBhvr additive="base">
                                            <p:cTn id="12"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14:presetBounceEnd="50000">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14:bounceEnd="50000">
                                          <p:cBhvr additive="base">
                                            <p:cTn id="16" dur="10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7"/>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right)">
                                          <p:cBhvr>
                                            <p:cTn id="24" dur="500"/>
                                            <p:tgtEl>
                                              <p:spTgt spid="10"/>
                                            </p:tgtEl>
                                          </p:cBhvr>
                                        </p:animEffect>
                                      </p:childTnLst>
                                    </p:cTn>
                                  </p:par>
                                </p:childTnLst>
                              </p:cTn>
                            </p:par>
                            <p:par>
                              <p:cTn id="25" fill="hold">
                                <p:stCondLst>
                                  <p:cond delay="2500"/>
                                </p:stCondLst>
                                <p:childTnLst>
                                  <p:par>
                                    <p:cTn id="26" presetID="22" presetClass="entr" presetSubtype="1" fill="hold" grpId="0" nodeType="afterEffect">
                                      <p:stCondLst>
                                        <p:cond delay="0"/>
                                      </p:stCondLst>
                                      <p:iterate type="lt">
                                        <p:tmPct val="0"/>
                                      </p:iterate>
                                      <p:childTnLst>
                                        <p:set>
                                          <p:cBhvr>
                                            <p:cTn id="27" dur="1" fill="hold">
                                              <p:stCondLst>
                                                <p:cond delay="0"/>
                                              </p:stCondLst>
                                            </p:cTn>
                                            <p:tgtEl>
                                              <p:spTgt spid="8"/>
                                            </p:tgtEl>
                                            <p:attrNameLst>
                                              <p:attrName>style.visibility</p:attrName>
                                            </p:attrNameLst>
                                          </p:cBhvr>
                                          <p:to>
                                            <p:strVal val="visible"/>
                                          </p:to>
                                        </p:set>
                                        <p:animEffect transition="in" filter="wipe(up)">
                                          <p:cBhvr>
                                            <p:cTn id="28" dur="1000"/>
                                            <p:tgtEl>
                                              <p:spTgt spid="8"/>
                                            </p:tgtEl>
                                          </p:cBhvr>
                                        </p:animEffect>
                                      </p:childTnLst>
                                    </p:cTn>
                                  </p:par>
                                  <p:par>
                                    <p:cTn id="29" presetID="26" presetClass="emph" presetSubtype="0" fill="hold" grpId="1" nodeType="withEffect">
                                      <p:stCondLst>
                                        <p:cond delay="250"/>
                                      </p:stCondLst>
                                      <p:iterate type="lt">
                                        <p:tmPct val="2976"/>
                                      </p:iterate>
                                      <p:childTnLst>
                                        <p:animEffect transition="out" filter="fade">
                                          <p:cBhvr>
                                            <p:cTn id="30" dur="500" tmFilter="0, 0; .2, .5; .8, .5; 1, 0"/>
                                            <p:tgtEl>
                                              <p:spTgt spid="8"/>
                                            </p:tgtEl>
                                          </p:cBhvr>
                                        </p:animEffect>
                                        <p:animScale>
                                          <p:cBhvr>
                                            <p:cTn id="31"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8" grpId="1" animBg="1"/>
          <p:bldP spid="9" grpId="0" animBg="1"/>
          <p:bldP spid="1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0" fill="hold"/>
                                            <p:tgtEl>
                                              <p:spTgt spid="7"/>
                                            </p:tgtEl>
                                            <p:attrNameLst>
                                              <p:attrName>ppt_x</p:attrName>
                                            </p:attrNameLst>
                                          </p:cBhvr>
                                          <p:tavLst>
                                            <p:tav tm="0">
                                              <p:val>
                                                <p:strVal val="#ppt_x"/>
                                              </p:val>
                                            </p:tav>
                                            <p:tav tm="100000">
                                              <p:val>
                                                <p:strVal val="#ppt_x"/>
                                              </p:val>
                                            </p:tav>
                                          </p:tavLst>
                                        </p:anim>
                                        <p:anim calcmode="lin" valueType="num">
                                          <p:cBhvr additive="base">
                                            <p:cTn id="17" dur="1000" fill="hold"/>
                                            <p:tgtEl>
                                              <p:spTgt spid="7"/>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right)">
                                          <p:cBhvr>
                                            <p:cTn id="24" dur="500"/>
                                            <p:tgtEl>
                                              <p:spTgt spid="10"/>
                                            </p:tgtEl>
                                          </p:cBhvr>
                                        </p:animEffect>
                                      </p:childTnLst>
                                    </p:cTn>
                                  </p:par>
                                </p:childTnLst>
                              </p:cTn>
                            </p:par>
                            <p:par>
                              <p:cTn id="25" fill="hold">
                                <p:stCondLst>
                                  <p:cond delay="2500"/>
                                </p:stCondLst>
                                <p:childTnLst>
                                  <p:par>
                                    <p:cTn id="26" presetID="22" presetClass="entr" presetSubtype="1" fill="hold" grpId="0" nodeType="afterEffect">
                                      <p:stCondLst>
                                        <p:cond delay="0"/>
                                      </p:stCondLst>
                                      <p:iterate type="lt">
                                        <p:tmPct val="0"/>
                                      </p:iterate>
                                      <p:childTnLst>
                                        <p:set>
                                          <p:cBhvr>
                                            <p:cTn id="27" dur="1" fill="hold">
                                              <p:stCondLst>
                                                <p:cond delay="0"/>
                                              </p:stCondLst>
                                            </p:cTn>
                                            <p:tgtEl>
                                              <p:spTgt spid="8"/>
                                            </p:tgtEl>
                                            <p:attrNameLst>
                                              <p:attrName>style.visibility</p:attrName>
                                            </p:attrNameLst>
                                          </p:cBhvr>
                                          <p:to>
                                            <p:strVal val="visible"/>
                                          </p:to>
                                        </p:set>
                                        <p:animEffect transition="in" filter="wipe(up)">
                                          <p:cBhvr>
                                            <p:cTn id="28" dur="1000"/>
                                            <p:tgtEl>
                                              <p:spTgt spid="8"/>
                                            </p:tgtEl>
                                          </p:cBhvr>
                                        </p:animEffect>
                                      </p:childTnLst>
                                    </p:cTn>
                                  </p:par>
                                  <p:par>
                                    <p:cTn id="29" presetID="26" presetClass="emph" presetSubtype="0" fill="hold" grpId="1" nodeType="withEffect">
                                      <p:stCondLst>
                                        <p:cond delay="250"/>
                                      </p:stCondLst>
                                      <p:iterate type="lt">
                                        <p:tmPct val="2976"/>
                                      </p:iterate>
                                      <p:childTnLst>
                                        <p:animEffect transition="out" filter="fade">
                                          <p:cBhvr>
                                            <p:cTn id="30" dur="500" tmFilter="0, 0; .2, .5; .8, .5; 1, 0"/>
                                            <p:tgtEl>
                                              <p:spTgt spid="8"/>
                                            </p:tgtEl>
                                          </p:cBhvr>
                                        </p:animEffect>
                                        <p:animScale>
                                          <p:cBhvr>
                                            <p:cTn id="31"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8" grpId="1" animBg="1"/>
          <p:bldP spid="9" grpId="0" animBg="1"/>
          <p:bldP spid="1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209142" y="1599606"/>
            <a:ext cx="2094999" cy="1485171"/>
          </a:xfrm>
          <a:prstGeom prst="roundRect">
            <a:avLst/>
          </a:prstGeom>
          <a:solidFill>
            <a:srgbClr val="D6000A"/>
          </a:solidFill>
          <a:ln w="19050" cap="flat" cmpd="sng" algn="ctr">
            <a:noFill/>
            <a:prstDash val="solid"/>
          </a:ln>
          <a:effectLst/>
        </p:spPr>
        <p:txBody>
          <a:bodyPr rtlCol="0" anchor="ctr"/>
          <a:lstStyle/>
          <a:p>
            <a:pPr algn="ctr" defTabSz="914400">
              <a:defRPr/>
            </a:pPr>
            <a:r>
              <a:rPr lang="zh-CN" altLang="en-US" sz="3200" b="1" kern="0" dirty="0">
                <a:solidFill>
                  <a:srgbClr val="FFFDFB"/>
                </a:solidFill>
                <a:cs typeface="+mn-ea"/>
                <a:sym typeface="+mn-lt"/>
              </a:rPr>
              <a:t>十一届三中全会后</a:t>
            </a:r>
            <a:endParaRPr lang="zh-CN" altLang="en-US" sz="3200" b="1" kern="0" dirty="0">
              <a:solidFill>
                <a:srgbClr val="FFFDFB"/>
              </a:solidFill>
              <a:cs typeface="+mn-ea"/>
              <a:sym typeface="+mn-lt"/>
            </a:endParaRPr>
          </a:p>
        </p:txBody>
      </p:sp>
      <p:grpSp>
        <p:nvGrpSpPr>
          <p:cNvPr id="6" name="组合 5"/>
          <p:cNvGrpSpPr/>
          <p:nvPr/>
        </p:nvGrpSpPr>
        <p:grpSpPr>
          <a:xfrm>
            <a:off x="3648120" y="1599606"/>
            <a:ext cx="7467998" cy="1485171"/>
            <a:chOff x="3225442" y="1885455"/>
            <a:chExt cx="8400294" cy="1485515"/>
          </a:xfrm>
        </p:grpSpPr>
        <p:sp>
          <p:nvSpPr>
            <p:cNvPr id="7" name="矩形 6"/>
            <p:cNvSpPr/>
            <p:nvPr/>
          </p:nvSpPr>
          <p:spPr>
            <a:xfrm>
              <a:off x="3225442" y="1885455"/>
              <a:ext cx="8400294" cy="1485515"/>
            </a:xfrm>
            <a:prstGeom prst="rect">
              <a:avLst/>
            </a:prstGeom>
            <a:noFill/>
            <a:ln w="19050" cap="flat" cmpd="sng" algn="ctr">
              <a:solidFill>
                <a:srgbClr val="C00000"/>
              </a:solidFill>
              <a:prstDash val="sysDot"/>
            </a:ln>
            <a:effectLst/>
          </p:spPr>
          <p:txBody>
            <a:bodyPr rtlCol="0" anchor="ctr"/>
            <a:lstStyle/>
            <a:p>
              <a:pPr algn="ctr" defTabSz="914400">
                <a:defRPr/>
              </a:pPr>
              <a:endParaRPr lang="zh-CN" altLang="en-US" sz="4000" b="1" kern="0">
                <a:solidFill>
                  <a:srgbClr val="FFFDFB"/>
                </a:solidFill>
                <a:cs typeface="+mn-ea"/>
                <a:sym typeface="+mn-lt"/>
              </a:endParaRPr>
            </a:p>
          </p:txBody>
        </p:sp>
        <p:sp>
          <p:nvSpPr>
            <p:cNvPr id="8" name="矩形 7"/>
            <p:cNvSpPr/>
            <p:nvPr/>
          </p:nvSpPr>
          <p:spPr>
            <a:xfrm>
              <a:off x="3286815" y="1940327"/>
              <a:ext cx="8277547" cy="1339138"/>
            </a:xfrm>
            <a:prstGeom prst="rect">
              <a:avLst/>
            </a:prstGeom>
            <a:noFill/>
          </p:spPr>
          <p:txBody>
            <a:bodyPr wrap="square">
              <a:spAutoFit/>
            </a:bodyPr>
            <a:lstStyle/>
            <a:p>
              <a:pPr algn="just" defTabSz="914400">
                <a:lnSpc>
                  <a:spcPct val="150000"/>
                </a:lnSpc>
                <a:defRPr/>
              </a:pPr>
              <a:r>
                <a:rPr lang="zh-CN" altLang="en-US" b="1" kern="0" dirty="0">
                  <a:cs typeface="+mn-ea"/>
                  <a:sym typeface="+mn-lt"/>
                </a:rPr>
                <a:t>我们党深刻总结我国社会主义建设正反两方面经验，果断作出把党和国家工作中心转移到经济建设上来、实行改革开放的历史性决策，中国这艘巨轮再度扬帆远航，新中国的历史掀开了新的一页</a:t>
              </a:r>
              <a:endParaRPr lang="en-US" altLang="zh-CN" b="1" kern="0" dirty="0">
                <a:cs typeface="+mn-ea"/>
                <a:sym typeface="+mn-lt"/>
              </a:endParaRPr>
            </a:p>
          </p:txBody>
        </p:sp>
      </p:grpSp>
      <p:sp>
        <p:nvSpPr>
          <p:cNvPr id="9" name="矩形 8"/>
          <p:cNvSpPr/>
          <p:nvPr/>
        </p:nvSpPr>
        <p:spPr>
          <a:xfrm>
            <a:off x="4817158" y="3419423"/>
            <a:ext cx="6006767" cy="777457"/>
          </a:xfrm>
          <a:prstGeom prst="rect">
            <a:avLst/>
          </a:prstGeom>
        </p:spPr>
        <p:txBody>
          <a:bodyPr wrap="square">
            <a:spAutoFit/>
          </a:bodyPr>
          <a:lstStyle/>
          <a:p>
            <a:pPr algn="just" defTabSz="914400">
              <a:lnSpc>
                <a:spcPct val="130000"/>
              </a:lnSpc>
              <a:defRPr/>
            </a:pPr>
            <a:r>
              <a:rPr lang="zh-CN" altLang="en-US" kern="100" dirty="0">
                <a:cs typeface="+mn-ea"/>
                <a:sym typeface="+mn-lt"/>
              </a:rPr>
              <a:t>以邓小平同志为主要代表的中国共产党人，成功开创了中国特色社会主义</a:t>
            </a:r>
            <a:endParaRPr lang="zh-CN" altLang="zh-CN" kern="100" dirty="0">
              <a:cs typeface="+mn-ea"/>
              <a:sym typeface="+mn-lt"/>
            </a:endParaRPr>
          </a:p>
        </p:txBody>
      </p:sp>
      <p:grpSp>
        <p:nvGrpSpPr>
          <p:cNvPr id="10" name="组合 9"/>
          <p:cNvGrpSpPr/>
          <p:nvPr/>
        </p:nvGrpSpPr>
        <p:grpSpPr>
          <a:xfrm>
            <a:off x="1007569" y="3636292"/>
            <a:ext cx="2498146" cy="2247962"/>
            <a:chOff x="1392587" y="2439393"/>
            <a:chExt cx="2498146" cy="2247962"/>
          </a:xfrm>
        </p:grpSpPr>
        <p:sp>
          <p:nvSpPr>
            <p:cNvPr id="11" name="椭圆 10"/>
            <p:cNvSpPr>
              <a:spLocks noChangeAspect="1"/>
            </p:cNvSpPr>
            <p:nvPr/>
          </p:nvSpPr>
          <p:spPr>
            <a:xfrm>
              <a:off x="1517679" y="2439393"/>
              <a:ext cx="2247962" cy="2247962"/>
            </a:xfrm>
            <a:prstGeom prst="ellipse">
              <a:avLst/>
            </a:prstGeom>
            <a:solidFill>
              <a:srgbClr val="D6000A"/>
            </a:solidFill>
            <a:ln w="76200" cap="flat" cmpd="sng" algn="ctr">
              <a:solidFill>
                <a:srgbClr val="FF5B6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2" name="TextBox 42"/>
            <p:cNvSpPr txBox="1"/>
            <p:nvPr/>
          </p:nvSpPr>
          <p:spPr>
            <a:xfrm>
              <a:off x="1392587" y="2945189"/>
              <a:ext cx="2498146" cy="1107996"/>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pPr lvl="0" algn="ctr">
                <a:defRPr/>
              </a:pPr>
              <a:r>
                <a:rPr lang="zh-CN" altLang="en-US" sz="3600" kern="0" dirty="0">
                  <a:solidFill>
                    <a:srgbClr val="FFFDF8"/>
                  </a:solidFill>
                  <a:latin typeface="+mn-lt"/>
                  <a:ea typeface="+mn-ea"/>
                  <a:cs typeface="+mn-ea"/>
                  <a:sym typeface="+mn-lt"/>
                </a:rPr>
                <a:t>改革</a:t>
              </a:r>
              <a:endParaRPr lang="en-US" altLang="zh-CN" sz="3600" kern="0" dirty="0">
                <a:solidFill>
                  <a:srgbClr val="FFFDF8"/>
                </a:solidFill>
                <a:latin typeface="+mn-lt"/>
                <a:ea typeface="+mn-ea"/>
                <a:cs typeface="+mn-ea"/>
                <a:sym typeface="+mn-lt"/>
              </a:endParaRPr>
            </a:p>
            <a:p>
              <a:pPr lvl="0" algn="ctr">
                <a:defRPr/>
              </a:pPr>
              <a:r>
                <a:rPr lang="zh-CN" altLang="en-US" sz="3600" kern="0" dirty="0">
                  <a:solidFill>
                    <a:srgbClr val="FFFDF8"/>
                  </a:solidFill>
                  <a:latin typeface="+mn-lt"/>
                  <a:ea typeface="+mn-ea"/>
                  <a:cs typeface="+mn-ea"/>
                  <a:sym typeface="+mn-lt"/>
                </a:rPr>
                <a:t>开放后</a:t>
              </a:r>
              <a:endParaRPr kumimoji="0" lang="zh-CN" altLang="en-US" sz="3600" i="0" u="none" strike="noStrike" kern="0" cap="none" spc="0" normalizeH="0" baseline="0" noProof="0" dirty="0">
                <a:ln>
                  <a:noFill/>
                </a:ln>
                <a:solidFill>
                  <a:srgbClr val="FFFDF8"/>
                </a:solidFill>
                <a:effectLst/>
                <a:uLnTx/>
                <a:uFillTx/>
                <a:latin typeface="+mn-lt"/>
                <a:ea typeface="+mn-ea"/>
                <a:cs typeface="+mn-ea"/>
                <a:sym typeface="+mn-lt"/>
              </a:endParaRPr>
            </a:p>
          </p:txBody>
        </p:sp>
      </p:grpSp>
      <p:sp>
        <p:nvSpPr>
          <p:cNvPr id="14" name="椭圆 13"/>
          <p:cNvSpPr/>
          <p:nvPr/>
        </p:nvSpPr>
        <p:spPr>
          <a:xfrm>
            <a:off x="3965062" y="3533025"/>
            <a:ext cx="560832" cy="560832"/>
          </a:xfrm>
          <a:prstGeom prst="ellipse">
            <a:avLst/>
          </a:prstGeom>
          <a:gradFill flip="none" rotWithShape="1">
            <a:gsLst>
              <a:gs pos="28000">
                <a:srgbClr val="D6000A"/>
              </a:gs>
              <a:gs pos="100000">
                <a:srgbClr val="FF2D37"/>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cs typeface="+mn-ea"/>
                <a:sym typeface="+mn-lt"/>
              </a:rPr>
              <a:t>1</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16" name="矩形 15"/>
          <p:cNvSpPr/>
          <p:nvPr/>
        </p:nvSpPr>
        <p:spPr>
          <a:xfrm>
            <a:off x="4817158" y="4361889"/>
            <a:ext cx="6006767" cy="777457"/>
          </a:xfrm>
          <a:prstGeom prst="rect">
            <a:avLst/>
          </a:prstGeom>
        </p:spPr>
        <p:txBody>
          <a:bodyPr wrap="square">
            <a:spAutoFit/>
          </a:bodyPr>
          <a:lstStyle/>
          <a:p>
            <a:pPr algn="just" defTabSz="914400">
              <a:lnSpc>
                <a:spcPct val="130000"/>
              </a:lnSpc>
              <a:defRPr/>
            </a:pPr>
            <a:r>
              <a:rPr lang="zh-CN" altLang="en-US" kern="100" dirty="0">
                <a:cs typeface="+mn-ea"/>
                <a:sym typeface="+mn-lt"/>
              </a:rPr>
              <a:t>以江泽民同志为主要代表的中国共产党人，成功将中国特色社会主义推向</a:t>
            </a:r>
            <a:r>
              <a:rPr lang="en-US" altLang="zh-CN" kern="100" dirty="0">
                <a:cs typeface="+mn-ea"/>
                <a:sym typeface="+mn-lt"/>
              </a:rPr>
              <a:t>21</a:t>
            </a:r>
            <a:r>
              <a:rPr lang="zh-CN" altLang="en-US" kern="100" dirty="0">
                <a:cs typeface="+mn-ea"/>
                <a:sym typeface="+mn-lt"/>
              </a:rPr>
              <a:t>世纪</a:t>
            </a:r>
            <a:endParaRPr lang="zh-CN" altLang="zh-CN" kern="100" dirty="0">
              <a:cs typeface="+mn-ea"/>
              <a:sym typeface="+mn-lt"/>
            </a:endParaRPr>
          </a:p>
        </p:txBody>
      </p:sp>
      <p:sp>
        <p:nvSpPr>
          <p:cNvPr id="17" name="椭圆 16"/>
          <p:cNvSpPr/>
          <p:nvPr/>
        </p:nvSpPr>
        <p:spPr>
          <a:xfrm>
            <a:off x="3965062" y="4473588"/>
            <a:ext cx="560832" cy="560832"/>
          </a:xfrm>
          <a:prstGeom prst="ellipse">
            <a:avLst/>
          </a:prstGeom>
          <a:gradFill flip="none" rotWithShape="1">
            <a:gsLst>
              <a:gs pos="28000">
                <a:srgbClr val="D6000A"/>
              </a:gs>
              <a:gs pos="100000">
                <a:srgbClr val="FF2D37"/>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cs typeface="+mn-ea"/>
                <a:sym typeface="+mn-lt"/>
              </a:rPr>
              <a:t>2</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19" name="矩形 18"/>
          <p:cNvSpPr/>
          <p:nvPr/>
        </p:nvSpPr>
        <p:spPr>
          <a:xfrm>
            <a:off x="4817158" y="5298815"/>
            <a:ext cx="6006767" cy="777457"/>
          </a:xfrm>
          <a:prstGeom prst="rect">
            <a:avLst/>
          </a:prstGeom>
        </p:spPr>
        <p:txBody>
          <a:bodyPr wrap="square">
            <a:spAutoFit/>
          </a:bodyPr>
          <a:lstStyle/>
          <a:p>
            <a:pPr algn="just" defTabSz="914400">
              <a:lnSpc>
                <a:spcPct val="130000"/>
              </a:lnSpc>
              <a:defRPr/>
            </a:pPr>
            <a:r>
              <a:rPr lang="zh-CN" altLang="en-US" kern="100" dirty="0">
                <a:cs typeface="+mn-ea"/>
                <a:sym typeface="+mn-lt"/>
              </a:rPr>
              <a:t>以胡锦涛同志为主要代表的中国共产党人，成功在新的历史起点上坚持和发展了中国特色社会主义</a:t>
            </a:r>
            <a:endParaRPr lang="zh-CN" altLang="zh-CN" kern="100" dirty="0">
              <a:cs typeface="+mn-ea"/>
              <a:sym typeface="+mn-lt"/>
            </a:endParaRPr>
          </a:p>
        </p:txBody>
      </p:sp>
      <p:sp>
        <p:nvSpPr>
          <p:cNvPr id="20" name="椭圆 19"/>
          <p:cNvSpPr/>
          <p:nvPr/>
        </p:nvSpPr>
        <p:spPr>
          <a:xfrm>
            <a:off x="3965062" y="5414151"/>
            <a:ext cx="560832" cy="560832"/>
          </a:xfrm>
          <a:prstGeom prst="ellipse">
            <a:avLst/>
          </a:prstGeom>
          <a:gradFill flip="none" rotWithShape="1">
            <a:gsLst>
              <a:gs pos="28000">
                <a:srgbClr val="D6000A"/>
              </a:gs>
              <a:gs pos="100000">
                <a:srgbClr val="FF2D37"/>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cs typeface="+mn-ea"/>
                <a:sym typeface="+mn-lt"/>
              </a:rPr>
              <a:t>3</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26" name="右大括号 25"/>
          <p:cNvSpPr/>
          <p:nvPr/>
        </p:nvSpPr>
        <p:spPr>
          <a:xfrm flipH="1">
            <a:off x="3597831" y="3677435"/>
            <a:ext cx="282151" cy="2008451"/>
          </a:xfrm>
          <a:prstGeom prst="rightBrace">
            <a:avLst>
              <a:gd name="adj1" fmla="val 63687"/>
              <a:gd name="adj2" fmla="val 50000"/>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7" name="箭头: V 形 26"/>
          <p:cNvSpPr/>
          <p:nvPr/>
        </p:nvSpPr>
        <p:spPr>
          <a:xfrm>
            <a:off x="4610974" y="3696669"/>
            <a:ext cx="161051" cy="22847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箭头: V 形 27"/>
          <p:cNvSpPr/>
          <p:nvPr/>
        </p:nvSpPr>
        <p:spPr>
          <a:xfrm>
            <a:off x="4610974" y="4639135"/>
            <a:ext cx="161051" cy="22847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箭头: V 形 28"/>
          <p:cNvSpPr/>
          <p:nvPr/>
        </p:nvSpPr>
        <p:spPr>
          <a:xfrm>
            <a:off x="4610974" y="5571647"/>
            <a:ext cx="161051" cy="22847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2" name="组合 21"/>
          <p:cNvGrpSpPr/>
          <p:nvPr/>
        </p:nvGrpSpPr>
        <p:grpSpPr>
          <a:xfrm>
            <a:off x="446886" y="202627"/>
            <a:ext cx="6750757" cy="1090737"/>
            <a:chOff x="446886" y="202627"/>
            <a:chExt cx="6750757" cy="1090737"/>
          </a:xfrm>
        </p:grpSpPr>
        <p:sp>
          <p:nvSpPr>
            <p:cNvPr id="23" name="矩形: 圆角 22"/>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24" name="图片 23"/>
            <p:cNvPicPr>
              <a:picLocks noChangeAspect="1"/>
            </p:cNvPicPr>
            <p:nvPr/>
          </p:nvPicPr>
          <p:blipFill>
            <a:blip r:embed="rId1" cstate="screen"/>
            <a:stretch>
              <a:fillRect/>
            </a:stretch>
          </p:blipFill>
          <p:spPr>
            <a:xfrm>
              <a:off x="525472" y="202627"/>
              <a:ext cx="1090737" cy="1090737"/>
            </a:xfrm>
            <a:prstGeom prst="rect">
              <a:avLst/>
            </a:prstGeom>
          </p:spPr>
        </p:pic>
        <p:sp>
          <p:nvSpPr>
            <p:cNvPr id="25" name="文本框 24"/>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52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par>
                          <p:cTn id="17" fill="hold">
                            <p:stCondLst>
                              <p:cond delay="1500"/>
                            </p:stCondLst>
                            <p:childTnLst>
                              <p:par>
                                <p:cTn id="18" presetID="18" presetClass="entr" presetSubtype="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trips(downRight)">
                                      <p:cBhvr>
                                        <p:cTn id="20" dur="500"/>
                                        <p:tgtEl>
                                          <p:spTgt spid="6"/>
                                        </p:tgtEl>
                                      </p:cBhvr>
                                    </p:animEffect>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fltVal val="0"/>
                                          </p:val>
                                        </p:tav>
                                        <p:tav tm="100000">
                                          <p:val>
                                            <p:strVal val="#ppt_w"/>
                                          </p:val>
                                        </p:tav>
                                      </p:tavLst>
                                    </p:anim>
                                    <p:anim calcmode="lin" valueType="num">
                                      <p:cBhvr>
                                        <p:cTn id="25" dur="1000" fill="hold"/>
                                        <p:tgtEl>
                                          <p:spTgt spid="10"/>
                                        </p:tgtEl>
                                        <p:attrNameLst>
                                          <p:attrName>ppt_h</p:attrName>
                                        </p:attrNameLst>
                                      </p:cBhvr>
                                      <p:tavLst>
                                        <p:tav tm="0">
                                          <p:val>
                                            <p:fltVal val="0"/>
                                          </p:val>
                                        </p:tav>
                                        <p:tav tm="100000">
                                          <p:val>
                                            <p:strVal val="#ppt_h"/>
                                          </p:val>
                                        </p:tav>
                                      </p:tavLst>
                                    </p:anim>
                                    <p:anim calcmode="lin" valueType="num">
                                      <p:cBhvr>
                                        <p:cTn id="26" dur="1000" fill="hold"/>
                                        <p:tgtEl>
                                          <p:spTgt spid="10"/>
                                        </p:tgtEl>
                                        <p:attrNameLst>
                                          <p:attrName>style.rotation</p:attrName>
                                        </p:attrNameLst>
                                      </p:cBhvr>
                                      <p:tavLst>
                                        <p:tav tm="0">
                                          <p:val>
                                            <p:fltVal val="360"/>
                                          </p:val>
                                        </p:tav>
                                        <p:tav tm="100000">
                                          <p:val>
                                            <p:fltVal val="0"/>
                                          </p:val>
                                        </p:tav>
                                      </p:tavLst>
                                    </p:anim>
                                    <p:animEffect transition="in" filter="fade">
                                      <p:cBhvr>
                                        <p:cTn id="27" dur="10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par>
                          <p:cTn id="32" fill="hold">
                            <p:stCondLst>
                              <p:cond delay="3500"/>
                            </p:stCondLst>
                            <p:childTnLst>
                              <p:par>
                                <p:cTn id="33" presetID="49" presetClass="entr" presetSubtype="0" decel="10000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360"/>
                                          </p:val>
                                        </p:tav>
                                        <p:tav tm="100000">
                                          <p:val>
                                            <p:fltVal val="0"/>
                                          </p:val>
                                        </p:tav>
                                      </p:tavLst>
                                    </p:anim>
                                    <p:animEffect transition="in" filter="fade">
                                      <p:cBhvr>
                                        <p:cTn id="38" dur="1000"/>
                                        <p:tgtEl>
                                          <p:spTgt spid="14"/>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360"/>
                                          </p:val>
                                        </p:tav>
                                        <p:tav tm="100000">
                                          <p:val>
                                            <p:fltVal val="0"/>
                                          </p:val>
                                        </p:tav>
                                      </p:tavLst>
                                    </p:anim>
                                    <p:animEffect transition="in" filter="fade">
                                      <p:cBhvr>
                                        <p:cTn id="44" dur="1000"/>
                                        <p:tgtEl>
                                          <p:spTgt spid="17"/>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360"/>
                                          </p:val>
                                        </p:tav>
                                        <p:tav tm="100000">
                                          <p:val>
                                            <p:fltVal val="0"/>
                                          </p:val>
                                        </p:tav>
                                      </p:tavLst>
                                    </p:anim>
                                    <p:animEffect transition="in" filter="fade">
                                      <p:cBhvr>
                                        <p:cTn id="50" dur="1000"/>
                                        <p:tgtEl>
                                          <p:spTgt spid="20"/>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par>
                                <p:cTn id="54" presetID="22" presetClass="entr" presetSubtype="8" fill="hold" grpId="0" nodeType="withEffect">
                                  <p:stCondLst>
                                    <p:cond delay="50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4500"/>
                            </p:stCondLst>
                            <p:childTnLst>
                              <p:par>
                                <p:cTn id="61" presetID="14" presetClass="entr" presetSubtype="10" fill="hold" grpId="0" nodeType="afterEffect">
                                  <p:stCondLst>
                                    <p:cond delay="0"/>
                                  </p:stCondLst>
                                  <p:iterate type="lt">
                                    <p:tmPct val="4516"/>
                                  </p:iterate>
                                  <p:childTnLst>
                                    <p:set>
                                      <p:cBhvr>
                                        <p:cTn id="62" dur="1" fill="hold">
                                          <p:stCondLst>
                                            <p:cond delay="0"/>
                                          </p:stCondLst>
                                        </p:cTn>
                                        <p:tgtEl>
                                          <p:spTgt spid="9"/>
                                        </p:tgtEl>
                                        <p:attrNameLst>
                                          <p:attrName>style.visibility</p:attrName>
                                        </p:attrNameLst>
                                      </p:cBhvr>
                                      <p:to>
                                        <p:strVal val="visible"/>
                                      </p:to>
                                    </p:set>
                                    <p:animEffect transition="in" filter="randombar(horizontal)">
                                      <p:cBhvr>
                                        <p:cTn id="63" dur="500"/>
                                        <p:tgtEl>
                                          <p:spTgt spid="9"/>
                                        </p:tgtEl>
                                      </p:cBhvr>
                                    </p:animEffect>
                                  </p:childTnLst>
                                </p:cTn>
                              </p:par>
                              <p:par>
                                <p:cTn id="64" presetID="14" presetClass="entr" presetSubtype="10" fill="hold" grpId="0" nodeType="withEffect">
                                  <p:stCondLst>
                                    <p:cond delay="0"/>
                                  </p:stCondLst>
                                  <p:iterate type="lt">
                                    <p:tmPct val="4000"/>
                                  </p:iterate>
                                  <p:childTnLst>
                                    <p:set>
                                      <p:cBhvr>
                                        <p:cTn id="65" dur="1" fill="hold">
                                          <p:stCondLst>
                                            <p:cond delay="0"/>
                                          </p:stCondLst>
                                        </p:cTn>
                                        <p:tgtEl>
                                          <p:spTgt spid="16"/>
                                        </p:tgtEl>
                                        <p:attrNameLst>
                                          <p:attrName>style.visibility</p:attrName>
                                        </p:attrNameLst>
                                      </p:cBhvr>
                                      <p:to>
                                        <p:strVal val="visible"/>
                                      </p:to>
                                    </p:set>
                                    <p:animEffect transition="in" filter="randombar(horizontal)">
                                      <p:cBhvr>
                                        <p:cTn id="66" dur="500"/>
                                        <p:tgtEl>
                                          <p:spTgt spid="16"/>
                                        </p:tgtEl>
                                      </p:cBhvr>
                                    </p:animEffect>
                                  </p:childTnLst>
                                </p:cTn>
                              </p:par>
                              <p:par>
                                <p:cTn id="67" presetID="14" presetClass="entr" presetSubtype="10" fill="hold" grpId="0" nodeType="withEffect">
                                  <p:stCondLst>
                                    <p:cond delay="0"/>
                                  </p:stCondLst>
                                  <p:iterate type="lt">
                                    <p:tmPct val="3333"/>
                                  </p:iterate>
                                  <p:childTnLst>
                                    <p:set>
                                      <p:cBhvr>
                                        <p:cTn id="68" dur="1" fill="hold">
                                          <p:stCondLst>
                                            <p:cond delay="0"/>
                                          </p:stCondLst>
                                        </p:cTn>
                                        <p:tgtEl>
                                          <p:spTgt spid="19"/>
                                        </p:tgtEl>
                                        <p:attrNameLst>
                                          <p:attrName>style.visibility</p:attrName>
                                        </p:attrNameLst>
                                      </p:cBhvr>
                                      <p:to>
                                        <p:strVal val="visible"/>
                                      </p:to>
                                    </p:set>
                                    <p:animEffect transition="in" filter="randombar(horizontal)">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4" grpId="0" animBg="1"/>
      <p:bldP spid="16" grpId="0"/>
      <p:bldP spid="17" grpId="0" animBg="1"/>
      <p:bldP spid="19" grpId="0"/>
      <p:bldP spid="20" grpId="0" animBg="1"/>
      <p:bldP spid="26" grpId="0" animBg="1"/>
      <p:bldP spid="27" grpId="0" animBg="1"/>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17582" y="2064749"/>
            <a:ext cx="9881342" cy="3405350"/>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cs typeface="+mn-ea"/>
              <a:sym typeface="+mn-lt"/>
            </a:endParaRPr>
          </a:p>
        </p:txBody>
      </p:sp>
      <p:sp>
        <p:nvSpPr>
          <p:cNvPr id="5" name="平行四边形 4"/>
          <p:cNvSpPr/>
          <p:nvPr/>
        </p:nvSpPr>
        <p:spPr>
          <a:xfrm>
            <a:off x="3784979" y="1741888"/>
            <a:ext cx="4622043" cy="613517"/>
          </a:xfrm>
          <a:prstGeom prst="parallelogram">
            <a:avLst>
              <a:gd name="adj" fmla="val 55755"/>
            </a:avLst>
          </a:prstGeom>
          <a:solidFill>
            <a:srgbClr val="FF5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flipH="1">
            <a:off x="3784978" y="1741888"/>
            <a:ext cx="4622043" cy="613517"/>
          </a:xfrm>
          <a:prstGeom prst="parallelogram">
            <a:avLst>
              <a:gd name="adj" fmla="val 55755"/>
            </a:avLst>
          </a:prstGeom>
          <a:solidFill>
            <a:srgbClr val="D6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4022062" y="1768766"/>
            <a:ext cx="4478271" cy="584775"/>
          </a:xfrm>
          <a:prstGeom prst="rect">
            <a:avLst/>
          </a:prstGeom>
        </p:spPr>
        <p:txBody>
          <a:bodyPr wrap="square">
            <a:spAutoFit/>
          </a:bodyPr>
          <a:lstStyle/>
          <a:p>
            <a:pPr algn="ctr"/>
            <a:r>
              <a:rPr lang="zh-CN" altLang="en-US" sz="3200" b="1" kern="100" dirty="0">
                <a:solidFill>
                  <a:schemeClr val="bg1"/>
                </a:solidFill>
                <a:cs typeface="+mn-ea"/>
                <a:sym typeface="+mn-lt"/>
              </a:rPr>
              <a:t>党的十八大以来</a:t>
            </a:r>
            <a:endParaRPr lang="zh-CN" altLang="en-US" sz="3200" b="1" kern="100" dirty="0">
              <a:solidFill>
                <a:schemeClr val="bg1"/>
              </a:solidFill>
              <a:cs typeface="+mn-ea"/>
              <a:sym typeface="+mn-lt"/>
            </a:endParaRPr>
          </a:p>
        </p:txBody>
      </p:sp>
      <p:sp>
        <p:nvSpPr>
          <p:cNvPr id="9" name="矩形 8"/>
          <p:cNvSpPr/>
          <p:nvPr/>
        </p:nvSpPr>
        <p:spPr>
          <a:xfrm>
            <a:off x="1673817" y="2645406"/>
            <a:ext cx="9188625" cy="1938992"/>
          </a:xfrm>
          <a:prstGeom prst="rect">
            <a:avLst/>
          </a:prstGeom>
          <a:noFill/>
        </p:spPr>
        <p:txBody>
          <a:bodyPr wrap="square">
            <a:spAutoFit/>
          </a:bodyPr>
          <a:lstStyle/>
          <a:p>
            <a:pPr algn="just" fontAlgn="base">
              <a:lnSpc>
                <a:spcPct val="150000"/>
              </a:lnSpc>
              <a:spcBef>
                <a:spcPct val="0"/>
              </a:spcBef>
              <a:spcAft>
                <a:spcPct val="0"/>
              </a:spcAft>
              <a:defRPr/>
            </a:pPr>
            <a:r>
              <a:rPr lang="zh-CN" altLang="en-US" sz="2000" b="1" kern="0" dirty="0">
                <a:solidFill>
                  <a:prstClr val="black">
                    <a:lumMod val="95000"/>
                    <a:lumOff val="5000"/>
                  </a:prstClr>
                </a:solidFill>
                <a:cs typeface="+mn-ea"/>
                <a:sym typeface="+mn-lt"/>
              </a:rPr>
              <a:t>以习近平同志为核心的党中央，带领全党全国各族人民进行伟大斗争、建设伟大工程、推进伟大事业、实现伟大梦想，形成了习近平新时代中国特色社会主义思想。在以习近平同志为核心的党中央坚强领导下，党和国家事业取得历史性成就、发生历史性变革，</a:t>
            </a:r>
            <a:r>
              <a:rPr lang="zh-CN" altLang="en-US" sz="2000" b="1" kern="0" dirty="0">
                <a:solidFill>
                  <a:srgbClr val="FF0000"/>
                </a:solidFill>
                <a:cs typeface="+mn-ea"/>
                <a:sym typeface="+mn-lt"/>
              </a:rPr>
              <a:t>中国特色社会主义进入了新时代。</a:t>
            </a:r>
            <a:endParaRPr lang="en-US" altLang="zh-CN" sz="2000" b="1" kern="0" dirty="0">
              <a:solidFill>
                <a:srgbClr val="FF0000"/>
              </a:solidFill>
              <a:cs typeface="+mn-ea"/>
              <a:sym typeface="+mn-lt"/>
            </a:endParaRPr>
          </a:p>
        </p:txBody>
      </p:sp>
      <p:grpSp>
        <p:nvGrpSpPr>
          <p:cNvPr id="12" name="组合 11"/>
          <p:cNvGrpSpPr/>
          <p:nvPr/>
        </p:nvGrpSpPr>
        <p:grpSpPr>
          <a:xfrm>
            <a:off x="446886" y="202627"/>
            <a:ext cx="6750757" cy="1090737"/>
            <a:chOff x="446886" y="202627"/>
            <a:chExt cx="6750757" cy="1090737"/>
          </a:xfrm>
        </p:grpSpPr>
        <p:sp>
          <p:nvSpPr>
            <p:cNvPr id="13" name="矩形: 圆角 12"/>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14" name="图片 13"/>
            <p:cNvPicPr>
              <a:picLocks noChangeAspect="1"/>
            </p:cNvPicPr>
            <p:nvPr/>
          </p:nvPicPr>
          <p:blipFill>
            <a:blip r:embed="rId1" cstate="screen"/>
            <a:stretch>
              <a:fillRect/>
            </a:stretch>
          </p:blipFill>
          <p:spPr>
            <a:xfrm>
              <a:off x="525472" y="202627"/>
              <a:ext cx="1090737" cy="1090737"/>
            </a:xfrm>
            <a:prstGeom prst="rect">
              <a:avLst/>
            </a:prstGeom>
          </p:spPr>
        </p:pic>
        <p:sp>
          <p:nvSpPr>
            <p:cNvPr id="15" name="文本框 14"/>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p:tgtEl>
                                          <p:spTgt spid="5"/>
                                        </p:tgtEl>
                                        <p:attrNameLst>
                                          <p:attrName>ppt_x</p:attrName>
                                        </p:attrNameLst>
                                      </p:cBhvr>
                                      <p:tavLst>
                                        <p:tav tm="0">
                                          <p:val>
                                            <p:strVal val="#ppt_x-#ppt_w*1.125000"/>
                                          </p:val>
                                        </p:tav>
                                        <p:tav tm="100000">
                                          <p:val>
                                            <p:strVal val="#ppt_x"/>
                                          </p:val>
                                        </p:tav>
                                      </p:tavLst>
                                    </p:anim>
                                    <p:animEffect transition="in" filter="wipe(right)">
                                      <p:cBhvr>
                                        <p:cTn id="13" dur="750"/>
                                        <p:tgtEl>
                                          <p:spTgt spid="5"/>
                                        </p:tgtEl>
                                      </p:cBhvr>
                                    </p:animEffect>
                                  </p:childTnLst>
                                </p:cTn>
                              </p:par>
                              <p:par>
                                <p:cTn id="14" presetID="1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p:tgtEl>
                                          <p:spTgt spid="6"/>
                                        </p:tgtEl>
                                        <p:attrNameLst>
                                          <p:attrName>ppt_x</p:attrName>
                                        </p:attrNameLst>
                                      </p:cBhvr>
                                      <p:tavLst>
                                        <p:tav tm="0">
                                          <p:val>
                                            <p:strVal val="#ppt_x+#ppt_w*1.125000"/>
                                          </p:val>
                                        </p:tav>
                                        <p:tav tm="100000">
                                          <p:val>
                                            <p:strVal val="#ppt_x"/>
                                          </p:val>
                                        </p:tav>
                                      </p:tavLst>
                                    </p:anim>
                                    <p:animEffect transition="in" filter="wipe(left)">
                                      <p:cBhvr>
                                        <p:cTn id="17" dur="750"/>
                                        <p:tgtEl>
                                          <p:spTgt spid="6"/>
                                        </p:tgtEl>
                                      </p:cBhvr>
                                    </p:animEffect>
                                  </p:childTnLst>
                                </p:cTn>
                              </p:par>
                            </p:childTnLst>
                          </p:cTn>
                        </p:par>
                        <p:par>
                          <p:cTn id="18" fill="hold">
                            <p:stCondLst>
                              <p:cond delay="2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by="(-#ppt_w*2)" calcmode="lin" valueType="num">
                                      <p:cBhvr rctx="PPT">
                                        <p:cTn id="21" dur="250" autoRev="1" fill="hold">
                                          <p:stCondLst>
                                            <p:cond delay="0"/>
                                          </p:stCondLst>
                                        </p:cTn>
                                        <p:tgtEl>
                                          <p:spTgt spid="7"/>
                                        </p:tgtEl>
                                        <p:attrNameLst>
                                          <p:attrName>ppt_w</p:attrName>
                                        </p:attrNameLst>
                                      </p:cBhvr>
                                    </p:anim>
                                    <p:anim by="(#ppt_w*0.50)" calcmode="lin" valueType="num">
                                      <p:cBhvr>
                                        <p:cTn id="22" dur="250" decel="50000" autoRev="1" fill="hold">
                                          <p:stCondLst>
                                            <p:cond delay="0"/>
                                          </p:stCondLst>
                                        </p:cTn>
                                        <p:tgtEl>
                                          <p:spTgt spid="7"/>
                                        </p:tgtEl>
                                        <p:attrNameLst>
                                          <p:attrName>ppt_x</p:attrName>
                                        </p:attrNameLst>
                                      </p:cBhvr>
                                    </p:anim>
                                    <p:anim from="(-#ppt_h/2)" to="(#ppt_y)" calcmode="lin" valueType="num">
                                      <p:cBhvr>
                                        <p:cTn id="23" dur="500" fill="hold">
                                          <p:stCondLst>
                                            <p:cond delay="0"/>
                                          </p:stCondLst>
                                        </p:cTn>
                                        <p:tgtEl>
                                          <p:spTgt spid="7"/>
                                        </p:tgtEl>
                                        <p:attrNameLst>
                                          <p:attrName>ppt_y</p:attrName>
                                        </p:attrNameLst>
                                      </p:cBhvr>
                                    </p:anim>
                                    <p:animRot by="21600000">
                                      <p:cBhvr>
                                        <p:cTn id="24" dur="500" fill="hold">
                                          <p:stCondLst>
                                            <p:cond delay="0"/>
                                          </p:stCondLst>
                                        </p:cTn>
                                        <p:tgtEl>
                                          <p:spTgt spid="7"/>
                                        </p:tgtEl>
                                        <p:attrNameLst>
                                          <p:attrName>r</p:attrName>
                                        </p:attrNameLst>
                                      </p:cBhvr>
                                    </p:animRot>
                                  </p:childTnLst>
                                </p:cTn>
                              </p:par>
                            </p:childTnLst>
                          </p:cTn>
                        </p:par>
                        <p:par>
                          <p:cTn id="25" fill="hold">
                            <p:stCondLst>
                              <p:cond delay="1549"/>
                            </p:stCondLst>
                            <p:childTnLst>
                              <p:par>
                                <p:cTn id="26" presetID="2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edge">
                                      <p:cBhvr>
                                        <p:cTn id="28" dur="1000"/>
                                        <p:tgtEl>
                                          <p:spTgt spid="8"/>
                                        </p:tgtEl>
                                      </p:cBhvr>
                                    </p:animEffect>
                                  </p:childTnLst>
                                </p:cTn>
                              </p:par>
                            </p:childTnLst>
                          </p:cTn>
                        </p:par>
                        <p:par>
                          <p:cTn id="29" fill="hold">
                            <p:stCondLst>
                              <p:cond delay="2549"/>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6" grpId="0" animBg="1"/>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5085" y="-27811"/>
            <a:ext cx="13070840" cy="6875016"/>
            <a:chOff x="-45085" y="-27811"/>
            <a:chExt cx="13070840" cy="6875016"/>
          </a:xfrm>
        </p:grpSpPr>
        <p:pic>
          <p:nvPicPr>
            <p:cNvPr id="27" name="图片 26"/>
            <p:cNvPicPr>
              <a:picLocks noChangeAspect="1"/>
            </p:cNvPicPr>
            <p:nvPr/>
          </p:nvPicPr>
          <p:blipFill>
            <a:blip r:embed="rId1"/>
            <a:stretch>
              <a:fillRect/>
            </a:stretch>
          </p:blipFill>
          <p:spPr>
            <a:xfrm>
              <a:off x="-45085" y="5922010"/>
              <a:ext cx="13070840" cy="925195"/>
            </a:xfrm>
            <a:prstGeom prst="rect">
              <a:avLst/>
            </a:prstGeom>
          </p:spPr>
        </p:pic>
        <p:pic>
          <p:nvPicPr>
            <p:cNvPr id="30" name="图片 29"/>
            <p:cNvPicPr>
              <a:picLocks noChangeAspect="1"/>
            </p:cNvPicPr>
            <p:nvPr/>
          </p:nvPicPr>
          <p:blipFill>
            <a:blip r:embed="rId2" cstate="screen"/>
            <a:stretch>
              <a:fillRect/>
            </a:stretch>
          </p:blipFill>
          <p:spPr>
            <a:xfrm>
              <a:off x="-45085" y="-27811"/>
              <a:ext cx="6196023" cy="1873217"/>
            </a:xfrm>
            <a:prstGeom prst="rect">
              <a:avLst/>
            </a:prstGeom>
          </p:spPr>
        </p:pic>
      </p:grpSp>
      <p:pic>
        <p:nvPicPr>
          <p:cNvPr id="20" name="图片 19"/>
          <p:cNvPicPr>
            <a:picLocks noChangeAspect="1"/>
          </p:cNvPicPr>
          <p:nvPr/>
        </p:nvPicPr>
        <p:blipFill>
          <a:blip r:embed="rId3" cstate="screen"/>
          <a:stretch>
            <a:fillRect/>
          </a:stretch>
        </p:blipFill>
        <p:spPr>
          <a:xfrm>
            <a:off x="2900785" y="1598140"/>
            <a:ext cx="1354656" cy="474021"/>
          </a:xfrm>
          <a:prstGeom prst="rect">
            <a:avLst/>
          </a:prstGeom>
        </p:spPr>
      </p:pic>
      <p:pic>
        <p:nvPicPr>
          <p:cNvPr id="28" name="图片 27"/>
          <p:cNvPicPr>
            <a:picLocks noChangeAspect="1"/>
          </p:cNvPicPr>
          <p:nvPr/>
        </p:nvPicPr>
        <p:blipFill>
          <a:blip r:embed="rId4" cstate="screen"/>
          <a:stretch>
            <a:fillRect/>
          </a:stretch>
        </p:blipFill>
        <p:spPr>
          <a:xfrm>
            <a:off x="9291215" y="782804"/>
            <a:ext cx="2309759" cy="1258938"/>
          </a:xfrm>
          <a:prstGeom prst="rect">
            <a:avLst/>
          </a:prstGeom>
        </p:spPr>
      </p:pic>
      <p:grpSp>
        <p:nvGrpSpPr>
          <p:cNvPr id="55" name="组合 54"/>
          <p:cNvGrpSpPr/>
          <p:nvPr/>
        </p:nvGrpSpPr>
        <p:grpSpPr>
          <a:xfrm>
            <a:off x="5123084" y="4096431"/>
            <a:ext cx="1945832" cy="302884"/>
            <a:chOff x="5120943" y="4427470"/>
            <a:chExt cx="1945832" cy="302884"/>
          </a:xfrm>
        </p:grpSpPr>
        <p:pic>
          <p:nvPicPr>
            <p:cNvPr id="35" name="图片 34"/>
            <p:cNvPicPr>
              <a:picLocks noChangeAspect="1"/>
            </p:cNvPicPr>
            <p:nvPr/>
          </p:nvPicPr>
          <p:blipFill>
            <a:blip r:embed="rId5" cstate="screen"/>
            <a:stretch>
              <a:fillRect/>
            </a:stretch>
          </p:blipFill>
          <p:spPr>
            <a:xfrm>
              <a:off x="5929312" y="4427470"/>
              <a:ext cx="333376" cy="302884"/>
            </a:xfrm>
            <a:prstGeom prst="rect">
              <a:avLst/>
            </a:prstGeom>
          </p:spPr>
        </p:pic>
        <p:pic>
          <p:nvPicPr>
            <p:cNvPr id="38" name="图片 37"/>
            <p:cNvPicPr>
              <a:picLocks noChangeAspect="1"/>
            </p:cNvPicPr>
            <p:nvPr/>
          </p:nvPicPr>
          <p:blipFill>
            <a:blip r:embed="rId6" cstate="screen"/>
            <a:stretch>
              <a:fillRect/>
            </a:stretch>
          </p:blipFill>
          <p:spPr>
            <a:xfrm>
              <a:off x="5700740" y="4512469"/>
              <a:ext cx="146264" cy="132886"/>
            </a:xfrm>
            <a:prstGeom prst="rect">
              <a:avLst/>
            </a:prstGeom>
          </p:spPr>
        </p:pic>
        <p:pic>
          <p:nvPicPr>
            <p:cNvPr id="39" name="图片 38"/>
            <p:cNvPicPr>
              <a:picLocks noChangeAspect="1"/>
            </p:cNvPicPr>
            <p:nvPr/>
          </p:nvPicPr>
          <p:blipFill>
            <a:blip r:embed="rId6" cstate="screen"/>
            <a:stretch>
              <a:fillRect/>
            </a:stretch>
          </p:blipFill>
          <p:spPr>
            <a:xfrm>
              <a:off x="5415124" y="4512469"/>
              <a:ext cx="146264" cy="132886"/>
            </a:xfrm>
            <a:prstGeom prst="rect">
              <a:avLst/>
            </a:prstGeom>
          </p:spPr>
        </p:pic>
        <p:pic>
          <p:nvPicPr>
            <p:cNvPr id="40" name="图片 39"/>
            <p:cNvPicPr>
              <a:picLocks noChangeAspect="1"/>
            </p:cNvPicPr>
            <p:nvPr/>
          </p:nvPicPr>
          <p:blipFill>
            <a:blip r:embed="rId6" cstate="screen"/>
            <a:stretch>
              <a:fillRect/>
            </a:stretch>
          </p:blipFill>
          <p:spPr>
            <a:xfrm>
              <a:off x="5410841" y="4512469"/>
              <a:ext cx="146264" cy="132886"/>
            </a:xfrm>
            <a:prstGeom prst="rect">
              <a:avLst/>
            </a:prstGeom>
          </p:spPr>
        </p:pic>
        <p:pic>
          <p:nvPicPr>
            <p:cNvPr id="41" name="图片 40"/>
            <p:cNvPicPr>
              <a:picLocks noChangeAspect="1"/>
            </p:cNvPicPr>
            <p:nvPr/>
          </p:nvPicPr>
          <p:blipFill>
            <a:blip r:embed="rId6" cstate="screen"/>
            <a:stretch>
              <a:fillRect/>
            </a:stretch>
          </p:blipFill>
          <p:spPr>
            <a:xfrm>
              <a:off x="5120943" y="4512469"/>
              <a:ext cx="146264" cy="132886"/>
            </a:xfrm>
            <a:prstGeom prst="rect">
              <a:avLst/>
            </a:prstGeom>
          </p:spPr>
        </p:pic>
        <p:pic>
          <p:nvPicPr>
            <p:cNvPr id="42" name="图片 41"/>
            <p:cNvPicPr>
              <a:picLocks noChangeAspect="1"/>
            </p:cNvPicPr>
            <p:nvPr/>
          </p:nvPicPr>
          <p:blipFill>
            <a:blip r:embed="rId6" cstate="screen"/>
            <a:stretch>
              <a:fillRect/>
            </a:stretch>
          </p:blipFill>
          <p:spPr>
            <a:xfrm>
              <a:off x="6920511" y="4512469"/>
              <a:ext cx="146264" cy="132886"/>
            </a:xfrm>
            <a:prstGeom prst="rect">
              <a:avLst/>
            </a:prstGeom>
          </p:spPr>
        </p:pic>
        <p:pic>
          <p:nvPicPr>
            <p:cNvPr id="43" name="图片 42"/>
            <p:cNvPicPr>
              <a:picLocks noChangeAspect="1"/>
            </p:cNvPicPr>
            <p:nvPr/>
          </p:nvPicPr>
          <p:blipFill>
            <a:blip r:embed="rId6" cstate="screen"/>
            <a:stretch>
              <a:fillRect/>
            </a:stretch>
          </p:blipFill>
          <p:spPr>
            <a:xfrm>
              <a:off x="6630612" y="4512469"/>
              <a:ext cx="146264" cy="132886"/>
            </a:xfrm>
            <a:prstGeom prst="rect">
              <a:avLst/>
            </a:prstGeom>
          </p:spPr>
        </p:pic>
        <p:pic>
          <p:nvPicPr>
            <p:cNvPr id="44" name="图片 43"/>
            <p:cNvPicPr>
              <a:picLocks noChangeAspect="1"/>
            </p:cNvPicPr>
            <p:nvPr/>
          </p:nvPicPr>
          <p:blipFill>
            <a:blip r:embed="rId6" cstate="screen"/>
            <a:stretch>
              <a:fillRect/>
            </a:stretch>
          </p:blipFill>
          <p:spPr>
            <a:xfrm>
              <a:off x="6340714" y="4512469"/>
              <a:ext cx="146264" cy="132886"/>
            </a:xfrm>
            <a:prstGeom prst="rect">
              <a:avLst/>
            </a:prstGeom>
          </p:spPr>
        </p:pic>
      </p:grpSp>
      <p:sp>
        <p:nvSpPr>
          <p:cNvPr id="2" name="矩形 1"/>
          <p:cNvSpPr/>
          <p:nvPr/>
        </p:nvSpPr>
        <p:spPr>
          <a:xfrm>
            <a:off x="2042648" y="2735926"/>
            <a:ext cx="8106707" cy="1200329"/>
          </a:xfrm>
          <a:prstGeom prst="rect">
            <a:avLst/>
          </a:prstGeom>
        </p:spPr>
        <p:txBody>
          <a:bodyPr wrap="none">
            <a:spAutoFit/>
          </a:bodyPr>
          <a:lstStyle/>
          <a:p>
            <a:pPr algn="ctr"/>
            <a:r>
              <a:rPr lang="en-US" altLang="zh-CN" sz="7200" b="1" spc="300" dirty="0">
                <a:solidFill>
                  <a:srgbClr val="D6000A"/>
                </a:solidFill>
                <a:cs typeface="+mn-ea"/>
                <a:sym typeface="+mn-lt"/>
              </a:rPr>
              <a:t>70</a:t>
            </a:r>
            <a:r>
              <a:rPr lang="zh-CN" altLang="en-US" sz="7200" b="1" spc="300" dirty="0">
                <a:solidFill>
                  <a:srgbClr val="D6000A"/>
                </a:solidFill>
                <a:cs typeface="+mn-ea"/>
                <a:sym typeface="+mn-lt"/>
              </a:rPr>
              <a:t>年来的伟大奇迹</a:t>
            </a:r>
            <a:endParaRPr lang="zh-CN" altLang="en-US" sz="7200" b="1" spc="300" dirty="0">
              <a:solidFill>
                <a:srgbClr val="D6000A"/>
              </a:solidFill>
              <a:cs typeface="+mn-ea"/>
              <a:sym typeface="+mn-lt"/>
            </a:endParaRPr>
          </a:p>
        </p:txBody>
      </p:sp>
      <p:sp>
        <p:nvSpPr>
          <p:cNvPr id="32" name="矩形: 圆角 31"/>
          <p:cNvSpPr/>
          <p:nvPr/>
        </p:nvSpPr>
        <p:spPr>
          <a:xfrm>
            <a:off x="4816118" y="1568059"/>
            <a:ext cx="2559764" cy="903387"/>
          </a:xfrm>
          <a:prstGeom prst="roundRect">
            <a:avLst>
              <a:gd name="adj" fmla="val 26432"/>
            </a:avLst>
          </a:prstGeom>
          <a:solidFill>
            <a:srgbClr val="D6000A"/>
          </a:solidFill>
        </p:spPr>
        <p:txBody>
          <a:bodyPr wrap="none">
            <a:spAutoFit/>
          </a:bodyPr>
          <a:lstStyle/>
          <a:p>
            <a:pPr algn="ctr"/>
            <a:r>
              <a:rPr lang="zh-CN" altLang="en-US" sz="4400" dirty="0">
                <a:solidFill>
                  <a:schemeClr val="bg1"/>
                </a:solidFill>
                <a:cs typeface="+mn-ea"/>
                <a:sym typeface="+mn-lt"/>
              </a:rPr>
              <a:t>第三部分</a:t>
            </a:r>
            <a:endParaRPr lang="zh-CN" altLang="en-US" sz="4400" dirty="0">
              <a:solidFill>
                <a:schemeClr val="bg1"/>
              </a:solidFill>
              <a:cs typeface="+mn-ea"/>
              <a:sym typeface="+mn-lt"/>
            </a:endParaRPr>
          </a:p>
        </p:txBody>
      </p:sp>
      <p:sp>
        <p:nvSpPr>
          <p:cNvPr id="33" name="文本框 32"/>
          <p:cNvSpPr txBox="1"/>
          <p:nvPr/>
        </p:nvSpPr>
        <p:spPr>
          <a:xfrm>
            <a:off x="3532909" y="4423626"/>
            <a:ext cx="5126182" cy="369332"/>
          </a:xfrm>
          <a:prstGeom prst="rect">
            <a:avLst/>
          </a:prstGeom>
          <a:noFill/>
        </p:spPr>
        <p:txBody>
          <a:bodyPr wrap="square" rtlCol="0">
            <a:spAutoFit/>
          </a:bodyPr>
          <a:lstStyle/>
          <a:p>
            <a:pPr algn="ctr"/>
            <a:r>
              <a:rPr lang="zh-CN" altLang="en-US" b="1" dirty="0">
                <a:solidFill>
                  <a:schemeClr val="tx1">
                    <a:lumMod val="85000"/>
                    <a:lumOff val="15000"/>
                  </a:schemeClr>
                </a:solidFill>
                <a:cs typeface="+mn-ea"/>
                <a:sym typeface="+mn-lt"/>
              </a:rPr>
              <a:t>热烈庆祝中华人民共和国成立</a:t>
            </a:r>
            <a:r>
              <a:rPr lang="en-US" altLang="zh-CN" b="1" dirty="0">
                <a:solidFill>
                  <a:schemeClr val="tx1">
                    <a:lumMod val="85000"/>
                    <a:lumOff val="15000"/>
                  </a:schemeClr>
                </a:solidFill>
                <a:cs typeface="+mn-ea"/>
                <a:sym typeface="+mn-lt"/>
              </a:rPr>
              <a:t>70</a:t>
            </a:r>
            <a:r>
              <a:rPr lang="zh-CN" altLang="en-US" b="1" dirty="0">
                <a:solidFill>
                  <a:schemeClr val="tx1">
                    <a:lumMod val="85000"/>
                    <a:lumOff val="15000"/>
                  </a:schemeClr>
                </a:solidFill>
                <a:cs typeface="+mn-ea"/>
                <a:sym typeface="+mn-lt"/>
              </a:rPr>
              <a:t>周年</a:t>
            </a:r>
            <a:endParaRPr lang="zh-CN" altLang="en-US" b="1" dirty="0">
              <a:solidFill>
                <a:schemeClr val="tx1">
                  <a:lumMod val="85000"/>
                  <a:lumOff val="15000"/>
                </a:schemeClr>
              </a:solidFill>
              <a:cs typeface="+mn-ea"/>
              <a:sym typeface="+mn-lt"/>
            </a:endParaRPr>
          </a:p>
        </p:txBody>
      </p:sp>
      <p:pic>
        <p:nvPicPr>
          <p:cNvPr id="21" name="图片 20"/>
          <p:cNvPicPr>
            <a:picLocks noChangeAspect="1"/>
          </p:cNvPicPr>
          <p:nvPr/>
        </p:nvPicPr>
        <p:blipFill>
          <a:blip r:embed="rId7" cstate="screen"/>
          <a:stretch>
            <a:fillRect/>
          </a:stretch>
        </p:blipFill>
        <p:spPr>
          <a:xfrm>
            <a:off x="9772831" y="4032606"/>
            <a:ext cx="2419169" cy="28253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strVal val="4/3*#ppt_w"/>
                                          </p:val>
                                        </p:tav>
                                        <p:tav tm="100000">
                                          <p:val>
                                            <p:strVal val="#ppt_w"/>
                                          </p:val>
                                        </p:tav>
                                      </p:tavLst>
                                    </p:anim>
                                    <p:anim calcmode="lin" valueType="num">
                                      <p:cBhvr>
                                        <p:cTn id="8" dur="500" fill="hold"/>
                                        <p:tgtEl>
                                          <p:spTgt spid="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399"/>
                            </p:stCondLst>
                            <p:childTnLst>
                              <p:par>
                                <p:cTn id="14" presetID="26" presetClass="emph" presetSubtype="0" fill="hold" grpId="1" nodeType="afterEffect">
                                  <p:stCondLst>
                                    <p:cond delay="0"/>
                                  </p:stCondLst>
                                  <p:iterate type="lt">
                                    <p:tmPct val="10000"/>
                                  </p:iterate>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2299"/>
                            </p:stCondLst>
                            <p:childTnLst>
                              <p:par>
                                <p:cTn id="18" presetID="16" presetClass="entr" presetSubtype="21"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barn(inVertical)">
                                      <p:cBhvr>
                                        <p:cTn id="20" dur="500"/>
                                        <p:tgtEl>
                                          <p:spTgt spid="55"/>
                                        </p:tgtEl>
                                      </p:cBhvr>
                                    </p:animEffect>
                                  </p:childTnLst>
                                </p:cTn>
                              </p:par>
                            </p:childTnLst>
                          </p:cTn>
                        </p:par>
                        <p:par>
                          <p:cTn id="21" fill="hold">
                            <p:stCondLst>
                              <p:cond delay="2799"/>
                            </p:stCondLst>
                            <p:childTnLst>
                              <p:par>
                                <p:cTn id="22" presetID="42"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250"/>
                                        <p:tgtEl>
                                          <p:spTgt spid="33"/>
                                        </p:tgtEl>
                                      </p:cBhvr>
                                    </p:animEffect>
                                    <p:anim calcmode="lin" valueType="num">
                                      <p:cBhvr>
                                        <p:cTn id="25" dur="250" fill="hold"/>
                                        <p:tgtEl>
                                          <p:spTgt spid="33"/>
                                        </p:tgtEl>
                                        <p:attrNameLst>
                                          <p:attrName>ppt_x</p:attrName>
                                        </p:attrNameLst>
                                      </p:cBhvr>
                                      <p:tavLst>
                                        <p:tav tm="0">
                                          <p:val>
                                            <p:strVal val="#ppt_x"/>
                                          </p:val>
                                        </p:tav>
                                        <p:tav tm="100000">
                                          <p:val>
                                            <p:strVal val="#ppt_x"/>
                                          </p:val>
                                        </p:tav>
                                      </p:tavLst>
                                    </p:anim>
                                    <p:anim calcmode="lin" valueType="num">
                                      <p:cBhvr>
                                        <p:cTn id="26" dur="25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3449"/>
                            </p:stCondLst>
                            <p:childTnLst>
                              <p:par>
                                <p:cTn id="28" presetID="53" presetClass="entr" presetSubtype="16"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2" grpId="0" animBg="1"/>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65695" y="1682735"/>
            <a:ext cx="9660610" cy="2123658"/>
          </a:xfrm>
          <a:prstGeom prst="rect">
            <a:avLst/>
          </a:prstGeom>
        </p:spPr>
        <p:txBody>
          <a:bodyPr wrap="square">
            <a:spAutoFit/>
          </a:bodyPr>
          <a:lstStyle/>
          <a:p>
            <a:pPr algn="ctr"/>
            <a:r>
              <a:rPr lang="zh-CN" altLang="en-US" sz="6600" b="1" dirty="0">
                <a:solidFill>
                  <a:srgbClr val="D6000A"/>
                </a:solidFill>
                <a:cs typeface="+mn-ea"/>
                <a:sym typeface="+mn-lt"/>
              </a:rPr>
              <a:t>伟大的历史</a:t>
            </a:r>
            <a:endParaRPr lang="en-US" altLang="zh-CN" sz="6600" b="1" dirty="0">
              <a:solidFill>
                <a:srgbClr val="D6000A"/>
              </a:solidFill>
              <a:cs typeface="+mn-ea"/>
              <a:sym typeface="+mn-lt"/>
            </a:endParaRPr>
          </a:p>
          <a:p>
            <a:pPr algn="ctr"/>
            <a:r>
              <a:rPr lang="zh-CN" altLang="en-US" sz="6600" b="1" dirty="0">
                <a:solidFill>
                  <a:srgbClr val="D6000A"/>
                </a:solidFill>
                <a:cs typeface="+mn-ea"/>
                <a:sym typeface="+mn-lt"/>
              </a:rPr>
              <a:t>创造伟大的奇迹</a:t>
            </a:r>
            <a:endParaRPr lang="zh-CN" altLang="en-US" sz="6600" b="1" dirty="0">
              <a:solidFill>
                <a:srgbClr val="D6000A"/>
              </a:solidFill>
              <a:cs typeface="+mn-ea"/>
              <a:sym typeface="+mn-lt"/>
            </a:endParaRPr>
          </a:p>
        </p:txBody>
      </p:sp>
      <p:sp>
        <p:nvSpPr>
          <p:cNvPr id="6" name="矩形 5"/>
          <p:cNvSpPr/>
          <p:nvPr/>
        </p:nvSpPr>
        <p:spPr>
          <a:xfrm>
            <a:off x="1265695" y="4601582"/>
            <a:ext cx="9660610" cy="565604"/>
          </a:xfrm>
          <a:prstGeom prst="rect">
            <a:avLst/>
          </a:prstGeom>
        </p:spPr>
        <p:txBody>
          <a:bodyPr wrap="square">
            <a:spAutoFit/>
          </a:bodyPr>
          <a:lstStyle/>
          <a:p>
            <a:pPr algn="ctr">
              <a:lnSpc>
                <a:spcPct val="120000"/>
              </a:lnSpc>
            </a:pPr>
            <a:r>
              <a:rPr lang="zh-CN" altLang="en-US" sz="2800" b="1" dirty="0">
                <a:cs typeface="+mn-ea"/>
                <a:sym typeface="+mn-lt"/>
              </a:rPr>
              <a:t>新中国</a:t>
            </a:r>
            <a:r>
              <a:rPr lang="en-US" altLang="zh-CN" sz="2800" b="1" dirty="0">
                <a:cs typeface="+mn-ea"/>
                <a:sym typeface="+mn-lt"/>
              </a:rPr>
              <a:t>70</a:t>
            </a:r>
            <a:r>
              <a:rPr lang="zh-CN" altLang="en-US" sz="2800" b="1" dirty="0">
                <a:cs typeface="+mn-ea"/>
                <a:sym typeface="+mn-lt"/>
              </a:rPr>
              <a:t>年，我们创造了人类历史上前所未有的发展奇迹</a:t>
            </a:r>
            <a:endParaRPr lang="zh-CN" altLang="en-US" sz="2800" b="1" dirty="0">
              <a:cs typeface="+mn-ea"/>
              <a:sym typeface="+mn-lt"/>
            </a:endParaRPr>
          </a:p>
        </p:txBody>
      </p:sp>
      <p:grpSp>
        <p:nvGrpSpPr>
          <p:cNvPr id="9" name="组合 8"/>
          <p:cNvGrpSpPr/>
          <p:nvPr/>
        </p:nvGrpSpPr>
        <p:grpSpPr>
          <a:xfrm>
            <a:off x="5223333" y="3929225"/>
            <a:ext cx="1745334" cy="672358"/>
            <a:chOff x="5700740" y="4427470"/>
            <a:chExt cx="786238" cy="302884"/>
          </a:xfrm>
        </p:grpSpPr>
        <p:pic>
          <p:nvPicPr>
            <p:cNvPr id="10" name="图片 9"/>
            <p:cNvPicPr>
              <a:picLocks noChangeAspect="1"/>
            </p:cNvPicPr>
            <p:nvPr/>
          </p:nvPicPr>
          <p:blipFill>
            <a:blip r:embed="rId1" cstate="screen"/>
            <a:stretch>
              <a:fillRect/>
            </a:stretch>
          </p:blipFill>
          <p:spPr>
            <a:xfrm>
              <a:off x="5929312" y="4427470"/>
              <a:ext cx="333376" cy="302884"/>
            </a:xfrm>
            <a:prstGeom prst="rect">
              <a:avLst/>
            </a:prstGeom>
          </p:spPr>
        </p:pic>
        <p:pic>
          <p:nvPicPr>
            <p:cNvPr id="11" name="图片 10"/>
            <p:cNvPicPr>
              <a:picLocks noChangeAspect="1"/>
            </p:cNvPicPr>
            <p:nvPr/>
          </p:nvPicPr>
          <p:blipFill>
            <a:blip r:embed="rId2" cstate="screen"/>
            <a:stretch>
              <a:fillRect/>
            </a:stretch>
          </p:blipFill>
          <p:spPr>
            <a:xfrm>
              <a:off x="5700740" y="4512469"/>
              <a:ext cx="146264" cy="132886"/>
            </a:xfrm>
            <a:prstGeom prst="rect">
              <a:avLst/>
            </a:prstGeom>
          </p:spPr>
        </p:pic>
        <p:pic>
          <p:nvPicPr>
            <p:cNvPr id="17" name="图片 16"/>
            <p:cNvPicPr>
              <a:picLocks noChangeAspect="1"/>
            </p:cNvPicPr>
            <p:nvPr/>
          </p:nvPicPr>
          <p:blipFill>
            <a:blip r:embed="rId2" cstate="screen"/>
            <a:stretch>
              <a:fillRect/>
            </a:stretch>
          </p:blipFill>
          <p:spPr>
            <a:xfrm>
              <a:off x="6340714" y="4512469"/>
              <a:ext cx="146264" cy="132886"/>
            </a:xfrm>
            <a:prstGeom prst="rect">
              <a:avLst/>
            </a:prstGeom>
          </p:spPr>
        </p:pic>
      </p:grpSp>
      <p:cxnSp>
        <p:nvCxnSpPr>
          <p:cNvPr id="19" name="直接连接符 18"/>
          <p:cNvCxnSpPr/>
          <p:nvPr/>
        </p:nvCxnSpPr>
        <p:spPr>
          <a:xfrm>
            <a:off x="7225429" y="4201673"/>
            <a:ext cx="3592388"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495690" y="4201673"/>
            <a:ext cx="3592388"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46886" y="202627"/>
            <a:ext cx="6750757" cy="1090737"/>
            <a:chOff x="446886" y="202627"/>
            <a:chExt cx="6750757" cy="1090737"/>
          </a:xfrm>
        </p:grpSpPr>
        <p:sp>
          <p:nvSpPr>
            <p:cNvPr id="21" name="矩形: 圆角 20"/>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22" name="图片 21"/>
            <p:cNvPicPr>
              <a:picLocks noChangeAspect="1"/>
            </p:cNvPicPr>
            <p:nvPr/>
          </p:nvPicPr>
          <p:blipFill>
            <a:blip r:embed="rId3" cstate="screen"/>
            <a:stretch>
              <a:fillRect/>
            </a:stretch>
          </p:blipFill>
          <p:spPr>
            <a:xfrm>
              <a:off x="525472" y="202627"/>
              <a:ext cx="1090737" cy="1090737"/>
            </a:xfrm>
            <a:prstGeom prst="rect">
              <a:avLst/>
            </a:prstGeom>
          </p:spPr>
        </p:pic>
        <p:sp>
          <p:nvSpPr>
            <p:cNvPr id="23" name="文本框 22"/>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年来的历史启示</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35" presetClass="path" presetSubtype="0" accel="50000" decel="50000" fill="hold" grpId="1" nodeType="withEffect">
                                  <p:stCondLst>
                                    <p:cond delay="0"/>
                                  </p:stCondLst>
                                  <p:childTnLst>
                                    <p:animMotion origin="layout" path="M 0 -1.48148E-6 L -0.41185 -1.48148E-6 " pathEditMode="relative" rAng="0" ptsTypes="AA">
                                      <p:cBhvr>
                                        <p:cTn id="16" dur="1000" spd="-100000" fill="hold"/>
                                        <p:tgtEl>
                                          <p:spTgt spid="5"/>
                                        </p:tgtEl>
                                        <p:attrNameLst>
                                          <p:attrName>ppt_x</p:attrName>
                                          <p:attrName>ppt_y</p:attrName>
                                        </p:attrNameLst>
                                      </p:cBhvr>
                                      <p:rCtr x="-20599" y="0"/>
                                    </p:animMotion>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250" fill="hold"/>
                                        <p:tgtEl>
                                          <p:spTgt spid="6"/>
                                        </p:tgtEl>
                                        <p:attrNameLst>
                                          <p:attrName>ppt_w</p:attrName>
                                        </p:attrNameLst>
                                      </p:cBhvr>
                                      <p:tavLst>
                                        <p:tav tm="0">
                                          <p:val>
                                            <p:fltVal val="0"/>
                                          </p:val>
                                        </p:tav>
                                        <p:tav tm="100000">
                                          <p:val>
                                            <p:strVal val="#ppt_w"/>
                                          </p:val>
                                        </p:tav>
                                      </p:tavLst>
                                    </p:anim>
                                    <p:anim calcmode="lin" valueType="num">
                                      <p:cBhvr>
                                        <p:cTn id="32" dur="250" fill="hold"/>
                                        <p:tgtEl>
                                          <p:spTgt spid="6"/>
                                        </p:tgtEl>
                                        <p:attrNameLst>
                                          <p:attrName>ppt_h</p:attrName>
                                        </p:attrNameLst>
                                      </p:cBhvr>
                                      <p:tavLst>
                                        <p:tav tm="0">
                                          <p:val>
                                            <p:fltVal val="0"/>
                                          </p:val>
                                        </p:tav>
                                        <p:tav tm="100000">
                                          <p:val>
                                            <p:strVal val="#ppt_h"/>
                                          </p:val>
                                        </p:tav>
                                      </p:tavLst>
                                    </p:anim>
                                    <p:animEffect transition="in" filter="fade">
                                      <p:cBhvr>
                                        <p:cTn id="33"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68057" y="1570004"/>
            <a:ext cx="6991329" cy="1422401"/>
          </a:xfrm>
          <a:prstGeom prst="rect">
            <a:avLst/>
          </a:prstGeom>
          <a:solidFill>
            <a:srgbClr val="D6000A"/>
          </a:solidFill>
          <a:ln w="28575" cap="flat" cmpd="sng" algn="ctr">
            <a:solidFill>
              <a:srgbClr val="D6000A"/>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914400">
              <a:defRPr/>
            </a:pPr>
            <a:endParaRPr lang="zh-CN" altLang="en-US" sz="5000" kern="0">
              <a:solidFill>
                <a:srgbClr val="FFF9EF"/>
              </a:solidFill>
              <a:cs typeface="+mn-ea"/>
              <a:sym typeface="+mn-lt"/>
            </a:endParaRPr>
          </a:p>
        </p:txBody>
      </p:sp>
      <p:sp>
        <p:nvSpPr>
          <p:cNvPr id="7" name="矩形 6"/>
          <p:cNvSpPr/>
          <p:nvPr/>
        </p:nvSpPr>
        <p:spPr>
          <a:xfrm>
            <a:off x="4176541" y="1732313"/>
            <a:ext cx="5694531" cy="1200329"/>
          </a:xfrm>
          <a:prstGeom prst="rect">
            <a:avLst/>
          </a:prstGeom>
        </p:spPr>
        <p:txBody>
          <a:bodyPr wrap="square">
            <a:spAutoFit/>
          </a:bodyPr>
          <a:lstStyle/>
          <a:p>
            <a:pPr defTabSz="914400"/>
            <a:r>
              <a:rPr lang="en-US" altLang="zh-CN" sz="3600" b="1" kern="0" dirty="0">
                <a:solidFill>
                  <a:srgbClr val="FFFDFB"/>
                </a:solidFill>
                <a:cs typeface="+mn-ea"/>
                <a:sym typeface="+mn-lt"/>
              </a:rPr>
              <a:t>70</a:t>
            </a:r>
            <a:r>
              <a:rPr lang="zh-CN" altLang="en-US" sz="3600" b="1" kern="0" dirty="0">
                <a:solidFill>
                  <a:srgbClr val="FFFDFB"/>
                </a:solidFill>
                <a:cs typeface="+mn-ea"/>
                <a:sym typeface="+mn-lt"/>
              </a:rPr>
              <a:t>年，我们创造了经济发展的伟大奇迹</a:t>
            </a:r>
            <a:endParaRPr lang="zh-CN" altLang="en-US" sz="3600" b="1" kern="0" dirty="0">
              <a:solidFill>
                <a:srgbClr val="FFFDFB"/>
              </a:solidFill>
              <a:cs typeface="+mn-ea"/>
              <a:sym typeface="+mn-lt"/>
            </a:endParaRPr>
          </a:p>
        </p:txBody>
      </p:sp>
      <p:sp>
        <p:nvSpPr>
          <p:cNvPr id="8" name="椭圆 7"/>
          <p:cNvSpPr/>
          <p:nvPr/>
        </p:nvSpPr>
        <p:spPr>
          <a:xfrm>
            <a:off x="9684563" y="1757329"/>
            <a:ext cx="1047750" cy="1047750"/>
          </a:xfrm>
          <a:prstGeom prst="ellipse">
            <a:avLst/>
          </a:prstGeom>
          <a:solidFill>
            <a:srgbClr val="FFFDFB"/>
          </a:solidFill>
          <a:ln w="12700" cap="flat" cmpd="sng" algn="ctr">
            <a:noFill/>
            <a:prstDash val="solid"/>
            <a:miter lim="800000"/>
          </a:ln>
          <a:effectLst/>
        </p:spPr>
        <p:txBody>
          <a:bodyPr rtlCol="0" anchor="ctr"/>
          <a:lstStyle/>
          <a:p>
            <a:pPr algn="ctr" defTabSz="914400">
              <a:defRPr/>
            </a:pPr>
            <a:r>
              <a:rPr lang="en-US" altLang="zh-CN" sz="7000" b="1" kern="0" dirty="0">
                <a:solidFill>
                  <a:srgbClr val="D6000A"/>
                </a:solidFill>
                <a:cs typeface="+mn-ea"/>
                <a:sym typeface="+mn-lt"/>
              </a:rPr>
              <a:t>1</a:t>
            </a:r>
            <a:endParaRPr lang="zh-CN" altLang="en-US" sz="7000" b="1" kern="0" dirty="0">
              <a:solidFill>
                <a:srgbClr val="D6000A"/>
              </a:solidFill>
              <a:cs typeface="+mn-ea"/>
              <a:sym typeface="+mn-lt"/>
            </a:endParaRPr>
          </a:p>
        </p:txBody>
      </p:sp>
      <p:pic>
        <p:nvPicPr>
          <p:cNvPr id="10" name="图片 9"/>
          <p:cNvPicPr>
            <a:picLocks noChangeAspect="1"/>
          </p:cNvPicPr>
          <p:nvPr/>
        </p:nvPicPr>
        <p:blipFill>
          <a:blip r:embed="rId1" cstate="screen"/>
          <a:stretch>
            <a:fillRect/>
          </a:stretch>
        </p:blipFill>
        <p:spPr>
          <a:xfrm flipH="1">
            <a:off x="1302323" y="1576353"/>
            <a:ext cx="2539384" cy="1414800"/>
          </a:xfrm>
          <a:prstGeom prst="rect">
            <a:avLst/>
          </a:prstGeom>
          <a:ln w="19050">
            <a:solidFill>
              <a:srgbClr val="D6000A"/>
            </a:solidFill>
          </a:ln>
        </p:spPr>
      </p:pic>
      <p:sp>
        <p:nvSpPr>
          <p:cNvPr id="11" name="矩形 10"/>
          <p:cNvSpPr/>
          <p:nvPr/>
        </p:nvSpPr>
        <p:spPr>
          <a:xfrm>
            <a:off x="2927350" y="3253905"/>
            <a:ext cx="7555927" cy="787523"/>
          </a:xfrm>
          <a:prstGeom prst="rect">
            <a:avLst/>
          </a:prstGeom>
        </p:spPr>
        <p:txBody>
          <a:bodyPr wrap="square">
            <a:spAutoFit/>
          </a:bodyPr>
          <a:lstStyle/>
          <a:p>
            <a:pPr marL="285750" indent="-285750" algn="just" defTabSz="914400">
              <a:lnSpc>
                <a:spcPct val="150000"/>
              </a:lnSpc>
              <a:buFont typeface="Arial" panose="020B0604020202020204" pitchFamily="34" charset="0"/>
              <a:buChar char="•"/>
              <a:defRPr/>
            </a:pPr>
            <a:r>
              <a:rPr lang="zh-CN" altLang="en-US" sz="1600" b="1" kern="100" dirty="0">
                <a:cs typeface="+mn-ea"/>
                <a:sym typeface="+mn-lt"/>
              </a:rPr>
              <a:t>新中国成立后，我们在不长的时间里建立起独立的比较完整的工业体系和国民经济体系。</a:t>
            </a:r>
            <a:endParaRPr lang="zh-CN" altLang="zh-CN" sz="1600" b="1" kern="100" dirty="0">
              <a:cs typeface="+mn-ea"/>
              <a:sym typeface="+mn-lt"/>
            </a:endParaRPr>
          </a:p>
        </p:txBody>
      </p:sp>
      <p:sp>
        <p:nvSpPr>
          <p:cNvPr id="12" name="矩形 11"/>
          <p:cNvSpPr/>
          <p:nvPr/>
        </p:nvSpPr>
        <p:spPr>
          <a:xfrm>
            <a:off x="2927350" y="4179868"/>
            <a:ext cx="7555927" cy="787523"/>
          </a:xfrm>
          <a:prstGeom prst="rect">
            <a:avLst/>
          </a:prstGeom>
        </p:spPr>
        <p:txBody>
          <a:bodyPr wrap="square">
            <a:spAutoFit/>
          </a:bodyPr>
          <a:lstStyle/>
          <a:p>
            <a:pPr marL="285750" indent="-285750" algn="just" defTabSz="914400">
              <a:lnSpc>
                <a:spcPct val="150000"/>
              </a:lnSpc>
              <a:buFont typeface="Arial" panose="020B0604020202020204" pitchFamily="34" charset="0"/>
              <a:buChar char="•"/>
              <a:defRPr/>
            </a:pPr>
            <a:r>
              <a:rPr lang="zh-CN" altLang="en-US" sz="1600" b="1" kern="100" dirty="0">
                <a:cs typeface="+mn-ea"/>
                <a:sym typeface="+mn-lt"/>
              </a:rPr>
              <a:t>改革开放后，对内改革、对外开放的全面展开，充分释放了中国经济的活力，创造了人类经济发展史上罕见的中国速度。</a:t>
            </a:r>
            <a:endParaRPr lang="zh-CN" altLang="zh-CN" sz="1600" b="1" kern="100" dirty="0">
              <a:cs typeface="+mn-ea"/>
              <a:sym typeface="+mn-lt"/>
            </a:endParaRPr>
          </a:p>
        </p:txBody>
      </p:sp>
      <p:sp>
        <p:nvSpPr>
          <p:cNvPr id="13" name="矩形 12"/>
          <p:cNvSpPr/>
          <p:nvPr/>
        </p:nvSpPr>
        <p:spPr>
          <a:xfrm>
            <a:off x="2905956" y="5129418"/>
            <a:ext cx="7555927" cy="787523"/>
          </a:xfrm>
          <a:prstGeom prst="rect">
            <a:avLst/>
          </a:prstGeom>
        </p:spPr>
        <p:txBody>
          <a:bodyPr wrap="square">
            <a:spAutoFit/>
          </a:bodyPr>
          <a:lstStyle/>
          <a:p>
            <a:pPr marL="285750" indent="-285750" algn="just" defTabSz="914400">
              <a:lnSpc>
                <a:spcPct val="150000"/>
              </a:lnSpc>
              <a:buFont typeface="Arial" panose="020B0604020202020204" pitchFamily="34" charset="0"/>
              <a:buChar char="•"/>
              <a:defRPr/>
            </a:pPr>
            <a:r>
              <a:rPr lang="en-US" altLang="zh-CN" sz="1600" b="1" kern="100" dirty="0">
                <a:cs typeface="+mn-ea"/>
                <a:sym typeface="+mn-lt"/>
              </a:rPr>
              <a:t>2018</a:t>
            </a:r>
            <a:r>
              <a:rPr lang="zh-CN" altLang="en-US" sz="1600" b="1" kern="100" dirty="0">
                <a:cs typeface="+mn-ea"/>
                <a:sym typeface="+mn-lt"/>
              </a:rPr>
              <a:t>年，我国国内生产总值为</a:t>
            </a:r>
            <a:r>
              <a:rPr lang="en-US" altLang="zh-CN" sz="1600" b="1" kern="100" dirty="0">
                <a:solidFill>
                  <a:srgbClr val="FF0000"/>
                </a:solidFill>
                <a:cs typeface="+mn-ea"/>
                <a:sym typeface="+mn-lt"/>
              </a:rPr>
              <a:t>900309</a:t>
            </a:r>
            <a:r>
              <a:rPr lang="zh-CN" altLang="en-US" sz="1600" b="1" kern="100" dirty="0">
                <a:solidFill>
                  <a:srgbClr val="FF0000"/>
                </a:solidFill>
                <a:cs typeface="+mn-ea"/>
                <a:sym typeface="+mn-lt"/>
              </a:rPr>
              <a:t>亿元</a:t>
            </a:r>
            <a:r>
              <a:rPr lang="zh-CN" altLang="en-US" sz="1600" b="1" kern="100" dirty="0">
                <a:cs typeface="+mn-ea"/>
                <a:sym typeface="+mn-lt"/>
              </a:rPr>
              <a:t>，经济总量首次站上</a:t>
            </a:r>
            <a:r>
              <a:rPr lang="en-US" altLang="zh-CN" sz="1600" b="1" kern="100" dirty="0">
                <a:solidFill>
                  <a:srgbClr val="FF0000"/>
                </a:solidFill>
                <a:cs typeface="+mn-ea"/>
                <a:sym typeface="+mn-lt"/>
              </a:rPr>
              <a:t>90</a:t>
            </a:r>
            <a:r>
              <a:rPr lang="zh-CN" altLang="en-US" sz="1600" b="1" kern="100" dirty="0">
                <a:solidFill>
                  <a:srgbClr val="FF0000"/>
                </a:solidFill>
                <a:cs typeface="+mn-ea"/>
                <a:sym typeface="+mn-lt"/>
              </a:rPr>
              <a:t>万亿元</a:t>
            </a:r>
            <a:r>
              <a:rPr lang="zh-CN" altLang="en-US" sz="1600" b="1" kern="100" dirty="0">
                <a:cs typeface="+mn-ea"/>
                <a:sym typeface="+mn-lt"/>
              </a:rPr>
              <a:t>的历史新台阶，稳居世界第二位</a:t>
            </a:r>
            <a:endParaRPr lang="zh-CN" altLang="zh-CN" sz="1600" b="1" kern="100" dirty="0">
              <a:cs typeface="+mn-ea"/>
              <a:sym typeface="+mn-lt"/>
            </a:endParaRPr>
          </a:p>
        </p:txBody>
      </p:sp>
      <p:sp>
        <p:nvSpPr>
          <p:cNvPr id="14" name="箭头: 五边形 13"/>
          <p:cNvSpPr/>
          <p:nvPr/>
        </p:nvSpPr>
        <p:spPr>
          <a:xfrm>
            <a:off x="1708723" y="3429000"/>
            <a:ext cx="1002727" cy="579236"/>
          </a:xfrm>
          <a:prstGeom prst="homePlate">
            <a:avLst/>
          </a:prstGeom>
          <a:solidFill>
            <a:srgbClr val="D6000A"/>
          </a:solidFill>
          <a:ln>
            <a:solidFill>
              <a:srgbClr val="D6000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01</a:t>
            </a:r>
            <a:endParaRPr lang="zh-CN" altLang="en-US" sz="2000" dirty="0">
              <a:cs typeface="+mn-ea"/>
              <a:sym typeface="+mn-lt"/>
            </a:endParaRPr>
          </a:p>
        </p:txBody>
      </p:sp>
      <p:sp>
        <p:nvSpPr>
          <p:cNvPr id="15" name="箭头: 五边形 14"/>
          <p:cNvSpPr/>
          <p:nvPr/>
        </p:nvSpPr>
        <p:spPr>
          <a:xfrm>
            <a:off x="1708723" y="4327739"/>
            <a:ext cx="1002727" cy="579236"/>
          </a:xfrm>
          <a:prstGeom prst="homePlate">
            <a:avLst/>
          </a:prstGeom>
          <a:solidFill>
            <a:srgbClr val="D6000A"/>
          </a:solidFill>
          <a:ln>
            <a:solidFill>
              <a:srgbClr val="D6000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02</a:t>
            </a:r>
            <a:endParaRPr lang="zh-CN" altLang="en-US" sz="2000" dirty="0">
              <a:cs typeface="+mn-ea"/>
              <a:sym typeface="+mn-lt"/>
            </a:endParaRPr>
          </a:p>
        </p:txBody>
      </p:sp>
      <p:sp>
        <p:nvSpPr>
          <p:cNvPr id="16" name="箭头: 五边形 15"/>
          <p:cNvSpPr/>
          <p:nvPr/>
        </p:nvSpPr>
        <p:spPr>
          <a:xfrm>
            <a:off x="1708723" y="5281647"/>
            <a:ext cx="1002727" cy="579236"/>
          </a:xfrm>
          <a:prstGeom prst="homePlate">
            <a:avLst/>
          </a:prstGeom>
          <a:solidFill>
            <a:srgbClr val="D6000A"/>
          </a:solidFill>
          <a:ln>
            <a:solidFill>
              <a:srgbClr val="D6000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03</a:t>
            </a:r>
            <a:endParaRPr lang="zh-CN" altLang="en-US" sz="2000" dirty="0">
              <a:cs typeface="+mn-ea"/>
              <a:sym typeface="+mn-lt"/>
            </a:endParaRPr>
          </a:p>
        </p:txBody>
      </p:sp>
      <p:grpSp>
        <p:nvGrpSpPr>
          <p:cNvPr id="21" name="组合 20"/>
          <p:cNvGrpSpPr/>
          <p:nvPr/>
        </p:nvGrpSpPr>
        <p:grpSpPr>
          <a:xfrm>
            <a:off x="446886" y="202627"/>
            <a:ext cx="6750757" cy="1090737"/>
            <a:chOff x="446886" y="202627"/>
            <a:chExt cx="6750757" cy="1090737"/>
          </a:xfrm>
        </p:grpSpPr>
        <p:sp>
          <p:nvSpPr>
            <p:cNvPr id="22" name="矩形: 圆角 21"/>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23" name="图片 22"/>
            <p:cNvPicPr>
              <a:picLocks noChangeAspect="1"/>
            </p:cNvPicPr>
            <p:nvPr/>
          </p:nvPicPr>
          <p:blipFill>
            <a:blip r:embed="rId2" cstate="screen"/>
            <a:stretch>
              <a:fillRect/>
            </a:stretch>
          </p:blipFill>
          <p:spPr>
            <a:xfrm>
              <a:off x="525472" y="202627"/>
              <a:ext cx="1090737" cy="1090737"/>
            </a:xfrm>
            <a:prstGeom prst="rect">
              <a:avLst/>
            </a:prstGeom>
          </p:spPr>
        </p:pic>
        <p:sp>
          <p:nvSpPr>
            <p:cNvPr id="24" name="文本框 23"/>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1000"/>
                                        <p:tgtEl>
                                          <p:spTgt spid="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0"/>
                                  </p:stCondLst>
                                  <p:iterate type="lt">
                                    <p:tmPct val="5882"/>
                                  </p:iterate>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499"/>
                            </p:stCondLst>
                            <p:childTnLst>
                              <p:par>
                                <p:cTn id="27" presetID="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par>
                          <p:cTn id="31" fill="hold">
                            <p:stCondLst>
                              <p:cond delay="2999"/>
                            </p:stCondLst>
                            <p:childTnLst>
                              <p:par>
                                <p:cTn id="32" presetID="14" presetClass="entr" presetSubtype="10" fill="hold" grpId="0" nodeType="afterEffect">
                                  <p:stCondLst>
                                    <p:cond delay="0"/>
                                  </p:stCondLst>
                                  <p:iterate type="lt">
                                    <p:tmPct val="3421"/>
                                  </p:iterate>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par>
                          <p:cTn id="35" fill="hold">
                            <p:stCondLst>
                              <p:cond delay="4149"/>
                            </p:stCondLst>
                            <p:childTnLst>
                              <p:par>
                                <p:cTn id="36" presetID="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14" presetClass="entr" presetSubtype="10" fill="hold" grpId="0" nodeType="withEffect">
                                  <p:stCondLst>
                                    <p:cond delay="0"/>
                                  </p:stCondLst>
                                  <p:iterate type="lt">
                                    <p:tmPct val="1923"/>
                                  </p:iterate>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par>
                          <p:cTn id="43" fill="hold">
                            <p:stCondLst>
                              <p:cond delay="5149"/>
                            </p:stCondLst>
                            <p:childTnLst>
                              <p:par>
                                <p:cTn id="44" presetID="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14" presetClass="entr" presetSubtype="10" fill="hold" grpId="0" nodeType="withEffect">
                                  <p:stCondLst>
                                    <p:cond delay="0"/>
                                  </p:stCondLst>
                                  <p:iterate type="lt">
                                    <p:tmPct val="2000"/>
                                  </p:iterate>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11" grpId="0"/>
      <p:bldP spid="12" grpId="0"/>
      <p:bldP spid="13" grpId="0"/>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90638" y="1570004"/>
            <a:ext cx="6991329" cy="1422401"/>
          </a:xfrm>
          <a:prstGeom prst="rect">
            <a:avLst/>
          </a:prstGeom>
          <a:solidFill>
            <a:srgbClr val="D6000A"/>
          </a:solidFill>
          <a:ln w="28575" cap="flat" cmpd="sng" algn="ctr">
            <a:solidFill>
              <a:srgbClr val="D6000A"/>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914400">
              <a:defRPr/>
            </a:pPr>
            <a:endParaRPr lang="zh-CN" altLang="en-US" sz="5000" kern="0">
              <a:solidFill>
                <a:srgbClr val="FFF9EF"/>
              </a:solidFill>
              <a:cs typeface="+mn-ea"/>
              <a:sym typeface="+mn-lt"/>
            </a:endParaRPr>
          </a:p>
        </p:txBody>
      </p:sp>
      <p:sp>
        <p:nvSpPr>
          <p:cNvPr id="7" name="矩形 6"/>
          <p:cNvSpPr/>
          <p:nvPr/>
        </p:nvSpPr>
        <p:spPr>
          <a:xfrm>
            <a:off x="2731272" y="1732313"/>
            <a:ext cx="5694531" cy="1200329"/>
          </a:xfrm>
          <a:prstGeom prst="rect">
            <a:avLst/>
          </a:prstGeom>
        </p:spPr>
        <p:txBody>
          <a:bodyPr wrap="square">
            <a:spAutoFit/>
          </a:bodyPr>
          <a:lstStyle/>
          <a:p>
            <a:r>
              <a:rPr lang="en-US" altLang="zh-CN" sz="3600" b="1" kern="0" dirty="0">
                <a:solidFill>
                  <a:srgbClr val="FFFDFB"/>
                </a:solidFill>
                <a:cs typeface="+mn-ea"/>
                <a:sym typeface="+mn-lt"/>
              </a:rPr>
              <a:t>70</a:t>
            </a:r>
            <a:r>
              <a:rPr lang="zh-CN" altLang="en-US" sz="3600" b="1" kern="0" dirty="0">
                <a:solidFill>
                  <a:srgbClr val="FFFDFB"/>
                </a:solidFill>
                <a:cs typeface="+mn-ea"/>
                <a:sym typeface="+mn-lt"/>
              </a:rPr>
              <a:t>年，我们创造了民生改善的伟大奇迹</a:t>
            </a:r>
            <a:endParaRPr lang="zh-CN" altLang="en-US" sz="3600" b="1" kern="0" dirty="0">
              <a:solidFill>
                <a:srgbClr val="FFFDFB"/>
              </a:solidFill>
              <a:cs typeface="+mn-ea"/>
              <a:sym typeface="+mn-lt"/>
            </a:endParaRPr>
          </a:p>
        </p:txBody>
      </p:sp>
      <p:sp>
        <p:nvSpPr>
          <p:cNvPr id="8" name="椭圆 7"/>
          <p:cNvSpPr/>
          <p:nvPr/>
        </p:nvSpPr>
        <p:spPr>
          <a:xfrm>
            <a:off x="1599122" y="1757329"/>
            <a:ext cx="1047750" cy="1047750"/>
          </a:xfrm>
          <a:prstGeom prst="ellipse">
            <a:avLst/>
          </a:prstGeom>
          <a:solidFill>
            <a:srgbClr val="FFFDFB"/>
          </a:solidFill>
          <a:ln w="12700" cap="flat" cmpd="sng" algn="ctr">
            <a:noFill/>
            <a:prstDash val="solid"/>
            <a:miter lim="800000"/>
          </a:ln>
          <a:effectLst/>
        </p:spPr>
        <p:txBody>
          <a:bodyPr rtlCol="0" anchor="ctr"/>
          <a:lstStyle/>
          <a:p>
            <a:pPr algn="ctr" defTabSz="914400">
              <a:defRPr/>
            </a:pPr>
            <a:r>
              <a:rPr lang="en-US" altLang="zh-CN" sz="7000" b="1" kern="0" dirty="0">
                <a:solidFill>
                  <a:srgbClr val="D6000A"/>
                </a:solidFill>
                <a:cs typeface="+mn-ea"/>
                <a:sym typeface="+mn-lt"/>
              </a:rPr>
              <a:t>2</a:t>
            </a:r>
            <a:endParaRPr lang="zh-CN" altLang="en-US" sz="7000" b="1" kern="0" dirty="0">
              <a:solidFill>
                <a:srgbClr val="D6000A"/>
              </a:solidFill>
              <a:cs typeface="+mn-ea"/>
              <a:sym typeface="+mn-lt"/>
            </a:endParaRPr>
          </a:p>
        </p:txBody>
      </p:sp>
      <p:pic>
        <p:nvPicPr>
          <p:cNvPr id="10" name="图片 9"/>
          <p:cNvPicPr>
            <a:picLocks noChangeAspect="1"/>
          </p:cNvPicPr>
          <p:nvPr/>
        </p:nvPicPr>
        <p:blipFill>
          <a:blip r:embed="rId1" cstate="screen"/>
          <a:stretch>
            <a:fillRect/>
          </a:stretch>
        </p:blipFill>
        <p:spPr>
          <a:xfrm>
            <a:off x="8281967" y="1576353"/>
            <a:ext cx="2539384" cy="1414800"/>
          </a:xfrm>
          <a:prstGeom prst="rect">
            <a:avLst/>
          </a:prstGeom>
          <a:ln w="19050">
            <a:solidFill>
              <a:srgbClr val="D6000A"/>
            </a:solidFill>
          </a:ln>
        </p:spPr>
      </p:pic>
      <p:grpSp>
        <p:nvGrpSpPr>
          <p:cNvPr id="9" name="组合 8"/>
          <p:cNvGrpSpPr/>
          <p:nvPr/>
        </p:nvGrpSpPr>
        <p:grpSpPr>
          <a:xfrm>
            <a:off x="1409700" y="3253904"/>
            <a:ext cx="4393579" cy="1258386"/>
            <a:chOff x="1409700" y="3253904"/>
            <a:chExt cx="4393579" cy="1258386"/>
          </a:xfrm>
        </p:grpSpPr>
        <p:sp>
          <p:nvSpPr>
            <p:cNvPr id="11" name="矩形 10"/>
            <p:cNvSpPr/>
            <p:nvPr/>
          </p:nvSpPr>
          <p:spPr>
            <a:xfrm>
              <a:off x="2075546" y="3311961"/>
              <a:ext cx="3563870" cy="1200329"/>
            </a:xfrm>
            <a:prstGeom prst="rect">
              <a:avLst/>
            </a:prstGeom>
          </p:spPr>
          <p:txBody>
            <a:bodyPr wrap="square">
              <a:spAutoFit/>
            </a:bodyPr>
            <a:lstStyle/>
            <a:p>
              <a:pPr algn="just">
                <a:lnSpc>
                  <a:spcPct val="150000"/>
                </a:lnSpc>
                <a:defRPr/>
              </a:pPr>
              <a:r>
                <a:rPr lang="zh-CN" altLang="en-US" sz="1600" b="1" kern="100" dirty="0">
                  <a:cs typeface="+mn-ea"/>
                  <a:sym typeface="+mn-lt"/>
                </a:rPr>
                <a:t>经过</a:t>
              </a:r>
              <a:r>
                <a:rPr lang="en-US" altLang="zh-CN" sz="1600" b="1" kern="100" dirty="0">
                  <a:solidFill>
                    <a:srgbClr val="D6000A"/>
                  </a:solidFill>
                  <a:cs typeface="+mn-ea"/>
                  <a:sym typeface="+mn-lt"/>
                </a:rPr>
                <a:t>70</a:t>
              </a:r>
              <a:r>
                <a:rPr lang="zh-CN" altLang="en-US" sz="1600" b="1" kern="100" dirty="0">
                  <a:solidFill>
                    <a:srgbClr val="D6000A"/>
                  </a:solidFill>
                  <a:cs typeface="+mn-ea"/>
                  <a:sym typeface="+mn-lt"/>
                </a:rPr>
                <a:t>年</a:t>
              </a:r>
              <a:r>
                <a:rPr lang="zh-CN" altLang="en-US" sz="1600" b="1" kern="100" dirty="0">
                  <a:cs typeface="+mn-ea"/>
                  <a:sym typeface="+mn-lt"/>
                </a:rPr>
                <a:t>不懈努力，人民生活水平从解决温饱到实现总体小康，正在迈向全面小康</a:t>
              </a:r>
              <a:endParaRPr lang="zh-CN" altLang="en-US" sz="1600" b="1" kern="100" dirty="0">
                <a:cs typeface="+mn-ea"/>
                <a:sym typeface="+mn-lt"/>
              </a:endParaRPr>
            </a:p>
          </p:txBody>
        </p:sp>
        <p:sp>
          <p:nvSpPr>
            <p:cNvPr id="6" name="矩形: 圆角 5"/>
            <p:cNvSpPr/>
            <p:nvPr/>
          </p:nvSpPr>
          <p:spPr>
            <a:xfrm>
              <a:off x="1409700" y="3253904"/>
              <a:ext cx="4393579" cy="1254593"/>
            </a:xfrm>
            <a:prstGeom prst="roundRect">
              <a:avLst/>
            </a:prstGeom>
            <a:noFill/>
            <a:ln>
              <a:solidFill>
                <a:srgbClr val="D60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6" name="组合 25"/>
          <p:cNvGrpSpPr/>
          <p:nvPr/>
        </p:nvGrpSpPr>
        <p:grpSpPr>
          <a:xfrm>
            <a:off x="1409700" y="4769996"/>
            <a:ext cx="4393579" cy="1254593"/>
            <a:chOff x="1409700" y="4769996"/>
            <a:chExt cx="4393579" cy="1254593"/>
          </a:xfrm>
        </p:grpSpPr>
        <p:sp>
          <p:nvSpPr>
            <p:cNvPr id="13" name="矩形 12"/>
            <p:cNvSpPr/>
            <p:nvPr/>
          </p:nvSpPr>
          <p:spPr>
            <a:xfrm>
              <a:off x="2046518" y="4982052"/>
              <a:ext cx="3563870" cy="787523"/>
            </a:xfrm>
            <a:prstGeom prst="rect">
              <a:avLst/>
            </a:prstGeom>
          </p:spPr>
          <p:txBody>
            <a:bodyPr wrap="square">
              <a:spAutoFit/>
            </a:bodyPr>
            <a:lstStyle/>
            <a:p>
              <a:pPr algn="just">
                <a:lnSpc>
                  <a:spcPct val="150000"/>
                </a:lnSpc>
                <a:defRPr/>
              </a:pPr>
              <a:r>
                <a:rPr lang="zh-CN" altLang="en-US" sz="1600" b="1" kern="100" dirty="0">
                  <a:cs typeface="+mn-ea"/>
                  <a:sym typeface="+mn-lt"/>
                </a:rPr>
                <a:t>中国还建成了世界上规模最大、覆盖人口最多的社会保障体系</a:t>
              </a:r>
              <a:endParaRPr lang="zh-CN" altLang="en-US" sz="1600" b="1" kern="100" dirty="0">
                <a:cs typeface="+mn-ea"/>
                <a:sym typeface="+mn-lt"/>
              </a:endParaRPr>
            </a:p>
          </p:txBody>
        </p:sp>
        <p:sp>
          <p:nvSpPr>
            <p:cNvPr id="18" name="矩形: 圆角 17"/>
            <p:cNvSpPr/>
            <p:nvPr/>
          </p:nvSpPr>
          <p:spPr>
            <a:xfrm>
              <a:off x="1409700" y="4769996"/>
              <a:ext cx="4393579" cy="1254593"/>
            </a:xfrm>
            <a:prstGeom prst="roundRect">
              <a:avLst/>
            </a:prstGeom>
            <a:noFill/>
            <a:ln>
              <a:solidFill>
                <a:srgbClr val="D60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p:cNvGrpSpPr/>
          <p:nvPr/>
        </p:nvGrpSpPr>
        <p:grpSpPr>
          <a:xfrm>
            <a:off x="6606432" y="3253904"/>
            <a:ext cx="4393579" cy="1264034"/>
            <a:chOff x="6606432" y="3253904"/>
            <a:chExt cx="4393579" cy="1264034"/>
          </a:xfrm>
        </p:grpSpPr>
        <p:sp>
          <p:nvSpPr>
            <p:cNvPr id="12" name="矩形 11"/>
            <p:cNvSpPr/>
            <p:nvPr/>
          </p:nvSpPr>
          <p:spPr>
            <a:xfrm>
              <a:off x="7243250" y="3317609"/>
              <a:ext cx="3563870" cy="1200329"/>
            </a:xfrm>
            <a:prstGeom prst="rect">
              <a:avLst/>
            </a:prstGeom>
          </p:spPr>
          <p:txBody>
            <a:bodyPr wrap="square">
              <a:spAutoFit/>
            </a:bodyPr>
            <a:lstStyle/>
            <a:p>
              <a:pPr algn="just">
                <a:lnSpc>
                  <a:spcPct val="150000"/>
                </a:lnSpc>
                <a:defRPr/>
              </a:pPr>
              <a:r>
                <a:rPr lang="en-US" altLang="zh-CN" sz="1600" b="1" kern="100" dirty="0">
                  <a:cs typeface="+mn-ea"/>
                  <a:sym typeface="+mn-lt"/>
                </a:rPr>
                <a:t>1978</a:t>
              </a:r>
              <a:r>
                <a:rPr lang="zh-CN" altLang="en-US" sz="1600" b="1" kern="100" dirty="0">
                  <a:cs typeface="+mn-ea"/>
                  <a:sym typeface="+mn-lt"/>
                </a:rPr>
                <a:t>年，我国农村贫困人口高达</a:t>
              </a:r>
              <a:r>
                <a:rPr lang="en-US" altLang="zh-CN" sz="1600" b="1" kern="100" dirty="0">
                  <a:solidFill>
                    <a:srgbClr val="D6000A"/>
                  </a:solidFill>
                  <a:cs typeface="+mn-ea"/>
                  <a:sym typeface="+mn-lt"/>
                </a:rPr>
                <a:t>7.7</a:t>
              </a:r>
              <a:r>
                <a:rPr lang="zh-CN" altLang="en-US" sz="1600" b="1" kern="100" dirty="0">
                  <a:solidFill>
                    <a:srgbClr val="D6000A"/>
                  </a:solidFill>
                  <a:cs typeface="+mn-ea"/>
                  <a:sym typeface="+mn-lt"/>
                </a:rPr>
                <a:t>亿</a:t>
              </a:r>
              <a:r>
                <a:rPr lang="zh-CN" altLang="en-US" sz="1600" b="1" kern="100" dirty="0">
                  <a:cs typeface="+mn-ea"/>
                  <a:sym typeface="+mn-lt"/>
                </a:rPr>
                <a:t>人，到</a:t>
              </a:r>
              <a:r>
                <a:rPr lang="en-US" altLang="zh-CN" sz="1600" b="1" kern="100" dirty="0">
                  <a:cs typeface="+mn-ea"/>
                  <a:sym typeface="+mn-lt"/>
                </a:rPr>
                <a:t>2018</a:t>
              </a:r>
              <a:r>
                <a:rPr lang="zh-CN" altLang="en-US" sz="1600" b="1" kern="100" dirty="0">
                  <a:cs typeface="+mn-ea"/>
                  <a:sym typeface="+mn-lt"/>
                </a:rPr>
                <a:t>年我国农村贫困人口已下降到</a:t>
              </a:r>
              <a:r>
                <a:rPr lang="en-US" altLang="zh-CN" sz="1600" b="1" kern="100" dirty="0">
                  <a:solidFill>
                    <a:srgbClr val="D6000A"/>
                  </a:solidFill>
                  <a:cs typeface="+mn-ea"/>
                  <a:sym typeface="+mn-lt"/>
                </a:rPr>
                <a:t>1660</a:t>
              </a:r>
              <a:r>
                <a:rPr lang="zh-CN" altLang="en-US" sz="1600" b="1" kern="100" dirty="0">
                  <a:solidFill>
                    <a:srgbClr val="D6000A"/>
                  </a:solidFill>
                  <a:cs typeface="+mn-ea"/>
                  <a:sym typeface="+mn-lt"/>
                </a:rPr>
                <a:t>万</a:t>
              </a:r>
              <a:r>
                <a:rPr lang="zh-CN" altLang="en-US" sz="1600" b="1" kern="100" dirty="0">
                  <a:cs typeface="+mn-ea"/>
                  <a:sym typeface="+mn-lt"/>
                </a:rPr>
                <a:t>人</a:t>
              </a:r>
              <a:endParaRPr lang="zh-CN" altLang="en-US" sz="1600" b="1" kern="100" dirty="0">
                <a:cs typeface="+mn-ea"/>
                <a:sym typeface="+mn-lt"/>
              </a:endParaRPr>
            </a:p>
          </p:txBody>
        </p:sp>
        <p:sp>
          <p:nvSpPr>
            <p:cNvPr id="19" name="矩形: 圆角 18"/>
            <p:cNvSpPr/>
            <p:nvPr/>
          </p:nvSpPr>
          <p:spPr>
            <a:xfrm>
              <a:off x="6606432" y="3253904"/>
              <a:ext cx="4393579" cy="1254593"/>
            </a:xfrm>
            <a:prstGeom prst="roundRect">
              <a:avLst/>
            </a:prstGeom>
            <a:noFill/>
            <a:ln>
              <a:solidFill>
                <a:srgbClr val="D60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6606432" y="4769996"/>
            <a:ext cx="4393579" cy="1254593"/>
            <a:chOff x="6606432" y="4769996"/>
            <a:chExt cx="4393579" cy="1254593"/>
          </a:xfrm>
        </p:grpSpPr>
        <p:sp>
          <p:nvSpPr>
            <p:cNvPr id="20" name="矩形: 圆角 19"/>
            <p:cNvSpPr/>
            <p:nvPr/>
          </p:nvSpPr>
          <p:spPr>
            <a:xfrm>
              <a:off x="6606432" y="4769996"/>
              <a:ext cx="4393579" cy="1254593"/>
            </a:xfrm>
            <a:prstGeom prst="roundRect">
              <a:avLst/>
            </a:prstGeom>
            <a:noFill/>
            <a:ln>
              <a:solidFill>
                <a:srgbClr val="D60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7291001" y="4791573"/>
              <a:ext cx="3563870" cy="1200329"/>
            </a:xfrm>
            <a:prstGeom prst="rect">
              <a:avLst/>
            </a:prstGeom>
          </p:spPr>
          <p:txBody>
            <a:bodyPr wrap="square">
              <a:spAutoFit/>
            </a:bodyPr>
            <a:lstStyle/>
            <a:p>
              <a:pPr algn="just">
                <a:lnSpc>
                  <a:spcPct val="150000"/>
                </a:lnSpc>
                <a:defRPr/>
              </a:pPr>
              <a:r>
                <a:rPr lang="zh-CN" altLang="en-US" sz="1600" b="1" kern="100" dirty="0">
                  <a:cs typeface="+mn-ea"/>
                  <a:sym typeface="+mn-lt"/>
                </a:rPr>
                <a:t>截至</a:t>
              </a:r>
              <a:r>
                <a:rPr lang="en-US" altLang="zh-CN" sz="1600" b="1" kern="100" dirty="0">
                  <a:cs typeface="+mn-ea"/>
                  <a:sym typeface="+mn-lt"/>
                </a:rPr>
                <a:t>2018</a:t>
              </a:r>
              <a:r>
                <a:rPr lang="zh-CN" altLang="en-US" sz="1600" b="1" kern="100" dirty="0">
                  <a:cs typeface="+mn-ea"/>
                  <a:sym typeface="+mn-lt"/>
                </a:rPr>
                <a:t>年</a:t>
              </a:r>
              <a:r>
                <a:rPr lang="en-US" altLang="zh-CN" sz="1600" b="1" kern="100" dirty="0">
                  <a:cs typeface="+mn-ea"/>
                  <a:sym typeface="+mn-lt"/>
                </a:rPr>
                <a:t>6</a:t>
              </a:r>
              <a:r>
                <a:rPr lang="zh-CN" altLang="en-US" sz="1600" b="1" kern="100" dirty="0">
                  <a:cs typeface="+mn-ea"/>
                  <a:sym typeface="+mn-lt"/>
                </a:rPr>
                <a:t>月，我国基本养老保险、失业保险、工伤保险参保人数分别达到</a:t>
              </a:r>
              <a:r>
                <a:rPr lang="en-US" altLang="zh-CN" sz="1600" b="1" kern="100" dirty="0">
                  <a:solidFill>
                    <a:srgbClr val="D6000A"/>
                  </a:solidFill>
                  <a:cs typeface="+mn-ea"/>
                  <a:sym typeface="+mn-lt"/>
                </a:rPr>
                <a:t>9.25</a:t>
              </a:r>
              <a:r>
                <a:rPr lang="zh-CN" altLang="en-US" sz="1600" b="1" kern="100" dirty="0">
                  <a:solidFill>
                    <a:srgbClr val="D6000A"/>
                  </a:solidFill>
                  <a:cs typeface="+mn-ea"/>
                  <a:sym typeface="+mn-lt"/>
                </a:rPr>
                <a:t>亿、</a:t>
              </a:r>
              <a:r>
                <a:rPr lang="en-US" altLang="zh-CN" sz="1600" b="1" kern="100" dirty="0">
                  <a:solidFill>
                    <a:srgbClr val="D6000A"/>
                  </a:solidFill>
                  <a:cs typeface="+mn-ea"/>
                  <a:sym typeface="+mn-lt"/>
                </a:rPr>
                <a:t>1.91</a:t>
              </a:r>
              <a:r>
                <a:rPr lang="zh-CN" altLang="en-US" sz="1600" b="1" kern="100" dirty="0">
                  <a:solidFill>
                    <a:srgbClr val="D6000A"/>
                  </a:solidFill>
                  <a:cs typeface="+mn-ea"/>
                  <a:sym typeface="+mn-lt"/>
                </a:rPr>
                <a:t>亿、</a:t>
              </a:r>
              <a:r>
                <a:rPr lang="en-US" altLang="zh-CN" sz="1600" b="1" kern="100" dirty="0">
                  <a:solidFill>
                    <a:srgbClr val="D6000A"/>
                  </a:solidFill>
                  <a:cs typeface="+mn-ea"/>
                  <a:sym typeface="+mn-lt"/>
                </a:rPr>
                <a:t>2.3</a:t>
              </a:r>
              <a:r>
                <a:rPr lang="zh-CN" altLang="en-US" sz="1600" b="1" kern="100" dirty="0">
                  <a:solidFill>
                    <a:srgbClr val="D6000A"/>
                  </a:solidFill>
                  <a:cs typeface="+mn-ea"/>
                  <a:sym typeface="+mn-lt"/>
                </a:rPr>
                <a:t>亿</a:t>
              </a:r>
              <a:r>
                <a:rPr lang="zh-CN" altLang="en-US" sz="1600" b="1" kern="100" dirty="0">
                  <a:cs typeface="+mn-ea"/>
                  <a:sym typeface="+mn-lt"/>
                </a:rPr>
                <a:t>。</a:t>
              </a:r>
              <a:endParaRPr lang="zh-CN" altLang="zh-CN" sz="1600" b="1" kern="100" dirty="0">
                <a:cs typeface="+mn-ea"/>
                <a:sym typeface="+mn-lt"/>
              </a:endParaRPr>
            </a:p>
          </p:txBody>
        </p:sp>
      </p:grpSp>
      <p:sp>
        <p:nvSpPr>
          <p:cNvPr id="22" name="椭圆 21"/>
          <p:cNvSpPr/>
          <p:nvPr/>
        </p:nvSpPr>
        <p:spPr>
          <a:xfrm>
            <a:off x="1055583" y="3538708"/>
            <a:ext cx="708234" cy="708234"/>
          </a:xfrm>
          <a:prstGeom prst="ellipse">
            <a:avLst/>
          </a:prstGeom>
          <a:solidFill>
            <a:srgbClr val="D6000A"/>
          </a:solidFill>
          <a:ln>
            <a:solidFill>
              <a:srgbClr val="D6000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01</a:t>
            </a:r>
            <a:endParaRPr lang="zh-CN" altLang="en-US" sz="2000" dirty="0">
              <a:cs typeface="+mn-ea"/>
              <a:sym typeface="+mn-lt"/>
            </a:endParaRPr>
          </a:p>
        </p:txBody>
      </p:sp>
      <p:sp>
        <p:nvSpPr>
          <p:cNvPr id="23" name="椭圆 22"/>
          <p:cNvSpPr/>
          <p:nvPr/>
        </p:nvSpPr>
        <p:spPr>
          <a:xfrm>
            <a:off x="1055583" y="5066214"/>
            <a:ext cx="708234" cy="708234"/>
          </a:xfrm>
          <a:prstGeom prst="ellipse">
            <a:avLst/>
          </a:prstGeom>
          <a:solidFill>
            <a:srgbClr val="D6000A"/>
          </a:solidFill>
          <a:ln>
            <a:solidFill>
              <a:srgbClr val="D6000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03</a:t>
            </a:r>
            <a:endParaRPr lang="zh-CN" altLang="en-US" sz="2000" dirty="0">
              <a:cs typeface="+mn-ea"/>
              <a:sym typeface="+mn-lt"/>
            </a:endParaRPr>
          </a:p>
        </p:txBody>
      </p:sp>
      <p:sp>
        <p:nvSpPr>
          <p:cNvPr id="24" name="椭圆 23"/>
          <p:cNvSpPr/>
          <p:nvPr/>
        </p:nvSpPr>
        <p:spPr>
          <a:xfrm>
            <a:off x="6290046" y="3538708"/>
            <a:ext cx="708234" cy="708234"/>
          </a:xfrm>
          <a:prstGeom prst="ellipse">
            <a:avLst/>
          </a:prstGeom>
          <a:solidFill>
            <a:srgbClr val="D6000A"/>
          </a:solidFill>
          <a:ln>
            <a:solidFill>
              <a:srgbClr val="D6000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02</a:t>
            </a:r>
            <a:endParaRPr lang="zh-CN" altLang="en-US" sz="2000" dirty="0">
              <a:cs typeface="+mn-ea"/>
              <a:sym typeface="+mn-lt"/>
            </a:endParaRPr>
          </a:p>
        </p:txBody>
      </p:sp>
      <p:sp>
        <p:nvSpPr>
          <p:cNvPr id="25" name="椭圆 24"/>
          <p:cNvSpPr/>
          <p:nvPr/>
        </p:nvSpPr>
        <p:spPr>
          <a:xfrm>
            <a:off x="6290046" y="5066214"/>
            <a:ext cx="708234" cy="708234"/>
          </a:xfrm>
          <a:prstGeom prst="ellipse">
            <a:avLst/>
          </a:prstGeom>
          <a:solidFill>
            <a:srgbClr val="D6000A"/>
          </a:solidFill>
          <a:ln>
            <a:solidFill>
              <a:srgbClr val="D6000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04</a:t>
            </a:r>
            <a:endParaRPr lang="zh-CN" altLang="en-US" sz="2000" dirty="0">
              <a:cs typeface="+mn-ea"/>
              <a:sym typeface="+mn-lt"/>
            </a:endParaRPr>
          </a:p>
        </p:txBody>
      </p:sp>
      <p:grpSp>
        <p:nvGrpSpPr>
          <p:cNvPr id="33" name="组合 32"/>
          <p:cNvGrpSpPr/>
          <p:nvPr/>
        </p:nvGrpSpPr>
        <p:grpSpPr>
          <a:xfrm>
            <a:off x="446886" y="202627"/>
            <a:ext cx="6750757" cy="1090737"/>
            <a:chOff x="446886" y="202627"/>
            <a:chExt cx="6750757" cy="1090737"/>
          </a:xfrm>
        </p:grpSpPr>
        <p:sp>
          <p:nvSpPr>
            <p:cNvPr id="34" name="矩形: 圆角 33"/>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35" name="图片 34"/>
            <p:cNvPicPr>
              <a:picLocks noChangeAspect="1"/>
            </p:cNvPicPr>
            <p:nvPr/>
          </p:nvPicPr>
          <p:blipFill>
            <a:blip r:embed="rId2" cstate="screen"/>
            <a:stretch>
              <a:fillRect/>
            </a:stretch>
          </p:blipFill>
          <p:spPr>
            <a:xfrm>
              <a:off x="525472" y="202627"/>
              <a:ext cx="1090737" cy="1090737"/>
            </a:xfrm>
            <a:prstGeom prst="rect">
              <a:avLst/>
            </a:prstGeom>
          </p:spPr>
        </p:pic>
        <p:sp>
          <p:nvSpPr>
            <p:cNvPr id="36" name="文本框 35"/>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0-#ppt_w/2"/>
                                          </p:val>
                                        </p:tav>
                                        <p:tav tm="100000">
                                          <p:val>
                                            <p:strVal val="#ppt_x"/>
                                          </p:val>
                                        </p:tav>
                                      </p:tavLst>
                                    </p:anim>
                                    <p:anim calcmode="lin" valueType="num">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1000"/>
                                        <p:tgtEl>
                                          <p:spTgt spid="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0"/>
                                  </p:stCondLst>
                                  <p:iterate type="lt">
                                    <p:tmPct val="5882"/>
                                  </p:iterate>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499"/>
                            </p:stCondLst>
                            <p:childTnLst>
                              <p:par>
                                <p:cTn id="27" presetID="2" presetClass="entr" presetSubtype="1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par>
                          <p:cTn id="31" fill="hold">
                            <p:stCondLst>
                              <p:cond delay="2999"/>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499"/>
                            </p:stCondLst>
                            <p:childTnLst>
                              <p:par>
                                <p:cTn id="36" presetID="2" presetClass="entr" presetSubtype="6"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childTnLst>
                          </p:cTn>
                        </p:par>
                        <p:par>
                          <p:cTn id="40" fill="hold">
                            <p:stCondLst>
                              <p:cond delay="3999"/>
                            </p:stCondLst>
                            <p:childTnLst>
                              <p:par>
                                <p:cTn id="41" presetID="2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4499"/>
                            </p:stCondLst>
                            <p:childTnLst>
                              <p:par>
                                <p:cTn id="45" presetID="2" presetClass="entr" presetSubtype="1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0-#ppt_w/2"/>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par>
                          <p:cTn id="49" fill="hold">
                            <p:stCondLst>
                              <p:cond delay="4999"/>
                            </p:stCondLst>
                            <p:childTnLst>
                              <p:par>
                                <p:cTn id="50" presetID="22" presetClass="entr" presetSubtype="8"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par>
                          <p:cTn id="53" fill="hold">
                            <p:stCondLst>
                              <p:cond delay="5499"/>
                            </p:stCondLst>
                            <p:childTnLst>
                              <p:par>
                                <p:cTn id="54" presetID="2" presetClass="entr" presetSubtype="6"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1+#ppt_w/2"/>
                                          </p:val>
                                        </p:tav>
                                        <p:tav tm="100000">
                                          <p:val>
                                            <p:strVal val="#ppt_x"/>
                                          </p:val>
                                        </p:tav>
                                      </p:tavLst>
                                    </p:anim>
                                    <p:anim calcmode="lin" valueType="num">
                                      <p:cBhvr additive="base">
                                        <p:cTn id="57" dur="500" fill="hold"/>
                                        <p:tgtEl>
                                          <p:spTgt spid="25"/>
                                        </p:tgtEl>
                                        <p:attrNameLst>
                                          <p:attrName>ppt_y</p:attrName>
                                        </p:attrNameLst>
                                      </p:cBhvr>
                                      <p:tavLst>
                                        <p:tav tm="0">
                                          <p:val>
                                            <p:strVal val="1+#ppt_h/2"/>
                                          </p:val>
                                        </p:tav>
                                        <p:tav tm="100000">
                                          <p:val>
                                            <p:strVal val="#ppt_y"/>
                                          </p:val>
                                        </p:tav>
                                      </p:tavLst>
                                    </p:anim>
                                  </p:childTnLst>
                                </p:cTn>
                              </p:par>
                            </p:childTnLst>
                          </p:cTn>
                        </p:par>
                        <p:par>
                          <p:cTn id="58" fill="hold">
                            <p:stCondLst>
                              <p:cond delay="5999"/>
                            </p:stCondLst>
                            <p:childTnLst>
                              <p:par>
                                <p:cTn id="59" presetID="22" presetClass="entr" presetSubtype="8"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22" grpId="0" animBg="1"/>
      <p:bldP spid="23" grpId="0" animBg="1"/>
      <p:bldP spid="24" grpId="0" animBg="1"/>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68057" y="1570004"/>
            <a:ext cx="6991329" cy="1422401"/>
          </a:xfrm>
          <a:prstGeom prst="rect">
            <a:avLst/>
          </a:prstGeom>
          <a:solidFill>
            <a:srgbClr val="D6000A"/>
          </a:solidFill>
          <a:ln w="28575" cap="flat" cmpd="sng" algn="ctr">
            <a:solidFill>
              <a:srgbClr val="D6000A"/>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914400">
              <a:defRPr/>
            </a:pPr>
            <a:endParaRPr lang="zh-CN" altLang="en-US" sz="5000" kern="0">
              <a:solidFill>
                <a:srgbClr val="FFF9EF"/>
              </a:solidFill>
              <a:cs typeface="+mn-ea"/>
              <a:sym typeface="+mn-lt"/>
            </a:endParaRPr>
          </a:p>
        </p:txBody>
      </p:sp>
      <p:sp>
        <p:nvSpPr>
          <p:cNvPr id="7" name="矩形 6"/>
          <p:cNvSpPr/>
          <p:nvPr/>
        </p:nvSpPr>
        <p:spPr>
          <a:xfrm>
            <a:off x="4176541" y="1732313"/>
            <a:ext cx="5694531" cy="1200329"/>
          </a:xfrm>
          <a:prstGeom prst="rect">
            <a:avLst/>
          </a:prstGeom>
        </p:spPr>
        <p:txBody>
          <a:bodyPr wrap="square">
            <a:spAutoFit/>
          </a:bodyPr>
          <a:lstStyle/>
          <a:p>
            <a:r>
              <a:rPr lang="en-US" altLang="zh-CN" sz="3600" b="1" kern="0" dirty="0">
                <a:solidFill>
                  <a:srgbClr val="FFFDFB"/>
                </a:solidFill>
                <a:cs typeface="+mn-ea"/>
                <a:sym typeface="+mn-lt"/>
              </a:rPr>
              <a:t>70</a:t>
            </a:r>
            <a:r>
              <a:rPr lang="zh-CN" altLang="en-US" sz="3600" b="1" kern="0" dirty="0">
                <a:solidFill>
                  <a:srgbClr val="FFFDFB"/>
                </a:solidFill>
                <a:cs typeface="+mn-ea"/>
                <a:sym typeface="+mn-lt"/>
              </a:rPr>
              <a:t>年，我们创造了科技进步的伟大奇迹</a:t>
            </a:r>
            <a:endParaRPr lang="zh-CN" altLang="en-US" sz="3600" b="1" kern="0" dirty="0">
              <a:solidFill>
                <a:srgbClr val="FFFDFB"/>
              </a:solidFill>
              <a:cs typeface="+mn-ea"/>
              <a:sym typeface="+mn-lt"/>
            </a:endParaRPr>
          </a:p>
        </p:txBody>
      </p:sp>
      <p:sp>
        <p:nvSpPr>
          <p:cNvPr id="8" name="椭圆 7"/>
          <p:cNvSpPr/>
          <p:nvPr/>
        </p:nvSpPr>
        <p:spPr>
          <a:xfrm>
            <a:off x="9684563" y="1757329"/>
            <a:ext cx="1047750" cy="1047750"/>
          </a:xfrm>
          <a:prstGeom prst="ellipse">
            <a:avLst/>
          </a:prstGeom>
          <a:solidFill>
            <a:srgbClr val="FFFDFB"/>
          </a:solidFill>
          <a:ln w="12700" cap="flat" cmpd="sng" algn="ctr">
            <a:noFill/>
            <a:prstDash val="solid"/>
            <a:miter lim="800000"/>
          </a:ln>
          <a:effectLst/>
        </p:spPr>
        <p:txBody>
          <a:bodyPr rtlCol="0" anchor="ctr"/>
          <a:lstStyle/>
          <a:p>
            <a:pPr algn="ctr" defTabSz="914400">
              <a:defRPr/>
            </a:pPr>
            <a:r>
              <a:rPr lang="en-US" altLang="zh-CN" sz="7000" b="1" kern="0" dirty="0">
                <a:solidFill>
                  <a:srgbClr val="D6000A"/>
                </a:solidFill>
                <a:cs typeface="+mn-ea"/>
                <a:sym typeface="+mn-lt"/>
              </a:rPr>
              <a:t>3</a:t>
            </a:r>
            <a:endParaRPr lang="zh-CN" altLang="en-US" sz="7000" b="1" kern="0" dirty="0">
              <a:solidFill>
                <a:srgbClr val="D6000A"/>
              </a:solidFill>
              <a:cs typeface="+mn-ea"/>
              <a:sym typeface="+mn-lt"/>
            </a:endParaRPr>
          </a:p>
        </p:txBody>
      </p:sp>
      <p:pic>
        <p:nvPicPr>
          <p:cNvPr id="10" name="图片 9"/>
          <p:cNvPicPr>
            <a:picLocks noChangeAspect="1"/>
          </p:cNvPicPr>
          <p:nvPr/>
        </p:nvPicPr>
        <p:blipFill>
          <a:blip r:embed="rId1" cstate="screen"/>
          <a:stretch>
            <a:fillRect/>
          </a:stretch>
        </p:blipFill>
        <p:spPr>
          <a:xfrm flipH="1">
            <a:off x="1302323" y="1576353"/>
            <a:ext cx="2539384" cy="1414800"/>
          </a:xfrm>
          <a:prstGeom prst="rect">
            <a:avLst/>
          </a:prstGeom>
          <a:ln w="19050">
            <a:solidFill>
              <a:srgbClr val="D6000A"/>
            </a:solidFill>
          </a:ln>
        </p:spPr>
      </p:pic>
      <p:sp>
        <p:nvSpPr>
          <p:cNvPr id="17" name="矩形 16"/>
          <p:cNvSpPr/>
          <p:nvPr/>
        </p:nvSpPr>
        <p:spPr>
          <a:xfrm>
            <a:off x="2481942" y="3276846"/>
            <a:ext cx="8261139" cy="1372683"/>
          </a:xfrm>
          <a:prstGeom prst="rect">
            <a:avLst/>
          </a:prstGeom>
        </p:spPr>
        <p:txBody>
          <a:bodyPr wrap="square">
            <a:spAutoFit/>
          </a:bodyPr>
          <a:lstStyle/>
          <a:p>
            <a:pPr algn="just" defTabSz="914400">
              <a:lnSpc>
                <a:spcPct val="130000"/>
              </a:lnSpc>
              <a:defRPr/>
            </a:pPr>
            <a:r>
              <a:rPr lang="zh-CN" altLang="en-US" sz="1600" b="1" kern="100" dirty="0">
                <a:cs typeface="+mn-ea"/>
                <a:sym typeface="+mn-lt"/>
              </a:rPr>
              <a:t>多复变函数论、陆相成油理论、人工合成牛胰岛素等成就，高温超导、中微子物理、量子反常霍尔效应、纳米科技等基础科学突破，“两弹一星”、超级杂交水稻、高性能计算机等工程技术成果，为我国经济社会发展提供了坚强支撑，也为我国成为一个有世界影响的大国奠定了重要基础。</a:t>
            </a:r>
            <a:endParaRPr lang="zh-CN" altLang="zh-CN" sz="1600" b="1" kern="100" dirty="0">
              <a:cs typeface="+mn-ea"/>
              <a:sym typeface="+mn-lt"/>
            </a:endParaRPr>
          </a:p>
        </p:txBody>
      </p:sp>
      <p:sp>
        <p:nvSpPr>
          <p:cNvPr id="18" name="矩形 17"/>
          <p:cNvSpPr/>
          <p:nvPr/>
        </p:nvSpPr>
        <p:spPr>
          <a:xfrm>
            <a:off x="2481942" y="5086855"/>
            <a:ext cx="8261139" cy="430502"/>
          </a:xfrm>
          <a:prstGeom prst="rect">
            <a:avLst/>
          </a:prstGeom>
        </p:spPr>
        <p:txBody>
          <a:bodyPr wrap="square">
            <a:spAutoFit/>
          </a:bodyPr>
          <a:lstStyle/>
          <a:p>
            <a:pPr algn="just" defTabSz="914400">
              <a:lnSpc>
                <a:spcPct val="150000"/>
              </a:lnSpc>
              <a:defRPr/>
            </a:pPr>
            <a:r>
              <a:rPr lang="zh-CN" altLang="en-US" sz="1600" b="1" kern="100" dirty="0">
                <a:cs typeface="+mn-ea"/>
                <a:sym typeface="+mn-lt"/>
              </a:rPr>
              <a:t>大数据、云计算、人工智能等新技术推动数字经济、平台经济、共享经济井喷式发展。</a:t>
            </a:r>
            <a:endParaRPr lang="zh-CN" altLang="zh-CN" sz="1600" b="1" kern="100" dirty="0">
              <a:cs typeface="+mn-ea"/>
              <a:sym typeface="+mn-lt"/>
            </a:endParaRPr>
          </a:p>
        </p:txBody>
      </p:sp>
      <p:sp>
        <p:nvSpPr>
          <p:cNvPr id="9" name="箭头: 上 8"/>
          <p:cNvSpPr/>
          <p:nvPr/>
        </p:nvSpPr>
        <p:spPr>
          <a:xfrm>
            <a:off x="1611804" y="3338781"/>
            <a:ext cx="739510" cy="1179040"/>
          </a:xfrm>
          <a:prstGeom prst="upArrow">
            <a:avLst/>
          </a:prstGeom>
          <a:gradFill flip="none" rotWithShape="1">
            <a:gsLst>
              <a:gs pos="46000">
                <a:srgbClr val="D6000A"/>
              </a:gs>
              <a:gs pos="100000">
                <a:srgbClr val="FF2D37">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1</a:t>
            </a:r>
            <a:endParaRPr lang="zh-CN" altLang="en-US" sz="2000" dirty="0">
              <a:cs typeface="+mn-ea"/>
              <a:sym typeface="+mn-lt"/>
            </a:endParaRPr>
          </a:p>
        </p:txBody>
      </p:sp>
      <p:sp>
        <p:nvSpPr>
          <p:cNvPr id="19" name="箭头: 上 18"/>
          <p:cNvSpPr/>
          <p:nvPr/>
        </p:nvSpPr>
        <p:spPr>
          <a:xfrm>
            <a:off x="1611804" y="4894990"/>
            <a:ext cx="739510" cy="806797"/>
          </a:xfrm>
          <a:prstGeom prst="upArrow">
            <a:avLst/>
          </a:prstGeom>
          <a:gradFill flip="none" rotWithShape="1">
            <a:gsLst>
              <a:gs pos="46000">
                <a:srgbClr val="D6000A"/>
              </a:gs>
              <a:gs pos="100000">
                <a:srgbClr val="FF2D37">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2</a:t>
            </a:r>
            <a:endParaRPr lang="zh-CN" altLang="en-US" sz="2000" dirty="0">
              <a:cs typeface="+mn-ea"/>
              <a:sym typeface="+mn-lt"/>
            </a:endParaRPr>
          </a:p>
        </p:txBody>
      </p:sp>
      <p:cxnSp>
        <p:nvCxnSpPr>
          <p:cNvPr id="21" name="直接连接符 20"/>
          <p:cNvCxnSpPr/>
          <p:nvPr/>
        </p:nvCxnSpPr>
        <p:spPr>
          <a:xfrm>
            <a:off x="2351314" y="4662766"/>
            <a:ext cx="8380999"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46886" y="202627"/>
            <a:ext cx="6750757" cy="1090737"/>
            <a:chOff x="446886" y="202627"/>
            <a:chExt cx="6750757" cy="1090737"/>
          </a:xfrm>
        </p:grpSpPr>
        <p:sp>
          <p:nvSpPr>
            <p:cNvPr id="15" name="矩形: 圆角 14"/>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16" name="图片 15"/>
            <p:cNvPicPr>
              <a:picLocks noChangeAspect="1"/>
            </p:cNvPicPr>
            <p:nvPr/>
          </p:nvPicPr>
          <p:blipFill>
            <a:blip r:embed="rId2" cstate="screen"/>
            <a:stretch>
              <a:fillRect/>
            </a:stretch>
          </p:blipFill>
          <p:spPr>
            <a:xfrm>
              <a:off x="525472" y="202627"/>
              <a:ext cx="1090737" cy="1090737"/>
            </a:xfrm>
            <a:prstGeom prst="rect">
              <a:avLst/>
            </a:prstGeom>
          </p:spPr>
        </p:pic>
        <p:sp>
          <p:nvSpPr>
            <p:cNvPr id="20" name="文本框 19"/>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1000"/>
                                        <p:tgtEl>
                                          <p:spTgt spid="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0"/>
                                  </p:stCondLst>
                                  <p:iterate type="lt">
                                    <p:tmPct val="5882"/>
                                  </p:iterate>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499"/>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31" presetClass="entr" presetSubtype="0" fill="hold" grpId="0" nodeType="withEffect">
                                  <p:stCondLst>
                                    <p:cond delay="500"/>
                                  </p:stCondLst>
                                  <p:iterate type="lt">
                                    <p:tmPct val="490"/>
                                  </p:iterate>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ppt_w</p:attrName>
                                        </p:attrNameLst>
                                      </p:cBhvr>
                                      <p:tavLst>
                                        <p:tav tm="0">
                                          <p:val>
                                            <p:fltVal val="0"/>
                                          </p:val>
                                        </p:tav>
                                        <p:tav tm="100000">
                                          <p:val>
                                            <p:strVal val="#ppt_w"/>
                                          </p:val>
                                        </p:tav>
                                      </p:tavLst>
                                    </p:anim>
                                    <p:anim calcmode="lin" valueType="num">
                                      <p:cBhvr>
                                        <p:cTn id="35" dur="750" fill="hold"/>
                                        <p:tgtEl>
                                          <p:spTgt spid="17"/>
                                        </p:tgtEl>
                                        <p:attrNameLst>
                                          <p:attrName>ppt_h</p:attrName>
                                        </p:attrNameLst>
                                      </p:cBhvr>
                                      <p:tavLst>
                                        <p:tav tm="0">
                                          <p:val>
                                            <p:fltVal val="0"/>
                                          </p:val>
                                        </p:tav>
                                        <p:tav tm="100000">
                                          <p:val>
                                            <p:strVal val="#ppt_h"/>
                                          </p:val>
                                        </p:tav>
                                      </p:tavLst>
                                    </p:anim>
                                    <p:anim calcmode="lin" valueType="num">
                                      <p:cBhvr>
                                        <p:cTn id="36" dur="750" fill="hold"/>
                                        <p:tgtEl>
                                          <p:spTgt spid="17"/>
                                        </p:tgtEl>
                                        <p:attrNameLst>
                                          <p:attrName>style.rotation</p:attrName>
                                        </p:attrNameLst>
                                      </p:cBhvr>
                                      <p:tavLst>
                                        <p:tav tm="0">
                                          <p:val>
                                            <p:fltVal val="90"/>
                                          </p:val>
                                        </p:tav>
                                        <p:tav tm="100000">
                                          <p:val>
                                            <p:fltVal val="0"/>
                                          </p:val>
                                        </p:tav>
                                      </p:tavLst>
                                    </p:anim>
                                    <p:animEffect transition="in" filter="fade">
                                      <p:cBhvr>
                                        <p:cTn id="37" dur="750"/>
                                        <p:tgtEl>
                                          <p:spTgt spid="17"/>
                                        </p:tgtEl>
                                      </p:cBhvr>
                                    </p:animEffect>
                                  </p:childTnLst>
                                </p:cTn>
                              </p:par>
                            </p:childTnLst>
                          </p:cTn>
                        </p:par>
                        <p:par>
                          <p:cTn id="38" fill="hold">
                            <p:stCondLst>
                              <p:cond delay="4213"/>
                            </p:stCondLst>
                            <p:childTnLst>
                              <p:par>
                                <p:cTn id="39" presetID="16" presetClass="entr" presetSubtype="21"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inVertical)">
                                      <p:cBhvr>
                                        <p:cTn id="41" dur="500"/>
                                        <p:tgtEl>
                                          <p:spTgt spid="21"/>
                                        </p:tgtEl>
                                      </p:cBhvr>
                                    </p:animEffect>
                                  </p:childTnLst>
                                </p:cTn>
                              </p:par>
                            </p:childTnLst>
                          </p:cTn>
                        </p:par>
                        <p:par>
                          <p:cTn id="42" fill="hold">
                            <p:stCondLst>
                              <p:cond delay="4713"/>
                            </p:stCondLst>
                            <p:childTnLst>
                              <p:par>
                                <p:cTn id="43" presetID="42"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par>
                                <p:cTn id="48" presetID="31" presetClass="entr" presetSubtype="0" fill="hold" grpId="0" nodeType="withEffect">
                                  <p:stCondLst>
                                    <p:cond delay="500"/>
                                  </p:stCondLst>
                                  <p:iterate type="lt">
                                    <p:tmPct val="490"/>
                                  </p:iterate>
                                  <p:childTnLst>
                                    <p:set>
                                      <p:cBhvr>
                                        <p:cTn id="49" dur="1" fill="hold">
                                          <p:stCondLst>
                                            <p:cond delay="0"/>
                                          </p:stCondLst>
                                        </p:cTn>
                                        <p:tgtEl>
                                          <p:spTgt spid="18"/>
                                        </p:tgtEl>
                                        <p:attrNameLst>
                                          <p:attrName>style.visibility</p:attrName>
                                        </p:attrNameLst>
                                      </p:cBhvr>
                                      <p:to>
                                        <p:strVal val="visible"/>
                                      </p:to>
                                    </p:set>
                                    <p:anim calcmode="lin" valueType="num">
                                      <p:cBhvr>
                                        <p:cTn id="50" dur="750" fill="hold"/>
                                        <p:tgtEl>
                                          <p:spTgt spid="18"/>
                                        </p:tgtEl>
                                        <p:attrNameLst>
                                          <p:attrName>ppt_w</p:attrName>
                                        </p:attrNameLst>
                                      </p:cBhvr>
                                      <p:tavLst>
                                        <p:tav tm="0">
                                          <p:val>
                                            <p:fltVal val="0"/>
                                          </p:val>
                                        </p:tav>
                                        <p:tav tm="100000">
                                          <p:val>
                                            <p:strVal val="#ppt_w"/>
                                          </p:val>
                                        </p:tav>
                                      </p:tavLst>
                                    </p:anim>
                                    <p:anim calcmode="lin" valueType="num">
                                      <p:cBhvr>
                                        <p:cTn id="51" dur="750" fill="hold"/>
                                        <p:tgtEl>
                                          <p:spTgt spid="18"/>
                                        </p:tgtEl>
                                        <p:attrNameLst>
                                          <p:attrName>ppt_h</p:attrName>
                                        </p:attrNameLst>
                                      </p:cBhvr>
                                      <p:tavLst>
                                        <p:tav tm="0">
                                          <p:val>
                                            <p:fltVal val="0"/>
                                          </p:val>
                                        </p:tav>
                                        <p:tav tm="100000">
                                          <p:val>
                                            <p:strVal val="#ppt_h"/>
                                          </p:val>
                                        </p:tav>
                                      </p:tavLst>
                                    </p:anim>
                                    <p:anim calcmode="lin" valueType="num">
                                      <p:cBhvr>
                                        <p:cTn id="52" dur="750" fill="hold"/>
                                        <p:tgtEl>
                                          <p:spTgt spid="18"/>
                                        </p:tgtEl>
                                        <p:attrNameLst>
                                          <p:attrName>style.rotation</p:attrName>
                                        </p:attrNameLst>
                                      </p:cBhvr>
                                      <p:tavLst>
                                        <p:tav tm="0">
                                          <p:val>
                                            <p:fltVal val="90"/>
                                          </p:val>
                                        </p:tav>
                                        <p:tav tm="100000">
                                          <p:val>
                                            <p:fltVal val="0"/>
                                          </p:val>
                                        </p:tav>
                                      </p:tavLst>
                                    </p:anim>
                                    <p:animEffect transition="in" filter="fade">
                                      <p:cBhvr>
                                        <p:cTn id="53"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17" grpId="0"/>
      <p:bldP spid="18" grpId="0"/>
      <p:bldP spid="9"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24"/>
          <p:cNvSpPr/>
          <p:nvPr/>
        </p:nvSpPr>
        <p:spPr>
          <a:xfrm>
            <a:off x="4009299" y="2587994"/>
            <a:ext cx="5973412" cy="569584"/>
          </a:xfrm>
          <a:prstGeom prst="round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rgbClr val="FDEDAA"/>
              </a:solidFill>
              <a:cs typeface="+mn-ea"/>
              <a:sym typeface="+mn-lt"/>
            </a:endParaRPr>
          </a:p>
        </p:txBody>
      </p:sp>
      <p:sp>
        <p:nvSpPr>
          <p:cNvPr id="5" name="矩形: 圆角 24"/>
          <p:cNvSpPr/>
          <p:nvPr/>
        </p:nvSpPr>
        <p:spPr>
          <a:xfrm>
            <a:off x="4009299" y="3403782"/>
            <a:ext cx="5973412" cy="569584"/>
          </a:xfrm>
          <a:prstGeom prst="round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rgbClr val="FDEDAA"/>
              </a:solidFill>
              <a:cs typeface="+mn-ea"/>
              <a:sym typeface="+mn-lt"/>
            </a:endParaRPr>
          </a:p>
        </p:txBody>
      </p:sp>
      <p:sp>
        <p:nvSpPr>
          <p:cNvPr id="6" name="矩形: 圆角 24"/>
          <p:cNvSpPr/>
          <p:nvPr/>
        </p:nvSpPr>
        <p:spPr>
          <a:xfrm>
            <a:off x="4009299" y="4258399"/>
            <a:ext cx="5973412" cy="569584"/>
          </a:xfrm>
          <a:prstGeom prst="round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rgbClr val="FDEDAA"/>
              </a:solidFill>
              <a:cs typeface="+mn-ea"/>
              <a:sym typeface="+mn-lt"/>
            </a:endParaRPr>
          </a:p>
        </p:txBody>
      </p:sp>
      <p:sp>
        <p:nvSpPr>
          <p:cNvPr id="7" name="TextBox 38">
            <a:hlinkClick r:id="" action="ppaction://hlinkshowjump?jump=nextslide"/>
          </p:cNvPr>
          <p:cNvSpPr txBox="1">
            <a:spLocks noChangeArrowheads="1"/>
          </p:cNvSpPr>
          <p:nvPr/>
        </p:nvSpPr>
        <p:spPr bwMode="auto">
          <a:xfrm>
            <a:off x="4152520" y="2505553"/>
            <a:ext cx="5445545" cy="684162"/>
          </a:xfrm>
          <a:prstGeom prst="rect">
            <a:avLst/>
          </a:prstGeom>
          <a:noFill/>
          <a:ln>
            <a:noFill/>
          </a:ln>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spc="300" dirty="0">
                <a:solidFill>
                  <a:schemeClr val="bg1"/>
                </a:solidFill>
                <a:latin typeface="+mn-lt"/>
                <a:ea typeface="+mn-ea"/>
                <a:cs typeface="+mn-ea"/>
                <a:sym typeface="+mn-lt"/>
              </a:rPr>
              <a:t>第二章　</a:t>
            </a:r>
            <a:r>
              <a:rPr lang="en-US" altLang="zh-CN" sz="2800" b="1" spc="300" dirty="0">
                <a:solidFill>
                  <a:schemeClr val="bg1"/>
                </a:solidFill>
                <a:latin typeface="+mn-lt"/>
                <a:ea typeface="+mn-ea"/>
                <a:cs typeface="+mn-ea"/>
                <a:sym typeface="+mn-lt"/>
              </a:rPr>
              <a:t>70</a:t>
            </a:r>
            <a:r>
              <a:rPr lang="zh-CN" altLang="en-US" sz="2800" b="1" spc="300" dirty="0">
                <a:solidFill>
                  <a:schemeClr val="bg1"/>
                </a:solidFill>
                <a:latin typeface="+mn-lt"/>
                <a:ea typeface="+mn-ea"/>
                <a:cs typeface="+mn-ea"/>
                <a:sym typeface="+mn-lt"/>
              </a:rPr>
              <a:t>年来的光辉历程</a:t>
            </a:r>
            <a:endParaRPr lang="zh-CN" altLang="en-US" sz="2800" b="1" spc="300" dirty="0">
              <a:solidFill>
                <a:schemeClr val="bg1"/>
              </a:solidFill>
              <a:latin typeface="+mn-lt"/>
              <a:ea typeface="+mn-ea"/>
              <a:cs typeface="+mn-ea"/>
              <a:sym typeface="+mn-lt"/>
            </a:endParaRPr>
          </a:p>
        </p:txBody>
      </p:sp>
      <p:sp>
        <p:nvSpPr>
          <p:cNvPr id="8" name="TextBox 38">
            <a:hlinkClick r:id="" action="ppaction://hlinkshowjump?jump=nextslide"/>
          </p:cNvPr>
          <p:cNvSpPr txBox="1">
            <a:spLocks noChangeArrowheads="1"/>
          </p:cNvSpPr>
          <p:nvPr/>
        </p:nvSpPr>
        <p:spPr bwMode="auto">
          <a:xfrm>
            <a:off x="4152520" y="3314246"/>
            <a:ext cx="5445545" cy="684162"/>
          </a:xfrm>
          <a:prstGeom prst="rect">
            <a:avLst/>
          </a:prstGeom>
          <a:noFill/>
          <a:ln>
            <a:noFill/>
          </a:ln>
        </p:spPr>
        <p:txBody>
          <a:bodyPr wrap="square">
            <a:spAutoFit/>
          </a:bodyPr>
          <a:lstStyle>
            <a:defPPr>
              <a:defRPr lang="zh-CN"/>
            </a:defPPr>
            <a:lvl1pPr eaLnBrk="0" hangingPunct="0">
              <a:defRPr sz="2000" b="1">
                <a:solidFill>
                  <a:srgbClr val="C00000"/>
                </a:solidFill>
                <a:latin typeface="微软雅黑" panose="020B0503020204020204" pitchFamily="34" charset="-122"/>
                <a:ea typeface="微软雅黑" panose="020B0503020204020204" pitchFamily="34"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spc="300" dirty="0">
                <a:solidFill>
                  <a:schemeClr val="bg1"/>
                </a:solidFill>
                <a:latin typeface="+mn-lt"/>
                <a:ea typeface="+mn-ea"/>
                <a:cs typeface="+mn-ea"/>
                <a:sym typeface="+mn-lt"/>
              </a:rPr>
              <a:t>第三章　</a:t>
            </a:r>
            <a:r>
              <a:rPr lang="en-US" altLang="zh-CN" sz="2800" spc="300" dirty="0">
                <a:solidFill>
                  <a:schemeClr val="bg1"/>
                </a:solidFill>
                <a:latin typeface="+mn-lt"/>
                <a:ea typeface="+mn-ea"/>
                <a:cs typeface="+mn-ea"/>
                <a:sym typeface="+mn-lt"/>
              </a:rPr>
              <a:t>70</a:t>
            </a:r>
            <a:r>
              <a:rPr lang="zh-CN" altLang="en-US" sz="2800" spc="300" dirty="0">
                <a:solidFill>
                  <a:schemeClr val="bg1"/>
                </a:solidFill>
                <a:latin typeface="+mn-lt"/>
                <a:ea typeface="+mn-ea"/>
                <a:cs typeface="+mn-ea"/>
                <a:sym typeface="+mn-lt"/>
              </a:rPr>
              <a:t>年来的伟大奇迹</a:t>
            </a:r>
            <a:endParaRPr lang="zh-CN" altLang="en-US" sz="2800" spc="300" dirty="0">
              <a:solidFill>
                <a:schemeClr val="bg1"/>
              </a:solidFill>
              <a:latin typeface="+mn-lt"/>
              <a:ea typeface="+mn-ea"/>
              <a:cs typeface="+mn-ea"/>
              <a:sym typeface="+mn-lt"/>
            </a:endParaRPr>
          </a:p>
        </p:txBody>
      </p:sp>
      <p:sp>
        <p:nvSpPr>
          <p:cNvPr id="9" name="TextBox 38">
            <a:hlinkClick r:id="" action="ppaction://hlinkshowjump?jump=nextslide"/>
          </p:cNvPr>
          <p:cNvSpPr txBox="1">
            <a:spLocks noChangeArrowheads="1"/>
          </p:cNvSpPr>
          <p:nvPr/>
        </p:nvSpPr>
        <p:spPr bwMode="auto">
          <a:xfrm>
            <a:off x="4152520" y="4141507"/>
            <a:ext cx="5445545" cy="684162"/>
          </a:xfrm>
          <a:prstGeom prst="rect">
            <a:avLst/>
          </a:prstGeom>
          <a:noFill/>
          <a:ln>
            <a:noFill/>
          </a:ln>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spc="300" dirty="0">
                <a:solidFill>
                  <a:schemeClr val="bg1"/>
                </a:solidFill>
                <a:latin typeface="+mn-lt"/>
                <a:ea typeface="+mn-ea"/>
                <a:cs typeface="+mn-ea"/>
                <a:sym typeface="+mn-lt"/>
              </a:rPr>
              <a:t>第四章　</a:t>
            </a:r>
            <a:r>
              <a:rPr lang="en-US" altLang="zh-CN" sz="2800" b="1" spc="300" dirty="0">
                <a:solidFill>
                  <a:schemeClr val="bg1"/>
                </a:solidFill>
                <a:latin typeface="+mn-lt"/>
                <a:ea typeface="+mn-ea"/>
                <a:cs typeface="+mn-ea"/>
                <a:sym typeface="+mn-lt"/>
              </a:rPr>
              <a:t>70</a:t>
            </a:r>
            <a:r>
              <a:rPr lang="zh-CN" altLang="en-US" sz="2800" b="1" spc="300" dirty="0">
                <a:solidFill>
                  <a:schemeClr val="bg1"/>
                </a:solidFill>
                <a:latin typeface="+mn-lt"/>
                <a:ea typeface="+mn-ea"/>
                <a:cs typeface="+mn-ea"/>
                <a:sym typeface="+mn-lt"/>
              </a:rPr>
              <a:t>年来的历史启示</a:t>
            </a:r>
            <a:endParaRPr lang="zh-CN" altLang="en-US" sz="2800" b="1" spc="300" dirty="0">
              <a:solidFill>
                <a:schemeClr val="bg1"/>
              </a:solidFill>
              <a:latin typeface="+mn-lt"/>
              <a:ea typeface="+mn-ea"/>
              <a:cs typeface="+mn-ea"/>
              <a:sym typeface="+mn-lt"/>
            </a:endParaRPr>
          </a:p>
        </p:txBody>
      </p:sp>
      <p:sp>
        <p:nvSpPr>
          <p:cNvPr id="10" name="文本框 9"/>
          <p:cNvSpPr txBox="1"/>
          <p:nvPr/>
        </p:nvSpPr>
        <p:spPr>
          <a:xfrm>
            <a:off x="2286952" y="1445260"/>
            <a:ext cx="954107" cy="1938992"/>
          </a:xfrm>
          <a:prstGeom prst="rect">
            <a:avLst/>
          </a:prstGeom>
          <a:noFill/>
        </p:spPr>
        <p:txBody>
          <a:bodyPr wrap="none" rtlCol="0">
            <a:spAutoFit/>
          </a:bodyPr>
          <a:lstStyle/>
          <a:p>
            <a:r>
              <a:rPr lang="zh-CN" altLang="en-US" sz="6000" b="1" dirty="0">
                <a:solidFill>
                  <a:srgbClr val="D6000A"/>
                </a:solidFill>
                <a:cs typeface="+mn-ea"/>
                <a:sym typeface="+mn-lt"/>
              </a:rPr>
              <a:t>目</a:t>
            </a:r>
            <a:endParaRPr lang="en-US" altLang="zh-CN" sz="6000" b="1" dirty="0">
              <a:solidFill>
                <a:srgbClr val="D6000A"/>
              </a:solidFill>
              <a:cs typeface="+mn-ea"/>
              <a:sym typeface="+mn-lt"/>
            </a:endParaRPr>
          </a:p>
          <a:p>
            <a:r>
              <a:rPr lang="zh-CN" altLang="en-US" sz="6000" b="1" dirty="0">
                <a:solidFill>
                  <a:srgbClr val="D6000A"/>
                </a:solidFill>
                <a:cs typeface="+mn-ea"/>
                <a:sym typeface="+mn-lt"/>
              </a:rPr>
              <a:t>录</a:t>
            </a:r>
            <a:endParaRPr lang="zh-CN" altLang="en-US" sz="6000" b="1" dirty="0">
              <a:solidFill>
                <a:srgbClr val="D6000A"/>
              </a:solidFill>
              <a:cs typeface="+mn-ea"/>
              <a:sym typeface="+mn-lt"/>
            </a:endParaRPr>
          </a:p>
        </p:txBody>
      </p:sp>
      <p:sp>
        <p:nvSpPr>
          <p:cNvPr id="12" name="矩形: 圆角 24"/>
          <p:cNvSpPr/>
          <p:nvPr/>
        </p:nvSpPr>
        <p:spPr>
          <a:xfrm>
            <a:off x="4009299" y="1710832"/>
            <a:ext cx="5973412" cy="569584"/>
          </a:xfrm>
          <a:prstGeom prst="round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rgbClr val="FDEDAA"/>
              </a:solidFill>
              <a:cs typeface="+mn-ea"/>
              <a:sym typeface="+mn-lt"/>
            </a:endParaRPr>
          </a:p>
        </p:txBody>
      </p:sp>
      <p:sp>
        <p:nvSpPr>
          <p:cNvPr id="13" name="TextBox 38">
            <a:hlinkClick r:id="" action="ppaction://hlinkshowjump?jump=nextslide"/>
          </p:cNvPr>
          <p:cNvSpPr txBox="1">
            <a:spLocks noChangeArrowheads="1"/>
          </p:cNvSpPr>
          <p:nvPr/>
        </p:nvSpPr>
        <p:spPr bwMode="auto">
          <a:xfrm>
            <a:off x="4152520" y="1590017"/>
            <a:ext cx="5445545" cy="684162"/>
          </a:xfrm>
          <a:prstGeom prst="rect">
            <a:avLst/>
          </a:prstGeom>
          <a:noFill/>
          <a:ln>
            <a:noFill/>
          </a:ln>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spc="300" dirty="0">
                <a:solidFill>
                  <a:schemeClr val="bg1"/>
                </a:solidFill>
                <a:latin typeface="+mn-lt"/>
                <a:ea typeface="+mn-ea"/>
                <a:cs typeface="+mn-ea"/>
                <a:sym typeface="+mn-lt"/>
              </a:rPr>
              <a:t>第一章　沧桑巨变</a:t>
            </a:r>
            <a:r>
              <a:rPr lang="en-US" altLang="zh-CN" sz="2800" b="1" spc="300" dirty="0">
                <a:solidFill>
                  <a:schemeClr val="bg1"/>
                </a:solidFill>
                <a:latin typeface="+mn-lt"/>
                <a:ea typeface="+mn-ea"/>
                <a:cs typeface="+mn-ea"/>
                <a:sym typeface="+mn-lt"/>
              </a:rPr>
              <a:t>70</a:t>
            </a:r>
            <a:r>
              <a:rPr lang="zh-CN" altLang="en-US" sz="2800" b="1" spc="300" dirty="0">
                <a:solidFill>
                  <a:schemeClr val="bg1"/>
                </a:solidFill>
                <a:latin typeface="+mn-lt"/>
                <a:ea typeface="+mn-ea"/>
                <a:cs typeface="+mn-ea"/>
                <a:sym typeface="+mn-lt"/>
              </a:rPr>
              <a:t>年</a:t>
            </a:r>
            <a:endParaRPr lang="zh-CN" altLang="en-US" sz="2800" b="1" spc="300" dirty="0">
              <a:solidFill>
                <a:schemeClr val="bg1"/>
              </a:solidFill>
              <a:latin typeface="+mn-lt"/>
              <a:ea typeface="+mn-ea"/>
              <a:cs typeface="+mn-ea"/>
              <a:sym typeface="+mn-lt"/>
            </a:endParaRPr>
          </a:p>
        </p:txBody>
      </p:sp>
      <p:pic>
        <p:nvPicPr>
          <p:cNvPr id="20" name="图片 19"/>
          <p:cNvPicPr>
            <a:picLocks noChangeAspect="1"/>
          </p:cNvPicPr>
          <p:nvPr/>
        </p:nvPicPr>
        <p:blipFill>
          <a:blip r:embed="rId1" cstate="screen"/>
          <a:stretch>
            <a:fillRect/>
          </a:stretch>
        </p:blipFill>
        <p:spPr>
          <a:xfrm>
            <a:off x="9722670" y="540833"/>
            <a:ext cx="2309759" cy="1258938"/>
          </a:xfrm>
          <a:prstGeom prst="rect">
            <a:avLst/>
          </a:prstGeom>
        </p:spPr>
      </p:pic>
      <p:pic>
        <p:nvPicPr>
          <p:cNvPr id="22" name="图片 21"/>
          <p:cNvPicPr>
            <a:picLocks noChangeAspect="1"/>
          </p:cNvPicPr>
          <p:nvPr/>
        </p:nvPicPr>
        <p:blipFill>
          <a:blip r:embed="rId2" cstate="screen"/>
          <a:stretch>
            <a:fillRect/>
          </a:stretch>
        </p:blipFill>
        <p:spPr>
          <a:xfrm>
            <a:off x="250535" y="3232435"/>
            <a:ext cx="3194477" cy="1777932"/>
          </a:xfrm>
          <a:prstGeom prst="rect">
            <a:avLst/>
          </a:prstGeom>
        </p:spPr>
      </p:pic>
      <p:sp>
        <p:nvSpPr>
          <p:cNvPr id="24" name="文本框 23"/>
          <p:cNvSpPr txBox="1"/>
          <p:nvPr/>
        </p:nvSpPr>
        <p:spPr>
          <a:xfrm>
            <a:off x="1897800" y="2136601"/>
            <a:ext cx="615553" cy="1717778"/>
          </a:xfrm>
          <a:prstGeom prst="rect">
            <a:avLst/>
          </a:prstGeom>
          <a:noFill/>
        </p:spPr>
        <p:txBody>
          <a:bodyPr vert="eaVert" wrap="none" rtlCol="0">
            <a:spAutoFit/>
          </a:bodyPr>
          <a:lstStyle/>
          <a:p>
            <a:r>
              <a:rPr lang="en-US" altLang="zh-CN" sz="2800" b="1" dirty="0">
                <a:solidFill>
                  <a:srgbClr val="D6000A"/>
                </a:solidFill>
                <a:cs typeface="+mn-ea"/>
                <a:sym typeface="+mn-lt"/>
              </a:rPr>
              <a:t>Contents</a:t>
            </a:r>
            <a:endParaRPr lang="zh-CN" altLang="en-US" sz="2800" b="1" dirty="0">
              <a:solidFill>
                <a:srgbClr val="D6000A"/>
              </a:solidFill>
              <a:cs typeface="+mn-ea"/>
              <a:sym typeface="+mn-lt"/>
            </a:endParaRPr>
          </a:p>
        </p:txBody>
      </p:sp>
      <p:grpSp>
        <p:nvGrpSpPr>
          <p:cNvPr id="28" name="组合 27"/>
          <p:cNvGrpSpPr/>
          <p:nvPr/>
        </p:nvGrpSpPr>
        <p:grpSpPr>
          <a:xfrm>
            <a:off x="-45085" y="-27811"/>
            <a:ext cx="13070840" cy="6875016"/>
            <a:chOff x="-45085" y="-27811"/>
            <a:chExt cx="13070840" cy="6875016"/>
          </a:xfrm>
        </p:grpSpPr>
        <p:pic>
          <p:nvPicPr>
            <p:cNvPr id="29" name="图片 28"/>
            <p:cNvPicPr>
              <a:picLocks noChangeAspect="1"/>
            </p:cNvPicPr>
            <p:nvPr/>
          </p:nvPicPr>
          <p:blipFill>
            <a:blip r:embed="rId3"/>
            <a:stretch>
              <a:fillRect/>
            </a:stretch>
          </p:blipFill>
          <p:spPr>
            <a:xfrm>
              <a:off x="-45085" y="5922010"/>
              <a:ext cx="13070840" cy="925195"/>
            </a:xfrm>
            <a:prstGeom prst="rect">
              <a:avLst/>
            </a:prstGeom>
          </p:spPr>
        </p:pic>
        <p:pic>
          <p:nvPicPr>
            <p:cNvPr id="31" name="图片 30"/>
            <p:cNvPicPr>
              <a:picLocks noChangeAspect="1"/>
            </p:cNvPicPr>
            <p:nvPr/>
          </p:nvPicPr>
          <p:blipFill>
            <a:blip r:embed="rId4" cstate="screen"/>
            <a:stretch>
              <a:fillRect/>
            </a:stretch>
          </p:blipFill>
          <p:spPr>
            <a:xfrm>
              <a:off x="-45085" y="-27811"/>
              <a:ext cx="6196023" cy="1873217"/>
            </a:xfrm>
            <a:prstGeom prst="rect">
              <a:avLst/>
            </a:prstGeom>
          </p:spPr>
        </p:pic>
      </p:grpSp>
      <p:pic>
        <p:nvPicPr>
          <p:cNvPr id="32" name="图片 31"/>
          <p:cNvPicPr>
            <a:picLocks noChangeAspect="1"/>
          </p:cNvPicPr>
          <p:nvPr/>
        </p:nvPicPr>
        <p:blipFill>
          <a:blip r:embed="rId5" cstate="screen"/>
          <a:stretch>
            <a:fillRect/>
          </a:stretch>
        </p:blipFill>
        <p:spPr>
          <a:xfrm>
            <a:off x="9772831" y="4032606"/>
            <a:ext cx="2419169" cy="28253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14:presetBounceEnd="82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82000">
                                          <p:cBhvr additive="base">
                                            <p:cTn id="22" dur="500" fill="hold"/>
                                            <p:tgtEl>
                                              <p:spTgt spid="12"/>
                                            </p:tgtEl>
                                            <p:attrNameLst>
                                              <p:attrName>ppt_x</p:attrName>
                                            </p:attrNameLst>
                                          </p:cBhvr>
                                          <p:tavLst>
                                            <p:tav tm="0">
                                              <p:val>
                                                <p:strVal val="1+#ppt_w/2"/>
                                              </p:val>
                                            </p:tav>
                                            <p:tav tm="100000">
                                              <p:val>
                                                <p:strVal val="#ppt_x"/>
                                              </p:val>
                                            </p:tav>
                                          </p:tavLst>
                                        </p:anim>
                                        <p:anim calcmode="lin" valueType="num" p14:bounceEnd="82000">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14:presetBounceEnd="82000">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14:bounceEnd="82000">
                                          <p:cBhvr additive="base">
                                            <p:cTn id="32" dur="500" fill="hold"/>
                                            <p:tgtEl>
                                              <p:spTgt spid="4"/>
                                            </p:tgtEl>
                                            <p:attrNameLst>
                                              <p:attrName>ppt_x</p:attrName>
                                            </p:attrNameLst>
                                          </p:cBhvr>
                                          <p:tavLst>
                                            <p:tav tm="0">
                                              <p:val>
                                                <p:strVal val="1+#ppt_w/2"/>
                                              </p:val>
                                            </p:tav>
                                            <p:tav tm="100000">
                                              <p:val>
                                                <p:strVal val="#ppt_x"/>
                                              </p:val>
                                            </p:tav>
                                          </p:tavLst>
                                        </p:anim>
                                        <p:anim calcmode="lin" valueType="num" p14:bounceEnd="82000">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14:presetBounceEnd="82000">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14:bounceEnd="82000">
                                          <p:cBhvr additive="base">
                                            <p:cTn id="42" dur="500" fill="hold"/>
                                            <p:tgtEl>
                                              <p:spTgt spid="5"/>
                                            </p:tgtEl>
                                            <p:attrNameLst>
                                              <p:attrName>ppt_x</p:attrName>
                                            </p:attrNameLst>
                                          </p:cBhvr>
                                          <p:tavLst>
                                            <p:tav tm="0">
                                              <p:val>
                                                <p:strVal val="1+#ppt_w/2"/>
                                              </p:val>
                                            </p:tav>
                                            <p:tav tm="100000">
                                              <p:val>
                                                <p:strVal val="#ppt_x"/>
                                              </p:val>
                                            </p:tav>
                                          </p:tavLst>
                                        </p:anim>
                                        <p:anim calcmode="lin" valueType="num" p14:bounceEnd="82000">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14:presetBounceEnd="82000">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14:bounceEnd="82000">
                                          <p:cBhvr additive="base">
                                            <p:cTn id="52" dur="500" fill="hold"/>
                                            <p:tgtEl>
                                              <p:spTgt spid="6"/>
                                            </p:tgtEl>
                                            <p:attrNameLst>
                                              <p:attrName>ppt_x</p:attrName>
                                            </p:attrNameLst>
                                          </p:cBhvr>
                                          <p:tavLst>
                                            <p:tav tm="0">
                                              <p:val>
                                                <p:strVal val="1+#ppt_w/2"/>
                                              </p:val>
                                            </p:tav>
                                            <p:tav tm="100000">
                                              <p:val>
                                                <p:strVal val="#ppt_x"/>
                                              </p:val>
                                            </p:tav>
                                          </p:tavLst>
                                        </p:anim>
                                        <p:anim calcmode="lin" valueType="num" p14:bounceEnd="82000">
                                          <p:cBhvr additive="base">
                                            <p:cTn id="53" dur="500" fill="hold"/>
                                            <p:tgtEl>
                                              <p:spTgt spid="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1+#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750" fill="hold"/>
                                            <p:tgtEl>
                                              <p:spTgt spid="20"/>
                                            </p:tgtEl>
                                            <p:attrNameLst>
                                              <p:attrName>ppt_w</p:attrName>
                                            </p:attrNameLst>
                                          </p:cBhvr>
                                          <p:tavLst>
                                            <p:tav tm="0">
                                              <p:val>
                                                <p:fltVal val="0"/>
                                              </p:val>
                                            </p:tav>
                                            <p:tav tm="100000">
                                              <p:val>
                                                <p:strVal val="#ppt_w"/>
                                              </p:val>
                                            </p:tav>
                                          </p:tavLst>
                                        </p:anim>
                                        <p:anim calcmode="lin" valueType="num">
                                          <p:cBhvr>
                                            <p:cTn id="63" dur="750" fill="hold"/>
                                            <p:tgtEl>
                                              <p:spTgt spid="20"/>
                                            </p:tgtEl>
                                            <p:attrNameLst>
                                              <p:attrName>ppt_h</p:attrName>
                                            </p:attrNameLst>
                                          </p:cBhvr>
                                          <p:tavLst>
                                            <p:tav tm="0">
                                              <p:val>
                                                <p:fltVal val="0"/>
                                              </p:val>
                                            </p:tav>
                                            <p:tav tm="100000">
                                              <p:val>
                                                <p:strVal val="#ppt_h"/>
                                              </p:val>
                                            </p:tav>
                                          </p:tavLst>
                                        </p:anim>
                                        <p:animEffect transition="in" filter="fade">
                                          <p:cBhvr>
                                            <p:cTn id="64"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utoUpdateAnimBg="0"/>
          <p:bldP spid="8" grpId="0" autoUpdateAnimBg="0"/>
          <p:bldP spid="9" grpId="0" autoUpdateAnimBg="0"/>
          <p:bldP spid="10" grpId="0"/>
          <p:bldP spid="12" grpId="0" animBg="1"/>
          <p:bldP spid="13" grpId="0" autoUpdateAnimBg="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1+#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1+#ppt_w/2"/>
                                              </p:val>
                                            </p:tav>
                                            <p:tav tm="100000">
                                              <p:val>
                                                <p:strVal val="#ppt_x"/>
                                              </p:val>
                                            </p:tav>
                                          </p:tavLst>
                                        </p:anim>
                                        <p:anim calcmode="lin" valueType="num">
                                          <p:cBhvr additive="base">
                                            <p:cTn id="53" dur="500" fill="hold"/>
                                            <p:tgtEl>
                                              <p:spTgt spid="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1+#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750" fill="hold"/>
                                            <p:tgtEl>
                                              <p:spTgt spid="20"/>
                                            </p:tgtEl>
                                            <p:attrNameLst>
                                              <p:attrName>ppt_w</p:attrName>
                                            </p:attrNameLst>
                                          </p:cBhvr>
                                          <p:tavLst>
                                            <p:tav tm="0">
                                              <p:val>
                                                <p:fltVal val="0"/>
                                              </p:val>
                                            </p:tav>
                                            <p:tav tm="100000">
                                              <p:val>
                                                <p:strVal val="#ppt_w"/>
                                              </p:val>
                                            </p:tav>
                                          </p:tavLst>
                                        </p:anim>
                                        <p:anim calcmode="lin" valueType="num">
                                          <p:cBhvr>
                                            <p:cTn id="63" dur="750" fill="hold"/>
                                            <p:tgtEl>
                                              <p:spTgt spid="20"/>
                                            </p:tgtEl>
                                            <p:attrNameLst>
                                              <p:attrName>ppt_h</p:attrName>
                                            </p:attrNameLst>
                                          </p:cBhvr>
                                          <p:tavLst>
                                            <p:tav tm="0">
                                              <p:val>
                                                <p:fltVal val="0"/>
                                              </p:val>
                                            </p:tav>
                                            <p:tav tm="100000">
                                              <p:val>
                                                <p:strVal val="#ppt_h"/>
                                              </p:val>
                                            </p:tav>
                                          </p:tavLst>
                                        </p:anim>
                                        <p:animEffect transition="in" filter="fade">
                                          <p:cBhvr>
                                            <p:cTn id="64"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utoUpdateAnimBg="0"/>
          <p:bldP spid="8" grpId="0" autoUpdateAnimBg="0"/>
          <p:bldP spid="9" grpId="0" autoUpdateAnimBg="0"/>
          <p:bldP spid="10" grpId="0"/>
          <p:bldP spid="12" grpId="0" animBg="1"/>
          <p:bldP spid="13" grpId="0" autoUpdateAnimBg="0"/>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90638" y="1570004"/>
            <a:ext cx="6991329" cy="1422401"/>
          </a:xfrm>
          <a:prstGeom prst="rect">
            <a:avLst/>
          </a:prstGeom>
          <a:solidFill>
            <a:srgbClr val="D6000A"/>
          </a:solidFill>
          <a:ln w="28575" cap="flat" cmpd="sng" algn="ctr">
            <a:solidFill>
              <a:srgbClr val="D6000A"/>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914400">
              <a:defRPr/>
            </a:pPr>
            <a:endParaRPr lang="zh-CN" altLang="en-US" sz="5000" kern="0">
              <a:solidFill>
                <a:srgbClr val="FFF9EF"/>
              </a:solidFill>
              <a:cs typeface="+mn-ea"/>
              <a:sym typeface="+mn-lt"/>
            </a:endParaRPr>
          </a:p>
        </p:txBody>
      </p:sp>
      <p:sp>
        <p:nvSpPr>
          <p:cNvPr id="7" name="矩形 6"/>
          <p:cNvSpPr/>
          <p:nvPr/>
        </p:nvSpPr>
        <p:spPr>
          <a:xfrm>
            <a:off x="2731272" y="1732313"/>
            <a:ext cx="5694531" cy="1200329"/>
          </a:xfrm>
          <a:prstGeom prst="rect">
            <a:avLst/>
          </a:prstGeom>
        </p:spPr>
        <p:txBody>
          <a:bodyPr wrap="square">
            <a:spAutoFit/>
          </a:bodyPr>
          <a:lstStyle/>
          <a:p>
            <a:r>
              <a:rPr lang="en-US" altLang="zh-CN" sz="3600" b="1" kern="0" dirty="0">
                <a:solidFill>
                  <a:srgbClr val="FFFDFB"/>
                </a:solidFill>
                <a:cs typeface="+mn-ea"/>
                <a:sym typeface="+mn-lt"/>
              </a:rPr>
              <a:t>70</a:t>
            </a:r>
            <a:r>
              <a:rPr lang="zh-CN" altLang="en-US" sz="3600" b="1" kern="0" dirty="0">
                <a:solidFill>
                  <a:srgbClr val="FFFDFB"/>
                </a:solidFill>
                <a:cs typeface="+mn-ea"/>
                <a:sym typeface="+mn-lt"/>
              </a:rPr>
              <a:t>年，我们创造了制度创新的伟大奇迹</a:t>
            </a:r>
            <a:endParaRPr lang="zh-CN" altLang="en-US" sz="3600" b="1" kern="0" dirty="0">
              <a:solidFill>
                <a:srgbClr val="FFFDFB"/>
              </a:solidFill>
              <a:cs typeface="+mn-ea"/>
              <a:sym typeface="+mn-lt"/>
            </a:endParaRPr>
          </a:p>
        </p:txBody>
      </p:sp>
      <p:sp>
        <p:nvSpPr>
          <p:cNvPr id="8" name="椭圆 7"/>
          <p:cNvSpPr/>
          <p:nvPr/>
        </p:nvSpPr>
        <p:spPr>
          <a:xfrm>
            <a:off x="1599122" y="1757329"/>
            <a:ext cx="1047750" cy="1047750"/>
          </a:xfrm>
          <a:prstGeom prst="ellipse">
            <a:avLst/>
          </a:prstGeom>
          <a:solidFill>
            <a:srgbClr val="FFFDFB"/>
          </a:solidFill>
          <a:ln w="12700" cap="flat" cmpd="sng" algn="ctr">
            <a:noFill/>
            <a:prstDash val="solid"/>
            <a:miter lim="800000"/>
          </a:ln>
          <a:effectLst/>
        </p:spPr>
        <p:txBody>
          <a:bodyPr rtlCol="0" anchor="ctr"/>
          <a:lstStyle/>
          <a:p>
            <a:pPr algn="ctr" defTabSz="914400">
              <a:defRPr/>
            </a:pPr>
            <a:r>
              <a:rPr lang="en-US" altLang="zh-CN" sz="7000" b="1" kern="0" dirty="0">
                <a:solidFill>
                  <a:srgbClr val="D6000A"/>
                </a:solidFill>
                <a:cs typeface="+mn-ea"/>
                <a:sym typeface="+mn-lt"/>
              </a:rPr>
              <a:t>4</a:t>
            </a:r>
            <a:endParaRPr lang="zh-CN" altLang="en-US" sz="7000" b="1" kern="0" dirty="0">
              <a:solidFill>
                <a:srgbClr val="D6000A"/>
              </a:solidFill>
              <a:cs typeface="+mn-ea"/>
              <a:sym typeface="+mn-lt"/>
            </a:endParaRPr>
          </a:p>
        </p:txBody>
      </p:sp>
      <p:pic>
        <p:nvPicPr>
          <p:cNvPr id="10" name="图片 9"/>
          <p:cNvPicPr>
            <a:picLocks noChangeAspect="1"/>
          </p:cNvPicPr>
          <p:nvPr/>
        </p:nvPicPr>
        <p:blipFill>
          <a:blip r:embed="rId1" cstate="screen"/>
          <a:stretch>
            <a:fillRect/>
          </a:stretch>
        </p:blipFill>
        <p:spPr>
          <a:xfrm>
            <a:off x="8281967" y="1576353"/>
            <a:ext cx="2539384" cy="1414800"/>
          </a:xfrm>
          <a:prstGeom prst="rect">
            <a:avLst/>
          </a:prstGeom>
          <a:ln w="19050">
            <a:solidFill>
              <a:srgbClr val="D6000A"/>
            </a:solidFill>
          </a:ln>
        </p:spPr>
      </p:pic>
      <p:sp>
        <p:nvSpPr>
          <p:cNvPr id="29" name="矩形 28"/>
          <p:cNvSpPr/>
          <p:nvPr/>
        </p:nvSpPr>
        <p:spPr>
          <a:xfrm>
            <a:off x="2742033" y="3429000"/>
            <a:ext cx="8606506" cy="369332"/>
          </a:xfrm>
          <a:prstGeom prst="rect">
            <a:avLst/>
          </a:prstGeom>
        </p:spPr>
        <p:txBody>
          <a:bodyPr wrap="square">
            <a:spAutoFit/>
          </a:bodyPr>
          <a:lstStyle/>
          <a:p>
            <a:pPr algn="just" defTabSz="914400">
              <a:defRPr/>
            </a:pPr>
            <a:r>
              <a:rPr lang="zh-CN" altLang="en-US" b="1" kern="100" dirty="0">
                <a:cs typeface="+mn-ea"/>
                <a:sym typeface="+mn-lt"/>
              </a:rPr>
              <a:t>人民代表大会制度保障了人民群众当家作主的权利</a:t>
            </a:r>
            <a:endParaRPr lang="zh-CN" altLang="zh-CN" b="1" kern="100" dirty="0">
              <a:cs typeface="+mn-ea"/>
              <a:sym typeface="+mn-lt"/>
            </a:endParaRPr>
          </a:p>
        </p:txBody>
      </p:sp>
      <p:cxnSp>
        <p:nvCxnSpPr>
          <p:cNvPr id="30" name="直接连接符 29"/>
          <p:cNvCxnSpPr/>
          <p:nvPr/>
        </p:nvCxnSpPr>
        <p:spPr>
          <a:xfrm>
            <a:off x="1983326" y="3016775"/>
            <a:ext cx="0" cy="3181363"/>
          </a:xfrm>
          <a:prstGeom prst="line">
            <a:avLst/>
          </a:prstGeom>
          <a:noFill/>
          <a:ln w="6350" cap="flat" cmpd="sng" algn="ctr">
            <a:solidFill>
              <a:srgbClr val="FF9500"/>
            </a:solidFill>
            <a:prstDash val="solid"/>
            <a:miter lim="800000"/>
          </a:ln>
          <a:effectLst/>
        </p:spPr>
      </p:cxnSp>
      <p:sp>
        <p:nvSpPr>
          <p:cNvPr id="31" name="椭圆 30"/>
          <p:cNvSpPr/>
          <p:nvPr/>
        </p:nvSpPr>
        <p:spPr>
          <a:xfrm>
            <a:off x="1713240" y="3333250"/>
            <a:ext cx="560832" cy="560832"/>
          </a:xfrm>
          <a:prstGeom prst="ellipse">
            <a:avLst/>
          </a:prstGeom>
          <a:gradFill flip="none" rotWithShape="1">
            <a:gsLst>
              <a:gs pos="32000">
                <a:srgbClr val="D6000A"/>
              </a:gs>
              <a:gs pos="100000">
                <a:srgbClr val="FF2D37"/>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cs typeface="+mn-ea"/>
                <a:sym typeface="+mn-lt"/>
              </a:rPr>
              <a:t>1</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cxnSp>
        <p:nvCxnSpPr>
          <p:cNvPr id="32" name="直接箭头连接符 31"/>
          <p:cNvCxnSpPr>
            <a:stCxn id="31" idx="6"/>
          </p:cNvCxnSpPr>
          <p:nvPr/>
        </p:nvCxnSpPr>
        <p:spPr>
          <a:xfrm>
            <a:off x="2274072" y="3613666"/>
            <a:ext cx="457200" cy="0"/>
          </a:xfrm>
          <a:prstGeom prst="straightConnector1">
            <a:avLst/>
          </a:prstGeom>
          <a:noFill/>
          <a:ln w="6350" cap="flat" cmpd="sng" algn="ctr">
            <a:solidFill>
              <a:srgbClr val="FF9500"/>
            </a:solidFill>
            <a:prstDash val="solid"/>
            <a:miter lim="800000"/>
            <a:tailEnd type="triangle"/>
          </a:ln>
          <a:effectLst/>
        </p:spPr>
      </p:cxnSp>
      <p:sp>
        <p:nvSpPr>
          <p:cNvPr id="33" name="矩形 32"/>
          <p:cNvSpPr/>
          <p:nvPr/>
        </p:nvSpPr>
        <p:spPr>
          <a:xfrm>
            <a:off x="2742033" y="4238001"/>
            <a:ext cx="8606506" cy="369332"/>
          </a:xfrm>
          <a:prstGeom prst="rect">
            <a:avLst/>
          </a:prstGeom>
        </p:spPr>
        <p:txBody>
          <a:bodyPr wrap="square">
            <a:spAutoFit/>
          </a:bodyPr>
          <a:lstStyle/>
          <a:p>
            <a:pPr algn="just" defTabSz="914400">
              <a:defRPr/>
            </a:pPr>
            <a:r>
              <a:rPr lang="zh-CN" altLang="en-US" b="1" kern="100" dirty="0">
                <a:cs typeface="+mn-ea"/>
                <a:sym typeface="+mn-lt"/>
              </a:rPr>
              <a:t>中国共产党领导的多党合作和政治协商制度构建起和谐的党际关系</a:t>
            </a:r>
            <a:endParaRPr lang="zh-CN" altLang="zh-CN" b="1" kern="100" dirty="0">
              <a:cs typeface="+mn-ea"/>
              <a:sym typeface="+mn-lt"/>
            </a:endParaRPr>
          </a:p>
        </p:txBody>
      </p:sp>
      <p:sp>
        <p:nvSpPr>
          <p:cNvPr id="34" name="椭圆 33"/>
          <p:cNvSpPr/>
          <p:nvPr/>
        </p:nvSpPr>
        <p:spPr>
          <a:xfrm>
            <a:off x="1713240" y="4110353"/>
            <a:ext cx="560832" cy="560832"/>
          </a:xfrm>
          <a:prstGeom prst="ellipse">
            <a:avLst/>
          </a:prstGeom>
          <a:gradFill flip="none" rotWithShape="1">
            <a:gsLst>
              <a:gs pos="32000">
                <a:srgbClr val="D6000A"/>
              </a:gs>
              <a:gs pos="100000">
                <a:srgbClr val="FF2D37"/>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cs typeface="+mn-ea"/>
                <a:sym typeface="+mn-lt"/>
              </a:rPr>
              <a:t>2</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cxnSp>
        <p:nvCxnSpPr>
          <p:cNvPr id="35" name="直接箭头连接符 34"/>
          <p:cNvCxnSpPr>
            <a:stCxn id="34" idx="6"/>
          </p:cNvCxnSpPr>
          <p:nvPr/>
        </p:nvCxnSpPr>
        <p:spPr>
          <a:xfrm>
            <a:off x="2274072" y="4390769"/>
            <a:ext cx="457200" cy="0"/>
          </a:xfrm>
          <a:prstGeom prst="straightConnector1">
            <a:avLst/>
          </a:prstGeom>
          <a:noFill/>
          <a:ln w="6350" cap="flat" cmpd="sng" algn="ctr">
            <a:solidFill>
              <a:srgbClr val="FF9500"/>
            </a:solidFill>
            <a:prstDash val="solid"/>
            <a:miter lim="800000"/>
            <a:tailEnd type="triangle"/>
          </a:ln>
          <a:effectLst/>
        </p:spPr>
      </p:cxnSp>
      <p:sp>
        <p:nvSpPr>
          <p:cNvPr id="36" name="矩形 35"/>
          <p:cNvSpPr/>
          <p:nvPr/>
        </p:nvSpPr>
        <p:spPr>
          <a:xfrm>
            <a:off x="2731272" y="4942999"/>
            <a:ext cx="8606506" cy="369332"/>
          </a:xfrm>
          <a:prstGeom prst="rect">
            <a:avLst/>
          </a:prstGeom>
        </p:spPr>
        <p:txBody>
          <a:bodyPr wrap="square">
            <a:spAutoFit/>
          </a:bodyPr>
          <a:lstStyle/>
          <a:p>
            <a:pPr algn="just" defTabSz="914400">
              <a:defRPr/>
            </a:pPr>
            <a:r>
              <a:rPr lang="zh-CN" altLang="en-US" b="1" kern="100" dirty="0">
                <a:cs typeface="+mn-ea"/>
                <a:sym typeface="+mn-lt"/>
              </a:rPr>
              <a:t>社会主义市场经济体制把社会主义和市场经济的优势结合起来</a:t>
            </a:r>
            <a:endParaRPr lang="zh-CN" altLang="zh-CN" b="1" kern="100" dirty="0">
              <a:cs typeface="+mn-ea"/>
              <a:sym typeface="+mn-lt"/>
            </a:endParaRPr>
          </a:p>
        </p:txBody>
      </p:sp>
      <p:sp>
        <p:nvSpPr>
          <p:cNvPr id="37" name="椭圆 36"/>
          <p:cNvSpPr/>
          <p:nvPr/>
        </p:nvSpPr>
        <p:spPr>
          <a:xfrm>
            <a:off x="1702479" y="4825983"/>
            <a:ext cx="560832" cy="560832"/>
          </a:xfrm>
          <a:prstGeom prst="ellipse">
            <a:avLst/>
          </a:prstGeom>
          <a:gradFill flip="none" rotWithShape="1">
            <a:gsLst>
              <a:gs pos="32000">
                <a:srgbClr val="D6000A"/>
              </a:gs>
              <a:gs pos="100000">
                <a:srgbClr val="FF2D37"/>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cs typeface="+mn-ea"/>
                <a:sym typeface="+mn-lt"/>
              </a:rPr>
              <a:t>3</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cxnSp>
        <p:nvCxnSpPr>
          <p:cNvPr id="38" name="直接箭头连接符 37"/>
          <p:cNvCxnSpPr>
            <a:stCxn id="37" idx="6"/>
          </p:cNvCxnSpPr>
          <p:nvPr/>
        </p:nvCxnSpPr>
        <p:spPr>
          <a:xfrm>
            <a:off x="2263311" y="5106399"/>
            <a:ext cx="457200" cy="0"/>
          </a:xfrm>
          <a:prstGeom prst="straightConnector1">
            <a:avLst/>
          </a:prstGeom>
          <a:noFill/>
          <a:ln w="6350" cap="flat" cmpd="sng" algn="ctr">
            <a:solidFill>
              <a:srgbClr val="FF9500"/>
            </a:solidFill>
            <a:prstDash val="solid"/>
            <a:miter lim="800000"/>
            <a:tailEnd type="triangle"/>
          </a:ln>
          <a:effectLst/>
        </p:spPr>
      </p:cxnSp>
      <p:sp>
        <p:nvSpPr>
          <p:cNvPr id="39" name="矩形 38"/>
          <p:cNvSpPr/>
          <p:nvPr/>
        </p:nvSpPr>
        <p:spPr>
          <a:xfrm>
            <a:off x="2720511" y="5675929"/>
            <a:ext cx="8606506" cy="369332"/>
          </a:xfrm>
          <a:prstGeom prst="rect">
            <a:avLst/>
          </a:prstGeom>
        </p:spPr>
        <p:txBody>
          <a:bodyPr wrap="square">
            <a:spAutoFit/>
          </a:bodyPr>
          <a:lstStyle/>
          <a:p>
            <a:pPr algn="just" defTabSz="914400">
              <a:defRPr/>
            </a:pPr>
            <a:r>
              <a:rPr lang="zh-CN" altLang="en-US" b="1" kern="100" dirty="0">
                <a:cs typeface="+mn-ea"/>
                <a:sym typeface="+mn-lt"/>
              </a:rPr>
              <a:t>“一国两制”伟大构想开辟了以和平方式实现祖国统一的崭新道路，等等</a:t>
            </a:r>
            <a:endParaRPr lang="zh-CN" altLang="zh-CN" b="1" kern="100" dirty="0">
              <a:cs typeface="+mn-ea"/>
              <a:sym typeface="+mn-lt"/>
            </a:endParaRPr>
          </a:p>
        </p:txBody>
      </p:sp>
      <p:sp>
        <p:nvSpPr>
          <p:cNvPr id="40" name="椭圆 39"/>
          <p:cNvSpPr/>
          <p:nvPr/>
        </p:nvSpPr>
        <p:spPr>
          <a:xfrm>
            <a:off x="1713240" y="5606584"/>
            <a:ext cx="560832" cy="560832"/>
          </a:xfrm>
          <a:prstGeom prst="ellipse">
            <a:avLst/>
          </a:prstGeom>
          <a:gradFill flip="none" rotWithShape="1">
            <a:gsLst>
              <a:gs pos="32000">
                <a:srgbClr val="D6000A"/>
              </a:gs>
              <a:gs pos="100000">
                <a:srgbClr val="FF2D37"/>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cs typeface="+mn-ea"/>
                <a:sym typeface="+mn-lt"/>
              </a:rPr>
              <a:t>4</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cxnSp>
        <p:nvCxnSpPr>
          <p:cNvPr id="41" name="直接箭头连接符 40"/>
          <p:cNvCxnSpPr>
            <a:stCxn id="40" idx="6"/>
          </p:cNvCxnSpPr>
          <p:nvPr/>
        </p:nvCxnSpPr>
        <p:spPr>
          <a:xfrm>
            <a:off x="2274072" y="5887000"/>
            <a:ext cx="457200" cy="0"/>
          </a:xfrm>
          <a:prstGeom prst="straightConnector1">
            <a:avLst/>
          </a:prstGeom>
          <a:noFill/>
          <a:ln w="6350" cap="flat" cmpd="sng" algn="ctr">
            <a:solidFill>
              <a:srgbClr val="FF9500"/>
            </a:solidFill>
            <a:prstDash val="solid"/>
            <a:miter lim="800000"/>
            <a:tailEnd type="triangle"/>
          </a:ln>
          <a:effectLst/>
        </p:spPr>
      </p:cxnSp>
      <p:grpSp>
        <p:nvGrpSpPr>
          <p:cNvPr id="23" name="组合 22"/>
          <p:cNvGrpSpPr/>
          <p:nvPr/>
        </p:nvGrpSpPr>
        <p:grpSpPr>
          <a:xfrm>
            <a:off x="446886" y="202627"/>
            <a:ext cx="6750757" cy="1090737"/>
            <a:chOff x="446886" y="202627"/>
            <a:chExt cx="6750757" cy="1090737"/>
          </a:xfrm>
        </p:grpSpPr>
        <p:sp>
          <p:nvSpPr>
            <p:cNvPr id="24" name="矩形: 圆角 23"/>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25" name="图片 24"/>
            <p:cNvPicPr>
              <a:picLocks noChangeAspect="1"/>
            </p:cNvPicPr>
            <p:nvPr/>
          </p:nvPicPr>
          <p:blipFill>
            <a:blip r:embed="rId2" cstate="screen"/>
            <a:stretch>
              <a:fillRect/>
            </a:stretch>
          </p:blipFill>
          <p:spPr>
            <a:xfrm>
              <a:off x="525472" y="202627"/>
              <a:ext cx="1090737" cy="1090737"/>
            </a:xfrm>
            <a:prstGeom prst="rect">
              <a:avLst/>
            </a:prstGeom>
          </p:spPr>
        </p:pic>
        <p:sp>
          <p:nvSpPr>
            <p:cNvPr id="26" name="文本框 25"/>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年来的光辉历程</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1000"/>
                                        <p:tgtEl>
                                          <p:spTgt spid="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0"/>
                                  </p:stCondLst>
                                  <p:iterate type="lt">
                                    <p:tmPct val="5882"/>
                                  </p:iterate>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22" presetClass="entr" presetSubtype="1"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1000"/>
                                        <p:tgtEl>
                                          <p:spTgt spid="3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1000" fill="hold"/>
                                        <p:tgtEl>
                                          <p:spTgt spid="31"/>
                                        </p:tgtEl>
                                        <p:attrNameLst>
                                          <p:attrName>ppt_w</p:attrName>
                                        </p:attrNameLst>
                                      </p:cBhvr>
                                      <p:tavLst>
                                        <p:tav tm="0">
                                          <p:val>
                                            <p:fltVal val="0"/>
                                          </p:val>
                                        </p:tav>
                                        <p:tav tm="100000">
                                          <p:val>
                                            <p:strVal val="#ppt_w"/>
                                          </p:val>
                                        </p:tav>
                                      </p:tavLst>
                                    </p:anim>
                                    <p:anim calcmode="lin" valueType="num">
                                      <p:cBhvr>
                                        <p:cTn id="32" dur="1000" fill="hold"/>
                                        <p:tgtEl>
                                          <p:spTgt spid="31"/>
                                        </p:tgtEl>
                                        <p:attrNameLst>
                                          <p:attrName>ppt_h</p:attrName>
                                        </p:attrNameLst>
                                      </p:cBhvr>
                                      <p:tavLst>
                                        <p:tav tm="0">
                                          <p:val>
                                            <p:fltVal val="0"/>
                                          </p:val>
                                        </p:tav>
                                        <p:tav tm="100000">
                                          <p:val>
                                            <p:strVal val="#ppt_h"/>
                                          </p:val>
                                        </p:tav>
                                      </p:tavLst>
                                    </p:anim>
                                    <p:anim calcmode="lin" valueType="num">
                                      <p:cBhvr>
                                        <p:cTn id="33" dur="1000" fill="hold"/>
                                        <p:tgtEl>
                                          <p:spTgt spid="31"/>
                                        </p:tgtEl>
                                        <p:attrNameLst>
                                          <p:attrName>style.rotation</p:attrName>
                                        </p:attrNameLst>
                                      </p:cBhvr>
                                      <p:tavLst>
                                        <p:tav tm="0">
                                          <p:val>
                                            <p:fltVal val="360"/>
                                          </p:val>
                                        </p:tav>
                                        <p:tav tm="100000">
                                          <p:val>
                                            <p:fltVal val="0"/>
                                          </p:val>
                                        </p:tav>
                                      </p:tavLst>
                                    </p:anim>
                                    <p:animEffect transition="in" filter="fade">
                                      <p:cBhvr>
                                        <p:cTn id="34" dur="1000"/>
                                        <p:tgtEl>
                                          <p:spTgt spid="31"/>
                                        </p:tgtEl>
                                      </p:cBhvr>
                                    </p:animEffect>
                                  </p:childTnLst>
                                </p:cTn>
                              </p:par>
                              <p:par>
                                <p:cTn id="35" presetID="22" presetClass="entr" presetSubtype="8" fill="hold" nodeType="withEffect">
                                  <p:stCondLst>
                                    <p:cond delay="25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750"/>
                                        <p:tgtEl>
                                          <p:spTgt spid="32"/>
                                        </p:tgtEl>
                                      </p:cBhvr>
                                    </p:animEffect>
                                  </p:childTnLst>
                                </p:cTn>
                              </p:par>
                              <p:par>
                                <p:cTn id="38" presetID="31" presetClass="entr" presetSubtype="0" fill="hold" grpId="0" nodeType="withEffect">
                                  <p:stCondLst>
                                    <p:cond delay="500"/>
                                  </p:stCondLst>
                                  <p:iterate type="lt">
                                    <p:tmPct val="490"/>
                                  </p:iterate>
                                  <p:childTnLst>
                                    <p:set>
                                      <p:cBhvr>
                                        <p:cTn id="39" dur="1" fill="hold">
                                          <p:stCondLst>
                                            <p:cond delay="0"/>
                                          </p:stCondLst>
                                        </p:cTn>
                                        <p:tgtEl>
                                          <p:spTgt spid="29"/>
                                        </p:tgtEl>
                                        <p:attrNameLst>
                                          <p:attrName>style.visibility</p:attrName>
                                        </p:attrNameLst>
                                      </p:cBhvr>
                                      <p:to>
                                        <p:strVal val="visible"/>
                                      </p:to>
                                    </p:set>
                                    <p:anim calcmode="lin" valueType="num">
                                      <p:cBhvr>
                                        <p:cTn id="40" dur="750" fill="hold"/>
                                        <p:tgtEl>
                                          <p:spTgt spid="29"/>
                                        </p:tgtEl>
                                        <p:attrNameLst>
                                          <p:attrName>ppt_w</p:attrName>
                                        </p:attrNameLst>
                                      </p:cBhvr>
                                      <p:tavLst>
                                        <p:tav tm="0">
                                          <p:val>
                                            <p:fltVal val="0"/>
                                          </p:val>
                                        </p:tav>
                                        <p:tav tm="100000">
                                          <p:val>
                                            <p:strVal val="#ppt_w"/>
                                          </p:val>
                                        </p:tav>
                                      </p:tavLst>
                                    </p:anim>
                                    <p:anim calcmode="lin" valueType="num">
                                      <p:cBhvr>
                                        <p:cTn id="41" dur="750" fill="hold"/>
                                        <p:tgtEl>
                                          <p:spTgt spid="29"/>
                                        </p:tgtEl>
                                        <p:attrNameLst>
                                          <p:attrName>ppt_h</p:attrName>
                                        </p:attrNameLst>
                                      </p:cBhvr>
                                      <p:tavLst>
                                        <p:tav tm="0">
                                          <p:val>
                                            <p:fltVal val="0"/>
                                          </p:val>
                                        </p:tav>
                                        <p:tav tm="100000">
                                          <p:val>
                                            <p:strVal val="#ppt_h"/>
                                          </p:val>
                                        </p:tav>
                                      </p:tavLst>
                                    </p:anim>
                                    <p:anim calcmode="lin" valueType="num">
                                      <p:cBhvr>
                                        <p:cTn id="42" dur="750" fill="hold"/>
                                        <p:tgtEl>
                                          <p:spTgt spid="29"/>
                                        </p:tgtEl>
                                        <p:attrNameLst>
                                          <p:attrName>style.rotation</p:attrName>
                                        </p:attrNameLst>
                                      </p:cBhvr>
                                      <p:tavLst>
                                        <p:tav tm="0">
                                          <p:val>
                                            <p:fltVal val="90"/>
                                          </p:val>
                                        </p:tav>
                                        <p:tav tm="100000">
                                          <p:val>
                                            <p:fltVal val="0"/>
                                          </p:val>
                                        </p:tav>
                                      </p:tavLst>
                                    </p:anim>
                                    <p:animEffect transition="in" filter="fade">
                                      <p:cBhvr>
                                        <p:cTn id="43" dur="750"/>
                                        <p:tgtEl>
                                          <p:spTgt spid="2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1000" fill="hold"/>
                                        <p:tgtEl>
                                          <p:spTgt spid="34"/>
                                        </p:tgtEl>
                                        <p:attrNameLst>
                                          <p:attrName>ppt_w</p:attrName>
                                        </p:attrNameLst>
                                      </p:cBhvr>
                                      <p:tavLst>
                                        <p:tav tm="0">
                                          <p:val>
                                            <p:fltVal val="0"/>
                                          </p:val>
                                        </p:tav>
                                        <p:tav tm="100000">
                                          <p:val>
                                            <p:strVal val="#ppt_w"/>
                                          </p:val>
                                        </p:tav>
                                      </p:tavLst>
                                    </p:anim>
                                    <p:anim calcmode="lin" valueType="num">
                                      <p:cBhvr>
                                        <p:cTn id="47" dur="1000" fill="hold"/>
                                        <p:tgtEl>
                                          <p:spTgt spid="34"/>
                                        </p:tgtEl>
                                        <p:attrNameLst>
                                          <p:attrName>ppt_h</p:attrName>
                                        </p:attrNameLst>
                                      </p:cBhvr>
                                      <p:tavLst>
                                        <p:tav tm="0">
                                          <p:val>
                                            <p:fltVal val="0"/>
                                          </p:val>
                                        </p:tav>
                                        <p:tav tm="100000">
                                          <p:val>
                                            <p:strVal val="#ppt_h"/>
                                          </p:val>
                                        </p:tav>
                                      </p:tavLst>
                                    </p:anim>
                                    <p:anim calcmode="lin" valueType="num">
                                      <p:cBhvr>
                                        <p:cTn id="48" dur="1000" fill="hold"/>
                                        <p:tgtEl>
                                          <p:spTgt spid="34"/>
                                        </p:tgtEl>
                                        <p:attrNameLst>
                                          <p:attrName>style.rotation</p:attrName>
                                        </p:attrNameLst>
                                      </p:cBhvr>
                                      <p:tavLst>
                                        <p:tav tm="0">
                                          <p:val>
                                            <p:fltVal val="360"/>
                                          </p:val>
                                        </p:tav>
                                        <p:tav tm="100000">
                                          <p:val>
                                            <p:fltVal val="0"/>
                                          </p:val>
                                        </p:tav>
                                      </p:tavLst>
                                    </p:anim>
                                    <p:animEffect transition="in" filter="fade">
                                      <p:cBhvr>
                                        <p:cTn id="49" dur="1000"/>
                                        <p:tgtEl>
                                          <p:spTgt spid="34"/>
                                        </p:tgtEl>
                                      </p:cBhvr>
                                    </p:animEffect>
                                  </p:childTnLst>
                                </p:cTn>
                              </p:par>
                              <p:par>
                                <p:cTn id="50" presetID="22" presetClass="entr" presetSubtype="8" fill="hold" nodeType="withEffect">
                                  <p:stCondLst>
                                    <p:cond delay="25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750"/>
                                        <p:tgtEl>
                                          <p:spTgt spid="35"/>
                                        </p:tgtEl>
                                      </p:cBhvr>
                                    </p:animEffect>
                                  </p:childTnLst>
                                </p:cTn>
                              </p:par>
                              <p:par>
                                <p:cTn id="53" presetID="31" presetClass="entr" presetSubtype="0" fill="hold" grpId="0" nodeType="withEffect">
                                  <p:stCondLst>
                                    <p:cond delay="500"/>
                                  </p:stCondLst>
                                  <p:iterate type="lt">
                                    <p:tmPct val="490"/>
                                  </p:iterate>
                                  <p:childTnLst>
                                    <p:set>
                                      <p:cBhvr>
                                        <p:cTn id="54" dur="1" fill="hold">
                                          <p:stCondLst>
                                            <p:cond delay="0"/>
                                          </p:stCondLst>
                                        </p:cTn>
                                        <p:tgtEl>
                                          <p:spTgt spid="33"/>
                                        </p:tgtEl>
                                        <p:attrNameLst>
                                          <p:attrName>style.visibility</p:attrName>
                                        </p:attrNameLst>
                                      </p:cBhvr>
                                      <p:to>
                                        <p:strVal val="visible"/>
                                      </p:to>
                                    </p:set>
                                    <p:anim calcmode="lin" valueType="num">
                                      <p:cBhvr>
                                        <p:cTn id="55" dur="750" fill="hold"/>
                                        <p:tgtEl>
                                          <p:spTgt spid="33"/>
                                        </p:tgtEl>
                                        <p:attrNameLst>
                                          <p:attrName>ppt_w</p:attrName>
                                        </p:attrNameLst>
                                      </p:cBhvr>
                                      <p:tavLst>
                                        <p:tav tm="0">
                                          <p:val>
                                            <p:fltVal val="0"/>
                                          </p:val>
                                        </p:tav>
                                        <p:tav tm="100000">
                                          <p:val>
                                            <p:strVal val="#ppt_w"/>
                                          </p:val>
                                        </p:tav>
                                      </p:tavLst>
                                    </p:anim>
                                    <p:anim calcmode="lin" valueType="num">
                                      <p:cBhvr>
                                        <p:cTn id="56" dur="750" fill="hold"/>
                                        <p:tgtEl>
                                          <p:spTgt spid="33"/>
                                        </p:tgtEl>
                                        <p:attrNameLst>
                                          <p:attrName>ppt_h</p:attrName>
                                        </p:attrNameLst>
                                      </p:cBhvr>
                                      <p:tavLst>
                                        <p:tav tm="0">
                                          <p:val>
                                            <p:fltVal val="0"/>
                                          </p:val>
                                        </p:tav>
                                        <p:tav tm="100000">
                                          <p:val>
                                            <p:strVal val="#ppt_h"/>
                                          </p:val>
                                        </p:tav>
                                      </p:tavLst>
                                    </p:anim>
                                    <p:anim calcmode="lin" valueType="num">
                                      <p:cBhvr>
                                        <p:cTn id="57" dur="750" fill="hold"/>
                                        <p:tgtEl>
                                          <p:spTgt spid="33"/>
                                        </p:tgtEl>
                                        <p:attrNameLst>
                                          <p:attrName>style.rotation</p:attrName>
                                        </p:attrNameLst>
                                      </p:cBhvr>
                                      <p:tavLst>
                                        <p:tav tm="0">
                                          <p:val>
                                            <p:fltVal val="90"/>
                                          </p:val>
                                        </p:tav>
                                        <p:tav tm="100000">
                                          <p:val>
                                            <p:fltVal val="0"/>
                                          </p:val>
                                        </p:tav>
                                      </p:tavLst>
                                    </p:anim>
                                    <p:animEffect transition="in" filter="fade">
                                      <p:cBhvr>
                                        <p:cTn id="58" dur="750"/>
                                        <p:tgtEl>
                                          <p:spTgt spid="33"/>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1000" fill="hold"/>
                                        <p:tgtEl>
                                          <p:spTgt spid="37"/>
                                        </p:tgtEl>
                                        <p:attrNameLst>
                                          <p:attrName>ppt_w</p:attrName>
                                        </p:attrNameLst>
                                      </p:cBhvr>
                                      <p:tavLst>
                                        <p:tav tm="0">
                                          <p:val>
                                            <p:fltVal val="0"/>
                                          </p:val>
                                        </p:tav>
                                        <p:tav tm="100000">
                                          <p:val>
                                            <p:strVal val="#ppt_w"/>
                                          </p:val>
                                        </p:tav>
                                      </p:tavLst>
                                    </p:anim>
                                    <p:anim calcmode="lin" valueType="num">
                                      <p:cBhvr>
                                        <p:cTn id="62" dur="1000" fill="hold"/>
                                        <p:tgtEl>
                                          <p:spTgt spid="37"/>
                                        </p:tgtEl>
                                        <p:attrNameLst>
                                          <p:attrName>ppt_h</p:attrName>
                                        </p:attrNameLst>
                                      </p:cBhvr>
                                      <p:tavLst>
                                        <p:tav tm="0">
                                          <p:val>
                                            <p:fltVal val="0"/>
                                          </p:val>
                                        </p:tav>
                                        <p:tav tm="100000">
                                          <p:val>
                                            <p:strVal val="#ppt_h"/>
                                          </p:val>
                                        </p:tav>
                                      </p:tavLst>
                                    </p:anim>
                                    <p:anim calcmode="lin" valueType="num">
                                      <p:cBhvr>
                                        <p:cTn id="63" dur="1000" fill="hold"/>
                                        <p:tgtEl>
                                          <p:spTgt spid="37"/>
                                        </p:tgtEl>
                                        <p:attrNameLst>
                                          <p:attrName>style.rotation</p:attrName>
                                        </p:attrNameLst>
                                      </p:cBhvr>
                                      <p:tavLst>
                                        <p:tav tm="0">
                                          <p:val>
                                            <p:fltVal val="360"/>
                                          </p:val>
                                        </p:tav>
                                        <p:tav tm="100000">
                                          <p:val>
                                            <p:fltVal val="0"/>
                                          </p:val>
                                        </p:tav>
                                      </p:tavLst>
                                    </p:anim>
                                    <p:animEffect transition="in" filter="fade">
                                      <p:cBhvr>
                                        <p:cTn id="64" dur="1000"/>
                                        <p:tgtEl>
                                          <p:spTgt spid="37"/>
                                        </p:tgtEl>
                                      </p:cBhvr>
                                    </p:animEffect>
                                  </p:childTnLst>
                                </p:cTn>
                              </p:par>
                              <p:par>
                                <p:cTn id="65" presetID="22" presetClass="entr" presetSubtype="8" fill="hold" nodeType="withEffect">
                                  <p:stCondLst>
                                    <p:cond delay="25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750"/>
                                        <p:tgtEl>
                                          <p:spTgt spid="38"/>
                                        </p:tgtEl>
                                      </p:cBhvr>
                                    </p:animEffect>
                                  </p:childTnLst>
                                </p:cTn>
                              </p:par>
                              <p:par>
                                <p:cTn id="68" presetID="31" presetClass="entr" presetSubtype="0" fill="hold" grpId="0" nodeType="withEffect">
                                  <p:stCondLst>
                                    <p:cond delay="500"/>
                                  </p:stCondLst>
                                  <p:iterate type="lt">
                                    <p:tmPct val="490"/>
                                  </p:iterate>
                                  <p:childTnLst>
                                    <p:set>
                                      <p:cBhvr>
                                        <p:cTn id="69" dur="1" fill="hold">
                                          <p:stCondLst>
                                            <p:cond delay="0"/>
                                          </p:stCondLst>
                                        </p:cTn>
                                        <p:tgtEl>
                                          <p:spTgt spid="36"/>
                                        </p:tgtEl>
                                        <p:attrNameLst>
                                          <p:attrName>style.visibility</p:attrName>
                                        </p:attrNameLst>
                                      </p:cBhvr>
                                      <p:to>
                                        <p:strVal val="visible"/>
                                      </p:to>
                                    </p:set>
                                    <p:anim calcmode="lin" valueType="num">
                                      <p:cBhvr>
                                        <p:cTn id="70" dur="750" fill="hold"/>
                                        <p:tgtEl>
                                          <p:spTgt spid="36"/>
                                        </p:tgtEl>
                                        <p:attrNameLst>
                                          <p:attrName>ppt_w</p:attrName>
                                        </p:attrNameLst>
                                      </p:cBhvr>
                                      <p:tavLst>
                                        <p:tav tm="0">
                                          <p:val>
                                            <p:fltVal val="0"/>
                                          </p:val>
                                        </p:tav>
                                        <p:tav tm="100000">
                                          <p:val>
                                            <p:strVal val="#ppt_w"/>
                                          </p:val>
                                        </p:tav>
                                      </p:tavLst>
                                    </p:anim>
                                    <p:anim calcmode="lin" valueType="num">
                                      <p:cBhvr>
                                        <p:cTn id="71" dur="750" fill="hold"/>
                                        <p:tgtEl>
                                          <p:spTgt spid="36"/>
                                        </p:tgtEl>
                                        <p:attrNameLst>
                                          <p:attrName>ppt_h</p:attrName>
                                        </p:attrNameLst>
                                      </p:cBhvr>
                                      <p:tavLst>
                                        <p:tav tm="0">
                                          <p:val>
                                            <p:fltVal val="0"/>
                                          </p:val>
                                        </p:tav>
                                        <p:tav tm="100000">
                                          <p:val>
                                            <p:strVal val="#ppt_h"/>
                                          </p:val>
                                        </p:tav>
                                      </p:tavLst>
                                    </p:anim>
                                    <p:anim calcmode="lin" valueType="num">
                                      <p:cBhvr>
                                        <p:cTn id="72" dur="750" fill="hold"/>
                                        <p:tgtEl>
                                          <p:spTgt spid="36"/>
                                        </p:tgtEl>
                                        <p:attrNameLst>
                                          <p:attrName>style.rotation</p:attrName>
                                        </p:attrNameLst>
                                      </p:cBhvr>
                                      <p:tavLst>
                                        <p:tav tm="0">
                                          <p:val>
                                            <p:fltVal val="90"/>
                                          </p:val>
                                        </p:tav>
                                        <p:tav tm="100000">
                                          <p:val>
                                            <p:fltVal val="0"/>
                                          </p:val>
                                        </p:tav>
                                      </p:tavLst>
                                    </p:anim>
                                    <p:animEffect transition="in" filter="fade">
                                      <p:cBhvr>
                                        <p:cTn id="73" dur="750"/>
                                        <p:tgtEl>
                                          <p:spTgt spid="36"/>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p:cTn id="76" dur="1000" fill="hold"/>
                                        <p:tgtEl>
                                          <p:spTgt spid="40"/>
                                        </p:tgtEl>
                                        <p:attrNameLst>
                                          <p:attrName>ppt_w</p:attrName>
                                        </p:attrNameLst>
                                      </p:cBhvr>
                                      <p:tavLst>
                                        <p:tav tm="0">
                                          <p:val>
                                            <p:fltVal val="0"/>
                                          </p:val>
                                        </p:tav>
                                        <p:tav tm="100000">
                                          <p:val>
                                            <p:strVal val="#ppt_w"/>
                                          </p:val>
                                        </p:tav>
                                      </p:tavLst>
                                    </p:anim>
                                    <p:anim calcmode="lin" valueType="num">
                                      <p:cBhvr>
                                        <p:cTn id="77" dur="1000" fill="hold"/>
                                        <p:tgtEl>
                                          <p:spTgt spid="40"/>
                                        </p:tgtEl>
                                        <p:attrNameLst>
                                          <p:attrName>ppt_h</p:attrName>
                                        </p:attrNameLst>
                                      </p:cBhvr>
                                      <p:tavLst>
                                        <p:tav tm="0">
                                          <p:val>
                                            <p:fltVal val="0"/>
                                          </p:val>
                                        </p:tav>
                                        <p:tav tm="100000">
                                          <p:val>
                                            <p:strVal val="#ppt_h"/>
                                          </p:val>
                                        </p:tav>
                                      </p:tavLst>
                                    </p:anim>
                                    <p:anim calcmode="lin" valueType="num">
                                      <p:cBhvr>
                                        <p:cTn id="78" dur="1000" fill="hold"/>
                                        <p:tgtEl>
                                          <p:spTgt spid="40"/>
                                        </p:tgtEl>
                                        <p:attrNameLst>
                                          <p:attrName>style.rotation</p:attrName>
                                        </p:attrNameLst>
                                      </p:cBhvr>
                                      <p:tavLst>
                                        <p:tav tm="0">
                                          <p:val>
                                            <p:fltVal val="360"/>
                                          </p:val>
                                        </p:tav>
                                        <p:tav tm="100000">
                                          <p:val>
                                            <p:fltVal val="0"/>
                                          </p:val>
                                        </p:tav>
                                      </p:tavLst>
                                    </p:anim>
                                    <p:animEffect transition="in" filter="fade">
                                      <p:cBhvr>
                                        <p:cTn id="79" dur="1000"/>
                                        <p:tgtEl>
                                          <p:spTgt spid="40"/>
                                        </p:tgtEl>
                                      </p:cBhvr>
                                    </p:animEffect>
                                  </p:childTnLst>
                                </p:cTn>
                              </p:par>
                              <p:par>
                                <p:cTn id="80" presetID="22" presetClass="entr" presetSubtype="8" fill="hold" nodeType="withEffect">
                                  <p:stCondLst>
                                    <p:cond delay="25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750"/>
                                        <p:tgtEl>
                                          <p:spTgt spid="41"/>
                                        </p:tgtEl>
                                      </p:cBhvr>
                                    </p:animEffect>
                                  </p:childTnLst>
                                </p:cTn>
                              </p:par>
                              <p:par>
                                <p:cTn id="83" presetID="31" presetClass="entr" presetSubtype="0" fill="hold" grpId="0" nodeType="withEffect">
                                  <p:stCondLst>
                                    <p:cond delay="500"/>
                                  </p:stCondLst>
                                  <p:iterate type="lt">
                                    <p:tmPct val="490"/>
                                  </p:iterate>
                                  <p:childTnLst>
                                    <p:set>
                                      <p:cBhvr>
                                        <p:cTn id="84" dur="1" fill="hold">
                                          <p:stCondLst>
                                            <p:cond delay="0"/>
                                          </p:stCondLst>
                                        </p:cTn>
                                        <p:tgtEl>
                                          <p:spTgt spid="39"/>
                                        </p:tgtEl>
                                        <p:attrNameLst>
                                          <p:attrName>style.visibility</p:attrName>
                                        </p:attrNameLst>
                                      </p:cBhvr>
                                      <p:to>
                                        <p:strVal val="visible"/>
                                      </p:to>
                                    </p:set>
                                    <p:anim calcmode="lin" valueType="num">
                                      <p:cBhvr>
                                        <p:cTn id="85" dur="750" fill="hold"/>
                                        <p:tgtEl>
                                          <p:spTgt spid="39"/>
                                        </p:tgtEl>
                                        <p:attrNameLst>
                                          <p:attrName>ppt_w</p:attrName>
                                        </p:attrNameLst>
                                      </p:cBhvr>
                                      <p:tavLst>
                                        <p:tav tm="0">
                                          <p:val>
                                            <p:fltVal val="0"/>
                                          </p:val>
                                        </p:tav>
                                        <p:tav tm="100000">
                                          <p:val>
                                            <p:strVal val="#ppt_w"/>
                                          </p:val>
                                        </p:tav>
                                      </p:tavLst>
                                    </p:anim>
                                    <p:anim calcmode="lin" valueType="num">
                                      <p:cBhvr>
                                        <p:cTn id="86" dur="750" fill="hold"/>
                                        <p:tgtEl>
                                          <p:spTgt spid="39"/>
                                        </p:tgtEl>
                                        <p:attrNameLst>
                                          <p:attrName>ppt_h</p:attrName>
                                        </p:attrNameLst>
                                      </p:cBhvr>
                                      <p:tavLst>
                                        <p:tav tm="0">
                                          <p:val>
                                            <p:fltVal val="0"/>
                                          </p:val>
                                        </p:tav>
                                        <p:tav tm="100000">
                                          <p:val>
                                            <p:strVal val="#ppt_h"/>
                                          </p:val>
                                        </p:tav>
                                      </p:tavLst>
                                    </p:anim>
                                    <p:anim calcmode="lin" valueType="num">
                                      <p:cBhvr>
                                        <p:cTn id="87" dur="750" fill="hold"/>
                                        <p:tgtEl>
                                          <p:spTgt spid="39"/>
                                        </p:tgtEl>
                                        <p:attrNameLst>
                                          <p:attrName>style.rotation</p:attrName>
                                        </p:attrNameLst>
                                      </p:cBhvr>
                                      <p:tavLst>
                                        <p:tav tm="0">
                                          <p:val>
                                            <p:fltVal val="90"/>
                                          </p:val>
                                        </p:tav>
                                        <p:tav tm="100000">
                                          <p:val>
                                            <p:fltVal val="0"/>
                                          </p:val>
                                        </p:tav>
                                      </p:tavLst>
                                    </p:anim>
                                    <p:animEffect transition="in" filter="fade">
                                      <p:cBhvr>
                                        <p:cTn id="88"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29" grpId="0"/>
      <p:bldP spid="31" grpId="0" animBg="1"/>
      <p:bldP spid="33" grpId="0"/>
      <p:bldP spid="34" grpId="0" animBg="1"/>
      <p:bldP spid="36" grpId="0"/>
      <p:bldP spid="37" grpId="0" animBg="1"/>
      <p:bldP spid="39" grpId="0"/>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5085" y="-27811"/>
            <a:ext cx="13070840" cy="6875016"/>
            <a:chOff x="-45085" y="-27811"/>
            <a:chExt cx="13070840" cy="6875016"/>
          </a:xfrm>
        </p:grpSpPr>
        <p:pic>
          <p:nvPicPr>
            <p:cNvPr id="27" name="图片 26"/>
            <p:cNvPicPr>
              <a:picLocks noChangeAspect="1"/>
            </p:cNvPicPr>
            <p:nvPr/>
          </p:nvPicPr>
          <p:blipFill>
            <a:blip r:embed="rId1"/>
            <a:stretch>
              <a:fillRect/>
            </a:stretch>
          </p:blipFill>
          <p:spPr>
            <a:xfrm>
              <a:off x="-45085" y="5922010"/>
              <a:ext cx="13070840" cy="925195"/>
            </a:xfrm>
            <a:prstGeom prst="rect">
              <a:avLst/>
            </a:prstGeom>
          </p:spPr>
        </p:pic>
        <p:pic>
          <p:nvPicPr>
            <p:cNvPr id="30" name="图片 29"/>
            <p:cNvPicPr>
              <a:picLocks noChangeAspect="1"/>
            </p:cNvPicPr>
            <p:nvPr/>
          </p:nvPicPr>
          <p:blipFill>
            <a:blip r:embed="rId2" cstate="screen"/>
            <a:stretch>
              <a:fillRect/>
            </a:stretch>
          </p:blipFill>
          <p:spPr>
            <a:xfrm>
              <a:off x="-45085" y="-27811"/>
              <a:ext cx="6196023" cy="1873217"/>
            </a:xfrm>
            <a:prstGeom prst="rect">
              <a:avLst/>
            </a:prstGeom>
          </p:spPr>
        </p:pic>
      </p:grpSp>
      <p:pic>
        <p:nvPicPr>
          <p:cNvPr id="20" name="图片 19"/>
          <p:cNvPicPr>
            <a:picLocks noChangeAspect="1"/>
          </p:cNvPicPr>
          <p:nvPr/>
        </p:nvPicPr>
        <p:blipFill>
          <a:blip r:embed="rId3" cstate="screen"/>
          <a:stretch>
            <a:fillRect/>
          </a:stretch>
        </p:blipFill>
        <p:spPr>
          <a:xfrm>
            <a:off x="2900785" y="1598140"/>
            <a:ext cx="1354656" cy="474021"/>
          </a:xfrm>
          <a:prstGeom prst="rect">
            <a:avLst/>
          </a:prstGeom>
        </p:spPr>
      </p:pic>
      <p:pic>
        <p:nvPicPr>
          <p:cNvPr id="28" name="图片 27"/>
          <p:cNvPicPr>
            <a:picLocks noChangeAspect="1"/>
          </p:cNvPicPr>
          <p:nvPr/>
        </p:nvPicPr>
        <p:blipFill>
          <a:blip r:embed="rId4" cstate="screen"/>
          <a:stretch>
            <a:fillRect/>
          </a:stretch>
        </p:blipFill>
        <p:spPr>
          <a:xfrm>
            <a:off x="9291215" y="782804"/>
            <a:ext cx="2309759" cy="1258938"/>
          </a:xfrm>
          <a:prstGeom prst="rect">
            <a:avLst/>
          </a:prstGeom>
        </p:spPr>
      </p:pic>
      <p:grpSp>
        <p:nvGrpSpPr>
          <p:cNvPr id="55" name="组合 54"/>
          <p:cNvGrpSpPr/>
          <p:nvPr/>
        </p:nvGrpSpPr>
        <p:grpSpPr>
          <a:xfrm>
            <a:off x="5123084" y="4096431"/>
            <a:ext cx="1945832" cy="302884"/>
            <a:chOff x="5120943" y="4427470"/>
            <a:chExt cx="1945832" cy="302884"/>
          </a:xfrm>
        </p:grpSpPr>
        <p:pic>
          <p:nvPicPr>
            <p:cNvPr id="35" name="图片 34"/>
            <p:cNvPicPr>
              <a:picLocks noChangeAspect="1"/>
            </p:cNvPicPr>
            <p:nvPr/>
          </p:nvPicPr>
          <p:blipFill>
            <a:blip r:embed="rId5" cstate="screen"/>
            <a:stretch>
              <a:fillRect/>
            </a:stretch>
          </p:blipFill>
          <p:spPr>
            <a:xfrm>
              <a:off x="5929312" y="4427470"/>
              <a:ext cx="333376" cy="302884"/>
            </a:xfrm>
            <a:prstGeom prst="rect">
              <a:avLst/>
            </a:prstGeom>
          </p:spPr>
        </p:pic>
        <p:pic>
          <p:nvPicPr>
            <p:cNvPr id="38" name="图片 37"/>
            <p:cNvPicPr>
              <a:picLocks noChangeAspect="1"/>
            </p:cNvPicPr>
            <p:nvPr/>
          </p:nvPicPr>
          <p:blipFill>
            <a:blip r:embed="rId6" cstate="screen"/>
            <a:stretch>
              <a:fillRect/>
            </a:stretch>
          </p:blipFill>
          <p:spPr>
            <a:xfrm>
              <a:off x="5700740" y="4512469"/>
              <a:ext cx="146264" cy="132886"/>
            </a:xfrm>
            <a:prstGeom prst="rect">
              <a:avLst/>
            </a:prstGeom>
          </p:spPr>
        </p:pic>
        <p:pic>
          <p:nvPicPr>
            <p:cNvPr id="39" name="图片 38"/>
            <p:cNvPicPr>
              <a:picLocks noChangeAspect="1"/>
            </p:cNvPicPr>
            <p:nvPr/>
          </p:nvPicPr>
          <p:blipFill>
            <a:blip r:embed="rId6" cstate="screen"/>
            <a:stretch>
              <a:fillRect/>
            </a:stretch>
          </p:blipFill>
          <p:spPr>
            <a:xfrm>
              <a:off x="5415124" y="4512469"/>
              <a:ext cx="146264" cy="132886"/>
            </a:xfrm>
            <a:prstGeom prst="rect">
              <a:avLst/>
            </a:prstGeom>
          </p:spPr>
        </p:pic>
        <p:pic>
          <p:nvPicPr>
            <p:cNvPr id="40" name="图片 39"/>
            <p:cNvPicPr>
              <a:picLocks noChangeAspect="1"/>
            </p:cNvPicPr>
            <p:nvPr/>
          </p:nvPicPr>
          <p:blipFill>
            <a:blip r:embed="rId6" cstate="screen"/>
            <a:stretch>
              <a:fillRect/>
            </a:stretch>
          </p:blipFill>
          <p:spPr>
            <a:xfrm>
              <a:off x="5410841" y="4512469"/>
              <a:ext cx="146264" cy="132886"/>
            </a:xfrm>
            <a:prstGeom prst="rect">
              <a:avLst/>
            </a:prstGeom>
          </p:spPr>
        </p:pic>
        <p:pic>
          <p:nvPicPr>
            <p:cNvPr id="41" name="图片 40"/>
            <p:cNvPicPr>
              <a:picLocks noChangeAspect="1"/>
            </p:cNvPicPr>
            <p:nvPr/>
          </p:nvPicPr>
          <p:blipFill>
            <a:blip r:embed="rId6" cstate="screen"/>
            <a:stretch>
              <a:fillRect/>
            </a:stretch>
          </p:blipFill>
          <p:spPr>
            <a:xfrm>
              <a:off x="5120943" y="4512469"/>
              <a:ext cx="146264" cy="132886"/>
            </a:xfrm>
            <a:prstGeom prst="rect">
              <a:avLst/>
            </a:prstGeom>
          </p:spPr>
        </p:pic>
        <p:pic>
          <p:nvPicPr>
            <p:cNvPr id="42" name="图片 41"/>
            <p:cNvPicPr>
              <a:picLocks noChangeAspect="1"/>
            </p:cNvPicPr>
            <p:nvPr/>
          </p:nvPicPr>
          <p:blipFill>
            <a:blip r:embed="rId6" cstate="screen"/>
            <a:stretch>
              <a:fillRect/>
            </a:stretch>
          </p:blipFill>
          <p:spPr>
            <a:xfrm>
              <a:off x="6920511" y="4512469"/>
              <a:ext cx="146264" cy="132886"/>
            </a:xfrm>
            <a:prstGeom prst="rect">
              <a:avLst/>
            </a:prstGeom>
          </p:spPr>
        </p:pic>
        <p:pic>
          <p:nvPicPr>
            <p:cNvPr id="43" name="图片 42"/>
            <p:cNvPicPr>
              <a:picLocks noChangeAspect="1"/>
            </p:cNvPicPr>
            <p:nvPr/>
          </p:nvPicPr>
          <p:blipFill>
            <a:blip r:embed="rId6" cstate="screen"/>
            <a:stretch>
              <a:fillRect/>
            </a:stretch>
          </p:blipFill>
          <p:spPr>
            <a:xfrm>
              <a:off x="6630612" y="4512469"/>
              <a:ext cx="146264" cy="132886"/>
            </a:xfrm>
            <a:prstGeom prst="rect">
              <a:avLst/>
            </a:prstGeom>
          </p:spPr>
        </p:pic>
        <p:pic>
          <p:nvPicPr>
            <p:cNvPr id="44" name="图片 43"/>
            <p:cNvPicPr>
              <a:picLocks noChangeAspect="1"/>
            </p:cNvPicPr>
            <p:nvPr/>
          </p:nvPicPr>
          <p:blipFill>
            <a:blip r:embed="rId6" cstate="screen"/>
            <a:stretch>
              <a:fillRect/>
            </a:stretch>
          </p:blipFill>
          <p:spPr>
            <a:xfrm>
              <a:off x="6340714" y="4512469"/>
              <a:ext cx="146264" cy="132886"/>
            </a:xfrm>
            <a:prstGeom prst="rect">
              <a:avLst/>
            </a:prstGeom>
          </p:spPr>
        </p:pic>
      </p:grpSp>
      <p:sp>
        <p:nvSpPr>
          <p:cNvPr id="2" name="矩形 1"/>
          <p:cNvSpPr/>
          <p:nvPr/>
        </p:nvSpPr>
        <p:spPr>
          <a:xfrm>
            <a:off x="2042648" y="2735926"/>
            <a:ext cx="8106707" cy="1200329"/>
          </a:xfrm>
          <a:prstGeom prst="rect">
            <a:avLst/>
          </a:prstGeom>
        </p:spPr>
        <p:txBody>
          <a:bodyPr wrap="none">
            <a:spAutoFit/>
          </a:bodyPr>
          <a:lstStyle/>
          <a:p>
            <a:pPr algn="ctr"/>
            <a:r>
              <a:rPr lang="en-US" altLang="zh-CN" sz="7200" b="1" spc="300" dirty="0">
                <a:solidFill>
                  <a:srgbClr val="D6000A"/>
                </a:solidFill>
                <a:cs typeface="+mn-ea"/>
                <a:sym typeface="+mn-lt"/>
              </a:rPr>
              <a:t>70</a:t>
            </a:r>
            <a:r>
              <a:rPr lang="zh-CN" altLang="en-US" sz="7200" b="1" spc="300" dirty="0">
                <a:solidFill>
                  <a:srgbClr val="D6000A"/>
                </a:solidFill>
                <a:cs typeface="+mn-ea"/>
                <a:sym typeface="+mn-lt"/>
              </a:rPr>
              <a:t>年来的历史启示</a:t>
            </a:r>
            <a:endParaRPr lang="zh-CN" altLang="en-US" sz="7200" b="1" spc="300" dirty="0">
              <a:solidFill>
                <a:srgbClr val="D6000A"/>
              </a:solidFill>
              <a:cs typeface="+mn-ea"/>
              <a:sym typeface="+mn-lt"/>
            </a:endParaRPr>
          </a:p>
        </p:txBody>
      </p:sp>
      <p:sp>
        <p:nvSpPr>
          <p:cNvPr id="32" name="矩形: 圆角 31"/>
          <p:cNvSpPr/>
          <p:nvPr/>
        </p:nvSpPr>
        <p:spPr>
          <a:xfrm>
            <a:off x="4816118" y="1568059"/>
            <a:ext cx="2559764" cy="903387"/>
          </a:xfrm>
          <a:prstGeom prst="roundRect">
            <a:avLst>
              <a:gd name="adj" fmla="val 26432"/>
            </a:avLst>
          </a:prstGeom>
          <a:solidFill>
            <a:srgbClr val="D6000A"/>
          </a:solidFill>
        </p:spPr>
        <p:txBody>
          <a:bodyPr wrap="none">
            <a:spAutoFit/>
          </a:bodyPr>
          <a:lstStyle/>
          <a:p>
            <a:pPr algn="ctr"/>
            <a:r>
              <a:rPr lang="zh-CN" altLang="en-US" sz="4400" dirty="0">
                <a:solidFill>
                  <a:schemeClr val="bg1"/>
                </a:solidFill>
                <a:cs typeface="+mn-ea"/>
                <a:sym typeface="+mn-lt"/>
              </a:rPr>
              <a:t>第四部分</a:t>
            </a:r>
            <a:endParaRPr lang="zh-CN" altLang="en-US" sz="4400" dirty="0">
              <a:solidFill>
                <a:schemeClr val="bg1"/>
              </a:solidFill>
              <a:cs typeface="+mn-ea"/>
              <a:sym typeface="+mn-lt"/>
            </a:endParaRPr>
          </a:p>
        </p:txBody>
      </p:sp>
      <p:sp>
        <p:nvSpPr>
          <p:cNvPr id="33" name="文本框 32"/>
          <p:cNvSpPr txBox="1"/>
          <p:nvPr/>
        </p:nvSpPr>
        <p:spPr>
          <a:xfrm>
            <a:off x="3532909" y="4423626"/>
            <a:ext cx="5126182" cy="369332"/>
          </a:xfrm>
          <a:prstGeom prst="rect">
            <a:avLst/>
          </a:prstGeom>
          <a:noFill/>
        </p:spPr>
        <p:txBody>
          <a:bodyPr wrap="square" rtlCol="0">
            <a:spAutoFit/>
          </a:bodyPr>
          <a:lstStyle/>
          <a:p>
            <a:pPr algn="ctr"/>
            <a:r>
              <a:rPr lang="zh-CN" altLang="en-US" b="1" dirty="0">
                <a:solidFill>
                  <a:schemeClr val="tx1">
                    <a:lumMod val="85000"/>
                    <a:lumOff val="15000"/>
                  </a:schemeClr>
                </a:solidFill>
                <a:cs typeface="+mn-ea"/>
                <a:sym typeface="+mn-lt"/>
              </a:rPr>
              <a:t>热烈庆祝中华人民共和国成立</a:t>
            </a:r>
            <a:r>
              <a:rPr lang="en-US" altLang="zh-CN" b="1" dirty="0">
                <a:solidFill>
                  <a:schemeClr val="tx1">
                    <a:lumMod val="85000"/>
                    <a:lumOff val="15000"/>
                  </a:schemeClr>
                </a:solidFill>
                <a:cs typeface="+mn-ea"/>
                <a:sym typeface="+mn-lt"/>
              </a:rPr>
              <a:t>70</a:t>
            </a:r>
            <a:r>
              <a:rPr lang="zh-CN" altLang="en-US" b="1" dirty="0">
                <a:solidFill>
                  <a:schemeClr val="tx1">
                    <a:lumMod val="85000"/>
                    <a:lumOff val="15000"/>
                  </a:schemeClr>
                </a:solidFill>
                <a:cs typeface="+mn-ea"/>
                <a:sym typeface="+mn-lt"/>
              </a:rPr>
              <a:t>周年</a:t>
            </a:r>
            <a:endParaRPr lang="zh-CN" altLang="en-US" b="1" dirty="0">
              <a:solidFill>
                <a:schemeClr val="tx1">
                  <a:lumMod val="85000"/>
                  <a:lumOff val="15000"/>
                </a:schemeClr>
              </a:solidFill>
              <a:cs typeface="+mn-ea"/>
              <a:sym typeface="+mn-lt"/>
            </a:endParaRPr>
          </a:p>
        </p:txBody>
      </p:sp>
      <p:pic>
        <p:nvPicPr>
          <p:cNvPr id="21" name="图片 20"/>
          <p:cNvPicPr>
            <a:picLocks noChangeAspect="1"/>
          </p:cNvPicPr>
          <p:nvPr/>
        </p:nvPicPr>
        <p:blipFill>
          <a:blip r:embed="rId7" cstate="screen"/>
          <a:stretch>
            <a:fillRect/>
          </a:stretch>
        </p:blipFill>
        <p:spPr>
          <a:xfrm>
            <a:off x="9772831" y="4032606"/>
            <a:ext cx="2419169" cy="28253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strVal val="4/3*#ppt_w"/>
                                          </p:val>
                                        </p:tav>
                                        <p:tav tm="100000">
                                          <p:val>
                                            <p:strVal val="#ppt_w"/>
                                          </p:val>
                                        </p:tav>
                                      </p:tavLst>
                                    </p:anim>
                                    <p:anim calcmode="lin" valueType="num">
                                      <p:cBhvr>
                                        <p:cTn id="8" dur="500" fill="hold"/>
                                        <p:tgtEl>
                                          <p:spTgt spid="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399"/>
                            </p:stCondLst>
                            <p:childTnLst>
                              <p:par>
                                <p:cTn id="14" presetID="26" presetClass="emph" presetSubtype="0" fill="hold" grpId="1" nodeType="afterEffect">
                                  <p:stCondLst>
                                    <p:cond delay="0"/>
                                  </p:stCondLst>
                                  <p:iterate type="lt">
                                    <p:tmPct val="10000"/>
                                  </p:iterate>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2299"/>
                            </p:stCondLst>
                            <p:childTnLst>
                              <p:par>
                                <p:cTn id="18" presetID="16" presetClass="entr" presetSubtype="21"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barn(inVertical)">
                                      <p:cBhvr>
                                        <p:cTn id="20" dur="500"/>
                                        <p:tgtEl>
                                          <p:spTgt spid="55"/>
                                        </p:tgtEl>
                                      </p:cBhvr>
                                    </p:animEffect>
                                  </p:childTnLst>
                                </p:cTn>
                              </p:par>
                            </p:childTnLst>
                          </p:cTn>
                        </p:par>
                        <p:par>
                          <p:cTn id="21" fill="hold">
                            <p:stCondLst>
                              <p:cond delay="2799"/>
                            </p:stCondLst>
                            <p:childTnLst>
                              <p:par>
                                <p:cTn id="22" presetID="42"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250"/>
                                        <p:tgtEl>
                                          <p:spTgt spid="33"/>
                                        </p:tgtEl>
                                      </p:cBhvr>
                                    </p:animEffect>
                                    <p:anim calcmode="lin" valueType="num">
                                      <p:cBhvr>
                                        <p:cTn id="25" dur="250" fill="hold"/>
                                        <p:tgtEl>
                                          <p:spTgt spid="33"/>
                                        </p:tgtEl>
                                        <p:attrNameLst>
                                          <p:attrName>ppt_x</p:attrName>
                                        </p:attrNameLst>
                                      </p:cBhvr>
                                      <p:tavLst>
                                        <p:tav tm="0">
                                          <p:val>
                                            <p:strVal val="#ppt_x"/>
                                          </p:val>
                                        </p:tav>
                                        <p:tav tm="100000">
                                          <p:val>
                                            <p:strVal val="#ppt_x"/>
                                          </p:val>
                                        </p:tav>
                                      </p:tavLst>
                                    </p:anim>
                                    <p:anim calcmode="lin" valueType="num">
                                      <p:cBhvr>
                                        <p:cTn id="26" dur="25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3449"/>
                            </p:stCondLst>
                            <p:childTnLst>
                              <p:par>
                                <p:cTn id="28" presetID="53" presetClass="entr" presetSubtype="16"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2" grpId="0" animBg="1"/>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66805" y="1601411"/>
            <a:ext cx="8880530" cy="3709300"/>
          </a:xfrm>
          <a:prstGeom prst="rect">
            <a:avLst/>
          </a:prstGeom>
          <a:solidFill>
            <a:srgbClr val="FF2D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1596325" y="1792596"/>
            <a:ext cx="8880530" cy="3709300"/>
          </a:xfrm>
          <a:prstGeom prst="rect">
            <a:avLst/>
          </a:prstGeom>
          <a:solidFill>
            <a:srgbClr val="D6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2345410" y="2087326"/>
            <a:ext cx="7501180" cy="2677656"/>
          </a:xfrm>
          <a:prstGeom prst="rect">
            <a:avLst/>
          </a:prstGeom>
          <a:noFill/>
        </p:spPr>
        <p:txBody>
          <a:bodyPr wrap="square">
            <a:spAutoFit/>
          </a:bodyPr>
          <a:lstStyle/>
          <a:p>
            <a:pPr algn="just" fontAlgn="base">
              <a:lnSpc>
                <a:spcPct val="150000"/>
              </a:lnSpc>
              <a:spcBef>
                <a:spcPct val="0"/>
              </a:spcBef>
              <a:spcAft>
                <a:spcPct val="0"/>
              </a:spcAft>
              <a:defRPr/>
            </a:pPr>
            <a:r>
              <a:rPr lang="zh-CN" altLang="en-US" sz="2800" b="1" kern="0" dirty="0">
                <a:solidFill>
                  <a:schemeClr val="bg1"/>
                </a:solidFill>
                <a:cs typeface="+mn-ea"/>
                <a:sym typeface="+mn-lt"/>
              </a:rPr>
              <a:t>“无限的过去都以现在为归宿，无限的未来都以现在为渊源”。历史是最好的教科书。回望新中国</a:t>
            </a:r>
            <a:r>
              <a:rPr lang="en-US" altLang="zh-CN" sz="2800" b="1" kern="0" dirty="0">
                <a:solidFill>
                  <a:schemeClr val="bg1"/>
                </a:solidFill>
                <a:cs typeface="+mn-ea"/>
                <a:sym typeface="+mn-lt"/>
              </a:rPr>
              <a:t>70</a:t>
            </a:r>
            <a:r>
              <a:rPr lang="zh-CN" altLang="en-US" sz="2800" b="1" kern="0" dirty="0">
                <a:solidFill>
                  <a:schemeClr val="bg1"/>
                </a:solidFill>
                <a:cs typeface="+mn-ea"/>
                <a:sym typeface="+mn-lt"/>
              </a:rPr>
              <a:t>年不平凡的历程，我们能得到许多宝贵的历史启示。</a:t>
            </a:r>
            <a:endParaRPr lang="en-US" altLang="zh-CN" sz="2800" b="1" kern="0" dirty="0">
              <a:solidFill>
                <a:schemeClr val="bg1"/>
              </a:solidFill>
              <a:cs typeface="+mn-ea"/>
              <a:sym typeface="+mn-lt"/>
            </a:endParaRPr>
          </a:p>
        </p:txBody>
      </p:sp>
      <p:grpSp>
        <p:nvGrpSpPr>
          <p:cNvPr id="14" name="组合 13"/>
          <p:cNvGrpSpPr/>
          <p:nvPr/>
        </p:nvGrpSpPr>
        <p:grpSpPr>
          <a:xfrm>
            <a:off x="6139911" y="4656140"/>
            <a:ext cx="4021812" cy="684162"/>
            <a:chOff x="6139911" y="4563152"/>
            <a:chExt cx="4021812" cy="684162"/>
          </a:xfrm>
        </p:grpSpPr>
        <p:sp>
          <p:nvSpPr>
            <p:cNvPr id="11" name="矩形 10"/>
            <p:cNvSpPr/>
            <p:nvPr/>
          </p:nvSpPr>
          <p:spPr>
            <a:xfrm>
              <a:off x="7423689" y="4563152"/>
              <a:ext cx="2738034" cy="684162"/>
            </a:xfrm>
            <a:prstGeom prst="rect">
              <a:avLst/>
            </a:prstGeom>
            <a:noFill/>
          </p:spPr>
          <p:txBody>
            <a:bodyPr wrap="square">
              <a:spAutoFit/>
            </a:bodyPr>
            <a:lstStyle/>
            <a:p>
              <a:pPr algn="just" fontAlgn="base">
                <a:lnSpc>
                  <a:spcPct val="150000"/>
                </a:lnSpc>
                <a:spcBef>
                  <a:spcPct val="0"/>
                </a:spcBef>
                <a:spcAft>
                  <a:spcPct val="0"/>
                </a:spcAft>
                <a:defRPr/>
              </a:pPr>
              <a:r>
                <a:rPr lang="zh-CN" altLang="en-US" sz="2800" i="1" kern="0" dirty="0">
                  <a:solidFill>
                    <a:schemeClr val="bg1"/>
                  </a:solidFill>
                  <a:cs typeface="+mn-ea"/>
                  <a:sym typeface="+mn-lt"/>
                </a:rPr>
                <a:t>革命先驱李大钊</a:t>
              </a:r>
              <a:endParaRPr lang="en-US" altLang="zh-CN" sz="2800" i="1" kern="0" dirty="0">
                <a:solidFill>
                  <a:schemeClr val="bg1"/>
                </a:solidFill>
                <a:cs typeface="+mn-ea"/>
                <a:sym typeface="+mn-lt"/>
              </a:endParaRPr>
            </a:p>
          </p:txBody>
        </p:sp>
        <p:cxnSp>
          <p:nvCxnSpPr>
            <p:cNvPr id="13" name="直接连接符 12"/>
            <p:cNvCxnSpPr/>
            <p:nvPr/>
          </p:nvCxnSpPr>
          <p:spPr>
            <a:xfrm>
              <a:off x="6139911" y="4891233"/>
              <a:ext cx="106485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46886" y="202627"/>
            <a:ext cx="6750757" cy="1090737"/>
            <a:chOff x="446886" y="202627"/>
            <a:chExt cx="6750757" cy="1090737"/>
          </a:xfrm>
        </p:grpSpPr>
        <p:sp>
          <p:nvSpPr>
            <p:cNvPr id="15" name="矩形: 圆角 14"/>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16" name="图片 15"/>
            <p:cNvPicPr>
              <a:picLocks noChangeAspect="1"/>
            </p:cNvPicPr>
            <p:nvPr/>
          </p:nvPicPr>
          <p:blipFill>
            <a:blip r:embed="rId1" cstate="screen"/>
            <a:stretch>
              <a:fillRect/>
            </a:stretch>
          </p:blipFill>
          <p:spPr>
            <a:xfrm>
              <a:off x="525472" y="202627"/>
              <a:ext cx="1090737" cy="1090737"/>
            </a:xfrm>
            <a:prstGeom prst="rect">
              <a:avLst/>
            </a:prstGeom>
          </p:spPr>
        </p:pic>
        <p:sp>
          <p:nvSpPr>
            <p:cNvPr id="17" name="文本框 16"/>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年来的历史启示</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8" presetClass="entr" presetSubtype="1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1000"/>
                                        <p:tgtEl>
                                          <p:spTgt spid="8"/>
                                        </p:tgtEl>
                                      </p:cBhvr>
                                    </p:animEffect>
                                  </p:childTnLst>
                                </p:cTn>
                              </p:par>
                              <p:par>
                                <p:cTn id="13" presetID="18" presetClass="entr" presetSubtype="3"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upRight)">
                                      <p:cBhvr>
                                        <p:cTn id="15" dur="1000"/>
                                        <p:tgtEl>
                                          <p:spTgt spid="9"/>
                                        </p:tgtEl>
                                      </p:cBhvr>
                                    </p:animEffect>
                                  </p:childTnLst>
                                </p:cTn>
                              </p:par>
                            </p:childTnLst>
                          </p:cTn>
                        </p:par>
                        <p:par>
                          <p:cTn id="16" fill="hold">
                            <p:stCondLst>
                              <p:cond delay="2000"/>
                            </p:stCondLst>
                            <p:childTnLst>
                              <p:par>
                                <p:cTn id="17" presetID="14" presetClass="entr" presetSubtype="10" fill="hold" grpId="0" nodeType="afterEffect">
                                  <p:stCondLst>
                                    <p:cond delay="0"/>
                                  </p:stCondLst>
                                  <p:iterate type="lt">
                                    <p:tmPct val="2985"/>
                                  </p:iterate>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par>
                          <p:cTn id="20" fill="hold">
                            <p:stCondLst>
                              <p:cond delay="2499"/>
                            </p:stCondLst>
                            <p:childTnLst>
                              <p:par>
                                <p:cTn id="21" presetID="50" presetClass="entr" presetSubtype="0" decel="10000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strVal val="#ppt_w+.3"/>
                                          </p:val>
                                        </p:tav>
                                        <p:tav tm="100000">
                                          <p:val>
                                            <p:strVal val="#ppt_w"/>
                                          </p:val>
                                        </p:tav>
                                      </p:tavLst>
                                    </p:anim>
                                    <p:anim calcmode="lin" valueType="num">
                                      <p:cBhvr>
                                        <p:cTn id="24" dur="1000" fill="hold"/>
                                        <p:tgtEl>
                                          <p:spTgt spid="14"/>
                                        </p:tgtEl>
                                        <p:attrNameLst>
                                          <p:attrName>ppt_h</p:attrName>
                                        </p:attrNameLst>
                                      </p:cBhvr>
                                      <p:tavLst>
                                        <p:tav tm="0">
                                          <p:val>
                                            <p:strVal val="#ppt_h"/>
                                          </p:val>
                                        </p:tav>
                                        <p:tav tm="100000">
                                          <p:val>
                                            <p:strVal val="#ppt_h"/>
                                          </p:val>
                                        </p:tav>
                                      </p:tavLst>
                                    </p:anim>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37157" y="1547944"/>
            <a:ext cx="1784539" cy="1569660"/>
          </a:xfrm>
          <a:prstGeom prst="rect">
            <a:avLst/>
          </a:prstGeom>
          <a:noFill/>
        </p:spPr>
        <p:txBody>
          <a:bodyPr wrap="square" rtlCol="0">
            <a:spAutoFit/>
          </a:bodyPr>
          <a:lstStyle/>
          <a:p>
            <a:r>
              <a:rPr lang="en-US" altLang="zh-CN" sz="9600" spc="-300" dirty="0">
                <a:gradFill>
                  <a:gsLst>
                    <a:gs pos="40000">
                      <a:srgbClr val="D6000A"/>
                    </a:gs>
                    <a:gs pos="100000">
                      <a:srgbClr val="FF2D37"/>
                    </a:gs>
                  </a:gsLst>
                  <a:lin ang="2700000" scaled="1"/>
                </a:gradFill>
                <a:cs typeface="+mn-ea"/>
                <a:sym typeface="+mn-lt"/>
              </a:rPr>
              <a:t>70</a:t>
            </a:r>
            <a:endParaRPr lang="zh-CN" altLang="en-US" sz="9600" spc="-300" dirty="0">
              <a:gradFill>
                <a:gsLst>
                  <a:gs pos="40000">
                    <a:srgbClr val="D6000A"/>
                  </a:gs>
                  <a:gs pos="100000">
                    <a:srgbClr val="FF2D37"/>
                  </a:gs>
                </a:gsLst>
                <a:lin ang="2700000" scaled="1"/>
              </a:gradFill>
              <a:cs typeface="+mn-ea"/>
              <a:sym typeface="+mn-lt"/>
            </a:endParaRPr>
          </a:p>
        </p:txBody>
      </p:sp>
      <p:sp>
        <p:nvSpPr>
          <p:cNvPr id="6" name="矩形 5"/>
          <p:cNvSpPr/>
          <p:nvPr/>
        </p:nvSpPr>
        <p:spPr>
          <a:xfrm>
            <a:off x="2160331" y="2129573"/>
            <a:ext cx="1210588" cy="707886"/>
          </a:xfrm>
          <a:prstGeom prst="rect">
            <a:avLst/>
          </a:prstGeom>
        </p:spPr>
        <p:txBody>
          <a:bodyPr wrap="none">
            <a:spAutoFit/>
          </a:bodyPr>
          <a:lstStyle/>
          <a:p>
            <a:r>
              <a:rPr lang="zh-CN" altLang="en-US" sz="4000" dirty="0">
                <a:solidFill>
                  <a:srgbClr val="D6000A"/>
                </a:solidFill>
                <a:cs typeface="+mn-ea"/>
                <a:sym typeface="+mn-lt"/>
              </a:rPr>
              <a:t>年来</a:t>
            </a:r>
            <a:endParaRPr lang="zh-CN" altLang="en-US" sz="4000" dirty="0">
              <a:solidFill>
                <a:srgbClr val="D6000A"/>
              </a:solidFill>
              <a:cs typeface="+mn-ea"/>
              <a:sym typeface="+mn-lt"/>
            </a:endParaRPr>
          </a:p>
        </p:txBody>
      </p:sp>
      <p:grpSp>
        <p:nvGrpSpPr>
          <p:cNvPr id="20" name="组合 19"/>
          <p:cNvGrpSpPr/>
          <p:nvPr/>
        </p:nvGrpSpPr>
        <p:grpSpPr>
          <a:xfrm>
            <a:off x="2283914" y="1576044"/>
            <a:ext cx="681858" cy="641027"/>
            <a:chOff x="2283914" y="1576044"/>
            <a:chExt cx="681858" cy="641027"/>
          </a:xfrm>
        </p:grpSpPr>
        <p:sp>
          <p:nvSpPr>
            <p:cNvPr id="7" name="星形: 五角 6"/>
            <p:cNvSpPr/>
            <p:nvPr/>
          </p:nvSpPr>
          <p:spPr>
            <a:xfrm>
              <a:off x="2283914" y="1856776"/>
              <a:ext cx="360295" cy="360295"/>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2352991" y="1576044"/>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星形: 五角 8"/>
            <p:cNvSpPr/>
            <p:nvPr/>
          </p:nvSpPr>
          <p:spPr>
            <a:xfrm>
              <a:off x="2608921" y="1635246"/>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星形: 五角 9"/>
            <p:cNvSpPr/>
            <p:nvPr/>
          </p:nvSpPr>
          <p:spPr>
            <a:xfrm>
              <a:off x="2774182" y="1797146"/>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星形: 五角 10"/>
            <p:cNvSpPr/>
            <p:nvPr/>
          </p:nvSpPr>
          <p:spPr>
            <a:xfrm>
              <a:off x="2818644" y="2021722"/>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矩形 13"/>
          <p:cNvSpPr/>
          <p:nvPr/>
        </p:nvSpPr>
        <p:spPr>
          <a:xfrm>
            <a:off x="3494501" y="1820366"/>
            <a:ext cx="7550378" cy="707886"/>
          </a:xfrm>
          <a:prstGeom prst="rect">
            <a:avLst/>
          </a:prstGeom>
          <a:solidFill>
            <a:srgbClr val="FF2D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3370918" y="1944274"/>
            <a:ext cx="7550378" cy="707886"/>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3545354" y="2011375"/>
            <a:ext cx="7592510" cy="565604"/>
          </a:xfrm>
          <a:prstGeom prst="rect">
            <a:avLst/>
          </a:prstGeom>
        </p:spPr>
        <p:txBody>
          <a:bodyPr wrap="square">
            <a:spAutoFit/>
          </a:bodyPr>
          <a:lstStyle/>
          <a:p>
            <a:pPr lvl="0" defTabSz="914400">
              <a:lnSpc>
                <a:spcPct val="120000"/>
              </a:lnSpc>
              <a:defRPr/>
            </a:pPr>
            <a:r>
              <a:rPr lang="zh-CN" altLang="en-US" sz="2800" b="1" kern="100" dirty="0">
                <a:solidFill>
                  <a:srgbClr val="FFFDF8"/>
                </a:solidFill>
                <a:cs typeface="+mn-ea"/>
                <a:sym typeface="+mn-lt"/>
              </a:rPr>
              <a:t>中国为什么能走过光辉历程、创造伟大奇迹？</a:t>
            </a:r>
            <a:endParaRPr kumimoji="0" lang="zh-CN" altLang="en-US" sz="2800" b="1" i="0" u="none" strike="noStrike" kern="100" cap="none" spc="0" normalizeH="0" baseline="0" noProof="0" dirty="0">
              <a:ln>
                <a:noFill/>
              </a:ln>
              <a:solidFill>
                <a:srgbClr val="FFFDF8"/>
              </a:solidFill>
              <a:effectLst/>
              <a:uLnTx/>
              <a:uFillTx/>
              <a:cs typeface="+mn-ea"/>
              <a:sym typeface="+mn-lt"/>
            </a:endParaRPr>
          </a:p>
        </p:txBody>
      </p:sp>
      <p:sp>
        <p:nvSpPr>
          <p:cNvPr id="16" name="矩形 15"/>
          <p:cNvSpPr/>
          <p:nvPr/>
        </p:nvSpPr>
        <p:spPr>
          <a:xfrm>
            <a:off x="3370918" y="3125303"/>
            <a:ext cx="7633283" cy="2585323"/>
          </a:xfrm>
          <a:prstGeom prst="rect">
            <a:avLst/>
          </a:prstGeom>
        </p:spPr>
        <p:txBody>
          <a:bodyPr wrap="square">
            <a:spAutoFit/>
          </a:bodyPr>
          <a:lstStyle/>
          <a:p>
            <a:pPr algn="just">
              <a:lnSpc>
                <a:spcPct val="150000"/>
              </a:lnSpc>
            </a:pPr>
            <a:r>
              <a:rPr lang="en-US" altLang="zh-CN" b="1" dirty="0">
                <a:cs typeface="+mn-ea"/>
                <a:sym typeface="+mn-lt"/>
              </a:rPr>
              <a:t>70</a:t>
            </a:r>
            <a:r>
              <a:rPr lang="zh-CN" altLang="en-US" b="1" dirty="0">
                <a:cs typeface="+mn-ea"/>
                <a:sym typeface="+mn-lt"/>
              </a:rPr>
              <a:t>年的历史雄辩地证明，领导我们事业的核心力量是中国共产党，坚持中国共产党的领导是办好中国一切事情的根本前提。中国人民实现解放，离不开中国共产党的领导；中华民族要实现伟大复兴，同样离不开中国共产党的领导。我们要牢记中国共产党领导是中国特色社会主义最本质的特征、是中国特色社会主义制度的最大优势。这是我们行稳致远的根本政治前提和保证。</a:t>
            </a:r>
            <a:endParaRPr lang="zh-CN" altLang="en-US" b="1" dirty="0">
              <a:cs typeface="+mn-ea"/>
              <a:sym typeface="+mn-lt"/>
            </a:endParaRPr>
          </a:p>
        </p:txBody>
      </p:sp>
      <p:grpSp>
        <p:nvGrpSpPr>
          <p:cNvPr id="19" name="组合 18"/>
          <p:cNvGrpSpPr/>
          <p:nvPr/>
        </p:nvGrpSpPr>
        <p:grpSpPr>
          <a:xfrm>
            <a:off x="1010826" y="3302903"/>
            <a:ext cx="2243818" cy="2291985"/>
            <a:chOff x="1010826" y="3302903"/>
            <a:chExt cx="2243818" cy="2291985"/>
          </a:xfrm>
        </p:grpSpPr>
        <p:sp>
          <p:nvSpPr>
            <p:cNvPr id="18" name="流程图: 延期 17"/>
            <p:cNvSpPr/>
            <p:nvPr/>
          </p:nvSpPr>
          <p:spPr>
            <a:xfrm>
              <a:off x="1010826" y="3302903"/>
              <a:ext cx="2243818" cy="2291985"/>
            </a:xfrm>
            <a:prstGeom prst="flowChartDelay">
              <a:avLst/>
            </a:prstGeom>
            <a:solidFill>
              <a:srgbClr val="D6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1187799" y="3678404"/>
              <a:ext cx="1777973" cy="1569660"/>
            </a:xfrm>
            <a:prstGeom prst="rect">
              <a:avLst/>
            </a:prstGeom>
          </p:spPr>
          <p:txBody>
            <a:bodyPr wrap="square">
              <a:spAutoFit/>
            </a:bodyPr>
            <a:lstStyle/>
            <a:p>
              <a:r>
                <a:rPr lang="zh-CN" altLang="en-US" sz="2400" b="1" dirty="0">
                  <a:solidFill>
                    <a:schemeClr val="bg1"/>
                  </a:solidFill>
                  <a:cs typeface="+mn-ea"/>
                  <a:sym typeface="+mn-lt"/>
                </a:rPr>
                <a:t>归根结底是因为有中国共产党的坚强领导</a:t>
              </a:r>
              <a:endParaRPr lang="zh-CN" altLang="en-US" sz="2400" b="1" dirty="0">
                <a:solidFill>
                  <a:schemeClr val="bg1"/>
                </a:solidFill>
                <a:cs typeface="+mn-ea"/>
                <a:sym typeface="+mn-lt"/>
              </a:endParaRPr>
            </a:p>
          </p:txBody>
        </p:sp>
      </p:grpSp>
      <p:grpSp>
        <p:nvGrpSpPr>
          <p:cNvPr id="21" name="组合 20"/>
          <p:cNvGrpSpPr/>
          <p:nvPr/>
        </p:nvGrpSpPr>
        <p:grpSpPr>
          <a:xfrm>
            <a:off x="446886" y="202627"/>
            <a:ext cx="6750757" cy="1090737"/>
            <a:chOff x="446886" y="202627"/>
            <a:chExt cx="6750757" cy="1090737"/>
          </a:xfrm>
        </p:grpSpPr>
        <p:sp>
          <p:nvSpPr>
            <p:cNvPr id="22" name="矩形: 圆角 21"/>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23" name="图片 22"/>
            <p:cNvPicPr>
              <a:picLocks noChangeAspect="1"/>
            </p:cNvPicPr>
            <p:nvPr/>
          </p:nvPicPr>
          <p:blipFill>
            <a:blip r:embed="rId1" cstate="screen"/>
            <a:stretch>
              <a:fillRect/>
            </a:stretch>
          </p:blipFill>
          <p:spPr>
            <a:xfrm>
              <a:off x="525472" y="202627"/>
              <a:ext cx="1090737" cy="1090737"/>
            </a:xfrm>
            <a:prstGeom prst="rect">
              <a:avLst/>
            </a:prstGeom>
          </p:spPr>
        </p:pic>
        <p:sp>
          <p:nvSpPr>
            <p:cNvPr id="24" name="文本框 23"/>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年来的历史启示</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4000"/>
                                </p:stCondLst>
                                <p:childTnLst>
                                  <p:par>
                                    <p:cTn id="40" presetID="2" presetClass="entr" presetSubtype="8" fill="hold" nodeType="afterEffect" p14:presetBounceEnd="52000">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14:bounceEnd="52000">
                                          <p:cBhvr additive="base">
                                            <p:cTn id="42" dur="500" fill="hold"/>
                                            <p:tgtEl>
                                              <p:spTgt spid="19"/>
                                            </p:tgtEl>
                                            <p:attrNameLst>
                                              <p:attrName>ppt_x</p:attrName>
                                            </p:attrNameLst>
                                          </p:cBhvr>
                                          <p:tavLst>
                                            <p:tav tm="0">
                                              <p:val>
                                                <p:strVal val="0-#ppt_w/2"/>
                                              </p:val>
                                            </p:tav>
                                            <p:tav tm="100000">
                                              <p:val>
                                                <p:strVal val="#ppt_x"/>
                                              </p:val>
                                            </p:tav>
                                          </p:tavLst>
                                        </p:anim>
                                        <p:anim calcmode="lin" valueType="num" p14:bounceEnd="52000">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p:tgtEl>
                                              <p:spTgt spid="16"/>
                                            </p:tgtEl>
                                            <p:attrNameLst>
                                              <p:attrName>ppt_y</p:attrName>
                                            </p:attrNameLst>
                                          </p:cBhvr>
                                          <p:tavLst>
                                            <p:tav tm="0">
                                              <p:val>
                                                <p:strVal val="#ppt_y+#ppt_h*1.125000"/>
                                              </p:val>
                                            </p:tav>
                                            <p:tav tm="100000">
                                              <p:val>
                                                <p:strVal val="#ppt_y"/>
                                              </p:val>
                                            </p:tav>
                                          </p:tavLst>
                                        </p:anim>
                                        <p:animEffect transition="in" filter="wipe(up)">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animBg="1"/>
          <p:bldP spid="12" grpId="0" animBg="1"/>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4000"/>
                                </p:stCondLst>
                                <p:childTnLst>
                                  <p:par>
                                    <p:cTn id="40" presetID="2" presetClass="entr" presetSubtype="8"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0-#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p:tgtEl>
                                              <p:spTgt spid="16"/>
                                            </p:tgtEl>
                                            <p:attrNameLst>
                                              <p:attrName>ppt_y</p:attrName>
                                            </p:attrNameLst>
                                          </p:cBhvr>
                                          <p:tavLst>
                                            <p:tav tm="0">
                                              <p:val>
                                                <p:strVal val="#ppt_y+#ppt_h*1.125000"/>
                                              </p:val>
                                            </p:tav>
                                            <p:tav tm="100000">
                                              <p:val>
                                                <p:strVal val="#ppt_y"/>
                                              </p:val>
                                            </p:tav>
                                          </p:tavLst>
                                        </p:anim>
                                        <p:animEffect transition="in" filter="wipe(up)">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animBg="1"/>
          <p:bldP spid="12" grpId="0" animBg="1"/>
          <p:bldP spid="15" grpId="0"/>
          <p:bldP spid="1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37157" y="1547944"/>
            <a:ext cx="1784539" cy="1569660"/>
          </a:xfrm>
          <a:prstGeom prst="rect">
            <a:avLst/>
          </a:prstGeom>
          <a:noFill/>
        </p:spPr>
        <p:txBody>
          <a:bodyPr wrap="square" rtlCol="0">
            <a:spAutoFit/>
          </a:bodyPr>
          <a:lstStyle/>
          <a:p>
            <a:r>
              <a:rPr lang="en-US" altLang="zh-CN" sz="9600" spc="-300" dirty="0">
                <a:gradFill>
                  <a:gsLst>
                    <a:gs pos="40000">
                      <a:srgbClr val="D6000A"/>
                    </a:gs>
                    <a:gs pos="100000">
                      <a:srgbClr val="FF2D37"/>
                    </a:gs>
                  </a:gsLst>
                  <a:lin ang="2700000" scaled="1"/>
                </a:gradFill>
                <a:cs typeface="+mn-ea"/>
                <a:sym typeface="+mn-lt"/>
              </a:rPr>
              <a:t>70</a:t>
            </a:r>
            <a:endParaRPr lang="zh-CN" altLang="en-US" sz="9600" spc="-300" dirty="0">
              <a:gradFill>
                <a:gsLst>
                  <a:gs pos="40000">
                    <a:srgbClr val="D6000A"/>
                  </a:gs>
                  <a:gs pos="100000">
                    <a:srgbClr val="FF2D37"/>
                  </a:gs>
                </a:gsLst>
                <a:lin ang="2700000" scaled="1"/>
              </a:gradFill>
              <a:cs typeface="+mn-ea"/>
              <a:sym typeface="+mn-lt"/>
            </a:endParaRPr>
          </a:p>
        </p:txBody>
      </p:sp>
      <p:sp>
        <p:nvSpPr>
          <p:cNvPr id="6" name="矩形 5"/>
          <p:cNvSpPr/>
          <p:nvPr/>
        </p:nvSpPr>
        <p:spPr>
          <a:xfrm>
            <a:off x="2160331" y="2129573"/>
            <a:ext cx="1210588" cy="707886"/>
          </a:xfrm>
          <a:prstGeom prst="rect">
            <a:avLst/>
          </a:prstGeom>
        </p:spPr>
        <p:txBody>
          <a:bodyPr wrap="none">
            <a:spAutoFit/>
          </a:bodyPr>
          <a:lstStyle/>
          <a:p>
            <a:r>
              <a:rPr lang="zh-CN" altLang="en-US" sz="4000" dirty="0">
                <a:solidFill>
                  <a:srgbClr val="D6000A"/>
                </a:solidFill>
                <a:cs typeface="+mn-ea"/>
                <a:sym typeface="+mn-lt"/>
              </a:rPr>
              <a:t>年来</a:t>
            </a:r>
            <a:endParaRPr lang="zh-CN" altLang="en-US" sz="4000" dirty="0">
              <a:solidFill>
                <a:srgbClr val="D6000A"/>
              </a:solidFill>
              <a:cs typeface="+mn-ea"/>
              <a:sym typeface="+mn-lt"/>
            </a:endParaRPr>
          </a:p>
        </p:txBody>
      </p:sp>
      <p:grpSp>
        <p:nvGrpSpPr>
          <p:cNvPr id="20" name="组合 19"/>
          <p:cNvGrpSpPr/>
          <p:nvPr/>
        </p:nvGrpSpPr>
        <p:grpSpPr>
          <a:xfrm>
            <a:off x="2283914" y="1576044"/>
            <a:ext cx="681858" cy="641027"/>
            <a:chOff x="2283914" y="1576044"/>
            <a:chExt cx="681858" cy="641027"/>
          </a:xfrm>
        </p:grpSpPr>
        <p:sp>
          <p:nvSpPr>
            <p:cNvPr id="7" name="星形: 五角 6"/>
            <p:cNvSpPr/>
            <p:nvPr/>
          </p:nvSpPr>
          <p:spPr>
            <a:xfrm>
              <a:off x="2283914" y="1856776"/>
              <a:ext cx="360295" cy="360295"/>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2352991" y="1576044"/>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星形: 五角 8"/>
            <p:cNvSpPr/>
            <p:nvPr/>
          </p:nvSpPr>
          <p:spPr>
            <a:xfrm>
              <a:off x="2608921" y="1635246"/>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星形: 五角 9"/>
            <p:cNvSpPr/>
            <p:nvPr/>
          </p:nvSpPr>
          <p:spPr>
            <a:xfrm>
              <a:off x="2774182" y="1797146"/>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星形: 五角 10"/>
            <p:cNvSpPr/>
            <p:nvPr/>
          </p:nvSpPr>
          <p:spPr>
            <a:xfrm>
              <a:off x="2818644" y="2021722"/>
              <a:ext cx="147128" cy="147128"/>
            </a:xfrm>
            <a:prstGeom prst="star5">
              <a:avLst>
                <a:gd name="adj" fmla="val 19098"/>
                <a:gd name="hf" fmla="val 105146"/>
                <a:gd name="vf" fmla="val 110557"/>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矩形 13"/>
          <p:cNvSpPr/>
          <p:nvPr/>
        </p:nvSpPr>
        <p:spPr>
          <a:xfrm>
            <a:off x="3494501" y="1820366"/>
            <a:ext cx="7550378" cy="707886"/>
          </a:xfrm>
          <a:prstGeom prst="rect">
            <a:avLst/>
          </a:prstGeom>
          <a:solidFill>
            <a:srgbClr val="FF2D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3370918" y="1944274"/>
            <a:ext cx="7550378" cy="707886"/>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3545354" y="2011375"/>
            <a:ext cx="7592510" cy="565604"/>
          </a:xfrm>
          <a:prstGeom prst="rect">
            <a:avLst/>
          </a:prstGeom>
        </p:spPr>
        <p:txBody>
          <a:bodyPr wrap="square">
            <a:spAutoFit/>
          </a:bodyPr>
          <a:lstStyle/>
          <a:p>
            <a:pPr lvl="0">
              <a:lnSpc>
                <a:spcPct val="120000"/>
              </a:lnSpc>
              <a:defRPr/>
            </a:pPr>
            <a:r>
              <a:rPr lang="zh-CN" altLang="en-US" sz="2800" b="1" kern="100" dirty="0">
                <a:solidFill>
                  <a:srgbClr val="FFFDF8"/>
                </a:solidFill>
                <a:cs typeface="+mn-ea"/>
                <a:sym typeface="+mn-lt"/>
              </a:rPr>
              <a:t>我们之所以能创造彪炳史册的伟大奇迹</a:t>
            </a:r>
            <a:endParaRPr lang="zh-CN" altLang="en-US" sz="2800" b="1" kern="100" dirty="0">
              <a:solidFill>
                <a:srgbClr val="FFFDF8"/>
              </a:solidFill>
              <a:cs typeface="+mn-ea"/>
              <a:sym typeface="+mn-lt"/>
            </a:endParaRPr>
          </a:p>
        </p:txBody>
      </p:sp>
      <p:sp>
        <p:nvSpPr>
          <p:cNvPr id="16" name="矩形 15"/>
          <p:cNvSpPr/>
          <p:nvPr/>
        </p:nvSpPr>
        <p:spPr>
          <a:xfrm>
            <a:off x="3370918" y="3125303"/>
            <a:ext cx="7633283" cy="2613023"/>
          </a:xfrm>
          <a:prstGeom prst="rect">
            <a:avLst/>
          </a:prstGeom>
        </p:spPr>
        <p:txBody>
          <a:bodyPr wrap="square">
            <a:spAutoFit/>
          </a:bodyPr>
          <a:lstStyle/>
          <a:p>
            <a:pPr algn="just">
              <a:lnSpc>
                <a:spcPct val="130000"/>
              </a:lnSpc>
            </a:pPr>
            <a:r>
              <a:rPr lang="zh-CN" altLang="en-US" b="1" dirty="0">
                <a:cs typeface="+mn-ea"/>
                <a:sym typeface="+mn-lt"/>
              </a:rPr>
              <a:t>在于我们党始终坚持把马克思主义基本原理同中国具体国情相结合，不断推进马克思主义中国化，形成中国特色社会主义道路、理论、制度、文化。中国特色社会主义来之不易，需要我们倍加珍惜、悉心呵护。实现中华民族伟大复兴的中国梦，最根本的就是要坚持和发展中国特色社会主义。当前，</a:t>
            </a:r>
            <a:r>
              <a:rPr lang="zh-CN" altLang="en-US" b="1" dirty="0">
                <a:solidFill>
                  <a:srgbClr val="FF0000"/>
                </a:solidFill>
                <a:cs typeface="+mn-ea"/>
                <a:sym typeface="+mn-lt"/>
              </a:rPr>
              <a:t>最重要的是始终坚持以习近平新时代中国特色社会主义思想为指导，坚定不移地同以习近平同志为核心的党中央保持高度一致，万众一心、齐心协力，将民族复兴大业推向前进。</a:t>
            </a:r>
            <a:endParaRPr lang="zh-CN" altLang="en-US" b="1" dirty="0">
              <a:solidFill>
                <a:srgbClr val="FF0000"/>
              </a:solidFill>
              <a:cs typeface="+mn-ea"/>
              <a:sym typeface="+mn-lt"/>
            </a:endParaRPr>
          </a:p>
        </p:txBody>
      </p:sp>
      <p:grpSp>
        <p:nvGrpSpPr>
          <p:cNvPr id="19" name="组合 18"/>
          <p:cNvGrpSpPr/>
          <p:nvPr/>
        </p:nvGrpSpPr>
        <p:grpSpPr>
          <a:xfrm>
            <a:off x="1010826" y="3302903"/>
            <a:ext cx="2243818" cy="2291985"/>
            <a:chOff x="1010826" y="3302903"/>
            <a:chExt cx="2243818" cy="2291985"/>
          </a:xfrm>
        </p:grpSpPr>
        <p:sp>
          <p:nvSpPr>
            <p:cNvPr id="18" name="流程图: 延期 17"/>
            <p:cNvSpPr/>
            <p:nvPr/>
          </p:nvSpPr>
          <p:spPr>
            <a:xfrm>
              <a:off x="1010826" y="3302903"/>
              <a:ext cx="2243818" cy="2291985"/>
            </a:xfrm>
            <a:prstGeom prst="flowChartDelay">
              <a:avLst/>
            </a:prstGeom>
            <a:solidFill>
              <a:srgbClr val="D6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1187799" y="3554420"/>
              <a:ext cx="1777973" cy="1938992"/>
            </a:xfrm>
            <a:prstGeom prst="rect">
              <a:avLst/>
            </a:prstGeom>
          </p:spPr>
          <p:txBody>
            <a:bodyPr wrap="square">
              <a:spAutoFit/>
            </a:bodyPr>
            <a:lstStyle/>
            <a:p>
              <a:r>
                <a:rPr lang="zh-CN" altLang="en-US" sz="2400" b="1" dirty="0">
                  <a:solidFill>
                    <a:schemeClr val="bg1"/>
                  </a:solidFill>
                  <a:cs typeface="+mn-ea"/>
                  <a:sym typeface="+mn-lt"/>
                </a:rPr>
                <a:t>坚持把马克思主义基本原理同中国具体国情相结合</a:t>
              </a:r>
              <a:endParaRPr lang="zh-CN" altLang="en-US" sz="2400" b="1" dirty="0">
                <a:solidFill>
                  <a:schemeClr val="bg1"/>
                </a:solidFill>
                <a:cs typeface="+mn-ea"/>
                <a:sym typeface="+mn-lt"/>
              </a:endParaRPr>
            </a:p>
          </p:txBody>
        </p:sp>
      </p:grpSp>
      <p:grpSp>
        <p:nvGrpSpPr>
          <p:cNvPr id="13" name="组合 12"/>
          <p:cNvGrpSpPr/>
          <p:nvPr/>
        </p:nvGrpSpPr>
        <p:grpSpPr>
          <a:xfrm>
            <a:off x="446886" y="202627"/>
            <a:ext cx="6750757" cy="1090737"/>
            <a:chOff x="446886" y="202627"/>
            <a:chExt cx="6750757" cy="1090737"/>
          </a:xfrm>
        </p:grpSpPr>
        <p:sp>
          <p:nvSpPr>
            <p:cNvPr id="21" name="矩形: 圆角 20"/>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22" name="图片 21"/>
            <p:cNvPicPr>
              <a:picLocks noChangeAspect="1"/>
            </p:cNvPicPr>
            <p:nvPr/>
          </p:nvPicPr>
          <p:blipFill>
            <a:blip r:embed="rId1" cstate="screen"/>
            <a:stretch>
              <a:fillRect/>
            </a:stretch>
          </p:blipFill>
          <p:spPr>
            <a:xfrm>
              <a:off x="525472" y="202627"/>
              <a:ext cx="1090737" cy="1090737"/>
            </a:xfrm>
            <a:prstGeom prst="rect">
              <a:avLst/>
            </a:prstGeom>
          </p:spPr>
        </p:pic>
        <p:sp>
          <p:nvSpPr>
            <p:cNvPr id="23" name="文本框 22"/>
            <p:cNvSpPr txBox="1"/>
            <p:nvPr/>
          </p:nvSpPr>
          <p:spPr>
            <a:xfrm>
              <a:off x="1722106" y="430891"/>
              <a:ext cx="4373893" cy="646331"/>
            </a:xfrm>
            <a:prstGeom prst="rect">
              <a:avLst/>
            </a:prstGeom>
            <a:noFill/>
          </p:spPr>
          <p:txBody>
            <a:bodyPr wrap="square" rtlCol="0">
              <a:spAutoFit/>
            </a:bodyPr>
            <a:lstStyle/>
            <a:p>
              <a:pPr algn="dist"/>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年来的历史启示</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4000"/>
                                </p:stCondLst>
                                <p:childTnLst>
                                  <p:par>
                                    <p:cTn id="40" presetID="2" presetClass="entr" presetSubtype="8" fill="hold" nodeType="afterEffect" p14:presetBounceEnd="52000">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14:bounceEnd="52000">
                                          <p:cBhvr additive="base">
                                            <p:cTn id="42" dur="500" fill="hold"/>
                                            <p:tgtEl>
                                              <p:spTgt spid="19"/>
                                            </p:tgtEl>
                                            <p:attrNameLst>
                                              <p:attrName>ppt_x</p:attrName>
                                            </p:attrNameLst>
                                          </p:cBhvr>
                                          <p:tavLst>
                                            <p:tav tm="0">
                                              <p:val>
                                                <p:strVal val="0-#ppt_w/2"/>
                                              </p:val>
                                            </p:tav>
                                            <p:tav tm="100000">
                                              <p:val>
                                                <p:strVal val="#ppt_x"/>
                                              </p:val>
                                            </p:tav>
                                          </p:tavLst>
                                        </p:anim>
                                        <p:anim calcmode="lin" valueType="num" p14:bounceEnd="52000">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p:tgtEl>
                                              <p:spTgt spid="16"/>
                                            </p:tgtEl>
                                            <p:attrNameLst>
                                              <p:attrName>ppt_y</p:attrName>
                                            </p:attrNameLst>
                                          </p:cBhvr>
                                          <p:tavLst>
                                            <p:tav tm="0">
                                              <p:val>
                                                <p:strVal val="#ppt_y+#ppt_h*1.125000"/>
                                              </p:val>
                                            </p:tav>
                                            <p:tav tm="100000">
                                              <p:val>
                                                <p:strVal val="#ppt_y"/>
                                              </p:val>
                                            </p:tav>
                                          </p:tavLst>
                                        </p:anim>
                                        <p:animEffect transition="in" filter="wipe(up)">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animBg="1"/>
          <p:bldP spid="12" grpId="0" animBg="1"/>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4000"/>
                                </p:stCondLst>
                                <p:childTnLst>
                                  <p:par>
                                    <p:cTn id="40" presetID="2" presetClass="entr" presetSubtype="8"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0-#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p:tgtEl>
                                              <p:spTgt spid="16"/>
                                            </p:tgtEl>
                                            <p:attrNameLst>
                                              <p:attrName>ppt_y</p:attrName>
                                            </p:attrNameLst>
                                          </p:cBhvr>
                                          <p:tavLst>
                                            <p:tav tm="0">
                                              <p:val>
                                                <p:strVal val="#ppt_y+#ppt_h*1.125000"/>
                                              </p:val>
                                            </p:tav>
                                            <p:tav tm="100000">
                                              <p:val>
                                                <p:strVal val="#ppt_y"/>
                                              </p:val>
                                            </p:tav>
                                          </p:tavLst>
                                        </p:anim>
                                        <p:animEffect transition="in" filter="wipe(up)">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animBg="1"/>
          <p:bldP spid="12" grpId="0" animBg="1"/>
          <p:bldP spid="15" grpId="0"/>
          <p:bldP spid="1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0" y="-23979"/>
            <a:ext cx="12192459" cy="6881641"/>
            <a:chOff x="-460" y="-23979"/>
            <a:chExt cx="12192459" cy="6881641"/>
          </a:xfrm>
        </p:grpSpPr>
        <p:pic>
          <p:nvPicPr>
            <p:cNvPr id="11" name="图片 10" descr="C:\Users\ZY-X\Desktop\素材\中国\1不忘初心跟党走.jpg1不忘初心跟党走"/>
            <p:cNvPicPr>
              <a:picLocks noChangeAspect="1"/>
            </p:cNvPicPr>
            <p:nvPr/>
          </p:nvPicPr>
          <p:blipFill>
            <a:blip r:embed="rId1" cstate="screen"/>
            <a:srcRect/>
            <a:stretch>
              <a:fillRect/>
            </a:stretch>
          </p:blipFill>
          <p:spPr>
            <a:xfrm>
              <a:off x="1269" y="-932"/>
              <a:ext cx="12190730" cy="6858594"/>
            </a:xfrm>
            <a:prstGeom prst="rect">
              <a:avLst/>
            </a:prstGeom>
          </p:spPr>
        </p:pic>
        <p:pic>
          <p:nvPicPr>
            <p:cNvPr id="57" name="图片 56"/>
            <p:cNvPicPr>
              <a:picLocks noChangeAspect="1"/>
            </p:cNvPicPr>
            <p:nvPr/>
          </p:nvPicPr>
          <p:blipFill>
            <a:blip r:embed="rId2" cstate="screen"/>
            <a:stretch>
              <a:fillRect/>
            </a:stretch>
          </p:blipFill>
          <p:spPr>
            <a:xfrm>
              <a:off x="-460" y="-23979"/>
              <a:ext cx="6196023" cy="1873217"/>
            </a:xfrm>
            <a:prstGeom prst="rect">
              <a:avLst/>
            </a:prstGeom>
          </p:spPr>
        </p:pic>
      </p:grpSp>
      <p:sp>
        <p:nvSpPr>
          <p:cNvPr id="52" name="文本框 51"/>
          <p:cNvSpPr txBox="1"/>
          <p:nvPr/>
        </p:nvSpPr>
        <p:spPr>
          <a:xfrm>
            <a:off x="1667433" y="1726420"/>
            <a:ext cx="8857135" cy="1200329"/>
          </a:xfrm>
          <a:prstGeom prst="rect">
            <a:avLst/>
          </a:prstGeom>
          <a:noFill/>
        </p:spPr>
        <p:txBody>
          <a:bodyPr wrap="square" rtlCol="0">
            <a:spAutoFit/>
          </a:bodyPr>
          <a:lstStyle/>
          <a:p>
            <a:pPr algn="ctr"/>
            <a:r>
              <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rPr>
              <a:t>感谢观看 欢度佳节</a:t>
            </a:r>
            <a:endPar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endParaRPr>
          </a:p>
        </p:txBody>
      </p:sp>
      <p:grpSp>
        <p:nvGrpSpPr>
          <p:cNvPr id="6" name="组合 5"/>
          <p:cNvGrpSpPr/>
          <p:nvPr/>
        </p:nvGrpSpPr>
        <p:grpSpPr>
          <a:xfrm>
            <a:off x="3870441" y="4036275"/>
            <a:ext cx="4459686" cy="439244"/>
            <a:chOff x="3870441" y="3744175"/>
            <a:chExt cx="4459686" cy="439244"/>
          </a:xfrm>
        </p:grpSpPr>
        <p:sp>
          <p:nvSpPr>
            <p:cNvPr id="71" name="任意多边形: 形状 14"/>
            <p:cNvSpPr/>
            <p:nvPr/>
          </p:nvSpPr>
          <p:spPr bwMode="auto">
            <a:xfrm rot="10800000" flipV="1">
              <a:off x="3870441" y="3744175"/>
              <a:ext cx="4459686" cy="439244"/>
            </a:xfrm>
            <a:custGeom>
              <a:avLst/>
              <a:gdLst>
                <a:gd name="connsiteX0" fmla="*/ 0 w 4800783"/>
                <a:gd name="connsiteY0" fmla="*/ 359216 h 359216"/>
                <a:gd name="connsiteX1" fmla="*/ 2246612 w 4800783"/>
                <a:gd name="connsiteY1" fmla="*/ 359216 h 359216"/>
                <a:gd name="connsiteX2" fmla="*/ 2554171 w 4800783"/>
                <a:gd name="connsiteY2" fmla="*/ 359216 h 359216"/>
                <a:gd name="connsiteX3" fmla="*/ 4800783 w 4800783"/>
                <a:gd name="connsiteY3" fmla="*/ 359216 h 359216"/>
                <a:gd name="connsiteX4" fmla="*/ 4621175 w 4800783"/>
                <a:gd name="connsiteY4" fmla="*/ 179608 h 359216"/>
                <a:gd name="connsiteX5" fmla="*/ 4800783 w 4800783"/>
                <a:gd name="connsiteY5" fmla="*/ 0 h 359216"/>
                <a:gd name="connsiteX6" fmla="*/ 2554171 w 4800783"/>
                <a:gd name="connsiteY6" fmla="*/ 0 h 359216"/>
                <a:gd name="connsiteX7" fmla="*/ 2246612 w 4800783"/>
                <a:gd name="connsiteY7" fmla="*/ 0 h 359216"/>
                <a:gd name="connsiteX8" fmla="*/ 0 w 4800783"/>
                <a:gd name="connsiteY8" fmla="*/ 0 h 359216"/>
                <a:gd name="connsiteX9" fmla="*/ 179608 w 4800783"/>
                <a:gd name="connsiteY9" fmla="*/ 179608 h 35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783" h="359216">
                  <a:moveTo>
                    <a:pt x="0" y="359216"/>
                  </a:moveTo>
                  <a:lnTo>
                    <a:pt x="2246612" y="359216"/>
                  </a:lnTo>
                  <a:lnTo>
                    <a:pt x="2554171" y="359216"/>
                  </a:lnTo>
                  <a:lnTo>
                    <a:pt x="4800783" y="359216"/>
                  </a:lnTo>
                  <a:lnTo>
                    <a:pt x="4621175" y="179608"/>
                  </a:lnTo>
                  <a:lnTo>
                    <a:pt x="4800783" y="0"/>
                  </a:lnTo>
                  <a:lnTo>
                    <a:pt x="2554171" y="0"/>
                  </a:lnTo>
                  <a:lnTo>
                    <a:pt x="2246612" y="0"/>
                  </a:lnTo>
                  <a:lnTo>
                    <a:pt x="0" y="0"/>
                  </a:lnTo>
                  <a:lnTo>
                    <a:pt x="179608" y="179608"/>
                  </a:lnTo>
                  <a:close/>
                </a:path>
              </a:pathLst>
            </a:custGeom>
            <a:solidFill>
              <a:srgbClr val="C00000"/>
            </a:solidFill>
            <a:ln w="25400" cap="flat" cmpd="sng" algn="ctr">
              <a:noFill/>
              <a:prstDash val="solid"/>
              <a:miter lim="800000"/>
            </a:ln>
            <a:effectLst/>
          </p:spPr>
          <p:txBody>
            <a:bodyPr rtlCol="0" anchor="ctr"/>
            <a:lstStyle/>
            <a:p>
              <a:pPr algn="ctr"/>
              <a:endParaRPr lang="zh-CN" altLang="en-US" sz="1400" kern="0">
                <a:solidFill>
                  <a:prstClr val="white"/>
                </a:solidFill>
                <a:cs typeface="+mn-ea"/>
                <a:sym typeface="+mn-lt"/>
              </a:endParaRPr>
            </a:p>
          </p:txBody>
        </p:sp>
        <p:sp>
          <p:nvSpPr>
            <p:cNvPr id="55" name="文本框 54"/>
            <p:cNvSpPr txBox="1"/>
            <p:nvPr/>
          </p:nvSpPr>
          <p:spPr>
            <a:xfrm>
              <a:off x="4103532" y="3774041"/>
              <a:ext cx="3993502" cy="398780"/>
            </a:xfrm>
            <a:prstGeom prst="rect">
              <a:avLst/>
            </a:prstGeom>
            <a:noFill/>
          </p:spPr>
          <p:txBody>
            <a:bodyPr wrap="square" rtlCol="0">
              <a:spAutoFit/>
            </a:bodyPr>
            <a:lstStyle/>
            <a:p>
              <a:pPr algn="dist"/>
              <a:r>
                <a:rPr lang="en-US" sz="2000" b="1" dirty="0" smtClean="0">
                  <a:solidFill>
                    <a:schemeClr val="bg1"/>
                  </a:solidFill>
                  <a:cs typeface="+mn-ea"/>
                  <a:sym typeface="+mn-lt"/>
                </a:rPr>
                <a:t>www.92ppt.net     </a:t>
              </a:r>
              <a:r>
                <a:rPr lang="en-US" altLang="zh-CN" sz="2000" b="1" dirty="0" smtClean="0">
                  <a:solidFill>
                    <a:schemeClr val="bg1"/>
                  </a:solidFill>
                  <a:cs typeface="+mn-ea"/>
                  <a:sym typeface="+mn-lt"/>
                </a:rPr>
                <a:t> 20XX.10.1</a:t>
              </a:r>
              <a:endParaRPr lang="en-US" altLang="zh-CN" sz="2000" b="1" dirty="0">
                <a:solidFill>
                  <a:schemeClr val="bg1"/>
                </a:solidFill>
                <a:cs typeface="+mn-ea"/>
                <a:sym typeface="+mn-lt"/>
              </a:endParaRPr>
            </a:p>
          </p:txBody>
        </p:sp>
      </p:grpSp>
      <p:grpSp>
        <p:nvGrpSpPr>
          <p:cNvPr id="56" name="组合 55"/>
          <p:cNvGrpSpPr/>
          <p:nvPr/>
        </p:nvGrpSpPr>
        <p:grpSpPr>
          <a:xfrm>
            <a:off x="2223593" y="3022362"/>
            <a:ext cx="7753380" cy="408050"/>
            <a:chOff x="3207657" y="4312713"/>
            <a:chExt cx="5755116" cy="302884"/>
          </a:xfrm>
        </p:grpSpPr>
        <p:grpSp>
          <p:nvGrpSpPr>
            <p:cNvPr id="58" name="组合 57"/>
            <p:cNvGrpSpPr/>
            <p:nvPr/>
          </p:nvGrpSpPr>
          <p:grpSpPr>
            <a:xfrm>
              <a:off x="5120943" y="4312713"/>
              <a:ext cx="1945832" cy="302884"/>
              <a:chOff x="5120943" y="4427470"/>
              <a:chExt cx="1945832" cy="302884"/>
            </a:xfrm>
          </p:grpSpPr>
          <p:pic>
            <p:nvPicPr>
              <p:cNvPr id="61" name="图片 60"/>
              <p:cNvPicPr>
                <a:picLocks noChangeAspect="1"/>
              </p:cNvPicPr>
              <p:nvPr/>
            </p:nvPicPr>
            <p:blipFill>
              <a:blip r:embed="rId3" cstate="screen"/>
              <a:stretch>
                <a:fillRect/>
              </a:stretch>
            </p:blipFill>
            <p:spPr>
              <a:xfrm>
                <a:off x="5929312" y="4427470"/>
                <a:ext cx="333376" cy="302884"/>
              </a:xfrm>
              <a:prstGeom prst="rect">
                <a:avLst/>
              </a:prstGeom>
            </p:spPr>
          </p:pic>
          <p:pic>
            <p:nvPicPr>
              <p:cNvPr id="62" name="图片 61"/>
              <p:cNvPicPr>
                <a:picLocks noChangeAspect="1"/>
              </p:cNvPicPr>
              <p:nvPr/>
            </p:nvPicPr>
            <p:blipFill>
              <a:blip r:embed="rId4" cstate="screen"/>
              <a:stretch>
                <a:fillRect/>
              </a:stretch>
            </p:blipFill>
            <p:spPr>
              <a:xfrm>
                <a:off x="5700740" y="4512469"/>
                <a:ext cx="146264" cy="132886"/>
              </a:xfrm>
              <a:prstGeom prst="rect">
                <a:avLst/>
              </a:prstGeom>
            </p:spPr>
          </p:pic>
          <p:pic>
            <p:nvPicPr>
              <p:cNvPr id="63" name="图片 62"/>
              <p:cNvPicPr>
                <a:picLocks noChangeAspect="1"/>
              </p:cNvPicPr>
              <p:nvPr/>
            </p:nvPicPr>
            <p:blipFill>
              <a:blip r:embed="rId4" cstate="screen"/>
              <a:stretch>
                <a:fillRect/>
              </a:stretch>
            </p:blipFill>
            <p:spPr>
              <a:xfrm>
                <a:off x="5415124" y="4512469"/>
                <a:ext cx="146264" cy="132886"/>
              </a:xfrm>
              <a:prstGeom prst="rect">
                <a:avLst/>
              </a:prstGeom>
            </p:spPr>
          </p:pic>
          <p:pic>
            <p:nvPicPr>
              <p:cNvPr id="64" name="图片 63"/>
              <p:cNvPicPr>
                <a:picLocks noChangeAspect="1"/>
              </p:cNvPicPr>
              <p:nvPr/>
            </p:nvPicPr>
            <p:blipFill>
              <a:blip r:embed="rId4" cstate="screen"/>
              <a:stretch>
                <a:fillRect/>
              </a:stretch>
            </p:blipFill>
            <p:spPr>
              <a:xfrm>
                <a:off x="5410841" y="4512469"/>
                <a:ext cx="146264" cy="132886"/>
              </a:xfrm>
              <a:prstGeom prst="rect">
                <a:avLst/>
              </a:prstGeom>
            </p:spPr>
          </p:pic>
          <p:pic>
            <p:nvPicPr>
              <p:cNvPr id="65" name="图片 64"/>
              <p:cNvPicPr>
                <a:picLocks noChangeAspect="1"/>
              </p:cNvPicPr>
              <p:nvPr/>
            </p:nvPicPr>
            <p:blipFill>
              <a:blip r:embed="rId4" cstate="screen"/>
              <a:stretch>
                <a:fillRect/>
              </a:stretch>
            </p:blipFill>
            <p:spPr>
              <a:xfrm>
                <a:off x="5120943" y="4512469"/>
                <a:ext cx="146264" cy="132886"/>
              </a:xfrm>
              <a:prstGeom prst="rect">
                <a:avLst/>
              </a:prstGeom>
            </p:spPr>
          </p:pic>
          <p:pic>
            <p:nvPicPr>
              <p:cNvPr id="66" name="图片 65"/>
              <p:cNvPicPr>
                <a:picLocks noChangeAspect="1"/>
              </p:cNvPicPr>
              <p:nvPr/>
            </p:nvPicPr>
            <p:blipFill>
              <a:blip r:embed="rId4" cstate="screen"/>
              <a:stretch>
                <a:fillRect/>
              </a:stretch>
            </p:blipFill>
            <p:spPr>
              <a:xfrm>
                <a:off x="6920511" y="4512469"/>
                <a:ext cx="146264" cy="132886"/>
              </a:xfrm>
              <a:prstGeom prst="rect">
                <a:avLst/>
              </a:prstGeom>
            </p:spPr>
          </p:pic>
          <p:pic>
            <p:nvPicPr>
              <p:cNvPr id="67" name="图片 66"/>
              <p:cNvPicPr>
                <a:picLocks noChangeAspect="1"/>
              </p:cNvPicPr>
              <p:nvPr/>
            </p:nvPicPr>
            <p:blipFill>
              <a:blip r:embed="rId4" cstate="screen"/>
              <a:stretch>
                <a:fillRect/>
              </a:stretch>
            </p:blipFill>
            <p:spPr>
              <a:xfrm>
                <a:off x="6630612" y="4512469"/>
                <a:ext cx="146264" cy="132886"/>
              </a:xfrm>
              <a:prstGeom prst="rect">
                <a:avLst/>
              </a:prstGeom>
            </p:spPr>
          </p:pic>
          <p:pic>
            <p:nvPicPr>
              <p:cNvPr id="68" name="图片 67"/>
              <p:cNvPicPr>
                <a:picLocks noChangeAspect="1"/>
              </p:cNvPicPr>
              <p:nvPr/>
            </p:nvPicPr>
            <p:blipFill>
              <a:blip r:embed="rId4" cstate="screen"/>
              <a:stretch>
                <a:fillRect/>
              </a:stretch>
            </p:blipFill>
            <p:spPr>
              <a:xfrm>
                <a:off x="6340714" y="4512469"/>
                <a:ext cx="146264" cy="132886"/>
              </a:xfrm>
              <a:prstGeom prst="rect">
                <a:avLst/>
              </a:prstGeom>
            </p:spPr>
          </p:pic>
        </p:grpSp>
        <p:cxnSp>
          <p:nvCxnSpPr>
            <p:cNvPr id="59" name="直接连接符 58"/>
            <p:cNvCxnSpPr/>
            <p:nvPr/>
          </p:nvCxnSpPr>
          <p:spPr>
            <a:xfrm>
              <a:off x="3207657" y="4449777"/>
              <a:ext cx="1719979"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242794" y="4449777"/>
              <a:ext cx="1719979" cy="0"/>
            </a:xfrm>
            <a:prstGeom prst="line">
              <a:avLst/>
            </a:prstGeom>
            <a:ln>
              <a:solidFill>
                <a:srgbClr val="FF2D3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5085" y="-27811"/>
            <a:ext cx="13070840" cy="6875016"/>
            <a:chOff x="-45085" y="-27811"/>
            <a:chExt cx="13070840" cy="6875016"/>
          </a:xfrm>
        </p:grpSpPr>
        <p:pic>
          <p:nvPicPr>
            <p:cNvPr id="27" name="图片 26"/>
            <p:cNvPicPr>
              <a:picLocks noChangeAspect="1"/>
            </p:cNvPicPr>
            <p:nvPr/>
          </p:nvPicPr>
          <p:blipFill>
            <a:blip r:embed="rId1"/>
            <a:stretch>
              <a:fillRect/>
            </a:stretch>
          </p:blipFill>
          <p:spPr>
            <a:xfrm>
              <a:off x="-45085" y="5922010"/>
              <a:ext cx="13070840" cy="925195"/>
            </a:xfrm>
            <a:prstGeom prst="rect">
              <a:avLst/>
            </a:prstGeom>
          </p:spPr>
        </p:pic>
        <p:pic>
          <p:nvPicPr>
            <p:cNvPr id="30" name="图片 29"/>
            <p:cNvPicPr>
              <a:picLocks noChangeAspect="1"/>
            </p:cNvPicPr>
            <p:nvPr/>
          </p:nvPicPr>
          <p:blipFill>
            <a:blip r:embed="rId2" cstate="screen"/>
            <a:stretch>
              <a:fillRect/>
            </a:stretch>
          </p:blipFill>
          <p:spPr>
            <a:xfrm>
              <a:off x="-45085" y="-27811"/>
              <a:ext cx="6196023" cy="1873217"/>
            </a:xfrm>
            <a:prstGeom prst="rect">
              <a:avLst/>
            </a:prstGeom>
          </p:spPr>
        </p:pic>
      </p:grpSp>
      <p:pic>
        <p:nvPicPr>
          <p:cNvPr id="20" name="图片 19"/>
          <p:cNvPicPr>
            <a:picLocks noChangeAspect="1"/>
          </p:cNvPicPr>
          <p:nvPr/>
        </p:nvPicPr>
        <p:blipFill>
          <a:blip r:embed="rId3" cstate="screen"/>
          <a:stretch>
            <a:fillRect/>
          </a:stretch>
        </p:blipFill>
        <p:spPr>
          <a:xfrm>
            <a:off x="2900785" y="1598140"/>
            <a:ext cx="1354656" cy="474021"/>
          </a:xfrm>
          <a:prstGeom prst="rect">
            <a:avLst/>
          </a:prstGeom>
        </p:spPr>
      </p:pic>
      <p:pic>
        <p:nvPicPr>
          <p:cNvPr id="28" name="图片 27"/>
          <p:cNvPicPr>
            <a:picLocks noChangeAspect="1"/>
          </p:cNvPicPr>
          <p:nvPr/>
        </p:nvPicPr>
        <p:blipFill>
          <a:blip r:embed="rId4" cstate="screen"/>
          <a:stretch>
            <a:fillRect/>
          </a:stretch>
        </p:blipFill>
        <p:spPr>
          <a:xfrm>
            <a:off x="9291215" y="782804"/>
            <a:ext cx="2309759" cy="1258938"/>
          </a:xfrm>
          <a:prstGeom prst="rect">
            <a:avLst/>
          </a:prstGeom>
        </p:spPr>
      </p:pic>
      <p:grpSp>
        <p:nvGrpSpPr>
          <p:cNvPr id="55" name="组合 54"/>
          <p:cNvGrpSpPr/>
          <p:nvPr/>
        </p:nvGrpSpPr>
        <p:grpSpPr>
          <a:xfrm>
            <a:off x="5123084" y="4096431"/>
            <a:ext cx="1945832" cy="302884"/>
            <a:chOff x="5120943" y="4427470"/>
            <a:chExt cx="1945832" cy="302884"/>
          </a:xfrm>
        </p:grpSpPr>
        <p:pic>
          <p:nvPicPr>
            <p:cNvPr id="35" name="图片 34"/>
            <p:cNvPicPr>
              <a:picLocks noChangeAspect="1"/>
            </p:cNvPicPr>
            <p:nvPr/>
          </p:nvPicPr>
          <p:blipFill>
            <a:blip r:embed="rId5" cstate="screen"/>
            <a:stretch>
              <a:fillRect/>
            </a:stretch>
          </p:blipFill>
          <p:spPr>
            <a:xfrm>
              <a:off x="5929312" y="4427470"/>
              <a:ext cx="333376" cy="302884"/>
            </a:xfrm>
            <a:prstGeom prst="rect">
              <a:avLst/>
            </a:prstGeom>
          </p:spPr>
        </p:pic>
        <p:pic>
          <p:nvPicPr>
            <p:cNvPr id="38" name="图片 37"/>
            <p:cNvPicPr>
              <a:picLocks noChangeAspect="1"/>
            </p:cNvPicPr>
            <p:nvPr/>
          </p:nvPicPr>
          <p:blipFill>
            <a:blip r:embed="rId6" cstate="screen"/>
            <a:stretch>
              <a:fillRect/>
            </a:stretch>
          </p:blipFill>
          <p:spPr>
            <a:xfrm>
              <a:off x="5700740" y="4512469"/>
              <a:ext cx="146264" cy="132886"/>
            </a:xfrm>
            <a:prstGeom prst="rect">
              <a:avLst/>
            </a:prstGeom>
          </p:spPr>
        </p:pic>
        <p:pic>
          <p:nvPicPr>
            <p:cNvPr id="39" name="图片 38"/>
            <p:cNvPicPr>
              <a:picLocks noChangeAspect="1"/>
            </p:cNvPicPr>
            <p:nvPr/>
          </p:nvPicPr>
          <p:blipFill>
            <a:blip r:embed="rId6" cstate="screen"/>
            <a:stretch>
              <a:fillRect/>
            </a:stretch>
          </p:blipFill>
          <p:spPr>
            <a:xfrm>
              <a:off x="5415124" y="4512469"/>
              <a:ext cx="146264" cy="132886"/>
            </a:xfrm>
            <a:prstGeom prst="rect">
              <a:avLst/>
            </a:prstGeom>
          </p:spPr>
        </p:pic>
        <p:pic>
          <p:nvPicPr>
            <p:cNvPr id="40" name="图片 39"/>
            <p:cNvPicPr>
              <a:picLocks noChangeAspect="1"/>
            </p:cNvPicPr>
            <p:nvPr/>
          </p:nvPicPr>
          <p:blipFill>
            <a:blip r:embed="rId6" cstate="screen"/>
            <a:stretch>
              <a:fillRect/>
            </a:stretch>
          </p:blipFill>
          <p:spPr>
            <a:xfrm>
              <a:off x="5410841" y="4512469"/>
              <a:ext cx="146264" cy="132886"/>
            </a:xfrm>
            <a:prstGeom prst="rect">
              <a:avLst/>
            </a:prstGeom>
          </p:spPr>
        </p:pic>
        <p:pic>
          <p:nvPicPr>
            <p:cNvPr id="41" name="图片 40"/>
            <p:cNvPicPr>
              <a:picLocks noChangeAspect="1"/>
            </p:cNvPicPr>
            <p:nvPr/>
          </p:nvPicPr>
          <p:blipFill>
            <a:blip r:embed="rId6" cstate="screen"/>
            <a:stretch>
              <a:fillRect/>
            </a:stretch>
          </p:blipFill>
          <p:spPr>
            <a:xfrm>
              <a:off x="5120943" y="4512469"/>
              <a:ext cx="146264" cy="132886"/>
            </a:xfrm>
            <a:prstGeom prst="rect">
              <a:avLst/>
            </a:prstGeom>
          </p:spPr>
        </p:pic>
        <p:pic>
          <p:nvPicPr>
            <p:cNvPr id="42" name="图片 41"/>
            <p:cNvPicPr>
              <a:picLocks noChangeAspect="1"/>
            </p:cNvPicPr>
            <p:nvPr/>
          </p:nvPicPr>
          <p:blipFill>
            <a:blip r:embed="rId6" cstate="screen"/>
            <a:stretch>
              <a:fillRect/>
            </a:stretch>
          </p:blipFill>
          <p:spPr>
            <a:xfrm>
              <a:off x="6920511" y="4512469"/>
              <a:ext cx="146264" cy="132886"/>
            </a:xfrm>
            <a:prstGeom prst="rect">
              <a:avLst/>
            </a:prstGeom>
          </p:spPr>
        </p:pic>
        <p:pic>
          <p:nvPicPr>
            <p:cNvPr id="43" name="图片 42"/>
            <p:cNvPicPr>
              <a:picLocks noChangeAspect="1"/>
            </p:cNvPicPr>
            <p:nvPr/>
          </p:nvPicPr>
          <p:blipFill>
            <a:blip r:embed="rId6" cstate="screen"/>
            <a:stretch>
              <a:fillRect/>
            </a:stretch>
          </p:blipFill>
          <p:spPr>
            <a:xfrm>
              <a:off x="6630612" y="4512469"/>
              <a:ext cx="146264" cy="132886"/>
            </a:xfrm>
            <a:prstGeom prst="rect">
              <a:avLst/>
            </a:prstGeom>
          </p:spPr>
        </p:pic>
        <p:pic>
          <p:nvPicPr>
            <p:cNvPr id="44" name="图片 43"/>
            <p:cNvPicPr>
              <a:picLocks noChangeAspect="1"/>
            </p:cNvPicPr>
            <p:nvPr/>
          </p:nvPicPr>
          <p:blipFill>
            <a:blip r:embed="rId6" cstate="screen"/>
            <a:stretch>
              <a:fillRect/>
            </a:stretch>
          </p:blipFill>
          <p:spPr>
            <a:xfrm>
              <a:off x="6340714" y="4512469"/>
              <a:ext cx="146264" cy="132886"/>
            </a:xfrm>
            <a:prstGeom prst="rect">
              <a:avLst/>
            </a:prstGeom>
          </p:spPr>
        </p:pic>
      </p:grpSp>
      <p:sp>
        <p:nvSpPr>
          <p:cNvPr id="2" name="矩形 1"/>
          <p:cNvSpPr/>
          <p:nvPr/>
        </p:nvSpPr>
        <p:spPr>
          <a:xfrm>
            <a:off x="2699878" y="2735926"/>
            <a:ext cx="6792245" cy="1323439"/>
          </a:xfrm>
          <a:prstGeom prst="rect">
            <a:avLst/>
          </a:prstGeom>
        </p:spPr>
        <p:txBody>
          <a:bodyPr wrap="none">
            <a:spAutoFit/>
          </a:bodyPr>
          <a:lstStyle/>
          <a:p>
            <a:pPr algn="ctr"/>
            <a:r>
              <a:rPr lang="zh-CN" altLang="en-US" sz="8000" b="1" spc="300" dirty="0">
                <a:solidFill>
                  <a:srgbClr val="D6000A"/>
                </a:solidFill>
                <a:cs typeface="+mn-ea"/>
                <a:sym typeface="+mn-lt"/>
              </a:rPr>
              <a:t>沧桑巨变</a:t>
            </a:r>
            <a:r>
              <a:rPr lang="en-US" altLang="zh-CN" sz="8000" b="1" spc="300" dirty="0">
                <a:solidFill>
                  <a:srgbClr val="D6000A"/>
                </a:solidFill>
                <a:cs typeface="+mn-ea"/>
                <a:sym typeface="+mn-lt"/>
              </a:rPr>
              <a:t>70</a:t>
            </a:r>
            <a:r>
              <a:rPr lang="zh-CN" altLang="en-US" sz="8000" b="1" spc="300" dirty="0">
                <a:solidFill>
                  <a:srgbClr val="D6000A"/>
                </a:solidFill>
                <a:cs typeface="+mn-ea"/>
                <a:sym typeface="+mn-lt"/>
              </a:rPr>
              <a:t>年</a:t>
            </a:r>
            <a:endParaRPr lang="zh-CN" altLang="en-US" sz="8000" dirty="0">
              <a:solidFill>
                <a:srgbClr val="D6000A"/>
              </a:solidFill>
              <a:cs typeface="+mn-ea"/>
              <a:sym typeface="+mn-lt"/>
            </a:endParaRPr>
          </a:p>
        </p:txBody>
      </p:sp>
      <p:sp>
        <p:nvSpPr>
          <p:cNvPr id="32" name="矩形: 圆角 31"/>
          <p:cNvSpPr/>
          <p:nvPr/>
        </p:nvSpPr>
        <p:spPr>
          <a:xfrm>
            <a:off x="4816118" y="1568059"/>
            <a:ext cx="2559764" cy="903387"/>
          </a:xfrm>
          <a:prstGeom prst="roundRect">
            <a:avLst>
              <a:gd name="adj" fmla="val 26432"/>
            </a:avLst>
          </a:prstGeom>
          <a:solidFill>
            <a:srgbClr val="D6000A"/>
          </a:solidFill>
        </p:spPr>
        <p:txBody>
          <a:bodyPr wrap="none">
            <a:spAutoFit/>
          </a:bodyPr>
          <a:lstStyle/>
          <a:p>
            <a:pPr algn="ctr"/>
            <a:r>
              <a:rPr lang="zh-CN" altLang="en-US" sz="4400" dirty="0">
                <a:solidFill>
                  <a:schemeClr val="bg1"/>
                </a:solidFill>
                <a:cs typeface="+mn-ea"/>
                <a:sym typeface="+mn-lt"/>
              </a:rPr>
              <a:t>第一部分</a:t>
            </a:r>
            <a:endParaRPr lang="zh-CN" altLang="en-US" sz="4400" dirty="0">
              <a:solidFill>
                <a:schemeClr val="bg1"/>
              </a:solidFill>
              <a:cs typeface="+mn-ea"/>
              <a:sym typeface="+mn-lt"/>
            </a:endParaRPr>
          </a:p>
        </p:txBody>
      </p:sp>
      <p:sp>
        <p:nvSpPr>
          <p:cNvPr id="33" name="文本框 32"/>
          <p:cNvSpPr txBox="1"/>
          <p:nvPr/>
        </p:nvSpPr>
        <p:spPr>
          <a:xfrm>
            <a:off x="3532909" y="4423626"/>
            <a:ext cx="5126182" cy="369332"/>
          </a:xfrm>
          <a:prstGeom prst="rect">
            <a:avLst/>
          </a:prstGeom>
          <a:noFill/>
        </p:spPr>
        <p:txBody>
          <a:bodyPr wrap="square" rtlCol="0">
            <a:spAutoFit/>
          </a:bodyPr>
          <a:lstStyle/>
          <a:p>
            <a:pPr algn="ctr"/>
            <a:r>
              <a:rPr lang="zh-CN" altLang="en-US" b="1" dirty="0">
                <a:solidFill>
                  <a:schemeClr val="tx1">
                    <a:lumMod val="85000"/>
                    <a:lumOff val="15000"/>
                  </a:schemeClr>
                </a:solidFill>
                <a:cs typeface="+mn-ea"/>
                <a:sym typeface="+mn-lt"/>
              </a:rPr>
              <a:t>热烈庆祝中华人民共和国成立</a:t>
            </a:r>
            <a:r>
              <a:rPr lang="en-US" altLang="zh-CN" b="1" dirty="0">
                <a:solidFill>
                  <a:schemeClr val="tx1">
                    <a:lumMod val="85000"/>
                    <a:lumOff val="15000"/>
                  </a:schemeClr>
                </a:solidFill>
                <a:cs typeface="+mn-ea"/>
                <a:sym typeface="+mn-lt"/>
              </a:rPr>
              <a:t>70</a:t>
            </a:r>
            <a:r>
              <a:rPr lang="zh-CN" altLang="en-US" b="1" dirty="0">
                <a:solidFill>
                  <a:schemeClr val="tx1">
                    <a:lumMod val="85000"/>
                    <a:lumOff val="15000"/>
                  </a:schemeClr>
                </a:solidFill>
                <a:cs typeface="+mn-ea"/>
                <a:sym typeface="+mn-lt"/>
              </a:rPr>
              <a:t>周年</a:t>
            </a:r>
            <a:endParaRPr lang="zh-CN" altLang="en-US" b="1" dirty="0">
              <a:solidFill>
                <a:schemeClr val="tx1">
                  <a:lumMod val="85000"/>
                  <a:lumOff val="15000"/>
                </a:schemeClr>
              </a:solidFill>
              <a:cs typeface="+mn-ea"/>
              <a:sym typeface="+mn-lt"/>
            </a:endParaRPr>
          </a:p>
        </p:txBody>
      </p:sp>
      <p:pic>
        <p:nvPicPr>
          <p:cNvPr id="31" name="图片 30"/>
          <p:cNvPicPr>
            <a:picLocks noChangeAspect="1"/>
          </p:cNvPicPr>
          <p:nvPr/>
        </p:nvPicPr>
        <p:blipFill>
          <a:blip r:embed="rId7" cstate="screen"/>
          <a:stretch>
            <a:fillRect/>
          </a:stretch>
        </p:blipFill>
        <p:spPr>
          <a:xfrm>
            <a:off x="9772831" y="4032606"/>
            <a:ext cx="2419169" cy="28253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strVal val="4/3*#ppt_w"/>
                                          </p:val>
                                        </p:tav>
                                        <p:tav tm="100000">
                                          <p:val>
                                            <p:strVal val="#ppt_w"/>
                                          </p:val>
                                        </p:tav>
                                      </p:tavLst>
                                    </p:anim>
                                    <p:anim calcmode="lin" valueType="num">
                                      <p:cBhvr>
                                        <p:cTn id="8" dur="500" fill="hold"/>
                                        <p:tgtEl>
                                          <p:spTgt spid="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299"/>
                            </p:stCondLst>
                            <p:childTnLst>
                              <p:par>
                                <p:cTn id="14" presetID="26" presetClass="emph" presetSubtype="0" fill="hold" grpId="1" nodeType="afterEffect">
                                  <p:stCondLst>
                                    <p:cond delay="0"/>
                                  </p:stCondLst>
                                  <p:iterate type="lt">
                                    <p:tmPct val="10000"/>
                                  </p:iterate>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2099"/>
                            </p:stCondLst>
                            <p:childTnLst>
                              <p:par>
                                <p:cTn id="18" presetID="16" presetClass="entr" presetSubtype="21"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barn(inVertical)">
                                      <p:cBhvr>
                                        <p:cTn id="20" dur="500"/>
                                        <p:tgtEl>
                                          <p:spTgt spid="55"/>
                                        </p:tgtEl>
                                      </p:cBhvr>
                                    </p:animEffect>
                                  </p:childTnLst>
                                </p:cTn>
                              </p:par>
                            </p:childTnLst>
                          </p:cTn>
                        </p:par>
                        <p:par>
                          <p:cTn id="21" fill="hold">
                            <p:stCondLst>
                              <p:cond delay="2599"/>
                            </p:stCondLst>
                            <p:childTnLst>
                              <p:par>
                                <p:cTn id="22" presetID="42"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250"/>
                                        <p:tgtEl>
                                          <p:spTgt spid="33"/>
                                        </p:tgtEl>
                                      </p:cBhvr>
                                    </p:animEffect>
                                    <p:anim calcmode="lin" valueType="num">
                                      <p:cBhvr>
                                        <p:cTn id="25" dur="250" fill="hold"/>
                                        <p:tgtEl>
                                          <p:spTgt spid="33"/>
                                        </p:tgtEl>
                                        <p:attrNameLst>
                                          <p:attrName>ppt_x</p:attrName>
                                        </p:attrNameLst>
                                      </p:cBhvr>
                                      <p:tavLst>
                                        <p:tav tm="0">
                                          <p:val>
                                            <p:strVal val="#ppt_x"/>
                                          </p:val>
                                        </p:tav>
                                        <p:tav tm="100000">
                                          <p:val>
                                            <p:strVal val="#ppt_x"/>
                                          </p:val>
                                        </p:tav>
                                      </p:tavLst>
                                    </p:anim>
                                    <p:anim calcmode="lin" valueType="num">
                                      <p:cBhvr>
                                        <p:cTn id="26" dur="25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53" presetClass="entr" presetSubtype="16"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2"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320800" y="1854200"/>
            <a:ext cx="1511300" cy="1511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1354137" y="2255907"/>
            <a:ext cx="1444627" cy="769441"/>
          </a:xfrm>
          <a:prstGeom prst="rect">
            <a:avLst/>
          </a:prstGeom>
        </p:spPr>
        <p:txBody>
          <a:bodyPr wrap="none">
            <a:spAutoFit/>
          </a:bodyPr>
          <a:lstStyle/>
          <a:p>
            <a:pPr algn="ctr"/>
            <a:r>
              <a:rPr lang="en-US" altLang="zh-CN" sz="4400" b="1" dirty="0">
                <a:solidFill>
                  <a:schemeClr val="bg1"/>
                </a:solidFill>
                <a:cs typeface="+mn-ea"/>
                <a:sym typeface="+mn-lt"/>
              </a:rPr>
              <a:t>70</a:t>
            </a:r>
            <a:r>
              <a:rPr lang="zh-CN" altLang="en-US" sz="4400" b="1" dirty="0">
                <a:solidFill>
                  <a:schemeClr val="bg1"/>
                </a:solidFill>
                <a:cs typeface="+mn-ea"/>
                <a:sym typeface="+mn-lt"/>
              </a:rPr>
              <a:t>年</a:t>
            </a:r>
            <a:endParaRPr lang="zh-CN" altLang="en-US" sz="4400" dirty="0">
              <a:cs typeface="+mn-ea"/>
              <a:sym typeface="+mn-lt"/>
            </a:endParaRPr>
          </a:p>
        </p:txBody>
      </p:sp>
      <p:grpSp>
        <p:nvGrpSpPr>
          <p:cNvPr id="36" name="组合 35"/>
          <p:cNvGrpSpPr/>
          <p:nvPr/>
        </p:nvGrpSpPr>
        <p:grpSpPr>
          <a:xfrm>
            <a:off x="2980746" y="2286683"/>
            <a:ext cx="707887" cy="741413"/>
            <a:chOff x="2980746" y="2286683"/>
            <a:chExt cx="707887" cy="741413"/>
          </a:xfrm>
        </p:grpSpPr>
        <p:grpSp>
          <p:nvGrpSpPr>
            <p:cNvPr id="25" name="组合 24"/>
            <p:cNvGrpSpPr/>
            <p:nvPr/>
          </p:nvGrpSpPr>
          <p:grpSpPr>
            <a:xfrm>
              <a:off x="2980746" y="2286683"/>
              <a:ext cx="707887" cy="707887"/>
              <a:chOff x="3644900" y="1498600"/>
              <a:chExt cx="787400" cy="787400"/>
            </a:xfrm>
          </p:grpSpPr>
          <p:sp>
            <p:nvSpPr>
              <p:cNvPr id="20" name="矩形 19"/>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2" name="直接连接符 21"/>
              <p:cNvCxnSpPr>
                <a:stCxn id="20" idx="1"/>
                <a:endCxn id="20"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0"/>
                <a:endCxn id="20"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砥</a:t>
              </a:r>
              <a:endParaRPr lang="zh-CN" altLang="en-US" dirty="0">
                <a:cs typeface="+mn-ea"/>
                <a:sym typeface="+mn-lt"/>
              </a:endParaRPr>
            </a:p>
          </p:txBody>
        </p:sp>
      </p:grpSp>
      <p:grpSp>
        <p:nvGrpSpPr>
          <p:cNvPr id="37" name="组合 36"/>
          <p:cNvGrpSpPr/>
          <p:nvPr/>
        </p:nvGrpSpPr>
        <p:grpSpPr>
          <a:xfrm>
            <a:off x="3790480" y="2286683"/>
            <a:ext cx="707887" cy="741413"/>
            <a:chOff x="2980746" y="2286683"/>
            <a:chExt cx="707887" cy="741413"/>
          </a:xfrm>
        </p:grpSpPr>
        <p:grpSp>
          <p:nvGrpSpPr>
            <p:cNvPr id="38" name="组合 37"/>
            <p:cNvGrpSpPr/>
            <p:nvPr/>
          </p:nvGrpSpPr>
          <p:grpSpPr>
            <a:xfrm>
              <a:off x="2980746" y="2286683"/>
              <a:ext cx="707887" cy="707887"/>
              <a:chOff x="3644900" y="1498600"/>
              <a:chExt cx="787400" cy="787400"/>
            </a:xfrm>
          </p:grpSpPr>
          <p:sp>
            <p:nvSpPr>
              <p:cNvPr id="40" name="矩形 39"/>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a:stCxn id="40" idx="1"/>
                <a:endCxn id="40"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0"/>
                <a:endCxn id="40"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9" name="矩形 38"/>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砺</a:t>
              </a:r>
              <a:endParaRPr lang="zh-CN" altLang="en-US" dirty="0">
                <a:cs typeface="+mn-ea"/>
                <a:sym typeface="+mn-lt"/>
              </a:endParaRPr>
            </a:p>
          </p:txBody>
        </p:sp>
      </p:grpSp>
      <p:grpSp>
        <p:nvGrpSpPr>
          <p:cNvPr id="43" name="组合 42"/>
          <p:cNvGrpSpPr/>
          <p:nvPr/>
        </p:nvGrpSpPr>
        <p:grpSpPr>
          <a:xfrm>
            <a:off x="4600214" y="2286683"/>
            <a:ext cx="707887" cy="741413"/>
            <a:chOff x="2980746" y="2286683"/>
            <a:chExt cx="707887" cy="741413"/>
          </a:xfrm>
        </p:grpSpPr>
        <p:grpSp>
          <p:nvGrpSpPr>
            <p:cNvPr id="44" name="组合 43"/>
            <p:cNvGrpSpPr/>
            <p:nvPr/>
          </p:nvGrpSpPr>
          <p:grpSpPr>
            <a:xfrm>
              <a:off x="2980746" y="2286683"/>
              <a:ext cx="707887" cy="707887"/>
              <a:chOff x="3644900" y="1498600"/>
              <a:chExt cx="787400" cy="787400"/>
            </a:xfrm>
          </p:grpSpPr>
          <p:sp>
            <p:nvSpPr>
              <p:cNvPr id="46" name="矩形 45"/>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7" name="直接连接符 46"/>
              <p:cNvCxnSpPr>
                <a:stCxn id="46" idx="1"/>
                <a:endCxn id="46"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6" idx="0"/>
                <a:endCxn id="46"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奋</a:t>
              </a:r>
              <a:endParaRPr lang="zh-CN" altLang="en-US" dirty="0">
                <a:cs typeface="+mn-ea"/>
                <a:sym typeface="+mn-lt"/>
              </a:endParaRPr>
            </a:p>
          </p:txBody>
        </p:sp>
      </p:grpSp>
      <p:grpSp>
        <p:nvGrpSpPr>
          <p:cNvPr id="49" name="组合 48"/>
          <p:cNvGrpSpPr/>
          <p:nvPr/>
        </p:nvGrpSpPr>
        <p:grpSpPr>
          <a:xfrm>
            <a:off x="5409949" y="2286683"/>
            <a:ext cx="707887" cy="741413"/>
            <a:chOff x="2980746" y="2286683"/>
            <a:chExt cx="707887" cy="741413"/>
          </a:xfrm>
        </p:grpSpPr>
        <p:grpSp>
          <p:nvGrpSpPr>
            <p:cNvPr id="50" name="组合 49"/>
            <p:cNvGrpSpPr/>
            <p:nvPr/>
          </p:nvGrpSpPr>
          <p:grpSpPr>
            <a:xfrm>
              <a:off x="2980746" y="2286683"/>
              <a:ext cx="707887" cy="707887"/>
              <a:chOff x="3644900" y="1498600"/>
              <a:chExt cx="787400" cy="787400"/>
            </a:xfrm>
          </p:grpSpPr>
          <p:sp>
            <p:nvSpPr>
              <p:cNvPr id="52" name="矩形 51"/>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3" name="直接连接符 52"/>
              <p:cNvCxnSpPr>
                <a:stCxn id="52" idx="1"/>
                <a:endCxn id="52"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2" idx="0"/>
                <a:endCxn id="52"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1" name="矩形 50"/>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进</a:t>
              </a:r>
              <a:endParaRPr lang="zh-CN" altLang="en-US" dirty="0">
                <a:cs typeface="+mn-ea"/>
                <a:sym typeface="+mn-lt"/>
              </a:endParaRPr>
            </a:p>
          </p:txBody>
        </p:sp>
      </p:grpSp>
      <p:sp>
        <p:nvSpPr>
          <p:cNvPr id="158" name="椭圆 157"/>
          <p:cNvSpPr/>
          <p:nvPr/>
        </p:nvSpPr>
        <p:spPr>
          <a:xfrm>
            <a:off x="6375400" y="1854200"/>
            <a:ext cx="1511300" cy="1511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矩形 158"/>
          <p:cNvSpPr/>
          <p:nvPr/>
        </p:nvSpPr>
        <p:spPr>
          <a:xfrm>
            <a:off x="6408737" y="2255907"/>
            <a:ext cx="1444627" cy="769441"/>
          </a:xfrm>
          <a:prstGeom prst="rect">
            <a:avLst/>
          </a:prstGeom>
        </p:spPr>
        <p:txBody>
          <a:bodyPr wrap="none">
            <a:spAutoFit/>
          </a:bodyPr>
          <a:lstStyle/>
          <a:p>
            <a:pPr algn="ctr"/>
            <a:r>
              <a:rPr lang="en-US" altLang="zh-CN" sz="4400" b="1" dirty="0">
                <a:solidFill>
                  <a:schemeClr val="bg1"/>
                </a:solidFill>
                <a:cs typeface="+mn-ea"/>
                <a:sym typeface="+mn-lt"/>
              </a:rPr>
              <a:t>70</a:t>
            </a:r>
            <a:r>
              <a:rPr lang="zh-CN" altLang="en-US" sz="4400" b="1" dirty="0">
                <a:solidFill>
                  <a:schemeClr val="bg1"/>
                </a:solidFill>
                <a:cs typeface="+mn-ea"/>
                <a:sym typeface="+mn-lt"/>
              </a:rPr>
              <a:t>年</a:t>
            </a:r>
            <a:endParaRPr lang="zh-CN" altLang="en-US" sz="4400" dirty="0">
              <a:cs typeface="+mn-ea"/>
              <a:sym typeface="+mn-lt"/>
            </a:endParaRPr>
          </a:p>
        </p:txBody>
      </p:sp>
      <p:grpSp>
        <p:nvGrpSpPr>
          <p:cNvPr id="160" name="组合 159"/>
          <p:cNvGrpSpPr/>
          <p:nvPr/>
        </p:nvGrpSpPr>
        <p:grpSpPr>
          <a:xfrm>
            <a:off x="8035346" y="2286683"/>
            <a:ext cx="707887" cy="741413"/>
            <a:chOff x="2980746" y="2286683"/>
            <a:chExt cx="707887" cy="741413"/>
          </a:xfrm>
        </p:grpSpPr>
        <p:grpSp>
          <p:nvGrpSpPr>
            <p:cNvPr id="161" name="组合 160"/>
            <p:cNvGrpSpPr/>
            <p:nvPr/>
          </p:nvGrpSpPr>
          <p:grpSpPr>
            <a:xfrm>
              <a:off x="2980746" y="2286683"/>
              <a:ext cx="707887" cy="707887"/>
              <a:chOff x="3644900" y="1498600"/>
              <a:chExt cx="787400" cy="787400"/>
            </a:xfrm>
          </p:grpSpPr>
          <p:sp>
            <p:nvSpPr>
              <p:cNvPr id="163" name="矩形 162"/>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64" name="直接连接符 163"/>
              <p:cNvCxnSpPr>
                <a:stCxn id="163" idx="1"/>
                <a:endCxn id="163"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63" idx="0"/>
                <a:endCxn id="163"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2" name="矩形 161"/>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春</a:t>
              </a:r>
              <a:endParaRPr lang="zh-CN" altLang="en-US" dirty="0">
                <a:cs typeface="+mn-ea"/>
                <a:sym typeface="+mn-lt"/>
              </a:endParaRPr>
            </a:p>
          </p:txBody>
        </p:sp>
      </p:grpSp>
      <p:grpSp>
        <p:nvGrpSpPr>
          <p:cNvPr id="166" name="组合 165"/>
          <p:cNvGrpSpPr/>
          <p:nvPr/>
        </p:nvGrpSpPr>
        <p:grpSpPr>
          <a:xfrm>
            <a:off x="8845080" y="2286683"/>
            <a:ext cx="707887" cy="741413"/>
            <a:chOff x="2980746" y="2286683"/>
            <a:chExt cx="707887" cy="741413"/>
          </a:xfrm>
        </p:grpSpPr>
        <p:grpSp>
          <p:nvGrpSpPr>
            <p:cNvPr id="167" name="组合 166"/>
            <p:cNvGrpSpPr/>
            <p:nvPr/>
          </p:nvGrpSpPr>
          <p:grpSpPr>
            <a:xfrm>
              <a:off x="2980746" y="2286683"/>
              <a:ext cx="707887" cy="707887"/>
              <a:chOff x="3644900" y="1498600"/>
              <a:chExt cx="787400" cy="787400"/>
            </a:xfrm>
          </p:grpSpPr>
          <p:sp>
            <p:nvSpPr>
              <p:cNvPr id="169" name="矩形 168"/>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70" name="直接连接符 169"/>
              <p:cNvCxnSpPr>
                <a:stCxn id="169" idx="1"/>
                <a:endCxn id="169"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69" idx="0"/>
                <a:endCxn id="169"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8" name="矩形 167"/>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华</a:t>
              </a:r>
              <a:endParaRPr lang="zh-CN" altLang="en-US" dirty="0">
                <a:cs typeface="+mn-ea"/>
                <a:sym typeface="+mn-lt"/>
              </a:endParaRPr>
            </a:p>
          </p:txBody>
        </p:sp>
      </p:grpSp>
      <p:grpSp>
        <p:nvGrpSpPr>
          <p:cNvPr id="172" name="组合 171"/>
          <p:cNvGrpSpPr/>
          <p:nvPr/>
        </p:nvGrpSpPr>
        <p:grpSpPr>
          <a:xfrm>
            <a:off x="9654814" y="2286683"/>
            <a:ext cx="707887" cy="741413"/>
            <a:chOff x="2980746" y="2286683"/>
            <a:chExt cx="707887" cy="741413"/>
          </a:xfrm>
        </p:grpSpPr>
        <p:grpSp>
          <p:nvGrpSpPr>
            <p:cNvPr id="173" name="组合 172"/>
            <p:cNvGrpSpPr/>
            <p:nvPr/>
          </p:nvGrpSpPr>
          <p:grpSpPr>
            <a:xfrm>
              <a:off x="2980746" y="2286683"/>
              <a:ext cx="707887" cy="707887"/>
              <a:chOff x="3644900" y="1498600"/>
              <a:chExt cx="787400" cy="787400"/>
            </a:xfrm>
          </p:grpSpPr>
          <p:sp>
            <p:nvSpPr>
              <p:cNvPr id="175" name="矩形 174"/>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76" name="直接连接符 175"/>
              <p:cNvCxnSpPr>
                <a:stCxn id="175" idx="1"/>
                <a:endCxn id="175"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175" idx="0"/>
                <a:endCxn id="175"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74" name="矩形 173"/>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秋</a:t>
              </a:r>
              <a:endParaRPr lang="zh-CN" altLang="en-US" dirty="0">
                <a:cs typeface="+mn-ea"/>
                <a:sym typeface="+mn-lt"/>
              </a:endParaRPr>
            </a:p>
          </p:txBody>
        </p:sp>
      </p:grpSp>
      <p:grpSp>
        <p:nvGrpSpPr>
          <p:cNvPr id="178" name="组合 177"/>
          <p:cNvGrpSpPr/>
          <p:nvPr/>
        </p:nvGrpSpPr>
        <p:grpSpPr>
          <a:xfrm>
            <a:off x="10464549" y="2286683"/>
            <a:ext cx="707887" cy="741413"/>
            <a:chOff x="2980746" y="2286683"/>
            <a:chExt cx="707887" cy="741413"/>
          </a:xfrm>
        </p:grpSpPr>
        <p:grpSp>
          <p:nvGrpSpPr>
            <p:cNvPr id="179" name="组合 178"/>
            <p:cNvGrpSpPr/>
            <p:nvPr/>
          </p:nvGrpSpPr>
          <p:grpSpPr>
            <a:xfrm>
              <a:off x="2980746" y="2286683"/>
              <a:ext cx="707887" cy="707887"/>
              <a:chOff x="3644900" y="1498600"/>
              <a:chExt cx="787400" cy="787400"/>
            </a:xfrm>
          </p:grpSpPr>
          <p:sp>
            <p:nvSpPr>
              <p:cNvPr id="181" name="矩形 180"/>
              <p:cNvSpPr/>
              <p:nvPr/>
            </p:nvSpPr>
            <p:spPr>
              <a:xfrm>
                <a:off x="3644900" y="1498600"/>
                <a:ext cx="787400" cy="7874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82" name="直接连接符 181"/>
              <p:cNvCxnSpPr>
                <a:stCxn id="181" idx="1"/>
                <a:endCxn id="181" idx="3"/>
              </p:cNvCxnSpPr>
              <p:nvPr/>
            </p:nvCxnSpPr>
            <p:spPr>
              <a:xfrm>
                <a:off x="3644900" y="1892300"/>
                <a:ext cx="7874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stCxn id="181" idx="0"/>
                <a:endCxn id="181" idx="2"/>
              </p:cNvCxnSpPr>
              <p:nvPr/>
            </p:nvCxnSpPr>
            <p:spPr>
              <a:xfrm>
                <a:off x="4038600" y="1498600"/>
                <a:ext cx="0" cy="78740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0" name="矩形 179"/>
            <p:cNvSpPr/>
            <p:nvPr/>
          </p:nvSpPr>
          <p:spPr>
            <a:xfrm>
              <a:off x="2985875" y="2320210"/>
              <a:ext cx="697627" cy="707886"/>
            </a:xfrm>
            <a:prstGeom prst="rect">
              <a:avLst/>
            </a:prstGeom>
          </p:spPr>
          <p:txBody>
            <a:bodyPr wrap="none">
              <a:spAutoFit/>
            </a:bodyPr>
            <a:lstStyle/>
            <a:p>
              <a:r>
                <a:rPr lang="zh-CN" altLang="en-US" sz="4000" b="1" dirty="0">
                  <a:solidFill>
                    <a:srgbClr val="D6000A"/>
                  </a:solidFill>
                  <a:cs typeface="+mn-ea"/>
                  <a:sym typeface="+mn-lt"/>
                </a:rPr>
                <a:t>实</a:t>
              </a:r>
              <a:endParaRPr lang="zh-CN" altLang="en-US" dirty="0">
                <a:cs typeface="+mn-ea"/>
                <a:sym typeface="+mn-lt"/>
              </a:endParaRPr>
            </a:p>
          </p:txBody>
        </p:sp>
      </p:grpSp>
      <p:sp>
        <p:nvSpPr>
          <p:cNvPr id="184" name="矩形 183"/>
          <p:cNvSpPr/>
          <p:nvPr/>
        </p:nvSpPr>
        <p:spPr>
          <a:xfrm>
            <a:off x="1628384" y="3719445"/>
            <a:ext cx="8906953" cy="1330492"/>
          </a:xfrm>
          <a:prstGeom prst="rect">
            <a:avLst/>
          </a:prstGeom>
        </p:spPr>
        <p:txBody>
          <a:bodyPr wrap="square">
            <a:spAutoFit/>
          </a:bodyPr>
          <a:lstStyle/>
          <a:p>
            <a:pPr>
              <a:lnSpc>
                <a:spcPct val="150000"/>
              </a:lnSpc>
            </a:pPr>
            <a:r>
              <a:rPr lang="zh-CN" altLang="en-US" sz="2000" b="1" dirty="0">
                <a:cs typeface="+mn-ea"/>
                <a:sym typeface="+mn-lt"/>
              </a:rPr>
              <a:t>中华人民共和国成立以来的</a:t>
            </a:r>
            <a:r>
              <a:rPr lang="en-US" altLang="zh-CN" sz="2800" b="1" dirty="0">
                <a:solidFill>
                  <a:srgbClr val="D6000A"/>
                </a:solidFill>
                <a:cs typeface="+mn-ea"/>
                <a:sym typeface="+mn-lt"/>
              </a:rPr>
              <a:t>70</a:t>
            </a:r>
            <a:r>
              <a:rPr lang="zh-CN" altLang="en-US" sz="2800" b="1" dirty="0">
                <a:solidFill>
                  <a:srgbClr val="D6000A"/>
                </a:solidFill>
                <a:cs typeface="+mn-ea"/>
                <a:sym typeface="+mn-lt"/>
              </a:rPr>
              <a:t>年</a:t>
            </a:r>
            <a:r>
              <a:rPr lang="zh-CN" altLang="en-US" sz="2000" b="1" dirty="0">
                <a:cs typeface="+mn-ea"/>
                <a:sym typeface="+mn-lt"/>
              </a:rPr>
              <a:t>，</a:t>
            </a:r>
            <a:endParaRPr lang="en-US" altLang="zh-CN" sz="2000" b="1" dirty="0">
              <a:cs typeface="+mn-ea"/>
              <a:sym typeface="+mn-lt"/>
            </a:endParaRPr>
          </a:p>
          <a:p>
            <a:pPr>
              <a:lnSpc>
                <a:spcPct val="150000"/>
              </a:lnSpc>
            </a:pPr>
            <a:r>
              <a:rPr lang="zh-CN" altLang="en-US" sz="2000" b="1" dirty="0">
                <a:cs typeface="+mn-ea"/>
                <a:sym typeface="+mn-lt"/>
              </a:rPr>
              <a:t>不断创造伟大奇迹、彻底改变中华民族前途命运的</a:t>
            </a:r>
            <a:r>
              <a:rPr lang="en-US" altLang="zh-CN" sz="2800" b="1" dirty="0">
                <a:solidFill>
                  <a:srgbClr val="D6000A"/>
                </a:solidFill>
                <a:cs typeface="+mn-ea"/>
                <a:sym typeface="+mn-lt"/>
              </a:rPr>
              <a:t>70</a:t>
            </a:r>
            <a:r>
              <a:rPr lang="zh-CN" altLang="en-US" sz="2800" b="1" dirty="0">
                <a:solidFill>
                  <a:srgbClr val="D6000A"/>
                </a:solidFill>
                <a:cs typeface="+mn-ea"/>
                <a:sym typeface="+mn-lt"/>
              </a:rPr>
              <a:t>年</a:t>
            </a:r>
            <a:r>
              <a:rPr lang="zh-CN" altLang="en-US" sz="2000" b="1" dirty="0">
                <a:cs typeface="+mn-ea"/>
                <a:sym typeface="+mn-lt"/>
              </a:rPr>
              <a:t>。</a:t>
            </a:r>
            <a:endParaRPr lang="zh-CN" altLang="en-US" sz="2000" b="1" dirty="0">
              <a:cs typeface="+mn-ea"/>
              <a:sym typeface="+mn-lt"/>
            </a:endParaRPr>
          </a:p>
        </p:txBody>
      </p:sp>
      <p:grpSp>
        <p:nvGrpSpPr>
          <p:cNvPr id="58" name="组合 57"/>
          <p:cNvGrpSpPr/>
          <p:nvPr/>
        </p:nvGrpSpPr>
        <p:grpSpPr>
          <a:xfrm>
            <a:off x="446886" y="202627"/>
            <a:ext cx="6750757" cy="1090737"/>
            <a:chOff x="446886" y="202627"/>
            <a:chExt cx="6750757" cy="1090737"/>
          </a:xfrm>
        </p:grpSpPr>
        <p:sp>
          <p:nvSpPr>
            <p:cNvPr id="59" name="矩形: 圆角 58"/>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60" name="图片 59"/>
            <p:cNvPicPr>
              <a:picLocks noChangeAspect="1"/>
            </p:cNvPicPr>
            <p:nvPr/>
          </p:nvPicPr>
          <p:blipFill>
            <a:blip r:embed="rId1" cstate="screen"/>
            <a:stretch>
              <a:fillRect/>
            </a:stretch>
          </p:blipFill>
          <p:spPr>
            <a:xfrm>
              <a:off x="525472" y="202627"/>
              <a:ext cx="1090737" cy="1090737"/>
            </a:xfrm>
            <a:prstGeom prst="rect">
              <a:avLst/>
            </a:prstGeom>
          </p:spPr>
        </p:pic>
        <p:sp>
          <p:nvSpPr>
            <p:cNvPr id="61" name="文本框 60"/>
            <p:cNvSpPr txBox="1"/>
            <p:nvPr/>
          </p:nvSpPr>
          <p:spPr>
            <a:xfrm>
              <a:off x="1722107" y="430891"/>
              <a:ext cx="3332493" cy="646331"/>
            </a:xfrm>
            <a:prstGeom prst="rect">
              <a:avLst/>
            </a:prstGeom>
            <a:noFill/>
          </p:spPr>
          <p:txBody>
            <a:bodyPr wrap="square" rtlCol="0">
              <a:spAutoFit/>
            </a:bodyPr>
            <a:lstStyle/>
            <a:p>
              <a:pPr algn="dist"/>
              <a:r>
                <a:rPr lang="zh-CN" altLang="en-US" sz="3600" b="1" spc="300" dirty="0">
                  <a:solidFill>
                    <a:schemeClr val="bg1"/>
                  </a:solidFill>
                  <a:cs typeface="+mn-ea"/>
                  <a:sym typeface="+mn-lt"/>
                </a:rPr>
                <a:t>沧桑巨变</a:t>
              </a:r>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2/3*#ppt_w"/>
                                          </p:val>
                                        </p:tav>
                                        <p:tav tm="100000">
                                          <p:val>
                                            <p:strVal val="#ppt_w"/>
                                          </p:val>
                                        </p:tav>
                                      </p:tavLst>
                                    </p:anim>
                                    <p:anim calcmode="lin" valueType="num">
                                      <p:cBhvr>
                                        <p:cTn id="8" dur="500" fill="hold"/>
                                        <p:tgtEl>
                                          <p:spTgt spid="16"/>
                                        </p:tgtEl>
                                        <p:attrNameLst>
                                          <p:attrName>ppt_h</p:attrName>
                                        </p:attrNameLst>
                                      </p:cBhvr>
                                      <p:tavLst>
                                        <p:tav tm="0">
                                          <p:val>
                                            <p:strVal val="2/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3*#ppt_w"/>
                                          </p:val>
                                        </p:tav>
                                        <p:tav tm="100000">
                                          <p:val>
                                            <p:strVal val="#ppt_w"/>
                                          </p:val>
                                        </p:tav>
                                      </p:tavLst>
                                    </p:anim>
                                    <p:anim calcmode="lin" valueType="num">
                                      <p:cBhvr>
                                        <p:cTn id="12" dur="500" fill="hold"/>
                                        <p:tgtEl>
                                          <p:spTgt spid="18"/>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p:tgtEl>
                                          <p:spTgt spid="36"/>
                                        </p:tgtEl>
                                        <p:attrNameLst>
                                          <p:attrName>ppt_x</p:attrName>
                                        </p:attrNameLst>
                                      </p:cBhvr>
                                      <p:tavLst>
                                        <p:tav tm="0">
                                          <p:val>
                                            <p:strVal val="#ppt_x-#ppt_w*1.125000"/>
                                          </p:val>
                                        </p:tav>
                                        <p:tav tm="100000">
                                          <p:val>
                                            <p:strVal val="#ppt_x"/>
                                          </p:val>
                                        </p:tav>
                                      </p:tavLst>
                                    </p:anim>
                                    <p:animEffect transition="in" filter="wipe(right)">
                                      <p:cBhvr>
                                        <p:cTn id="17" dur="500"/>
                                        <p:tgtEl>
                                          <p:spTgt spid="36"/>
                                        </p:tgtEl>
                                      </p:cBhvr>
                                    </p:animEffect>
                                  </p:childTnLst>
                                </p:cTn>
                              </p:par>
                              <p:par>
                                <p:cTn id="18" presetID="12" presetClass="entr" presetSubtype="8"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p:tgtEl>
                                          <p:spTgt spid="37"/>
                                        </p:tgtEl>
                                        <p:attrNameLst>
                                          <p:attrName>ppt_x</p:attrName>
                                        </p:attrNameLst>
                                      </p:cBhvr>
                                      <p:tavLst>
                                        <p:tav tm="0">
                                          <p:val>
                                            <p:strVal val="#ppt_x-#ppt_w*1.125000"/>
                                          </p:val>
                                        </p:tav>
                                        <p:tav tm="100000">
                                          <p:val>
                                            <p:strVal val="#ppt_x"/>
                                          </p:val>
                                        </p:tav>
                                      </p:tavLst>
                                    </p:anim>
                                    <p:animEffect transition="in" filter="wipe(right)">
                                      <p:cBhvr>
                                        <p:cTn id="21" dur="500"/>
                                        <p:tgtEl>
                                          <p:spTgt spid="37"/>
                                        </p:tgtEl>
                                      </p:cBhvr>
                                    </p:animEffect>
                                  </p:childTnLst>
                                </p:cTn>
                              </p:par>
                              <p:par>
                                <p:cTn id="22" presetID="12" presetClass="entr" presetSubtype="8"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12" presetClass="entr" presetSubtype="8"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p:tgtEl>
                                          <p:spTgt spid="49"/>
                                        </p:tgtEl>
                                        <p:attrNameLst>
                                          <p:attrName>ppt_x</p:attrName>
                                        </p:attrNameLst>
                                      </p:cBhvr>
                                      <p:tavLst>
                                        <p:tav tm="0">
                                          <p:val>
                                            <p:strVal val="#ppt_x-#ppt_w*1.125000"/>
                                          </p:val>
                                        </p:tav>
                                        <p:tav tm="100000">
                                          <p:val>
                                            <p:strVal val="#ppt_x"/>
                                          </p:val>
                                        </p:tav>
                                      </p:tavLst>
                                    </p:anim>
                                    <p:animEffect transition="in" filter="wipe(right)">
                                      <p:cBhvr>
                                        <p:cTn id="29" dur="500"/>
                                        <p:tgtEl>
                                          <p:spTgt spid="49"/>
                                        </p:tgtEl>
                                      </p:cBhvr>
                                    </p:animEffect>
                                  </p:childTnLst>
                                </p:cTn>
                              </p:par>
                            </p:childTnLst>
                          </p:cTn>
                        </p:par>
                        <p:par>
                          <p:cTn id="30" fill="hold">
                            <p:stCondLst>
                              <p:cond delay="1000"/>
                            </p:stCondLst>
                            <p:childTnLst>
                              <p:par>
                                <p:cTn id="31" presetID="23" presetClass="entr" presetSubtype="272" fill="hold" grpId="0" nodeType="after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p:cTn id="33" dur="500" fill="hold"/>
                                        <p:tgtEl>
                                          <p:spTgt spid="158"/>
                                        </p:tgtEl>
                                        <p:attrNameLst>
                                          <p:attrName>ppt_w</p:attrName>
                                        </p:attrNameLst>
                                      </p:cBhvr>
                                      <p:tavLst>
                                        <p:tav tm="0">
                                          <p:val>
                                            <p:strVal val="2/3*#ppt_w"/>
                                          </p:val>
                                        </p:tav>
                                        <p:tav tm="100000">
                                          <p:val>
                                            <p:strVal val="#ppt_w"/>
                                          </p:val>
                                        </p:tav>
                                      </p:tavLst>
                                    </p:anim>
                                    <p:anim calcmode="lin" valueType="num">
                                      <p:cBhvr>
                                        <p:cTn id="34" dur="500" fill="hold"/>
                                        <p:tgtEl>
                                          <p:spTgt spid="158"/>
                                        </p:tgtEl>
                                        <p:attrNameLst>
                                          <p:attrName>ppt_h</p:attrName>
                                        </p:attrNameLst>
                                      </p:cBhvr>
                                      <p:tavLst>
                                        <p:tav tm="0">
                                          <p:val>
                                            <p:strVal val="2/3*#ppt_h"/>
                                          </p:val>
                                        </p:tav>
                                        <p:tav tm="100000">
                                          <p:val>
                                            <p:strVal val="#ppt_h"/>
                                          </p:val>
                                        </p:tav>
                                      </p:tavLst>
                                    </p:anim>
                                  </p:childTnLst>
                                </p:cTn>
                              </p:par>
                              <p:par>
                                <p:cTn id="35" presetID="23" presetClass="entr" presetSubtype="288" fill="hold" grpId="0" nodeType="withEffect">
                                  <p:stCondLst>
                                    <p:cond delay="0"/>
                                  </p:stCondLst>
                                  <p:childTnLst>
                                    <p:set>
                                      <p:cBhvr>
                                        <p:cTn id="36" dur="1" fill="hold">
                                          <p:stCondLst>
                                            <p:cond delay="0"/>
                                          </p:stCondLst>
                                        </p:cTn>
                                        <p:tgtEl>
                                          <p:spTgt spid="159"/>
                                        </p:tgtEl>
                                        <p:attrNameLst>
                                          <p:attrName>style.visibility</p:attrName>
                                        </p:attrNameLst>
                                      </p:cBhvr>
                                      <p:to>
                                        <p:strVal val="visible"/>
                                      </p:to>
                                    </p:set>
                                    <p:anim calcmode="lin" valueType="num">
                                      <p:cBhvr>
                                        <p:cTn id="37" dur="500" fill="hold"/>
                                        <p:tgtEl>
                                          <p:spTgt spid="159"/>
                                        </p:tgtEl>
                                        <p:attrNameLst>
                                          <p:attrName>ppt_w</p:attrName>
                                        </p:attrNameLst>
                                      </p:cBhvr>
                                      <p:tavLst>
                                        <p:tav tm="0">
                                          <p:val>
                                            <p:strVal val="4/3*#ppt_w"/>
                                          </p:val>
                                        </p:tav>
                                        <p:tav tm="100000">
                                          <p:val>
                                            <p:strVal val="#ppt_w"/>
                                          </p:val>
                                        </p:tav>
                                      </p:tavLst>
                                    </p:anim>
                                    <p:anim calcmode="lin" valueType="num">
                                      <p:cBhvr>
                                        <p:cTn id="38" dur="500" fill="hold"/>
                                        <p:tgtEl>
                                          <p:spTgt spid="159"/>
                                        </p:tgtEl>
                                        <p:attrNameLst>
                                          <p:attrName>ppt_h</p:attrName>
                                        </p:attrNameLst>
                                      </p:cBhvr>
                                      <p:tavLst>
                                        <p:tav tm="0">
                                          <p:val>
                                            <p:strVal val="4/3*#ppt_h"/>
                                          </p:val>
                                        </p:tav>
                                        <p:tav tm="100000">
                                          <p:val>
                                            <p:strVal val="#ppt_h"/>
                                          </p:val>
                                        </p:tav>
                                      </p:tavLst>
                                    </p:anim>
                                  </p:childTnLst>
                                </p:cTn>
                              </p:par>
                            </p:childTnLst>
                          </p:cTn>
                        </p:par>
                        <p:par>
                          <p:cTn id="39" fill="hold">
                            <p:stCondLst>
                              <p:cond delay="1500"/>
                            </p:stCondLst>
                            <p:childTnLst>
                              <p:par>
                                <p:cTn id="40" presetID="12" presetClass="entr" presetSubtype="8" fill="hold" nodeType="afterEffect">
                                  <p:stCondLst>
                                    <p:cond delay="0"/>
                                  </p:stCondLst>
                                  <p:childTnLst>
                                    <p:set>
                                      <p:cBhvr>
                                        <p:cTn id="41" dur="1" fill="hold">
                                          <p:stCondLst>
                                            <p:cond delay="0"/>
                                          </p:stCondLst>
                                        </p:cTn>
                                        <p:tgtEl>
                                          <p:spTgt spid="160"/>
                                        </p:tgtEl>
                                        <p:attrNameLst>
                                          <p:attrName>style.visibility</p:attrName>
                                        </p:attrNameLst>
                                      </p:cBhvr>
                                      <p:to>
                                        <p:strVal val="visible"/>
                                      </p:to>
                                    </p:set>
                                    <p:anim calcmode="lin" valueType="num">
                                      <p:cBhvr additive="base">
                                        <p:cTn id="42" dur="500"/>
                                        <p:tgtEl>
                                          <p:spTgt spid="160"/>
                                        </p:tgtEl>
                                        <p:attrNameLst>
                                          <p:attrName>ppt_x</p:attrName>
                                        </p:attrNameLst>
                                      </p:cBhvr>
                                      <p:tavLst>
                                        <p:tav tm="0">
                                          <p:val>
                                            <p:strVal val="#ppt_x-#ppt_w*1.125000"/>
                                          </p:val>
                                        </p:tav>
                                        <p:tav tm="100000">
                                          <p:val>
                                            <p:strVal val="#ppt_x"/>
                                          </p:val>
                                        </p:tav>
                                      </p:tavLst>
                                    </p:anim>
                                    <p:animEffect transition="in" filter="wipe(right)">
                                      <p:cBhvr>
                                        <p:cTn id="43" dur="500"/>
                                        <p:tgtEl>
                                          <p:spTgt spid="160"/>
                                        </p:tgtEl>
                                      </p:cBhvr>
                                    </p:animEffect>
                                  </p:childTnLst>
                                </p:cTn>
                              </p:par>
                              <p:par>
                                <p:cTn id="44" presetID="12" presetClass="entr" presetSubtype="8" fill="hold" nodeType="withEffect">
                                  <p:stCondLst>
                                    <p:cond delay="0"/>
                                  </p:stCondLst>
                                  <p:childTnLst>
                                    <p:set>
                                      <p:cBhvr>
                                        <p:cTn id="45" dur="1" fill="hold">
                                          <p:stCondLst>
                                            <p:cond delay="0"/>
                                          </p:stCondLst>
                                        </p:cTn>
                                        <p:tgtEl>
                                          <p:spTgt spid="166"/>
                                        </p:tgtEl>
                                        <p:attrNameLst>
                                          <p:attrName>style.visibility</p:attrName>
                                        </p:attrNameLst>
                                      </p:cBhvr>
                                      <p:to>
                                        <p:strVal val="visible"/>
                                      </p:to>
                                    </p:set>
                                    <p:anim calcmode="lin" valueType="num">
                                      <p:cBhvr additive="base">
                                        <p:cTn id="46" dur="500"/>
                                        <p:tgtEl>
                                          <p:spTgt spid="166"/>
                                        </p:tgtEl>
                                        <p:attrNameLst>
                                          <p:attrName>ppt_x</p:attrName>
                                        </p:attrNameLst>
                                      </p:cBhvr>
                                      <p:tavLst>
                                        <p:tav tm="0">
                                          <p:val>
                                            <p:strVal val="#ppt_x-#ppt_w*1.125000"/>
                                          </p:val>
                                        </p:tav>
                                        <p:tav tm="100000">
                                          <p:val>
                                            <p:strVal val="#ppt_x"/>
                                          </p:val>
                                        </p:tav>
                                      </p:tavLst>
                                    </p:anim>
                                    <p:animEffect transition="in" filter="wipe(right)">
                                      <p:cBhvr>
                                        <p:cTn id="47" dur="500"/>
                                        <p:tgtEl>
                                          <p:spTgt spid="166"/>
                                        </p:tgtEl>
                                      </p:cBhvr>
                                    </p:animEffect>
                                  </p:childTnLst>
                                </p:cTn>
                              </p:par>
                              <p:par>
                                <p:cTn id="48" presetID="12" presetClass="entr" presetSubtype="8" fill="hold" nodeType="withEffect">
                                  <p:stCondLst>
                                    <p:cond delay="0"/>
                                  </p:stCondLst>
                                  <p:childTnLst>
                                    <p:set>
                                      <p:cBhvr>
                                        <p:cTn id="49" dur="1" fill="hold">
                                          <p:stCondLst>
                                            <p:cond delay="0"/>
                                          </p:stCondLst>
                                        </p:cTn>
                                        <p:tgtEl>
                                          <p:spTgt spid="172"/>
                                        </p:tgtEl>
                                        <p:attrNameLst>
                                          <p:attrName>style.visibility</p:attrName>
                                        </p:attrNameLst>
                                      </p:cBhvr>
                                      <p:to>
                                        <p:strVal val="visible"/>
                                      </p:to>
                                    </p:set>
                                    <p:anim calcmode="lin" valueType="num">
                                      <p:cBhvr additive="base">
                                        <p:cTn id="50" dur="500"/>
                                        <p:tgtEl>
                                          <p:spTgt spid="172"/>
                                        </p:tgtEl>
                                        <p:attrNameLst>
                                          <p:attrName>ppt_x</p:attrName>
                                        </p:attrNameLst>
                                      </p:cBhvr>
                                      <p:tavLst>
                                        <p:tav tm="0">
                                          <p:val>
                                            <p:strVal val="#ppt_x-#ppt_w*1.125000"/>
                                          </p:val>
                                        </p:tav>
                                        <p:tav tm="100000">
                                          <p:val>
                                            <p:strVal val="#ppt_x"/>
                                          </p:val>
                                        </p:tav>
                                      </p:tavLst>
                                    </p:anim>
                                    <p:animEffect transition="in" filter="wipe(right)">
                                      <p:cBhvr>
                                        <p:cTn id="51" dur="500"/>
                                        <p:tgtEl>
                                          <p:spTgt spid="172"/>
                                        </p:tgtEl>
                                      </p:cBhvr>
                                    </p:animEffect>
                                  </p:childTnLst>
                                </p:cTn>
                              </p:par>
                              <p:par>
                                <p:cTn id="52" presetID="12" presetClass="entr" presetSubtype="8" fill="hold" nodeType="withEffect">
                                  <p:stCondLst>
                                    <p:cond delay="0"/>
                                  </p:stCondLst>
                                  <p:childTnLst>
                                    <p:set>
                                      <p:cBhvr>
                                        <p:cTn id="53" dur="1" fill="hold">
                                          <p:stCondLst>
                                            <p:cond delay="0"/>
                                          </p:stCondLst>
                                        </p:cTn>
                                        <p:tgtEl>
                                          <p:spTgt spid="178"/>
                                        </p:tgtEl>
                                        <p:attrNameLst>
                                          <p:attrName>style.visibility</p:attrName>
                                        </p:attrNameLst>
                                      </p:cBhvr>
                                      <p:to>
                                        <p:strVal val="visible"/>
                                      </p:to>
                                    </p:set>
                                    <p:anim calcmode="lin" valueType="num">
                                      <p:cBhvr additive="base">
                                        <p:cTn id="54" dur="500"/>
                                        <p:tgtEl>
                                          <p:spTgt spid="178"/>
                                        </p:tgtEl>
                                        <p:attrNameLst>
                                          <p:attrName>ppt_x</p:attrName>
                                        </p:attrNameLst>
                                      </p:cBhvr>
                                      <p:tavLst>
                                        <p:tav tm="0">
                                          <p:val>
                                            <p:strVal val="#ppt_x-#ppt_w*1.125000"/>
                                          </p:val>
                                        </p:tav>
                                        <p:tav tm="100000">
                                          <p:val>
                                            <p:strVal val="#ppt_x"/>
                                          </p:val>
                                        </p:tav>
                                      </p:tavLst>
                                    </p:anim>
                                    <p:animEffect transition="in" filter="wipe(right)">
                                      <p:cBhvr>
                                        <p:cTn id="55" dur="500"/>
                                        <p:tgtEl>
                                          <p:spTgt spid="178"/>
                                        </p:tgtEl>
                                      </p:cBhvr>
                                    </p:animEffect>
                                  </p:childTnLst>
                                </p:cTn>
                              </p:par>
                            </p:childTnLst>
                          </p:cTn>
                        </p:par>
                        <p:par>
                          <p:cTn id="56" fill="hold">
                            <p:stCondLst>
                              <p:cond delay="2000"/>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184"/>
                                        </p:tgtEl>
                                        <p:attrNameLst>
                                          <p:attrName>style.visibility</p:attrName>
                                        </p:attrNameLst>
                                      </p:cBhvr>
                                      <p:to>
                                        <p:strVal val="visible"/>
                                      </p:to>
                                    </p:set>
                                    <p:anim calcmode="lin" valueType="num">
                                      <p:cBhvr>
                                        <p:cTn id="59" dur="250" fill="hold"/>
                                        <p:tgtEl>
                                          <p:spTgt spid="184"/>
                                        </p:tgtEl>
                                        <p:attrNameLst>
                                          <p:attrName>ppt_w</p:attrName>
                                        </p:attrNameLst>
                                      </p:cBhvr>
                                      <p:tavLst>
                                        <p:tav tm="0">
                                          <p:val>
                                            <p:fltVal val="0"/>
                                          </p:val>
                                        </p:tav>
                                        <p:tav tm="100000">
                                          <p:val>
                                            <p:strVal val="#ppt_w"/>
                                          </p:val>
                                        </p:tav>
                                      </p:tavLst>
                                    </p:anim>
                                    <p:anim calcmode="lin" valueType="num">
                                      <p:cBhvr>
                                        <p:cTn id="60" dur="250" fill="hold"/>
                                        <p:tgtEl>
                                          <p:spTgt spid="184"/>
                                        </p:tgtEl>
                                        <p:attrNameLst>
                                          <p:attrName>ppt_h</p:attrName>
                                        </p:attrNameLst>
                                      </p:cBhvr>
                                      <p:tavLst>
                                        <p:tav tm="0">
                                          <p:val>
                                            <p:fltVal val="0"/>
                                          </p:val>
                                        </p:tav>
                                        <p:tav tm="100000">
                                          <p:val>
                                            <p:strVal val="#ppt_h"/>
                                          </p:val>
                                        </p:tav>
                                      </p:tavLst>
                                    </p:anim>
                                    <p:animEffect transition="in" filter="fade">
                                      <p:cBhvr>
                                        <p:cTn id="61" dur="250"/>
                                        <p:tgtEl>
                                          <p:spTgt spid="184"/>
                                        </p:tgtEl>
                                      </p:cBhvr>
                                    </p:animEffect>
                                  </p:childTnLst>
                                </p:cTn>
                              </p:par>
                              <p:par>
                                <p:cTn id="62" presetID="26" presetClass="emph" presetSubtype="0" fill="hold" grpId="1" nodeType="withEffect">
                                  <p:stCondLst>
                                    <p:cond delay="250"/>
                                  </p:stCondLst>
                                  <p:iterate type="lt">
                                    <p:tmPct val="10000"/>
                                  </p:iterate>
                                  <p:childTnLst>
                                    <p:animEffect transition="out" filter="fade">
                                      <p:cBhvr>
                                        <p:cTn id="63" dur="250" tmFilter="0, 0; .2, .5; .8, .5; 1, 0"/>
                                        <p:tgtEl>
                                          <p:spTgt spid="184"/>
                                        </p:tgtEl>
                                      </p:cBhvr>
                                    </p:animEffect>
                                    <p:animScale>
                                      <p:cBhvr>
                                        <p:cTn id="64" dur="125" autoRev="1" fill="hold"/>
                                        <p:tgtEl>
                                          <p:spTgt spid="18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58" grpId="0" animBg="1"/>
      <p:bldP spid="159" grpId="0"/>
      <p:bldP spid="184" grpId="0"/>
      <p:bldP spid="18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p:cNvSpPr/>
          <p:nvPr/>
        </p:nvSpPr>
        <p:spPr>
          <a:xfrm>
            <a:off x="1056428" y="2165460"/>
            <a:ext cx="1672461" cy="1334978"/>
          </a:xfrm>
          <a:prstGeom prst="roundRect">
            <a:avLst/>
          </a:prstGeom>
          <a:solidFill>
            <a:srgbClr val="D6000A"/>
          </a:solidFill>
          <a:ln w="19050" cap="flat" cmpd="sng" algn="ctr">
            <a:noFill/>
            <a:prstDash val="solid"/>
          </a:ln>
          <a:effectLst/>
        </p:spPr>
        <p:txBody>
          <a:bodyPr rtlCol="0" anchor="ctr"/>
          <a:lstStyle/>
          <a:p>
            <a:pPr algn="ctr" defTabSz="914400">
              <a:defRPr/>
            </a:pPr>
            <a:r>
              <a:rPr lang="zh-CN" altLang="en-US" sz="3200" kern="0" dirty="0">
                <a:solidFill>
                  <a:srgbClr val="FFFDFB"/>
                </a:solidFill>
                <a:cs typeface="+mn-ea"/>
                <a:sym typeface="+mn-lt"/>
              </a:rPr>
              <a:t>鸦片</a:t>
            </a:r>
            <a:endParaRPr lang="en-US" altLang="zh-CN" sz="3200" kern="0" dirty="0">
              <a:solidFill>
                <a:srgbClr val="FFFDFB"/>
              </a:solidFill>
              <a:cs typeface="+mn-ea"/>
              <a:sym typeface="+mn-lt"/>
            </a:endParaRPr>
          </a:p>
          <a:p>
            <a:pPr algn="ctr" defTabSz="914400">
              <a:defRPr/>
            </a:pPr>
            <a:r>
              <a:rPr lang="zh-CN" altLang="en-US" sz="3200" kern="0" dirty="0">
                <a:solidFill>
                  <a:srgbClr val="FFFDFB"/>
                </a:solidFill>
                <a:cs typeface="+mn-ea"/>
                <a:sym typeface="+mn-lt"/>
              </a:rPr>
              <a:t>战争</a:t>
            </a:r>
            <a:endParaRPr lang="zh-CN" altLang="en-US" sz="3200" kern="0" dirty="0">
              <a:solidFill>
                <a:srgbClr val="FFFDFB"/>
              </a:solidFill>
              <a:cs typeface="+mn-ea"/>
              <a:sym typeface="+mn-lt"/>
            </a:endParaRPr>
          </a:p>
        </p:txBody>
      </p:sp>
      <p:grpSp>
        <p:nvGrpSpPr>
          <p:cNvPr id="9" name="组合 8"/>
          <p:cNvGrpSpPr/>
          <p:nvPr/>
        </p:nvGrpSpPr>
        <p:grpSpPr>
          <a:xfrm>
            <a:off x="2927351" y="2165460"/>
            <a:ext cx="8197854" cy="1334979"/>
            <a:chOff x="3225442" y="1885454"/>
            <a:chExt cx="8400294" cy="1980861"/>
          </a:xfrm>
        </p:grpSpPr>
        <p:sp>
          <p:nvSpPr>
            <p:cNvPr id="10" name="矩形 9"/>
            <p:cNvSpPr/>
            <p:nvPr/>
          </p:nvSpPr>
          <p:spPr>
            <a:xfrm>
              <a:off x="3225442" y="1885454"/>
              <a:ext cx="8400294" cy="1980861"/>
            </a:xfrm>
            <a:prstGeom prst="rect">
              <a:avLst/>
            </a:prstGeom>
            <a:noFill/>
            <a:ln w="19050" cap="flat" cmpd="sng" algn="ctr">
              <a:solidFill>
                <a:srgbClr val="C00000"/>
              </a:solidFill>
              <a:prstDash val="sysDot"/>
            </a:ln>
            <a:effectLst/>
          </p:spPr>
          <p:txBody>
            <a:bodyPr rtlCol="0" anchor="ctr"/>
            <a:lstStyle/>
            <a:p>
              <a:pPr algn="ctr" defTabSz="914400">
                <a:defRPr/>
              </a:pPr>
              <a:endParaRPr lang="zh-CN" altLang="en-US" sz="4000" b="1" kern="0">
                <a:solidFill>
                  <a:srgbClr val="FFFDFB"/>
                </a:solidFill>
                <a:cs typeface="+mn-ea"/>
                <a:sym typeface="+mn-lt"/>
              </a:endParaRPr>
            </a:p>
          </p:txBody>
        </p:sp>
        <p:sp>
          <p:nvSpPr>
            <p:cNvPr id="11" name="矩形 10"/>
            <p:cNvSpPr/>
            <p:nvPr/>
          </p:nvSpPr>
          <p:spPr>
            <a:xfrm>
              <a:off x="3645241" y="2299082"/>
              <a:ext cx="7560695" cy="1266535"/>
            </a:xfrm>
            <a:prstGeom prst="rect">
              <a:avLst/>
            </a:prstGeom>
            <a:noFill/>
          </p:spPr>
          <p:txBody>
            <a:bodyPr wrap="square">
              <a:spAutoFit/>
            </a:bodyPr>
            <a:lstStyle/>
            <a:p>
              <a:pPr algn="just" defTabSz="914400">
                <a:lnSpc>
                  <a:spcPct val="130000"/>
                </a:lnSpc>
                <a:defRPr/>
              </a:pPr>
              <a:r>
                <a:rPr lang="en-US" altLang="zh-CN" sz="2000" b="1" kern="0" dirty="0">
                  <a:cs typeface="+mn-ea"/>
                  <a:sym typeface="+mn-lt"/>
                </a:rPr>
                <a:t>1840</a:t>
              </a:r>
              <a:r>
                <a:rPr lang="zh-CN" altLang="en-US" sz="2000" b="1" kern="0" dirty="0">
                  <a:cs typeface="+mn-ea"/>
                  <a:sym typeface="+mn-lt"/>
                </a:rPr>
                <a:t>年鸦片战争后的</a:t>
              </a:r>
              <a:r>
                <a:rPr lang="en-US" altLang="zh-CN" sz="2000" b="1" kern="0" dirty="0">
                  <a:cs typeface="+mn-ea"/>
                  <a:sym typeface="+mn-lt"/>
                </a:rPr>
                <a:t>100</a:t>
              </a:r>
              <a:r>
                <a:rPr lang="zh-CN" altLang="en-US" sz="2000" b="1" kern="0" dirty="0">
                  <a:cs typeface="+mn-ea"/>
                  <a:sym typeface="+mn-lt"/>
                </a:rPr>
                <a:t>多年里，中国频遭侵略和蹂躏之害、饱受战祸和动乱之苦。</a:t>
              </a:r>
              <a:endParaRPr lang="en-US" altLang="zh-CN" sz="2000" b="1" kern="0" dirty="0">
                <a:cs typeface="+mn-ea"/>
                <a:sym typeface="+mn-lt"/>
              </a:endParaRPr>
            </a:p>
          </p:txBody>
        </p:sp>
      </p:grpSp>
      <p:sp>
        <p:nvSpPr>
          <p:cNvPr id="12" name="矩形: 圆角 11"/>
          <p:cNvSpPr/>
          <p:nvPr/>
        </p:nvSpPr>
        <p:spPr>
          <a:xfrm>
            <a:off x="1056428" y="3654928"/>
            <a:ext cx="1672461" cy="1334978"/>
          </a:xfrm>
          <a:prstGeom prst="roundRect">
            <a:avLst/>
          </a:prstGeom>
          <a:solidFill>
            <a:srgbClr val="D6000A"/>
          </a:solidFill>
          <a:ln w="19050" cap="flat" cmpd="sng" algn="ctr">
            <a:noFill/>
            <a:prstDash val="solid"/>
          </a:ln>
          <a:effectLst/>
        </p:spPr>
        <p:txBody>
          <a:bodyPr rtlCol="0" anchor="ctr"/>
          <a:lstStyle/>
          <a:p>
            <a:pPr algn="ctr" defTabSz="914400">
              <a:defRPr/>
            </a:pPr>
            <a:r>
              <a:rPr lang="zh-CN" altLang="en-US" sz="3200" kern="0" dirty="0">
                <a:solidFill>
                  <a:srgbClr val="FFFDFB"/>
                </a:solidFill>
                <a:cs typeface="+mn-ea"/>
                <a:sym typeface="+mn-lt"/>
              </a:rPr>
              <a:t>新中国成立</a:t>
            </a:r>
            <a:endParaRPr lang="zh-CN" altLang="en-US" sz="3200" kern="0" dirty="0">
              <a:solidFill>
                <a:srgbClr val="FFFDFB"/>
              </a:solidFill>
              <a:cs typeface="+mn-ea"/>
              <a:sym typeface="+mn-lt"/>
            </a:endParaRPr>
          </a:p>
        </p:txBody>
      </p:sp>
      <p:grpSp>
        <p:nvGrpSpPr>
          <p:cNvPr id="13" name="组合 12"/>
          <p:cNvGrpSpPr/>
          <p:nvPr/>
        </p:nvGrpSpPr>
        <p:grpSpPr>
          <a:xfrm>
            <a:off x="2927351" y="3654928"/>
            <a:ext cx="8197854" cy="1334979"/>
            <a:chOff x="3225442" y="1885454"/>
            <a:chExt cx="8400294" cy="1980861"/>
          </a:xfrm>
        </p:grpSpPr>
        <p:sp>
          <p:nvSpPr>
            <p:cNvPr id="14" name="矩形 13"/>
            <p:cNvSpPr/>
            <p:nvPr/>
          </p:nvSpPr>
          <p:spPr>
            <a:xfrm>
              <a:off x="3225442" y="1885454"/>
              <a:ext cx="8400294" cy="1980861"/>
            </a:xfrm>
            <a:prstGeom prst="rect">
              <a:avLst/>
            </a:prstGeom>
            <a:noFill/>
            <a:ln w="19050" cap="flat" cmpd="sng" algn="ctr">
              <a:solidFill>
                <a:srgbClr val="C00000"/>
              </a:solidFill>
              <a:prstDash val="sysDot"/>
            </a:ln>
            <a:effectLst/>
          </p:spPr>
          <p:txBody>
            <a:bodyPr rtlCol="0" anchor="ctr"/>
            <a:lstStyle/>
            <a:p>
              <a:pPr algn="ctr" defTabSz="914400">
                <a:defRPr/>
              </a:pPr>
              <a:endParaRPr lang="zh-CN" altLang="en-US" sz="4000" b="1" kern="0">
                <a:solidFill>
                  <a:srgbClr val="FFFDFB"/>
                </a:solidFill>
                <a:cs typeface="+mn-ea"/>
                <a:sym typeface="+mn-lt"/>
              </a:endParaRPr>
            </a:p>
          </p:txBody>
        </p:sp>
        <p:sp>
          <p:nvSpPr>
            <p:cNvPr id="15" name="矩形 14"/>
            <p:cNvSpPr/>
            <p:nvPr/>
          </p:nvSpPr>
          <p:spPr>
            <a:xfrm>
              <a:off x="3632167" y="2213693"/>
              <a:ext cx="7560695" cy="1266535"/>
            </a:xfrm>
            <a:prstGeom prst="rect">
              <a:avLst/>
            </a:prstGeom>
            <a:noFill/>
          </p:spPr>
          <p:txBody>
            <a:bodyPr wrap="square">
              <a:spAutoFit/>
            </a:bodyPr>
            <a:lstStyle/>
            <a:p>
              <a:pPr algn="just" defTabSz="914400">
                <a:lnSpc>
                  <a:spcPct val="130000"/>
                </a:lnSpc>
                <a:defRPr/>
              </a:pPr>
              <a:r>
                <a:rPr lang="zh-CN" altLang="en-US" sz="2000" b="1" kern="0" dirty="0">
                  <a:cs typeface="+mn-ea"/>
                  <a:sym typeface="+mn-lt"/>
                </a:rPr>
                <a:t>新中国成立以来的</a:t>
              </a:r>
              <a:r>
                <a:rPr lang="en-US" altLang="zh-CN" sz="2000" b="1" kern="0" dirty="0">
                  <a:cs typeface="+mn-ea"/>
                  <a:sym typeface="+mn-lt"/>
                </a:rPr>
                <a:t>70</a:t>
              </a:r>
              <a:r>
                <a:rPr lang="zh-CN" altLang="en-US" sz="2000" b="1" kern="0" dirty="0">
                  <a:cs typeface="+mn-ea"/>
                  <a:sym typeface="+mn-lt"/>
                </a:rPr>
                <a:t>年彻底改变了中华民族的前途命运，使中华民族走向伟大复兴。</a:t>
              </a:r>
              <a:endParaRPr lang="en-US" altLang="zh-CN" sz="2000" b="1" kern="0" dirty="0">
                <a:cs typeface="+mn-ea"/>
                <a:sym typeface="+mn-lt"/>
              </a:endParaRPr>
            </a:p>
          </p:txBody>
        </p:sp>
      </p:grpSp>
      <p:grpSp>
        <p:nvGrpSpPr>
          <p:cNvPr id="16" name="组合 15"/>
          <p:cNvGrpSpPr/>
          <p:nvPr/>
        </p:nvGrpSpPr>
        <p:grpSpPr>
          <a:xfrm>
            <a:off x="446886" y="202627"/>
            <a:ext cx="6750757" cy="1090737"/>
            <a:chOff x="446886" y="202627"/>
            <a:chExt cx="6750757" cy="1090737"/>
          </a:xfrm>
        </p:grpSpPr>
        <p:sp>
          <p:nvSpPr>
            <p:cNvPr id="17" name="矩形: 圆角 16"/>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18" name="图片 17"/>
            <p:cNvPicPr>
              <a:picLocks noChangeAspect="1"/>
            </p:cNvPicPr>
            <p:nvPr/>
          </p:nvPicPr>
          <p:blipFill>
            <a:blip r:embed="rId1" cstate="screen"/>
            <a:stretch>
              <a:fillRect/>
            </a:stretch>
          </p:blipFill>
          <p:spPr>
            <a:xfrm>
              <a:off x="525472" y="202627"/>
              <a:ext cx="1090737" cy="1090737"/>
            </a:xfrm>
            <a:prstGeom prst="rect">
              <a:avLst/>
            </a:prstGeom>
          </p:spPr>
        </p:pic>
        <p:sp>
          <p:nvSpPr>
            <p:cNvPr id="19" name="文本框 18"/>
            <p:cNvSpPr txBox="1"/>
            <p:nvPr/>
          </p:nvSpPr>
          <p:spPr>
            <a:xfrm>
              <a:off x="1722107" y="430891"/>
              <a:ext cx="3332493" cy="646331"/>
            </a:xfrm>
            <a:prstGeom prst="rect">
              <a:avLst/>
            </a:prstGeom>
            <a:noFill/>
          </p:spPr>
          <p:txBody>
            <a:bodyPr wrap="square" rtlCol="0">
              <a:spAutoFit/>
            </a:bodyPr>
            <a:lstStyle/>
            <a:p>
              <a:pPr algn="dist"/>
              <a:r>
                <a:rPr lang="zh-CN" altLang="en-US" sz="3600" b="1" spc="300" dirty="0">
                  <a:solidFill>
                    <a:schemeClr val="bg1"/>
                  </a:solidFill>
                  <a:cs typeface="+mn-ea"/>
                  <a:sym typeface="+mn-lt"/>
                </a:rPr>
                <a:t>沧桑巨变</a:t>
              </a:r>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Right)">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18" presetClass="entr" presetSubtype="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trips(downRigh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1057279" y="2165460"/>
            <a:ext cx="1672461" cy="1334978"/>
          </a:xfrm>
          <a:prstGeom prst="roundRect">
            <a:avLst/>
          </a:prstGeom>
          <a:solidFill>
            <a:srgbClr val="D6000A"/>
          </a:solidFill>
          <a:ln w="19050" cap="flat" cmpd="sng" algn="ctr">
            <a:noFill/>
            <a:prstDash val="solid"/>
          </a:ln>
          <a:effectLst/>
        </p:spPr>
        <p:txBody>
          <a:bodyPr rtlCol="0" anchor="ctr"/>
          <a:lstStyle/>
          <a:p>
            <a:pPr algn="ctr" defTabSz="914400">
              <a:defRPr/>
            </a:pPr>
            <a:r>
              <a:rPr lang="en-US" altLang="zh-CN" sz="4400" kern="0" dirty="0">
                <a:solidFill>
                  <a:srgbClr val="FFFDFB"/>
                </a:solidFill>
                <a:cs typeface="+mn-ea"/>
                <a:sym typeface="+mn-lt"/>
              </a:rPr>
              <a:t>70</a:t>
            </a:r>
            <a:r>
              <a:rPr lang="zh-CN" altLang="en-US" sz="4400" kern="0" dirty="0">
                <a:solidFill>
                  <a:srgbClr val="FFFDFB"/>
                </a:solidFill>
                <a:cs typeface="+mn-ea"/>
                <a:sym typeface="+mn-lt"/>
              </a:rPr>
              <a:t>年</a:t>
            </a:r>
            <a:endParaRPr lang="zh-CN" altLang="en-US" sz="4400" kern="0" dirty="0">
              <a:solidFill>
                <a:srgbClr val="FFFDFB"/>
              </a:solidFill>
              <a:cs typeface="+mn-ea"/>
              <a:sym typeface="+mn-lt"/>
            </a:endParaRPr>
          </a:p>
        </p:txBody>
      </p:sp>
      <p:grpSp>
        <p:nvGrpSpPr>
          <p:cNvPr id="14" name="组合 13"/>
          <p:cNvGrpSpPr/>
          <p:nvPr/>
        </p:nvGrpSpPr>
        <p:grpSpPr>
          <a:xfrm>
            <a:off x="2927350" y="2165460"/>
            <a:ext cx="8197854" cy="1334979"/>
            <a:chOff x="3225442" y="1885454"/>
            <a:chExt cx="8400294" cy="1980861"/>
          </a:xfrm>
        </p:grpSpPr>
        <p:sp>
          <p:nvSpPr>
            <p:cNvPr id="15" name="矩形 14"/>
            <p:cNvSpPr/>
            <p:nvPr/>
          </p:nvSpPr>
          <p:spPr>
            <a:xfrm>
              <a:off x="3225442" y="1885454"/>
              <a:ext cx="8400294" cy="1980861"/>
            </a:xfrm>
            <a:prstGeom prst="rect">
              <a:avLst/>
            </a:prstGeom>
            <a:noFill/>
            <a:ln w="19050" cap="flat" cmpd="sng" algn="ctr">
              <a:solidFill>
                <a:srgbClr val="C00000"/>
              </a:solidFill>
              <a:prstDash val="sysDot"/>
            </a:ln>
            <a:effectLst/>
          </p:spPr>
          <p:txBody>
            <a:bodyPr rtlCol="0" anchor="ctr"/>
            <a:lstStyle/>
            <a:p>
              <a:pPr algn="ctr" defTabSz="914400">
                <a:defRPr/>
              </a:pPr>
              <a:endParaRPr lang="zh-CN" altLang="en-US" sz="4000" b="1" kern="0">
                <a:solidFill>
                  <a:srgbClr val="FFFDFB"/>
                </a:solidFill>
                <a:cs typeface="+mn-ea"/>
                <a:sym typeface="+mn-lt"/>
              </a:endParaRPr>
            </a:p>
          </p:txBody>
        </p:sp>
        <p:sp>
          <p:nvSpPr>
            <p:cNvPr id="16" name="矩形 15"/>
            <p:cNvSpPr/>
            <p:nvPr/>
          </p:nvSpPr>
          <p:spPr>
            <a:xfrm>
              <a:off x="3645241" y="2277546"/>
              <a:ext cx="7560695" cy="1266535"/>
            </a:xfrm>
            <a:prstGeom prst="rect">
              <a:avLst/>
            </a:prstGeom>
            <a:noFill/>
          </p:spPr>
          <p:txBody>
            <a:bodyPr wrap="square">
              <a:spAutoFit/>
            </a:bodyPr>
            <a:lstStyle/>
            <a:p>
              <a:pPr algn="just" defTabSz="914400">
                <a:lnSpc>
                  <a:spcPct val="130000"/>
                </a:lnSpc>
                <a:defRPr/>
              </a:pPr>
              <a:r>
                <a:rPr lang="zh-CN" altLang="en-US" sz="2000" b="1" kern="0" dirty="0">
                  <a:cs typeface="+mn-ea"/>
                  <a:sym typeface="+mn-lt"/>
                </a:rPr>
                <a:t>极大改变了中国的面貌、中华民族的面貌、中国人民的面貌、中国共产党的面貌，汇聚成实现中华民族伟大复兴的盛大景象。</a:t>
              </a:r>
              <a:endParaRPr lang="zh-CN" altLang="en-US" sz="2000" b="1" kern="0" dirty="0">
                <a:cs typeface="+mn-ea"/>
                <a:sym typeface="+mn-lt"/>
              </a:endParaRPr>
            </a:p>
          </p:txBody>
        </p:sp>
      </p:grpSp>
      <p:sp>
        <p:nvSpPr>
          <p:cNvPr id="17" name="矩形: 圆角 16"/>
          <p:cNvSpPr/>
          <p:nvPr/>
        </p:nvSpPr>
        <p:spPr>
          <a:xfrm>
            <a:off x="1057279" y="3654928"/>
            <a:ext cx="1672461" cy="1334978"/>
          </a:xfrm>
          <a:prstGeom prst="roundRect">
            <a:avLst/>
          </a:prstGeom>
          <a:solidFill>
            <a:srgbClr val="D6000A"/>
          </a:solidFill>
          <a:ln w="19050" cap="flat" cmpd="sng" algn="ctr">
            <a:noFill/>
            <a:prstDash val="solid"/>
          </a:ln>
          <a:effectLst/>
        </p:spPr>
        <p:txBody>
          <a:bodyPr rtlCol="0" anchor="ctr"/>
          <a:lstStyle/>
          <a:p>
            <a:pPr algn="ctr" defTabSz="914400">
              <a:defRPr/>
            </a:pPr>
            <a:r>
              <a:rPr lang="en-US" altLang="zh-CN" sz="4400" b="1" kern="0" dirty="0">
                <a:solidFill>
                  <a:srgbClr val="FFFDFB"/>
                </a:solidFill>
                <a:cs typeface="+mn-ea"/>
                <a:sym typeface="+mn-lt"/>
              </a:rPr>
              <a:t>70</a:t>
            </a:r>
            <a:r>
              <a:rPr lang="zh-CN" altLang="en-US" sz="4400" b="1" kern="0" dirty="0">
                <a:solidFill>
                  <a:srgbClr val="FFFDFB"/>
                </a:solidFill>
                <a:cs typeface="+mn-ea"/>
                <a:sym typeface="+mn-lt"/>
              </a:rPr>
              <a:t>年</a:t>
            </a:r>
            <a:endParaRPr lang="zh-CN" altLang="en-US" sz="4400" b="1" kern="0" dirty="0">
              <a:solidFill>
                <a:srgbClr val="FFFDFB"/>
              </a:solidFill>
              <a:cs typeface="+mn-ea"/>
              <a:sym typeface="+mn-lt"/>
            </a:endParaRPr>
          </a:p>
        </p:txBody>
      </p:sp>
      <p:grpSp>
        <p:nvGrpSpPr>
          <p:cNvPr id="18" name="组合 17"/>
          <p:cNvGrpSpPr/>
          <p:nvPr/>
        </p:nvGrpSpPr>
        <p:grpSpPr>
          <a:xfrm>
            <a:off x="2927350" y="3654928"/>
            <a:ext cx="8197854" cy="1334979"/>
            <a:chOff x="3225442" y="1885454"/>
            <a:chExt cx="8400294" cy="1980861"/>
          </a:xfrm>
        </p:grpSpPr>
        <p:sp>
          <p:nvSpPr>
            <p:cNvPr id="19" name="矩形 18"/>
            <p:cNvSpPr/>
            <p:nvPr/>
          </p:nvSpPr>
          <p:spPr>
            <a:xfrm>
              <a:off x="3225442" y="1885454"/>
              <a:ext cx="8400294" cy="1980861"/>
            </a:xfrm>
            <a:prstGeom prst="rect">
              <a:avLst/>
            </a:prstGeom>
            <a:noFill/>
            <a:ln w="19050" cap="flat" cmpd="sng" algn="ctr">
              <a:solidFill>
                <a:srgbClr val="C00000"/>
              </a:solidFill>
              <a:prstDash val="sysDot"/>
            </a:ln>
            <a:effectLst/>
          </p:spPr>
          <p:txBody>
            <a:bodyPr rtlCol="0" anchor="ctr"/>
            <a:lstStyle/>
            <a:p>
              <a:pPr algn="ctr" defTabSz="914400">
                <a:defRPr/>
              </a:pPr>
              <a:endParaRPr lang="zh-CN" altLang="en-US" sz="4000" b="1" kern="0">
                <a:solidFill>
                  <a:srgbClr val="FFFDFB"/>
                </a:solidFill>
                <a:cs typeface="+mn-ea"/>
                <a:sym typeface="+mn-lt"/>
              </a:endParaRPr>
            </a:p>
          </p:txBody>
        </p:sp>
        <p:sp>
          <p:nvSpPr>
            <p:cNvPr id="20" name="矩形 19"/>
            <p:cNvSpPr/>
            <p:nvPr/>
          </p:nvSpPr>
          <p:spPr>
            <a:xfrm>
              <a:off x="3632167" y="2256765"/>
              <a:ext cx="7560695" cy="1266535"/>
            </a:xfrm>
            <a:prstGeom prst="rect">
              <a:avLst/>
            </a:prstGeom>
            <a:noFill/>
          </p:spPr>
          <p:txBody>
            <a:bodyPr wrap="square">
              <a:spAutoFit/>
            </a:bodyPr>
            <a:lstStyle/>
            <a:p>
              <a:pPr algn="just" defTabSz="914400">
                <a:lnSpc>
                  <a:spcPct val="130000"/>
                </a:lnSpc>
                <a:defRPr/>
              </a:pPr>
              <a:r>
                <a:rPr lang="zh-CN" altLang="en-US" sz="2000" b="1" kern="0" dirty="0">
                  <a:cs typeface="+mn-ea"/>
                  <a:sym typeface="+mn-lt"/>
                </a:rPr>
                <a:t>我们能得到许多宝贵的历史启示，引导我们开启更为光辉的历程、创造更为伟大的奇迹。</a:t>
              </a:r>
              <a:endParaRPr lang="zh-CN" altLang="en-US" sz="2000" b="1" kern="0" dirty="0">
                <a:cs typeface="+mn-ea"/>
                <a:sym typeface="+mn-lt"/>
              </a:endParaRPr>
            </a:p>
          </p:txBody>
        </p:sp>
      </p:grpSp>
      <p:grpSp>
        <p:nvGrpSpPr>
          <p:cNvPr id="29" name="组合 28"/>
          <p:cNvGrpSpPr/>
          <p:nvPr/>
        </p:nvGrpSpPr>
        <p:grpSpPr>
          <a:xfrm>
            <a:off x="446886" y="202627"/>
            <a:ext cx="6750757" cy="1090737"/>
            <a:chOff x="446886" y="202627"/>
            <a:chExt cx="6750757" cy="1090737"/>
          </a:xfrm>
        </p:grpSpPr>
        <p:sp>
          <p:nvSpPr>
            <p:cNvPr id="30" name="矩形: 圆角 29"/>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31" name="图片 30"/>
            <p:cNvPicPr>
              <a:picLocks noChangeAspect="1"/>
            </p:cNvPicPr>
            <p:nvPr/>
          </p:nvPicPr>
          <p:blipFill>
            <a:blip r:embed="rId1" cstate="screen"/>
            <a:stretch>
              <a:fillRect/>
            </a:stretch>
          </p:blipFill>
          <p:spPr>
            <a:xfrm>
              <a:off x="525472" y="202627"/>
              <a:ext cx="1090737" cy="1090737"/>
            </a:xfrm>
            <a:prstGeom prst="rect">
              <a:avLst/>
            </a:prstGeom>
          </p:spPr>
        </p:pic>
        <p:sp>
          <p:nvSpPr>
            <p:cNvPr id="32" name="文本框 31"/>
            <p:cNvSpPr txBox="1"/>
            <p:nvPr/>
          </p:nvSpPr>
          <p:spPr>
            <a:xfrm>
              <a:off x="1722107" y="430891"/>
              <a:ext cx="3332493" cy="646331"/>
            </a:xfrm>
            <a:prstGeom prst="rect">
              <a:avLst/>
            </a:prstGeom>
            <a:noFill/>
          </p:spPr>
          <p:txBody>
            <a:bodyPr wrap="square" rtlCol="0">
              <a:spAutoFit/>
            </a:bodyPr>
            <a:lstStyle/>
            <a:p>
              <a:pPr algn="dist"/>
              <a:r>
                <a:rPr lang="zh-CN" altLang="en-US" sz="3600" b="1" spc="300" dirty="0">
                  <a:solidFill>
                    <a:schemeClr val="bg1"/>
                  </a:solidFill>
                  <a:cs typeface="+mn-ea"/>
                  <a:sym typeface="+mn-lt"/>
                </a:rPr>
                <a:t>沧桑巨变</a:t>
              </a:r>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1500"/>
                            </p:stCondLst>
                            <p:childTnLst>
                              <p:par>
                                <p:cTn id="16" presetID="18" presetClass="entr" presetSubtype="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trips(downRight)">
                                      <p:cBhvr>
                                        <p:cTn id="18" dur="500"/>
                                        <p:tgtEl>
                                          <p:spTgt spid="14"/>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2500"/>
                            </p:stCondLst>
                            <p:childTnLst>
                              <p:par>
                                <p:cTn id="26" presetID="18" presetClass="entr" presetSubtype="6"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trips(downRight)">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1" cstate="screen"/>
          <a:stretch>
            <a:fillRect/>
          </a:stretch>
        </p:blipFill>
        <p:spPr>
          <a:xfrm>
            <a:off x="149" y="0"/>
            <a:ext cx="12191701" cy="6858000"/>
          </a:xfrm>
          <a:prstGeom prst="rect">
            <a:avLst/>
          </a:prstGeom>
        </p:spPr>
      </p:pic>
      <p:sp>
        <p:nvSpPr>
          <p:cNvPr id="5" name="圆角矩形 7"/>
          <p:cNvSpPr/>
          <p:nvPr/>
        </p:nvSpPr>
        <p:spPr>
          <a:xfrm>
            <a:off x="5791200" y="1860892"/>
            <a:ext cx="5601713" cy="660635"/>
          </a:xfrm>
          <a:prstGeom prst="roundRect">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r>
              <a:rPr lang="en-US" altLang="zh-CN" sz="3600" b="1" kern="0" dirty="0">
                <a:solidFill>
                  <a:schemeClr val="bg1"/>
                </a:solidFill>
                <a:cs typeface="+mn-ea"/>
                <a:sym typeface="+mn-lt"/>
              </a:rPr>
              <a:t>1949</a:t>
            </a:r>
            <a:r>
              <a:rPr lang="zh-CN" altLang="en-US" sz="3600" b="1" kern="0" dirty="0">
                <a:solidFill>
                  <a:schemeClr val="bg1"/>
                </a:solidFill>
                <a:cs typeface="+mn-ea"/>
                <a:sym typeface="+mn-lt"/>
              </a:rPr>
              <a:t>年</a:t>
            </a:r>
            <a:r>
              <a:rPr lang="en-US" altLang="zh-CN" sz="3600" b="1" kern="0" dirty="0">
                <a:solidFill>
                  <a:schemeClr val="bg1"/>
                </a:solidFill>
                <a:cs typeface="+mn-ea"/>
                <a:sym typeface="+mn-lt"/>
              </a:rPr>
              <a:t>10</a:t>
            </a:r>
            <a:r>
              <a:rPr lang="zh-CN" altLang="en-US" sz="3600" b="1" kern="0" dirty="0">
                <a:solidFill>
                  <a:schemeClr val="bg1"/>
                </a:solidFill>
                <a:cs typeface="+mn-ea"/>
                <a:sym typeface="+mn-lt"/>
              </a:rPr>
              <a:t>月</a:t>
            </a:r>
            <a:r>
              <a:rPr lang="en-US" altLang="zh-CN" sz="3600" b="1" kern="0" dirty="0">
                <a:solidFill>
                  <a:schemeClr val="bg1"/>
                </a:solidFill>
                <a:cs typeface="+mn-ea"/>
                <a:sym typeface="+mn-lt"/>
              </a:rPr>
              <a:t>1</a:t>
            </a:r>
            <a:r>
              <a:rPr lang="zh-CN" altLang="en-US" sz="3600" b="1" kern="0" dirty="0">
                <a:solidFill>
                  <a:schemeClr val="bg1"/>
                </a:solidFill>
                <a:cs typeface="+mn-ea"/>
                <a:sym typeface="+mn-lt"/>
              </a:rPr>
              <a:t>日</a:t>
            </a:r>
            <a:endParaRPr lang="zh-CN" altLang="en-US" sz="3600" b="1" kern="0" dirty="0">
              <a:solidFill>
                <a:schemeClr val="bg1"/>
              </a:solidFill>
              <a:cs typeface="+mn-ea"/>
              <a:sym typeface="+mn-lt"/>
            </a:endParaRPr>
          </a:p>
        </p:txBody>
      </p:sp>
      <p:sp>
        <p:nvSpPr>
          <p:cNvPr id="6" name="矩形 5"/>
          <p:cNvSpPr/>
          <p:nvPr/>
        </p:nvSpPr>
        <p:spPr>
          <a:xfrm>
            <a:off x="5468174" y="2834935"/>
            <a:ext cx="6027141" cy="2385712"/>
          </a:xfrm>
          <a:prstGeom prst="rect">
            <a:avLst/>
          </a:prstGeom>
          <a:noFill/>
          <a:ln w="19050" cap="flat" cmpd="sng" algn="ctr">
            <a:solidFill>
              <a:srgbClr val="C00000"/>
            </a:solidFill>
            <a:prstDash val="sysDot"/>
          </a:ln>
          <a:effectLst/>
        </p:spPr>
        <p:txBody>
          <a:bodyPr rtlCol="0" anchor="ctr"/>
          <a:lstStyle/>
          <a:p>
            <a:pPr algn="ctr" defTabSz="914400" fontAlgn="base">
              <a:spcBef>
                <a:spcPct val="0"/>
              </a:spcBef>
              <a:spcAft>
                <a:spcPct val="0"/>
              </a:spcAft>
              <a:defRPr/>
            </a:pPr>
            <a:endParaRPr lang="zh-CN" altLang="en-US" b="1" kern="0">
              <a:solidFill>
                <a:srgbClr val="FFFDFB"/>
              </a:solidFill>
              <a:cs typeface="+mn-ea"/>
              <a:sym typeface="+mn-lt"/>
            </a:endParaRPr>
          </a:p>
        </p:txBody>
      </p:sp>
      <p:sp>
        <p:nvSpPr>
          <p:cNvPr id="7" name="矩形 6"/>
          <p:cNvSpPr/>
          <p:nvPr/>
        </p:nvSpPr>
        <p:spPr>
          <a:xfrm>
            <a:off x="5519374" y="2885918"/>
            <a:ext cx="5924739" cy="2308324"/>
          </a:xfrm>
          <a:prstGeom prst="rect">
            <a:avLst/>
          </a:prstGeom>
          <a:noFill/>
        </p:spPr>
        <p:txBody>
          <a:bodyPr wrap="square">
            <a:spAutoFit/>
          </a:bodyPr>
          <a:lstStyle/>
          <a:p>
            <a:pPr algn="just" fontAlgn="base">
              <a:lnSpc>
                <a:spcPct val="150000"/>
              </a:lnSpc>
              <a:spcBef>
                <a:spcPct val="0"/>
              </a:spcBef>
              <a:spcAft>
                <a:spcPct val="0"/>
              </a:spcAft>
              <a:defRPr/>
            </a:pPr>
            <a:r>
              <a:rPr lang="zh-CN" altLang="en-US" sz="1600" kern="0" dirty="0">
                <a:cs typeface="+mn-ea"/>
                <a:sym typeface="+mn-lt"/>
              </a:rPr>
              <a:t>毛泽东同志在天安门城楼上向全世界庄严宣告中华人民共和国成立。新中国的成立，标志着中华民族的浴火重生，开启了实现国家富强、民族振兴、人民幸福的伟大新征程。</a:t>
            </a:r>
            <a:r>
              <a:rPr lang="en-US" altLang="zh-CN" sz="1600" kern="0" dirty="0">
                <a:cs typeface="+mn-ea"/>
                <a:sym typeface="+mn-lt"/>
              </a:rPr>
              <a:t>70</a:t>
            </a:r>
            <a:r>
              <a:rPr lang="zh-CN" altLang="en-US" sz="1600" kern="0" dirty="0">
                <a:cs typeface="+mn-ea"/>
                <a:sym typeface="+mn-lt"/>
              </a:rPr>
              <a:t>年斗转星移、沧海桑田。回望历史，我们看到的是一条中华民族从独立到富强的复兴之路，是中国人民改天换地创造人间奇迹的辉煌之路。今天，我们行进在新时代，承载着历史的荣光，肩负着未来的希望。</a:t>
            </a:r>
            <a:endParaRPr lang="en-US" altLang="zh-CN" sz="1600" kern="0" dirty="0">
              <a:cs typeface="+mn-ea"/>
              <a:sym typeface="+mn-lt"/>
            </a:endParaRPr>
          </a:p>
        </p:txBody>
      </p:sp>
      <p:grpSp>
        <p:nvGrpSpPr>
          <p:cNvPr id="9" name="组合 8"/>
          <p:cNvGrpSpPr/>
          <p:nvPr/>
        </p:nvGrpSpPr>
        <p:grpSpPr>
          <a:xfrm>
            <a:off x="0" y="1421888"/>
            <a:ext cx="6934200" cy="5909303"/>
            <a:chOff x="0" y="1473032"/>
            <a:chExt cx="5984163" cy="5099686"/>
          </a:xfrm>
        </p:grpSpPr>
        <p:pic>
          <p:nvPicPr>
            <p:cNvPr id="19" name="图片 18"/>
            <p:cNvPicPr>
              <a:picLocks noChangeAspect="1"/>
            </p:cNvPicPr>
            <p:nvPr/>
          </p:nvPicPr>
          <p:blipFill>
            <a:blip r:embed="rId2" cstate="screen"/>
            <a:stretch>
              <a:fillRect/>
            </a:stretch>
          </p:blipFill>
          <p:spPr>
            <a:xfrm>
              <a:off x="419101" y="1473032"/>
              <a:ext cx="1765046" cy="3994357"/>
            </a:xfrm>
            <a:prstGeom prst="rect">
              <a:avLst/>
            </a:prstGeom>
          </p:spPr>
        </p:pic>
        <p:pic>
          <p:nvPicPr>
            <p:cNvPr id="12" name="图片 11"/>
            <p:cNvPicPr>
              <a:picLocks noChangeAspect="1"/>
            </p:cNvPicPr>
            <p:nvPr/>
          </p:nvPicPr>
          <p:blipFill>
            <a:blip r:embed="rId3" cstate="screen"/>
            <a:srcRect/>
            <a:stretch>
              <a:fillRect/>
            </a:stretch>
          </p:blipFill>
          <p:spPr>
            <a:xfrm>
              <a:off x="0" y="3485924"/>
              <a:ext cx="5984163" cy="3086794"/>
            </a:xfrm>
            <a:custGeom>
              <a:avLst/>
              <a:gdLst>
                <a:gd name="connsiteX0" fmla="*/ 0 w 5984163"/>
                <a:gd name="connsiteY0" fmla="*/ 0 h 3086794"/>
                <a:gd name="connsiteX1" fmla="*/ 5984163 w 5984163"/>
                <a:gd name="connsiteY1" fmla="*/ 0 h 3086794"/>
                <a:gd name="connsiteX2" fmla="*/ 5984163 w 5984163"/>
                <a:gd name="connsiteY2" fmla="*/ 3086794 h 3086794"/>
                <a:gd name="connsiteX3" fmla="*/ 5892799 w 5984163"/>
                <a:gd name="connsiteY3" fmla="*/ 3086794 h 3086794"/>
                <a:gd name="connsiteX4" fmla="*/ 5892799 w 5984163"/>
                <a:gd name="connsiteY4" fmla="*/ 2845859 h 3086794"/>
                <a:gd name="connsiteX5" fmla="*/ 0 w 5984163"/>
                <a:gd name="connsiteY5" fmla="*/ 2687760 h 308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4163" h="3086794">
                  <a:moveTo>
                    <a:pt x="0" y="0"/>
                  </a:moveTo>
                  <a:lnTo>
                    <a:pt x="5984163" y="0"/>
                  </a:lnTo>
                  <a:lnTo>
                    <a:pt x="5984163" y="3086794"/>
                  </a:lnTo>
                  <a:lnTo>
                    <a:pt x="5892799" y="3086794"/>
                  </a:lnTo>
                  <a:lnTo>
                    <a:pt x="5892799" y="2845859"/>
                  </a:lnTo>
                  <a:lnTo>
                    <a:pt x="0" y="2687760"/>
                  </a:lnTo>
                  <a:close/>
                </a:path>
              </a:pathLst>
            </a:custGeom>
          </p:spPr>
        </p:pic>
      </p:grpSp>
      <p:pic>
        <p:nvPicPr>
          <p:cNvPr id="21" name="图片 20"/>
          <p:cNvPicPr>
            <a:picLocks noChangeAspect="1"/>
          </p:cNvPicPr>
          <p:nvPr/>
        </p:nvPicPr>
        <p:blipFill>
          <a:blip r:embed="rId4"/>
          <a:stretch>
            <a:fillRect/>
          </a:stretch>
        </p:blipFill>
        <p:spPr>
          <a:xfrm>
            <a:off x="5421192" y="1494664"/>
            <a:ext cx="838200" cy="1228725"/>
          </a:xfrm>
          <a:prstGeom prst="rect">
            <a:avLst/>
          </a:prstGeom>
        </p:spPr>
      </p:pic>
      <p:grpSp>
        <p:nvGrpSpPr>
          <p:cNvPr id="17" name="组合 16"/>
          <p:cNvGrpSpPr/>
          <p:nvPr/>
        </p:nvGrpSpPr>
        <p:grpSpPr>
          <a:xfrm>
            <a:off x="446886" y="202627"/>
            <a:ext cx="6750757" cy="1090737"/>
            <a:chOff x="446886" y="202627"/>
            <a:chExt cx="6750757" cy="1090737"/>
          </a:xfrm>
        </p:grpSpPr>
        <p:sp>
          <p:nvSpPr>
            <p:cNvPr id="18" name="矩形: 圆角 17"/>
            <p:cNvSpPr/>
            <p:nvPr/>
          </p:nvSpPr>
          <p:spPr>
            <a:xfrm>
              <a:off x="446886" y="391267"/>
              <a:ext cx="6750757" cy="713455"/>
            </a:xfrm>
            <a:prstGeom prst="roundRect">
              <a:avLst/>
            </a:prstGeom>
            <a:solidFill>
              <a:srgbClr val="E70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3200" b="1" spc="300" dirty="0">
                <a:solidFill>
                  <a:schemeClr val="bg1"/>
                </a:solidFill>
                <a:cs typeface="+mn-ea"/>
                <a:sym typeface="+mn-lt"/>
              </a:endParaRPr>
            </a:p>
          </p:txBody>
        </p:sp>
        <p:pic>
          <p:nvPicPr>
            <p:cNvPr id="20" name="图片 19"/>
            <p:cNvPicPr>
              <a:picLocks noChangeAspect="1"/>
            </p:cNvPicPr>
            <p:nvPr/>
          </p:nvPicPr>
          <p:blipFill>
            <a:blip r:embed="rId5" cstate="screen"/>
            <a:stretch>
              <a:fillRect/>
            </a:stretch>
          </p:blipFill>
          <p:spPr>
            <a:xfrm>
              <a:off x="525472" y="202627"/>
              <a:ext cx="1090737" cy="1090737"/>
            </a:xfrm>
            <a:prstGeom prst="rect">
              <a:avLst/>
            </a:prstGeom>
          </p:spPr>
        </p:pic>
        <p:sp>
          <p:nvSpPr>
            <p:cNvPr id="22" name="文本框 21"/>
            <p:cNvSpPr txBox="1"/>
            <p:nvPr/>
          </p:nvSpPr>
          <p:spPr>
            <a:xfrm>
              <a:off x="1722107" y="430891"/>
              <a:ext cx="3332493" cy="646331"/>
            </a:xfrm>
            <a:prstGeom prst="rect">
              <a:avLst/>
            </a:prstGeom>
            <a:noFill/>
          </p:spPr>
          <p:txBody>
            <a:bodyPr wrap="square" rtlCol="0">
              <a:spAutoFit/>
            </a:bodyPr>
            <a:lstStyle/>
            <a:p>
              <a:pPr algn="dist"/>
              <a:r>
                <a:rPr lang="zh-CN" altLang="en-US" sz="3600" b="1" spc="300" dirty="0">
                  <a:solidFill>
                    <a:schemeClr val="bg1"/>
                  </a:solidFill>
                  <a:cs typeface="+mn-ea"/>
                  <a:sym typeface="+mn-lt"/>
                </a:rPr>
                <a:t>沧桑巨变</a:t>
              </a:r>
              <a:r>
                <a:rPr lang="en-US" altLang="zh-CN" sz="3600" b="1" spc="300" dirty="0">
                  <a:solidFill>
                    <a:schemeClr val="bg1"/>
                  </a:solidFill>
                  <a:cs typeface="+mn-ea"/>
                  <a:sym typeface="+mn-lt"/>
                </a:rPr>
                <a:t>70</a:t>
              </a:r>
              <a:r>
                <a:rPr lang="zh-CN" altLang="en-US" sz="3600" b="1" spc="300" dirty="0">
                  <a:solidFill>
                    <a:schemeClr val="bg1"/>
                  </a:solidFill>
                  <a:cs typeface="+mn-ea"/>
                  <a:sym typeface="+mn-lt"/>
                </a:rPr>
                <a:t>年</a:t>
              </a:r>
              <a:endParaRPr lang="zh-CN" altLang="en-US" sz="3600" b="1"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9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1000"/>
                                        <p:tgtEl>
                                          <p:spTgt spid="9"/>
                                        </p:tgtEl>
                                      </p:cBhvr>
                                    </p:animEffect>
                                  </p:childTnLst>
                                </p:cTn>
                              </p:par>
                            </p:childTnLst>
                          </p:cTn>
                        </p:par>
                        <p:par>
                          <p:cTn id="13" fill="hold">
                            <p:stCondLst>
                              <p:cond delay="2000"/>
                            </p:stCondLst>
                            <p:childTnLst>
                              <p:par>
                                <p:cTn id="14" presetID="2" presetClass="entr" presetSubtype="2"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childTnLst>
                          </p:cTn>
                        </p:par>
                        <p:par>
                          <p:cTn id="23" fill="hold">
                            <p:stCondLst>
                              <p:cond delay="3000"/>
                            </p:stCondLst>
                            <p:childTnLst>
                              <p:par>
                                <p:cTn id="24" presetID="21"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1000"/>
                                        <p:tgtEl>
                                          <p:spTgt spid="6"/>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5085" y="-27811"/>
            <a:ext cx="13070840" cy="6875016"/>
            <a:chOff x="-45085" y="-27811"/>
            <a:chExt cx="13070840" cy="6875016"/>
          </a:xfrm>
        </p:grpSpPr>
        <p:pic>
          <p:nvPicPr>
            <p:cNvPr id="27" name="图片 26"/>
            <p:cNvPicPr>
              <a:picLocks noChangeAspect="1"/>
            </p:cNvPicPr>
            <p:nvPr/>
          </p:nvPicPr>
          <p:blipFill>
            <a:blip r:embed="rId1"/>
            <a:stretch>
              <a:fillRect/>
            </a:stretch>
          </p:blipFill>
          <p:spPr>
            <a:xfrm>
              <a:off x="-45085" y="5922010"/>
              <a:ext cx="13070840" cy="925195"/>
            </a:xfrm>
            <a:prstGeom prst="rect">
              <a:avLst/>
            </a:prstGeom>
          </p:spPr>
        </p:pic>
        <p:pic>
          <p:nvPicPr>
            <p:cNvPr id="30" name="图片 29"/>
            <p:cNvPicPr>
              <a:picLocks noChangeAspect="1"/>
            </p:cNvPicPr>
            <p:nvPr/>
          </p:nvPicPr>
          <p:blipFill>
            <a:blip r:embed="rId2" cstate="screen"/>
            <a:stretch>
              <a:fillRect/>
            </a:stretch>
          </p:blipFill>
          <p:spPr>
            <a:xfrm>
              <a:off x="-45085" y="-27811"/>
              <a:ext cx="6196023" cy="1873217"/>
            </a:xfrm>
            <a:prstGeom prst="rect">
              <a:avLst/>
            </a:prstGeom>
          </p:spPr>
        </p:pic>
      </p:grpSp>
      <p:pic>
        <p:nvPicPr>
          <p:cNvPr id="20" name="图片 19"/>
          <p:cNvPicPr>
            <a:picLocks noChangeAspect="1"/>
          </p:cNvPicPr>
          <p:nvPr/>
        </p:nvPicPr>
        <p:blipFill>
          <a:blip r:embed="rId3" cstate="screen"/>
          <a:stretch>
            <a:fillRect/>
          </a:stretch>
        </p:blipFill>
        <p:spPr>
          <a:xfrm>
            <a:off x="2900785" y="1598140"/>
            <a:ext cx="1354656" cy="474021"/>
          </a:xfrm>
          <a:prstGeom prst="rect">
            <a:avLst/>
          </a:prstGeom>
        </p:spPr>
      </p:pic>
      <p:pic>
        <p:nvPicPr>
          <p:cNvPr id="28" name="图片 27"/>
          <p:cNvPicPr>
            <a:picLocks noChangeAspect="1"/>
          </p:cNvPicPr>
          <p:nvPr/>
        </p:nvPicPr>
        <p:blipFill>
          <a:blip r:embed="rId4" cstate="screen"/>
          <a:stretch>
            <a:fillRect/>
          </a:stretch>
        </p:blipFill>
        <p:spPr>
          <a:xfrm>
            <a:off x="9291215" y="782804"/>
            <a:ext cx="2309759" cy="1258938"/>
          </a:xfrm>
          <a:prstGeom prst="rect">
            <a:avLst/>
          </a:prstGeom>
        </p:spPr>
      </p:pic>
      <p:grpSp>
        <p:nvGrpSpPr>
          <p:cNvPr id="55" name="组合 54"/>
          <p:cNvGrpSpPr/>
          <p:nvPr/>
        </p:nvGrpSpPr>
        <p:grpSpPr>
          <a:xfrm>
            <a:off x="5123084" y="4096431"/>
            <a:ext cx="1945832" cy="302884"/>
            <a:chOff x="5120943" y="4427470"/>
            <a:chExt cx="1945832" cy="302884"/>
          </a:xfrm>
        </p:grpSpPr>
        <p:pic>
          <p:nvPicPr>
            <p:cNvPr id="35" name="图片 34"/>
            <p:cNvPicPr>
              <a:picLocks noChangeAspect="1"/>
            </p:cNvPicPr>
            <p:nvPr/>
          </p:nvPicPr>
          <p:blipFill>
            <a:blip r:embed="rId5" cstate="screen"/>
            <a:stretch>
              <a:fillRect/>
            </a:stretch>
          </p:blipFill>
          <p:spPr>
            <a:xfrm>
              <a:off x="5929312" y="4427470"/>
              <a:ext cx="333376" cy="302884"/>
            </a:xfrm>
            <a:prstGeom prst="rect">
              <a:avLst/>
            </a:prstGeom>
          </p:spPr>
        </p:pic>
        <p:pic>
          <p:nvPicPr>
            <p:cNvPr id="38" name="图片 37"/>
            <p:cNvPicPr>
              <a:picLocks noChangeAspect="1"/>
            </p:cNvPicPr>
            <p:nvPr/>
          </p:nvPicPr>
          <p:blipFill>
            <a:blip r:embed="rId6" cstate="screen"/>
            <a:stretch>
              <a:fillRect/>
            </a:stretch>
          </p:blipFill>
          <p:spPr>
            <a:xfrm>
              <a:off x="5700740" y="4512469"/>
              <a:ext cx="146264" cy="132886"/>
            </a:xfrm>
            <a:prstGeom prst="rect">
              <a:avLst/>
            </a:prstGeom>
          </p:spPr>
        </p:pic>
        <p:pic>
          <p:nvPicPr>
            <p:cNvPr id="39" name="图片 38"/>
            <p:cNvPicPr>
              <a:picLocks noChangeAspect="1"/>
            </p:cNvPicPr>
            <p:nvPr/>
          </p:nvPicPr>
          <p:blipFill>
            <a:blip r:embed="rId6" cstate="screen"/>
            <a:stretch>
              <a:fillRect/>
            </a:stretch>
          </p:blipFill>
          <p:spPr>
            <a:xfrm>
              <a:off x="5415124" y="4512469"/>
              <a:ext cx="146264" cy="132886"/>
            </a:xfrm>
            <a:prstGeom prst="rect">
              <a:avLst/>
            </a:prstGeom>
          </p:spPr>
        </p:pic>
        <p:pic>
          <p:nvPicPr>
            <p:cNvPr id="40" name="图片 39"/>
            <p:cNvPicPr>
              <a:picLocks noChangeAspect="1"/>
            </p:cNvPicPr>
            <p:nvPr/>
          </p:nvPicPr>
          <p:blipFill>
            <a:blip r:embed="rId6" cstate="screen"/>
            <a:stretch>
              <a:fillRect/>
            </a:stretch>
          </p:blipFill>
          <p:spPr>
            <a:xfrm>
              <a:off x="5410841" y="4512469"/>
              <a:ext cx="146264" cy="132886"/>
            </a:xfrm>
            <a:prstGeom prst="rect">
              <a:avLst/>
            </a:prstGeom>
          </p:spPr>
        </p:pic>
        <p:pic>
          <p:nvPicPr>
            <p:cNvPr id="41" name="图片 40"/>
            <p:cNvPicPr>
              <a:picLocks noChangeAspect="1"/>
            </p:cNvPicPr>
            <p:nvPr/>
          </p:nvPicPr>
          <p:blipFill>
            <a:blip r:embed="rId6" cstate="screen"/>
            <a:stretch>
              <a:fillRect/>
            </a:stretch>
          </p:blipFill>
          <p:spPr>
            <a:xfrm>
              <a:off x="5120943" y="4512469"/>
              <a:ext cx="146264" cy="132886"/>
            </a:xfrm>
            <a:prstGeom prst="rect">
              <a:avLst/>
            </a:prstGeom>
          </p:spPr>
        </p:pic>
        <p:pic>
          <p:nvPicPr>
            <p:cNvPr id="42" name="图片 41"/>
            <p:cNvPicPr>
              <a:picLocks noChangeAspect="1"/>
            </p:cNvPicPr>
            <p:nvPr/>
          </p:nvPicPr>
          <p:blipFill>
            <a:blip r:embed="rId6" cstate="screen"/>
            <a:stretch>
              <a:fillRect/>
            </a:stretch>
          </p:blipFill>
          <p:spPr>
            <a:xfrm>
              <a:off x="6920511" y="4512469"/>
              <a:ext cx="146264" cy="132886"/>
            </a:xfrm>
            <a:prstGeom prst="rect">
              <a:avLst/>
            </a:prstGeom>
          </p:spPr>
        </p:pic>
        <p:pic>
          <p:nvPicPr>
            <p:cNvPr id="43" name="图片 42"/>
            <p:cNvPicPr>
              <a:picLocks noChangeAspect="1"/>
            </p:cNvPicPr>
            <p:nvPr/>
          </p:nvPicPr>
          <p:blipFill>
            <a:blip r:embed="rId6" cstate="screen"/>
            <a:stretch>
              <a:fillRect/>
            </a:stretch>
          </p:blipFill>
          <p:spPr>
            <a:xfrm>
              <a:off x="6630612" y="4512469"/>
              <a:ext cx="146264" cy="132886"/>
            </a:xfrm>
            <a:prstGeom prst="rect">
              <a:avLst/>
            </a:prstGeom>
          </p:spPr>
        </p:pic>
        <p:pic>
          <p:nvPicPr>
            <p:cNvPr id="44" name="图片 43"/>
            <p:cNvPicPr>
              <a:picLocks noChangeAspect="1"/>
            </p:cNvPicPr>
            <p:nvPr/>
          </p:nvPicPr>
          <p:blipFill>
            <a:blip r:embed="rId6" cstate="screen"/>
            <a:stretch>
              <a:fillRect/>
            </a:stretch>
          </p:blipFill>
          <p:spPr>
            <a:xfrm>
              <a:off x="6340714" y="4512469"/>
              <a:ext cx="146264" cy="132886"/>
            </a:xfrm>
            <a:prstGeom prst="rect">
              <a:avLst/>
            </a:prstGeom>
          </p:spPr>
        </p:pic>
      </p:grpSp>
      <p:sp>
        <p:nvSpPr>
          <p:cNvPr id="2" name="矩形 1"/>
          <p:cNvSpPr/>
          <p:nvPr/>
        </p:nvSpPr>
        <p:spPr>
          <a:xfrm>
            <a:off x="2042648" y="2735926"/>
            <a:ext cx="8106707" cy="1200329"/>
          </a:xfrm>
          <a:prstGeom prst="rect">
            <a:avLst/>
          </a:prstGeom>
        </p:spPr>
        <p:txBody>
          <a:bodyPr wrap="none">
            <a:spAutoFit/>
          </a:bodyPr>
          <a:lstStyle/>
          <a:p>
            <a:pPr algn="ctr"/>
            <a:r>
              <a:rPr lang="en-US" altLang="zh-CN" sz="7200" b="1" spc="300" dirty="0">
                <a:solidFill>
                  <a:srgbClr val="D6000A"/>
                </a:solidFill>
                <a:cs typeface="+mn-ea"/>
                <a:sym typeface="+mn-lt"/>
              </a:rPr>
              <a:t>70</a:t>
            </a:r>
            <a:r>
              <a:rPr lang="zh-CN" altLang="en-US" sz="7200" b="1" spc="300" dirty="0">
                <a:solidFill>
                  <a:srgbClr val="D6000A"/>
                </a:solidFill>
                <a:cs typeface="+mn-ea"/>
                <a:sym typeface="+mn-lt"/>
              </a:rPr>
              <a:t>年来的光辉历程</a:t>
            </a:r>
            <a:endParaRPr lang="zh-CN" altLang="en-US" sz="7200" dirty="0">
              <a:solidFill>
                <a:srgbClr val="D6000A"/>
              </a:solidFill>
              <a:cs typeface="+mn-ea"/>
              <a:sym typeface="+mn-lt"/>
            </a:endParaRPr>
          </a:p>
        </p:txBody>
      </p:sp>
      <p:sp>
        <p:nvSpPr>
          <p:cNvPr id="32" name="矩形: 圆角 31"/>
          <p:cNvSpPr/>
          <p:nvPr/>
        </p:nvSpPr>
        <p:spPr>
          <a:xfrm>
            <a:off x="4816118" y="1568059"/>
            <a:ext cx="2559764" cy="903387"/>
          </a:xfrm>
          <a:prstGeom prst="roundRect">
            <a:avLst>
              <a:gd name="adj" fmla="val 26432"/>
            </a:avLst>
          </a:prstGeom>
          <a:solidFill>
            <a:srgbClr val="D6000A"/>
          </a:solidFill>
        </p:spPr>
        <p:txBody>
          <a:bodyPr wrap="none">
            <a:spAutoFit/>
          </a:bodyPr>
          <a:lstStyle/>
          <a:p>
            <a:pPr algn="ctr"/>
            <a:r>
              <a:rPr lang="zh-CN" altLang="en-US" sz="4400" dirty="0">
                <a:solidFill>
                  <a:schemeClr val="bg1"/>
                </a:solidFill>
                <a:cs typeface="+mn-ea"/>
                <a:sym typeface="+mn-lt"/>
              </a:rPr>
              <a:t>第二部分</a:t>
            </a:r>
            <a:endParaRPr lang="zh-CN" altLang="en-US" sz="4400" dirty="0">
              <a:solidFill>
                <a:schemeClr val="bg1"/>
              </a:solidFill>
              <a:cs typeface="+mn-ea"/>
              <a:sym typeface="+mn-lt"/>
            </a:endParaRPr>
          </a:p>
        </p:txBody>
      </p:sp>
      <p:sp>
        <p:nvSpPr>
          <p:cNvPr id="33" name="文本框 32"/>
          <p:cNvSpPr txBox="1"/>
          <p:nvPr/>
        </p:nvSpPr>
        <p:spPr>
          <a:xfrm>
            <a:off x="3532909" y="4423626"/>
            <a:ext cx="5126182" cy="369332"/>
          </a:xfrm>
          <a:prstGeom prst="rect">
            <a:avLst/>
          </a:prstGeom>
          <a:noFill/>
        </p:spPr>
        <p:txBody>
          <a:bodyPr wrap="square" rtlCol="0">
            <a:spAutoFit/>
          </a:bodyPr>
          <a:lstStyle/>
          <a:p>
            <a:pPr algn="ctr"/>
            <a:r>
              <a:rPr lang="zh-CN" altLang="en-US" b="1" dirty="0">
                <a:solidFill>
                  <a:schemeClr val="tx1">
                    <a:lumMod val="85000"/>
                    <a:lumOff val="15000"/>
                  </a:schemeClr>
                </a:solidFill>
                <a:cs typeface="+mn-ea"/>
                <a:sym typeface="+mn-lt"/>
              </a:rPr>
              <a:t>热烈庆祝中华人民共和国成立</a:t>
            </a:r>
            <a:r>
              <a:rPr lang="en-US" altLang="zh-CN" b="1" dirty="0">
                <a:solidFill>
                  <a:schemeClr val="tx1">
                    <a:lumMod val="85000"/>
                    <a:lumOff val="15000"/>
                  </a:schemeClr>
                </a:solidFill>
                <a:cs typeface="+mn-ea"/>
                <a:sym typeface="+mn-lt"/>
              </a:rPr>
              <a:t>70</a:t>
            </a:r>
            <a:r>
              <a:rPr lang="zh-CN" altLang="en-US" b="1" dirty="0">
                <a:solidFill>
                  <a:schemeClr val="tx1">
                    <a:lumMod val="85000"/>
                    <a:lumOff val="15000"/>
                  </a:schemeClr>
                </a:solidFill>
                <a:cs typeface="+mn-ea"/>
                <a:sym typeface="+mn-lt"/>
              </a:rPr>
              <a:t>周年</a:t>
            </a:r>
            <a:endParaRPr lang="zh-CN" altLang="en-US" b="1" dirty="0">
              <a:solidFill>
                <a:schemeClr val="tx1">
                  <a:lumMod val="85000"/>
                  <a:lumOff val="15000"/>
                </a:schemeClr>
              </a:solidFill>
              <a:cs typeface="+mn-ea"/>
              <a:sym typeface="+mn-lt"/>
            </a:endParaRPr>
          </a:p>
        </p:txBody>
      </p:sp>
      <p:pic>
        <p:nvPicPr>
          <p:cNvPr id="21" name="图片 20"/>
          <p:cNvPicPr>
            <a:picLocks noChangeAspect="1"/>
          </p:cNvPicPr>
          <p:nvPr/>
        </p:nvPicPr>
        <p:blipFill>
          <a:blip r:embed="rId7" cstate="screen"/>
          <a:stretch>
            <a:fillRect/>
          </a:stretch>
        </p:blipFill>
        <p:spPr>
          <a:xfrm>
            <a:off x="9772831" y="4032606"/>
            <a:ext cx="2419169" cy="28253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strVal val="4/3*#ppt_w"/>
                                          </p:val>
                                        </p:tav>
                                        <p:tav tm="100000">
                                          <p:val>
                                            <p:strVal val="#ppt_w"/>
                                          </p:val>
                                        </p:tav>
                                      </p:tavLst>
                                    </p:anim>
                                    <p:anim calcmode="lin" valueType="num">
                                      <p:cBhvr>
                                        <p:cTn id="8" dur="500" fill="hold"/>
                                        <p:tgtEl>
                                          <p:spTgt spid="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399"/>
                            </p:stCondLst>
                            <p:childTnLst>
                              <p:par>
                                <p:cTn id="14" presetID="26" presetClass="emph" presetSubtype="0" fill="hold" grpId="1" nodeType="afterEffect">
                                  <p:stCondLst>
                                    <p:cond delay="0"/>
                                  </p:stCondLst>
                                  <p:iterate type="lt">
                                    <p:tmPct val="10000"/>
                                  </p:iterate>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2299"/>
                            </p:stCondLst>
                            <p:childTnLst>
                              <p:par>
                                <p:cTn id="18" presetID="16" presetClass="entr" presetSubtype="21"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barn(inVertical)">
                                      <p:cBhvr>
                                        <p:cTn id="20" dur="500"/>
                                        <p:tgtEl>
                                          <p:spTgt spid="55"/>
                                        </p:tgtEl>
                                      </p:cBhvr>
                                    </p:animEffect>
                                  </p:childTnLst>
                                </p:cTn>
                              </p:par>
                            </p:childTnLst>
                          </p:cTn>
                        </p:par>
                        <p:par>
                          <p:cTn id="21" fill="hold">
                            <p:stCondLst>
                              <p:cond delay="2799"/>
                            </p:stCondLst>
                            <p:childTnLst>
                              <p:par>
                                <p:cTn id="22" presetID="42"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250"/>
                                        <p:tgtEl>
                                          <p:spTgt spid="33"/>
                                        </p:tgtEl>
                                      </p:cBhvr>
                                    </p:animEffect>
                                    <p:anim calcmode="lin" valueType="num">
                                      <p:cBhvr>
                                        <p:cTn id="25" dur="250" fill="hold"/>
                                        <p:tgtEl>
                                          <p:spTgt spid="33"/>
                                        </p:tgtEl>
                                        <p:attrNameLst>
                                          <p:attrName>ppt_x</p:attrName>
                                        </p:attrNameLst>
                                      </p:cBhvr>
                                      <p:tavLst>
                                        <p:tav tm="0">
                                          <p:val>
                                            <p:strVal val="#ppt_x"/>
                                          </p:val>
                                        </p:tav>
                                        <p:tav tm="100000">
                                          <p:val>
                                            <p:strVal val="#ppt_x"/>
                                          </p:val>
                                        </p:tav>
                                      </p:tavLst>
                                    </p:anim>
                                    <p:anim calcmode="lin" valueType="num">
                                      <p:cBhvr>
                                        <p:cTn id="26" dur="25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3449"/>
                            </p:stCondLst>
                            <p:childTnLst>
                              <p:par>
                                <p:cTn id="28" presetID="53" presetClass="entr" presetSubtype="16"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2" grpId="0" animBg="1"/>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5085" y="-27811"/>
            <a:ext cx="13070840" cy="6875016"/>
            <a:chOff x="-45085" y="-27811"/>
            <a:chExt cx="13070840" cy="6875016"/>
          </a:xfrm>
        </p:grpSpPr>
        <p:pic>
          <p:nvPicPr>
            <p:cNvPr id="27" name="图片 26"/>
            <p:cNvPicPr>
              <a:picLocks noChangeAspect="1"/>
            </p:cNvPicPr>
            <p:nvPr/>
          </p:nvPicPr>
          <p:blipFill>
            <a:blip r:embed="rId1"/>
            <a:stretch>
              <a:fillRect/>
            </a:stretch>
          </p:blipFill>
          <p:spPr>
            <a:xfrm>
              <a:off x="-45085" y="5922010"/>
              <a:ext cx="13070840" cy="925195"/>
            </a:xfrm>
            <a:prstGeom prst="rect">
              <a:avLst/>
            </a:prstGeom>
          </p:spPr>
        </p:pic>
        <p:pic>
          <p:nvPicPr>
            <p:cNvPr id="30" name="图片 29"/>
            <p:cNvPicPr>
              <a:picLocks noChangeAspect="1"/>
            </p:cNvPicPr>
            <p:nvPr/>
          </p:nvPicPr>
          <p:blipFill>
            <a:blip r:embed="rId2" cstate="screen"/>
            <a:stretch>
              <a:fillRect/>
            </a:stretch>
          </p:blipFill>
          <p:spPr>
            <a:xfrm>
              <a:off x="-45085" y="-27811"/>
              <a:ext cx="6196023" cy="1873217"/>
            </a:xfrm>
            <a:prstGeom prst="rect">
              <a:avLst/>
            </a:prstGeom>
          </p:spPr>
        </p:pic>
      </p:grpSp>
      <p:pic>
        <p:nvPicPr>
          <p:cNvPr id="20" name="图片 19"/>
          <p:cNvPicPr>
            <a:picLocks noChangeAspect="1"/>
          </p:cNvPicPr>
          <p:nvPr/>
        </p:nvPicPr>
        <p:blipFill>
          <a:blip r:embed="rId3" cstate="screen"/>
          <a:stretch>
            <a:fillRect/>
          </a:stretch>
        </p:blipFill>
        <p:spPr>
          <a:xfrm>
            <a:off x="2900785" y="1598140"/>
            <a:ext cx="1354656" cy="474021"/>
          </a:xfrm>
          <a:prstGeom prst="rect">
            <a:avLst/>
          </a:prstGeom>
        </p:spPr>
      </p:pic>
      <p:pic>
        <p:nvPicPr>
          <p:cNvPr id="28" name="图片 27"/>
          <p:cNvPicPr>
            <a:picLocks noChangeAspect="1"/>
          </p:cNvPicPr>
          <p:nvPr/>
        </p:nvPicPr>
        <p:blipFill>
          <a:blip r:embed="rId4" cstate="screen"/>
          <a:stretch>
            <a:fillRect/>
          </a:stretch>
        </p:blipFill>
        <p:spPr>
          <a:xfrm>
            <a:off x="9291215" y="782804"/>
            <a:ext cx="2309759" cy="1258938"/>
          </a:xfrm>
          <a:prstGeom prst="rect">
            <a:avLst/>
          </a:prstGeom>
        </p:spPr>
      </p:pic>
      <p:grpSp>
        <p:nvGrpSpPr>
          <p:cNvPr id="55" name="组合 54"/>
          <p:cNvGrpSpPr/>
          <p:nvPr/>
        </p:nvGrpSpPr>
        <p:grpSpPr>
          <a:xfrm>
            <a:off x="5123084" y="4096431"/>
            <a:ext cx="1945832" cy="302884"/>
            <a:chOff x="5120943" y="4427470"/>
            <a:chExt cx="1945832" cy="302884"/>
          </a:xfrm>
        </p:grpSpPr>
        <p:pic>
          <p:nvPicPr>
            <p:cNvPr id="35" name="图片 34"/>
            <p:cNvPicPr>
              <a:picLocks noChangeAspect="1"/>
            </p:cNvPicPr>
            <p:nvPr/>
          </p:nvPicPr>
          <p:blipFill>
            <a:blip r:embed="rId5" cstate="screen"/>
            <a:stretch>
              <a:fillRect/>
            </a:stretch>
          </p:blipFill>
          <p:spPr>
            <a:xfrm>
              <a:off x="5929312" y="4427470"/>
              <a:ext cx="333376" cy="302884"/>
            </a:xfrm>
            <a:prstGeom prst="rect">
              <a:avLst/>
            </a:prstGeom>
          </p:spPr>
        </p:pic>
        <p:pic>
          <p:nvPicPr>
            <p:cNvPr id="38" name="图片 37"/>
            <p:cNvPicPr>
              <a:picLocks noChangeAspect="1"/>
            </p:cNvPicPr>
            <p:nvPr/>
          </p:nvPicPr>
          <p:blipFill>
            <a:blip r:embed="rId6" cstate="screen"/>
            <a:stretch>
              <a:fillRect/>
            </a:stretch>
          </p:blipFill>
          <p:spPr>
            <a:xfrm>
              <a:off x="5700740" y="4512469"/>
              <a:ext cx="146264" cy="132886"/>
            </a:xfrm>
            <a:prstGeom prst="rect">
              <a:avLst/>
            </a:prstGeom>
          </p:spPr>
        </p:pic>
        <p:pic>
          <p:nvPicPr>
            <p:cNvPr id="39" name="图片 38"/>
            <p:cNvPicPr>
              <a:picLocks noChangeAspect="1"/>
            </p:cNvPicPr>
            <p:nvPr/>
          </p:nvPicPr>
          <p:blipFill>
            <a:blip r:embed="rId6" cstate="screen"/>
            <a:stretch>
              <a:fillRect/>
            </a:stretch>
          </p:blipFill>
          <p:spPr>
            <a:xfrm>
              <a:off x="5415124" y="4512469"/>
              <a:ext cx="146264" cy="132886"/>
            </a:xfrm>
            <a:prstGeom prst="rect">
              <a:avLst/>
            </a:prstGeom>
          </p:spPr>
        </p:pic>
        <p:pic>
          <p:nvPicPr>
            <p:cNvPr id="40" name="图片 39"/>
            <p:cNvPicPr>
              <a:picLocks noChangeAspect="1"/>
            </p:cNvPicPr>
            <p:nvPr/>
          </p:nvPicPr>
          <p:blipFill>
            <a:blip r:embed="rId6" cstate="screen"/>
            <a:stretch>
              <a:fillRect/>
            </a:stretch>
          </p:blipFill>
          <p:spPr>
            <a:xfrm>
              <a:off x="5410841" y="4512469"/>
              <a:ext cx="146264" cy="132886"/>
            </a:xfrm>
            <a:prstGeom prst="rect">
              <a:avLst/>
            </a:prstGeom>
          </p:spPr>
        </p:pic>
        <p:pic>
          <p:nvPicPr>
            <p:cNvPr id="41" name="图片 40"/>
            <p:cNvPicPr>
              <a:picLocks noChangeAspect="1"/>
            </p:cNvPicPr>
            <p:nvPr/>
          </p:nvPicPr>
          <p:blipFill>
            <a:blip r:embed="rId6" cstate="screen"/>
            <a:stretch>
              <a:fillRect/>
            </a:stretch>
          </p:blipFill>
          <p:spPr>
            <a:xfrm>
              <a:off x="5120943" y="4512469"/>
              <a:ext cx="146264" cy="132886"/>
            </a:xfrm>
            <a:prstGeom prst="rect">
              <a:avLst/>
            </a:prstGeom>
          </p:spPr>
        </p:pic>
        <p:pic>
          <p:nvPicPr>
            <p:cNvPr id="42" name="图片 41"/>
            <p:cNvPicPr>
              <a:picLocks noChangeAspect="1"/>
            </p:cNvPicPr>
            <p:nvPr/>
          </p:nvPicPr>
          <p:blipFill>
            <a:blip r:embed="rId6" cstate="screen"/>
            <a:stretch>
              <a:fillRect/>
            </a:stretch>
          </p:blipFill>
          <p:spPr>
            <a:xfrm>
              <a:off x="6920511" y="4512469"/>
              <a:ext cx="146264" cy="132886"/>
            </a:xfrm>
            <a:prstGeom prst="rect">
              <a:avLst/>
            </a:prstGeom>
          </p:spPr>
        </p:pic>
        <p:pic>
          <p:nvPicPr>
            <p:cNvPr id="43" name="图片 42"/>
            <p:cNvPicPr>
              <a:picLocks noChangeAspect="1"/>
            </p:cNvPicPr>
            <p:nvPr/>
          </p:nvPicPr>
          <p:blipFill>
            <a:blip r:embed="rId6" cstate="screen"/>
            <a:stretch>
              <a:fillRect/>
            </a:stretch>
          </p:blipFill>
          <p:spPr>
            <a:xfrm>
              <a:off x="6630612" y="4512469"/>
              <a:ext cx="146264" cy="132886"/>
            </a:xfrm>
            <a:prstGeom prst="rect">
              <a:avLst/>
            </a:prstGeom>
          </p:spPr>
        </p:pic>
        <p:pic>
          <p:nvPicPr>
            <p:cNvPr id="44" name="图片 43"/>
            <p:cNvPicPr>
              <a:picLocks noChangeAspect="1"/>
            </p:cNvPicPr>
            <p:nvPr/>
          </p:nvPicPr>
          <p:blipFill>
            <a:blip r:embed="rId6" cstate="screen"/>
            <a:stretch>
              <a:fillRect/>
            </a:stretch>
          </p:blipFill>
          <p:spPr>
            <a:xfrm>
              <a:off x="6340714" y="4512469"/>
              <a:ext cx="146264" cy="132886"/>
            </a:xfrm>
            <a:prstGeom prst="rect">
              <a:avLst/>
            </a:prstGeom>
          </p:spPr>
        </p:pic>
      </p:grpSp>
      <p:sp>
        <p:nvSpPr>
          <p:cNvPr id="2" name="矩形 1"/>
          <p:cNvSpPr/>
          <p:nvPr/>
        </p:nvSpPr>
        <p:spPr>
          <a:xfrm>
            <a:off x="2042648" y="2735926"/>
            <a:ext cx="8106707" cy="1200329"/>
          </a:xfrm>
          <a:prstGeom prst="rect">
            <a:avLst/>
          </a:prstGeom>
        </p:spPr>
        <p:txBody>
          <a:bodyPr wrap="none">
            <a:spAutoFit/>
          </a:bodyPr>
          <a:lstStyle/>
          <a:p>
            <a:pPr algn="ctr"/>
            <a:r>
              <a:rPr lang="en-US" altLang="zh-CN" sz="7200" b="1" spc="300" dirty="0">
                <a:solidFill>
                  <a:srgbClr val="D6000A"/>
                </a:solidFill>
                <a:cs typeface="+mn-ea"/>
                <a:sym typeface="+mn-lt"/>
              </a:rPr>
              <a:t>70</a:t>
            </a:r>
            <a:r>
              <a:rPr lang="zh-CN" altLang="en-US" sz="7200" b="1" spc="300" dirty="0">
                <a:solidFill>
                  <a:srgbClr val="D6000A"/>
                </a:solidFill>
                <a:cs typeface="+mn-ea"/>
                <a:sym typeface="+mn-lt"/>
              </a:rPr>
              <a:t>年来的光辉历程</a:t>
            </a:r>
            <a:endParaRPr lang="zh-CN" altLang="en-US" sz="7200" dirty="0">
              <a:solidFill>
                <a:srgbClr val="D6000A"/>
              </a:solidFill>
              <a:cs typeface="+mn-ea"/>
              <a:sym typeface="+mn-lt"/>
            </a:endParaRPr>
          </a:p>
        </p:txBody>
      </p:sp>
      <p:sp>
        <p:nvSpPr>
          <p:cNvPr id="32" name="矩形: 圆角 31"/>
          <p:cNvSpPr/>
          <p:nvPr/>
        </p:nvSpPr>
        <p:spPr>
          <a:xfrm>
            <a:off x="4816118" y="1568059"/>
            <a:ext cx="2559764" cy="903387"/>
          </a:xfrm>
          <a:prstGeom prst="roundRect">
            <a:avLst>
              <a:gd name="adj" fmla="val 26432"/>
            </a:avLst>
          </a:prstGeom>
          <a:solidFill>
            <a:srgbClr val="D6000A"/>
          </a:solidFill>
        </p:spPr>
        <p:txBody>
          <a:bodyPr wrap="none">
            <a:spAutoFit/>
          </a:bodyPr>
          <a:lstStyle/>
          <a:p>
            <a:pPr algn="ctr"/>
            <a:r>
              <a:rPr lang="zh-CN" altLang="en-US" sz="4400" dirty="0">
                <a:solidFill>
                  <a:schemeClr val="bg1"/>
                </a:solidFill>
                <a:cs typeface="+mn-ea"/>
                <a:sym typeface="+mn-lt"/>
              </a:rPr>
              <a:t>第二部分</a:t>
            </a:r>
            <a:endParaRPr lang="zh-CN" altLang="en-US" sz="4400" dirty="0">
              <a:solidFill>
                <a:schemeClr val="bg1"/>
              </a:solidFill>
              <a:cs typeface="+mn-ea"/>
              <a:sym typeface="+mn-lt"/>
            </a:endParaRPr>
          </a:p>
        </p:txBody>
      </p:sp>
      <p:sp>
        <p:nvSpPr>
          <p:cNvPr id="33" name="文本框 32"/>
          <p:cNvSpPr txBox="1"/>
          <p:nvPr/>
        </p:nvSpPr>
        <p:spPr>
          <a:xfrm>
            <a:off x="3532909" y="4423626"/>
            <a:ext cx="5126182" cy="369332"/>
          </a:xfrm>
          <a:prstGeom prst="rect">
            <a:avLst/>
          </a:prstGeom>
          <a:noFill/>
        </p:spPr>
        <p:txBody>
          <a:bodyPr wrap="square" rtlCol="0">
            <a:spAutoFit/>
          </a:bodyPr>
          <a:lstStyle/>
          <a:p>
            <a:pPr algn="ctr"/>
            <a:r>
              <a:rPr lang="zh-CN" altLang="en-US" b="1" dirty="0">
                <a:solidFill>
                  <a:schemeClr val="tx1">
                    <a:lumMod val="85000"/>
                    <a:lumOff val="15000"/>
                  </a:schemeClr>
                </a:solidFill>
                <a:cs typeface="+mn-ea"/>
                <a:sym typeface="+mn-lt"/>
              </a:rPr>
              <a:t>热烈庆祝中华人民共和国成立</a:t>
            </a:r>
            <a:r>
              <a:rPr lang="en-US" altLang="zh-CN" b="1" dirty="0">
                <a:solidFill>
                  <a:schemeClr val="tx1">
                    <a:lumMod val="85000"/>
                    <a:lumOff val="15000"/>
                  </a:schemeClr>
                </a:solidFill>
                <a:cs typeface="+mn-ea"/>
                <a:sym typeface="+mn-lt"/>
              </a:rPr>
              <a:t>70</a:t>
            </a:r>
            <a:r>
              <a:rPr lang="zh-CN" altLang="en-US" b="1" dirty="0">
                <a:solidFill>
                  <a:schemeClr val="tx1">
                    <a:lumMod val="85000"/>
                    <a:lumOff val="15000"/>
                  </a:schemeClr>
                </a:solidFill>
                <a:cs typeface="+mn-ea"/>
                <a:sym typeface="+mn-lt"/>
              </a:rPr>
              <a:t>周年</a:t>
            </a:r>
            <a:endParaRPr lang="zh-CN" altLang="en-US" b="1" dirty="0">
              <a:solidFill>
                <a:schemeClr val="tx1">
                  <a:lumMod val="85000"/>
                  <a:lumOff val="15000"/>
                </a:schemeClr>
              </a:solidFill>
              <a:cs typeface="+mn-ea"/>
              <a:sym typeface="+mn-lt"/>
            </a:endParaRPr>
          </a:p>
        </p:txBody>
      </p:sp>
      <p:pic>
        <p:nvPicPr>
          <p:cNvPr id="21" name="图片 20"/>
          <p:cNvPicPr>
            <a:picLocks noChangeAspect="1"/>
          </p:cNvPicPr>
          <p:nvPr/>
        </p:nvPicPr>
        <p:blipFill>
          <a:blip r:embed="rId7" cstate="screen"/>
          <a:stretch>
            <a:fillRect/>
          </a:stretch>
        </p:blipFill>
        <p:spPr>
          <a:xfrm>
            <a:off x="9772831" y="4032606"/>
            <a:ext cx="2419169" cy="28253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strVal val="4/3*#ppt_w"/>
                                          </p:val>
                                        </p:tav>
                                        <p:tav tm="100000">
                                          <p:val>
                                            <p:strVal val="#ppt_w"/>
                                          </p:val>
                                        </p:tav>
                                      </p:tavLst>
                                    </p:anim>
                                    <p:anim calcmode="lin" valueType="num">
                                      <p:cBhvr>
                                        <p:cTn id="8" dur="500" fill="hold"/>
                                        <p:tgtEl>
                                          <p:spTgt spid="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4" presetClass="entr" presetSubtype="1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399"/>
                            </p:stCondLst>
                            <p:childTnLst>
                              <p:par>
                                <p:cTn id="14" presetID="26" presetClass="emph" presetSubtype="0" fill="hold" grpId="1" nodeType="afterEffect">
                                  <p:stCondLst>
                                    <p:cond delay="0"/>
                                  </p:stCondLst>
                                  <p:iterate type="lt">
                                    <p:tmPct val="10000"/>
                                  </p:iterate>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2299"/>
                            </p:stCondLst>
                            <p:childTnLst>
                              <p:par>
                                <p:cTn id="18" presetID="16" presetClass="entr" presetSubtype="21"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barn(inVertical)">
                                      <p:cBhvr>
                                        <p:cTn id="20" dur="500"/>
                                        <p:tgtEl>
                                          <p:spTgt spid="55"/>
                                        </p:tgtEl>
                                      </p:cBhvr>
                                    </p:animEffect>
                                  </p:childTnLst>
                                </p:cTn>
                              </p:par>
                            </p:childTnLst>
                          </p:cTn>
                        </p:par>
                        <p:par>
                          <p:cTn id="21" fill="hold">
                            <p:stCondLst>
                              <p:cond delay="2799"/>
                            </p:stCondLst>
                            <p:childTnLst>
                              <p:par>
                                <p:cTn id="22" presetID="42"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250"/>
                                        <p:tgtEl>
                                          <p:spTgt spid="33"/>
                                        </p:tgtEl>
                                      </p:cBhvr>
                                    </p:animEffect>
                                    <p:anim calcmode="lin" valueType="num">
                                      <p:cBhvr>
                                        <p:cTn id="25" dur="250" fill="hold"/>
                                        <p:tgtEl>
                                          <p:spTgt spid="33"/>
                                        </p:tgtEl>
                                        <p:attrNameLst>
                                          <p:attrName>ppt_x</p:attrName>
                                        </p:attrNameLst>
                                      </p:cBhvr>
                                      <p:tavLst>
                                        <p:tav tm="0">
                                          <p:val>
                                            <p:strVal val="#ppt_x"/>
                                          </p:val>
                                        </p:tav>
                                        <p:tav tm="100000">
                                          <p:val>
                                            <p:strVal val="#ppt_x"/>
                                          </p:val>
                                        </p:tav>
                                      </p:tavLst>
                                    </p:anim>
                                    <p:anim calcmode="lin" valueType="num">
                                      <p:cBhvr>
                                        <p:cTn id="26" dur="25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3449"/>
                            </p:stCondLst>
                            <p:childTnLst>
                              <p:par>
                                <p:cTn id="28" presetID="53" presetClass="entr" presetSubtype="16"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2" grpId="0" animBg="1"/>
      <p:bldP spid="33" grpId="0"/>
    </p:bldLst>
  </p:timing>
</p:sld>
</file>

<file path=ppt/theme/theme1.xml><?xml version="1.0" encoding="utf-8"?>
<a:theme xmlns:a="http://schemas.openxmlformats.org/drawingml/2006/main" name="第一PPT，www.1ppt.com">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yzufdntl">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2888</Words>
  <Application>WPS 演示</Application>
  <PresentationFormat>自定义</PresentationFormat>
  <Paragraphs>266</Paragraphs>
  <Slides>25</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Arial</vt:lpstr>
      <vt:lpstr>宋体</vt:lpstr>
      <vt:lpstr>Wingdings</vt:lpstr>
      <vt:lpstr>阿里巴巴普惠体 R</vt:lpstr>
      <vt:lpstr>Calibri</vt:lpstr>
      <vt:lpstr>方正粗黑宋简体</vt:lpstr>
      <vt:lpstr>微软雅黑</vt:lpstr>
      <vt:lpstr>Arial Unicode MS</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祖国生日</dc:title>
  <dc:creator>第一PPT</dc:creator>
  <cp:keywords>www.1ppt.com</cp:keywords>
  <dc:description>www.1ppt.com</dc:description>
  <cp:lastModifiedBy>Administrator</cp:lastModifiedBy>
  <cp:revision>64</cp:revision>
  <dcterms:created xsi:type="dcterms:W3CDTF">2019-07-12T07:49:00Z</dcterms:created>
  <dcterms:modified xsi:type="dcterms:W3CDTF">2022-09-19T07:35:38Z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