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0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0" y="-15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FEEBBE6-9206-4C56-A6CE-6947C08F2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D02F44-837A-4B1A-81B1-33240C75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5F5F5"/>
            </a:gs>
            <a:gs pos="50000">
              <a:srgbClr val="F2F2F2"/>
            </a:gs>
            <a:gs pos="100000">
              <a:srgbClr val="F2F2F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19456895">
            <a:off x="-667203" y="1138144"/>
            <a:ext cx="5305813" cy="443133"/>
          </a:xfrm>
          <a:prstGeom prst="rect">
            <a:avLst/>
          </a:prstGeom>
          <a:solidFill>
            <a:srgbClr val="EF1D1D"/>
          </a:solidFill>
          <a:ln>
            <a:noFill/>
          </a:ln>
          <a:effectLst>
            <a:outerShdw blurRad="63500" dist="1016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 useBgFill="1">
        <p:nvSpPr>
          <p:cNvPr id="29" name="文本框 28"/>
          <p:cNvSpPr txBox="1"/>
          <p:nvPr/>
        </p:nvSpPr>
        <p:spPr>
          <a:xfrm>
            <a:off x="3885844" y="2583766"/>
            <a:ext cx="1395871" cy="55399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rgbClr val="EF1D1D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rPr>
              <a:t>201X</a:t>
            </a:r>
            <a:endParaRPr lang="zh-CN" altLang="en-US" sz="5400" dirty="0">
              <a:solidFill>
                <a:srgbClr val="EF1D1D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HeiSung HKS UltraBold" panose="00000900000000000000" pitchFamily="2" charset="-120"/>
              <a:ea typeface="MHeiSung HKS UltraBold" panose="00000900000000000000" pitchFamily="2" charset="-12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" y="3269567"/>
            <a:ext cx="9326879" cy="0"/>
          </a:xfrm>
          <a:prstGeom prst="line">
            <a:avLst/>
          </a:prstGeom>
          <a:ln w="28575">
            <a:solidFill>
              <a:srgbClr val="EF1D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1" name="文本框 30"/>
          <p:cNvSpPr txBox="1"/>
          <p:nvPr/>
        </p:nvSpPr>
        <p:spPr>
          <a:xfrm>
            <a:off x="3123413" y="3048915"/>
            <a:ext cx="295372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工作总结暨工作计划</a:t>
            </a:r>
            <a:endParaRPr lang="zh-CN" altLang="en-US" sz="2400" b="1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rot="784292">
            <a:off x="-94132" y="628889"/>
            <a:ext cx="9452406" cy="443133"/>
          </a:xfrm>
          <a:prstGeom prst="rect">
            <a:avLst/>
          </a:prstGeom>
          <a:solidFill>
            <a:srgbClr val="EF1D1D"/>
          </a:solidFill>
          <a:ln>
            <a:noFill/>
          </a:ln>
          <a:effectLst>
            <a:outerShdw blurRad="63500" dist="1016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3" name="圆角矩形 32"/>
          <p:cNvSpPr/>
          <p:nvPr/>
        </p:nvSpPr>
        <p:spPr>
          <a:xfrm>
            <a:off x="3665511" y="3708149"/>
            <a:ext cx="1616204" cy="271463"/>
          </a:xfrm>
          <a:prstGeom prst="roundRect">
            <a:avLst/>
          </a:prstGeom>
          <a:gradFill>
            <a:gsLst>
              <a:gs pos="0">
                <a:schemeClr val="bg2"/>
              </a:gs>
              <a:gs pos="81000">
                <a:schemeClr val="bg1"/>
              </a:gs>
            </a:gsLst>
            <a:path path="rect">
              <a:fillToRect l="50000" t="50000" r="50000" b="50000"/>
            </a:path>
          </a:gradFill>
          <a:ln w="44450">
            <a:gradFill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14300" dist="76200" dir="2700000" algn="tl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sz="1400" b="1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13048" y="1263454"/>
            <a:ext cx="1508135" cy="1266092"/>
            <a:chOff x="5084063" y="1684605"/>
            <a:chExt cx="2010847" cy="1688123"/>
          </a:xfrm>
        </p:grpSpPr>
        <p:sp>
          <p:nvSpPr>
            <p:cNvPr id="35" name="六边形 34"/>
            <p:cNvSpPr/>
            <p:nvPr/>
          </p:nvSpPr>
          <p:spPr>
            <a:xfrm>
              <a:off x="5084063" y="1684605"/>
              <a:ext cx="1958223" cy="1688123"/>
            </a:xfrm>
            <a:prstGeom prst="hexagon">
              <a:avLst/>
            </a:prstGeom>
            <a:gradFill flip="none" rotWithShape="1">
              <a:gsLst>
                <a:gs pos="73000">
                  <a:schemeClr val="bg1"/>
                </a:gs>
                <a:gs pos="9000">
                  <a:srgbClr val="E3E1E1"/>
                </a:gs>
              </a:gsLst>
              <a:lin ang="2700000" scaled="1"/>
              <a:tileRect/>
            </a:gradFill>
            <a:ln w="50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3E1E1"/>
                  </a:gs>
                </a:gsLst>
                <a:lin ang="2700000" scaled="0"/>
              </a:gradFill>
            </a:ln>
            <a:effectLst>
              <a:outerShdw blurRad="165100" dist="50800" dir="2700000" algn="tl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097091" y="2196174"/>
              <a:ext cx="1997819" cy="61555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4B4B"/>
                  </a:solidFill>
                  <a:effectLst>
                    <a:innerShdw blurRad="114300" dist="127000" dir="13500000">
                      <a:prstClr val="black">
                        <a:alpha val="48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LOGO</a:t>
              </a:r>
              <a:endParaRPr lang="zh-CN" altLang="en-US" sz="2400" dirty="0">
                <a:solidFill>
                  <a:srgbClr val="FF4B4B"/>
                </a:solidFill>
                <a:effectLst>
                  <a:innerShdw blurRad="114300" dist="127000" dir="13500000">
                    <a:prstClr val="black">
                      <a:alpha val="48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原创设计师QQ598969553      _4"/>
          <p:cNvSpPr>
            <a:spLocks noChangeArrowheads="1"/>
          </p:cNvSpPr>
          <p:nvPr/>
        </p:nvSpPr>
        <p:spPr bwMode="auto">
          <a:xfrm>
            <a:off x="3992971" y="1276201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原创设计师QQ598969553      _5"/>
          <p:cNvSpPr>
            <a:spLocks noChangeArrowheads="1"/>
          </p:cNvSpPr>
          <p:nvPr/>
        </p:nvSpPr>
        <p:spPr bwMode="auto">
          <a:xfrm>
            <a:off x="3975792" y="1748879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原创设计师QQ598969553      _6"/>
          <p:cNvSpPr>
            <a:spLocks noChangeArrowheads="1"/>
          </p:cNvSpPr>
          <p:nvPr/>
        </p:nvSpPr>
        <p:spPr bwMode="auto">
          <a:xfrm>
            <a:off x="3992971" y="2220367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原创设计师QQ598969553      _7"/>
          <p:cNvSpPr>
            <a:spLocks noChangeArrowheads="1"/>
          </p:cNvSpPr>
          <p:nvPr/>
        </p:nvSpPr>
        <p:spPr bwMode="auto">
          <a:xfrm>
            <a:off x="3972730" y="2691854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原创设计师QQ598969553      _8"/>
          <p:cNvSpPr>
            <a:spLocks noChangeArrowheads="1"/>
          </p:cNvSpPr>
          <p:nvPr/>
        </p:nvSpPr>
        <p:spPr bwMode="auto">
          <a:xfrm>
            <a:off x="3992971" y="3163342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原创设计师QQ598969553      _9"/>
          <p:cNvSpPr>
            <a:spLocks noChangeArrowheads="1"/>
          </p:cNvSpPr>
          <p:nvPr/>
        </p:nvSpPr>
        <p:spPr bwMode="auto">
          <a:xfrm>
            <a:off x="3972729" y="3634829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原创设计师QQ598969553      _10"/>
          <p:cNvSpPr>
            <a:spLocks noChangeArrowheads="1"/>
          </p:cNvSpPr>
          <p:nvPr/>
        </p:nvSpPr>
        <p:spPr bwMode="auto">
          <a:xfrm>
            <a:off x="4355381" y="1384649"/>
            <a:ext cx="303609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原创设计师QQ598969553      _11"/>
          <p:cNvSpPr>
            <a:spLocks noChangeArrowheads="1"/>
          </p:cNvSpPr>
          <p:nvPr/>
        </p:nvSpPr>
        <p:spPr bwMode="auto">
          <a:xfrm>
            <a:off x="3789373" y="1305967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原创设计师QQ598969553      _12"/>
          <p:cNvSpPr>
            <a:spLocks noChangeArrowheads="1"/>
          </p:cNvSpPr>
          <p:nvPr/>
        </p:nvSpPr>
        <p:spPr bwMode="auto">
          <a:xfrm>
            <a:off x="3877479" y="1353592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原创设计师QQ598969553      _13"/>
          <p:cNvSpPr>
            <a:spLocks noChangeArrowheads="1"/>
          </p:cNvSpPr>
          <p:nvPr/>
        </p:nvSpPr>
        <p:spPr bwMode="auto">
          <a:xfrm>
            <a:off x="4317501" y="1797696"/>
            <a:ext cx="3094435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原创设计师QQ598969553      _14"/>
          <p:cNvSpPr>
            <a:spLocks noChangeArrowheads="1"/>
          </p:cNvSpPr>
          <p:nvPr/>
        </p:nvSpPr>
        <p:spPr bwMode="auto">
          <a:xfrm>
            <a:off x="3772194" y="1777455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原创设计师QQ598969553      _15"/>
          <p:cNvSpPr>
            <a:spLocks noChangeArrowheads="1"/>
          </p:cNvSpPr>
          <p:nvPr/>
        </p:nvSpPr>
        <p:spPr bwMode="auto">
          <a:xfrm>
            <a:off x="3860300" y="1821508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原创设计师QQ598969553      _16"/>
          <p:cNvSpPr>
            <a:spLocks noChangeArrowheads="1"/>
          </p:cNvSpPr>
          <p:nvPr/>
        </p:nvSpPr>
        <p:spPr bwMode="auto">
          <a:xfrm>
            <a:off x="4382304" y="2288233"/>
            <a:ext cx="3008710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原创设计师QQ598969553      _17"/>
          <p:cNvSpPr>
            <a:spLocks noChangeArrowheads="1"/>
          </p:cNvSpPr>
          <p:nvPr/>
        </p:nvSpPr>
        <p:spPr bwMode="auto">
          <a:xfrm>
            <a:off x="3789373" y="2248942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原创设计师QQ598969553      _18"/>
          <p:cNvSpPr>
            <a:spLocks noChangeArrowheads="1"/>
          </p:cNvSpPr>
          <p:nvPr/>
        </p:nvSpPr>
        <p:spPr bwMode="auto">
          <a:xfrm>
            <a:off x="3877479" y="2310854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原创设计师QQ598969553      _19"/>
          <p:cNvSpPr>
            <a:spLocks noChangeArrowheads="1"/>
          </p:cNvSpPr>
          <p:nvPr/>
        </p:nvSpPr>
        <p:spPr bwMode="auto">
          <a:xfrm>
            <a:off x="4362063" y="2756149"/>
            <a:ext cx="313848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原创设计师QQ598969553      _20"/>
          <p:cNvSpPr>
            <a:spLocks noChangeArrowheads="1"/>
          </p:cNvSpPr>
          <p:nvPr/>
        </p:nvSpPr>
        <p:spPr bwMode="auto">
          <a:xfrm>
            <a:off x="3769132" y="2721621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5" name="原创设计师QQ598969553      _21"/>
          <p:cNvSpPr>
            <a:spLocks noChangeArrowheads="1"/>
          </p:cNvSpPr>
          <p:nvPr/>
        </p:nvSpPr>
        <p:spPr bwMode="auto">
          <a:xfrm>
            <a:off x="3857238" y="2778770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原创设计师QQ598969553      _22"/>
          <p:cNvSpPr>
            <a:spLocks noChangeArrowheads="1"/>
          </p:cNvSpPr>
          <p:nvPr/>
        </p:nvSpPr>
        <p:spPr bwMode="auto">
          <a:xfrm>
            <a:off x="4382305" y="3220492"/>
            <a:ext cx="311705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原创设计师QQ598969553      _23"/>
          <p:cNvSpPr>
            <a:spLocks noChangeArrowheads="1"/>
          </p:cNvSpPr>
          <p:nvPr/>
        </p:nvSpPr>
        <p:spPr bwMode="auto">
          <a:xfrm>
            <a:off x="3789373" y="3193108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原创设计师QQ598969553      _24"/>
          <p:cNvSpPr>
            <a:spLocks noChangeArrowheads="1"/>
          </p:cNvSpPr>
          <p:nvPr/>
        </p:nvSpPr>
        <p:spPr bwMode="auto">
          <a:xfrm>
            <a:off x="3877479" y="3243114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原创设计师QQ598969553      _25"/>
          <p:cNvSpPr>
            <a:spLocks noChangeArrowheads="1"/>
          </p:cNvSpPr>
          <p:nvPr/>
        </p:nvSpPr>
        <p:spPr bwMode="auto">
          <a:xfrm>
            <a:off x="4362063" y="3688408"/>
            <a:ext cx="2922985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原创设计师QQ598969553      _26"/>
          <p:cNvSpPr>
            <a:spLocks noChangeArrowheads="1"/>
          </p:cNvSpPr>
          <p:nvPr/>
        </p:nvSpPr>
        <p:spPr bwMode="auto">
          <a:xfrm>
            <a:off x="3769131" y="3664596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" name="原创设计师QQ598969553      _27"/>
          <p:cNvSpPr>
            <a:spLocks noChangeArrowheads="1"/>
          </p:cNvSpPr>
          <p:nvPr/>
        </p:nvSpPr>
        <p:spPr bwMode="auto">
          <a:xfrm>
            <a:off x="3857237" y="3711029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原创设计师QQ598969553      _28"/>
          <p:cNvSpPr/>
          <p:nvPr/>
        </p:nvSpPr>
        <p:spPr bwMode="auto">
          <a:xfrm>
            <a:off x="3000019" y="1280786"/>
            <a:ext cx="745659" cy="3145378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015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原创设计师QQ598969553      _29"/>
          <p:cNvSpPr>
            <a:spLocks noChangeArrowheads="1"/>
          </p:cNvSpPr>
          <p:nvPr/>
        </p:nvSpPr>
        <p:spPr bwMode="auto">
          <a:xfrm>
            <a:off x="3992971" y="4084513"/>
            <a:ext cx="3639740" cy="338138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lIns="89621" tIns="44810" rIns="89621" bIns="44810" rtlCol="0" anchor="ctr"/>
          <a:lstStyle/>
          <a:p>
            <a:pPr algn="ctr"/>
            <a:endParaRPr lang="zh-CN" altLang="zh-CN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4" name="原创设计师QQ598969553      _30"/>
          <p:cNvSpPr>
            <a:spLocks noChangeArrowheads="1"/>
          </p:cNvSpPr>
          <p:nvPr/>
        </p:nvSpPr>
        <p:spPr bwMode="auto">
          <a:xfrm>
            <a:off x="4382305" y="4141664"/>
            <a:ext cx="311705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5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</a:t>
            </a:r>
            <a:endParaRPr lang="en-US" altLang="zh-CN" sz="105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原创设计师QQ598969553      _31"/>
          <p:cNvSpPr>
            <a:spLocks noChangeArrowheads="1"/>
          </p:cNvSpPr>
          <p:nvPr/>
        </p:nvSpPr>
        <p:spPr bwMode="auto">
          <a:xfrm>
            <a:off x="3789373" y="4114280"/>
            <a:ext cx="271463" cy="278606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zh-CN" sz="101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6" name="原创设计师QQ598969553      _32"/>
          <p:cNvSpPr>
            <a:spLocks noChangeArrowheads="1"/>
          </p:cNvSpPr>
          <p:nvPr/>
        </p:nvSpPr>
        <p:spPr bwMode="auto">
          <a:xfrm>
            <a:off x="3877479" y="4164286"/>
            <a:ext cx="9457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7" name="原创设计师QQ598969553      _33"/>
          <p:cNvGrpSpPr/>
          <p:nvPr/>
        </p:nvGrpSpPr>
        <p:grpSpPr>
          <a:xfrm>
            <a:off x="1281168" y="2137690"/>
            <a:ext cx="1473081" cy="1431569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62"/>
            <p:cNvSpPr txBox="1"/>
            <p:nvPr/>
          </p:nvSpPr>
          <p:spPr>
            <a:xfrm>
              <a:off x="5178016" y="2742704"/>
              <a:ext cx="1133465" cy="1137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utoUpdateAnimBg="0"/>
      <p:bldP spid="15" grpId="0" bldLvl="0" animBg="1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utoUpdateAnimBg="0"/>
      <p:bldP spid="20" grpId="0" bldLvl="0" autoUpdateAnimBg="0"/>
      <p:bldP spid="21" grpId="0" bldLvl="0" animBg="1" autoUpdateAnimBg="0"/>
      <p:bldP spid="22" grpId="0" bldLvl="0" autoUpdateAnimBg="0"/>
      <p:bldP spid="23" grpId="0" bldLvl="0" autoUpdateAnimBg="0"/>
      <p:bldP spid="24" grpId="0" bldLvl="0" animBg="1" autoUpdateAnimBg="0"/>
      <p:bldP spid="25" grpId="0" bldLvl="0" autoUpdateAnimBg="0"/>
      <p:bldP spid="26" grpId="0" bldLvl="0" autoUpdateAnimBg="0"/>
      <p:bldP spid="27" grpId="0" bldLvl="0" animBg="1" autoUpdateAnimBg="0"/>
      <p:bldP spid="28" grpId="0" bldLvl="0" autoUpdateAnimBg="0"/>
      <p:bldP spid="29" grpId="0" bldLvl="0" autoUpdateAnimBg="0"/>
      <p:bldP spid="30" grpId="0" bldLvl="0" animBg="1" autoUpdateAnimBg="0"/>
      <p:bldP spid="31" grpId="0" bldLvl="0" autoUpdateAnimBg="0"/>
      <p:bldP spid="32" grpId="0" animBg="1"/>
      <p:bldP spid="33" grpId="0" bldLvl="0" animBg="1" autoUpdateAnimBg="0"/>
      <p:bldP spid="34" grpId="0" bldLvl="0" autoUpdateAnimBg="0"/>
      <p:bldP spid="35" grpId="0" bldLvl="0" animBg="1" autoUpdateAnimBg="0"/>
      <p:bldP spid="36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 flipH="1">
            <a:off x="8406193" y="2892582"/>
            <a:ext cx="875144" cy="671912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5" name="等腰三角形 4"/>
          <p:cNvSpPr/>
          <p:nvPr/>
        </p:nvSpPr>
        <p:spPr>
          <a:xfrm rot="5400000">
            <a:off x="-165255" y="538715"/>
            <a:ext cx="875144" cy="673677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6" name="组合 5"/>
          <p:cNvGrpSpPr/>
          <p:nvPr/>
        </p:nvGrpSpPr>
        <p:grpSpPr>
          <a:xfrm>
            <a:off x="3410929" y="989001"/>
            <a:ext cx="2322145" cy="2001850"/>
            <a:chOff x="4486990" y="1826668"/>
            <a:chExt cx="3096193" cy="2669132"/>
          </a:xfrm>
        </p:grpSpPr>
        <p:grpSp>
          <p:nvGrpSpPr>
            <p:cNvPr id="7" name="组合 6"/>
            <p:cNvGrpSpPr/>
            <p:nvPr/>
          </p:nvGrpSpPr>
          <p:grpSpPr>
            <a:xfrm>
              <a:off x="4486990" y="1826668"/>
              <a:ext cx="3096193" cy="2669132"/>
              <a:chOff x="4798312" y="816656"/>
              <a:chExt cx="1526289" cy="1315766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1651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0" name="六边形 9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75103" y="2053239"/>
              <a:ext cx="919965" cy="2246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350" dirty="0" smtClean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2</a:t>
              </a:r>
              <a:endParaRPr lang="zh-CN" altLang="en-US" sz="1035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75847" y="2626788"/>
            <a:ext cx="2972992" cy="596380"/>
            <a:chOff x="7567796" y="3502383"/>
            <a:chExt cx="3963989" cy="795173"/>
          </a:xfrm>
        </p:grpSpPr>
        <p:cxnSp>
          <p:nvCxnSpPr>
            <p:cNvPr id="12" name="直接连接符 11"/>
            <p:cNvCxnSpPr>
              <a:endCxn id="20" idx="0"/>
            </p:cNvCxnSpPr>
            <p:nvPr/>
          </p:nvCxnSpPr>
          <p:spPr>
            <a:xfrm>
              <a:off x="8946534" y="4258046"/>
              <a:ext cx="2585251" cy="3951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 flipV="1">
            <a:off x="466361" y="875556"/>
            <a:ext cx="2994077" cy="587971"/>
            <a:chOff x="7567796" y="3502383"/>
            <a:chExt cx="3992103" cy="783961"/>
          </a:xfrm>
        </p:grpSpPr>
        <p:cxnSp>
          <p:nvCxnSpPr>
            <p:cNvPr id="16" name="直接连接符 15"/>
            <p:cNvCxnSpPr>
              <a:endCxn id="19" idx="0"/>
            </p:cNvCxnSpPr>
            <p:nvPr/>
          </p:nvCxnSpPr>
          <p:spPr>
            <a:xfrm>
              <a:off x="8946533" y="4258044"/>
              <a:ext cx="2613366" cy="2830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等腰三角形 18"/>
          <p:cNvSpPr/>
          <p:nvPr/>
        </p:nvSpPr>
        <p:spPr>
          <a:xfrm rot="5400000">
            <a:off x="-84831" y="610114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8628529" y="2957728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1" name="圆角矩形 20"/>
          <p:cNvSpPr/>
          <p:nvPr/>
        </p:nvSpPr>
        <p:spPr>
          <a:xfrm>
            <a:off x="3403212" y="3287777"/>
            <a:ext cx="2188831" cy="338139"/>
          </a:xfrm>
          <a:prstGeom prst="roundRect">
            <a:avLst/>
          </a:prstGeom>
          <a:gradFill>
            <a:gsLst>
              <a:gs pos="77000">
                <a:schemeClr val="accent1">
                  <a:lumMod val="5000"/>
                  <a:lumOff val="95000"/>
                </a:schemeClr>
              </a:gs>
              <a:gs pos="0">
                <a:srgbClr val="E3E1E1"/>
              </a:gs>
            </a:gsLst>
            <a:lin ang="2700000" scaled="0"/>
          </a:gradFill>
          <a:ln w="44450"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0"/>
            </a:gradFill>
          </a:ln>
          <a:effectLst>
            <a:outerShdw blurRad="114300" dist="889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4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8521194">
            <a:off x="180092" y="4589863"/>
            <a:ext cx="401651" cy="308888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3" name="等腰三角形 22"/>
          <p:cNvSpPr/>
          <p:nvPr/>
        </p:nvSpPr>
        <p:spPr>
          <a:xfrm rot="3642808">
            <a:off x="598418" y="4858857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4" name="等腰三角形 23"/>
          <p:cNvSpPr/>
          <p:nvPr/>
        </p:nvSpPr>
        <p:spPr>
          <a:xfrm rot="10800000">
            <a:off x="609156" y="4385237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5" name="等腰三角形 24"/>
          <p:cNvSpPr/>
          <p:nvPr/>
        </p:nvSpPr>
        <p:spPr>
          <a:xfrm rot="3642808">
            <a:off x="8571778" y="255705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6" name="等腰三角形 25"/>
          <p:cNvSpPr/>
          <p:nvPr/>
        </p:nvSpPr>
        <p:spPr>
          <a:xfrm rot="10800000">
            <a:off x="8582514" y="-217916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7" name="等腰三角形 26"/>
          <p:cNvSpPr/>
          <p:nvPr/>
        </p:nvSpPr>
        <p:spPr>
          <a:xfrm rot="3642808">
            <a:off x="8865502" y="686789"/>
            <a:ext cx="507551" cy="39008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pic>
        <p:nvPicPr>
          <p:cNvPr id="8" name="原创设计师QQ598969553      _4" descr="C:\Users\Administrator\Desktop\42401197420548406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836683" y="1393855"/>
            <a:ext cx="1559198" cy="103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原创设计师QQ598969553      _5" descr="C:\Users\Administrator\Desktop\W02010090338187108292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21230" y="1433359"/>
            <a:ext cx="1579364" cy="104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原创设计师QQ598969553      _6" descr="C:\Users\Administrator\Desktop\4240119742054840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84165" y="1393855"/>
            <a:ext cx="1566960" cy="103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原创设计师QQ598969553      _7" descr="C:\Users\Administrator\Desktop\W02010090338187108292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8004" y="1433359"/>
            <a:ext cx="1579364" cy="104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原创设计师QQ598969553      _8"/>
          <p:cNvSpPr>
            <a:spLocks noChangeArrowheads="1"/>
          </p:cNvSpPr>
          <p:nvPr/>
        </p:nvSpPr>
        <p:spPr bwMode="auto">
          <a:xfrm>
            <a:off x="700192" y="2331039"/>
            <a:ext cx="1587176" cy="303850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74" tIns="30237" rIns="60474" bIns="30237"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原创设计师QQ598969553      _9"/>
          <p:cNvSpPr txBox="1">
            <a:spLocks noChangeArrowheads="1"/>
          </p:cNvSpPr>
          <p:nvPr/>
        </p:nvSpPr>
        <p:spPr bwMode="auto">
          <a:xfrm>
            <a:off x="604373" y="3363707"/>
            <a:ext cx="1781787" cy="121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3" tIns="42352" rIns="84703" bIns="4235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原创设计师QQ598969553      _10"/>
          <p:cNvSpPr>
            <a:spLocks noChangeArrowheads="1"/>
          </p:cNvSpPr>
          <p:nvPr/>
        </p:nvSpPr>
        <p:spPr bwMode="auto">
          <a:xfrm>
            <a:off x="2684165" y="2331039"/>
            <a:ext cx="1587176" cy="303850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74" tIns="30237" rIns="60474" bIns="30237"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原创设计师QQ598969553      _11"/>
          <p:cNvSpPr>
            <a:spLocks noChangeArrowheads="1"/>
          </p:cNvSpPr>
          <p:nvPr/>
        </p:nvSpPr>
        <p:spPr bwMode="auto">
          <a:xfrm>
            <a:off x="4721229" y="2323817"/>
            <a:ext cx="1587176" cy="303848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74" tIns="30237" rIns="60474" bIns="30237"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原创设计师QQ598969553      _12"/>
          <p:cNvSpPr>
            <a:spLocks noChangeArrowheads="1"/>
          </p:cNvSpPr>
          <p:nvPr/>
        </p:nvSpPr>
        <p:spPr bwMode="auto">
          <a:xfrm>
            <a:off x="6836683" y="2323816"/>
            <a:ext cx="1587176" cy="303848"/>
          </a:xfrm>
          <a:prstGeom prst="rect">
            <a:avLst/>
          </a:prstGeom>
          <a:solidFill>
            <a:srgbClr val="C0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74" tIns="30237" rIns="60474" bIns="30237" rtlCol="0" anchor="ctr"/>
          <a:lstStyle/>
          <a:p>
            <a:pPr algn="ctr"/>
            <a:r>
              <a:rPr lang="zh-CN" altLang="en-US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原创设计师QQ598969553      _13"/>
          <p:cNvSpPr txBox="1">
            <a:spLocks noChangeArrowheads="1"/>
          </p:cNvSpPr>
          <p:nvPr/>
        </p:nvSpPr>
        <p:spPr bwMode="auto">
          <a:xfrm>
            <a:off x="4625411" y="3384796"/>
            <a:ext cx="1781787" cy="121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3" tIns="42352" rIns="84703" bIns="4235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原创设计师QQ598969553      _14"/>
          <p:cNvSpPr txBox="1">
            <a:spLocks noChangeArrowheads="1"/>
          </p:cNvSpPr>
          <p:nvPr/>
        </p:nvSpPr>
        <p:spPr bwMode="auto">
          <a:xfrm>
            <a:off x="2586860" y="3382436"/>
            <a:ext cx="1781787" cy="121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3" tIns="42352" rIns="84703" bIns="4235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原创设计师QQ598969553      _15"/>
          <p:cNvSpPr txBox="1">
            <a:spLocks noChangeArrowheads="1"/>
          </p:cNvSpPr>
          <p:nvPr/>
        </p:nvSpPr>
        <p:spPr bwMode="auto">
          <a:xfrm>
            <a:off x="6828920" y="3384796"/>
            <a:ext cx="1781787" cy="121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3" tIns="42352" rIns="84703" bIns="4235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0" name="原创设计师QQ598969553      _16"/>
          <p:cNvGrpSpPr/>
          <p:nvPr/>
        </p:nvGrpSpPr>
        <p:grpSpPr>
          <a:xfrm>
            <a:off x="666602" y="2968584"/>
            <a:ext cx="1276986" cy="313088"/>
            <a:chOff x="1793812" y="4421987"/>
            <a:chExt cx="1702648" cy="417450"/>
          </a:xfrm>
        </p:grpSpPr>
        <p:sp>
          <p:nvSpPr>
            <p:cNvPr id="21" name="圆角矩形 24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48"/>
            <p:cNvSpPr txBox="1"/>
            <p:nvPr/>
          </p:nvSpPr>
          <p:spPr>
            <a:xfrm>
              <a:off x="2065739" y="4439328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原创设计师QQ598969553      _17"/>
          <p:cNvGrpSpPr/>
          <p:nvPr/>
        </p:nvGrpSpPr>
        <p:grpSpPr>
          <a:xfrm>
            <a:off x="2662737" y="2968584"/>
            <a:ext cx="1276986" cy="313088"/>
            <a:chOff x="1793812" y="4421987"/>
            <a:chExt cx="1702648" cy="417450"/>
          </a:xfrm>
        </p:grpSpPr>
        <p:sp>
          <p:nvSpPr>
            <p:cNvPr id="24" name="圆角矩形 27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48"/>
            <p:cNvSpPr txBox="1"/>
            <p:nvPr/>
          </p:nvSpPr>
          <p:spPr>
            <a:xfrm>
              <a:off x="2065739" y="4439328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原创设计师QQ598969553      _18"/>
          <p:cNvGrpSpPr/>
          <p:nvPr/>
        </p:nvGrpSpPr>
        <p:grpSpPr>
          <a:xfrm>
            <a:off x="4721229" y="2968584"/>
            <a:ext cx="1276986" cy="313088"/>
            <a:chOff x="1793812" y="4421987"/>
            <a:chExt cx="1702648" cy="417450"/>
          </a:xfrm>
        </p:grpSpPr>
        <p:sp>
          <p:nvSpPr>
            <p:cNvPr id="27" name="圆角矩形 30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48"/>
            <p:cNvSpPr txBox="1"/>
            <p:nvPr/>
          </p:nvSpPr>
          <p:spPr>
            <a:xfrm>
              <a:off x="2065739" y="4439328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原创设计师QQ598969553      _19"/>
          <p:cNvGrpSpPr/>
          <p:nvPr/>
        </p:nvGrpSpPr>
        <p:grpSpPr>
          <a:xfrm>
            <a:off x="6836683" y="2968584"/>
            <a:ext cx="1276986" cy="313088"/>
            <a:chOff x="1793812" y="4421987"/>
            <a:chExt cx="1702648" cy="417450"/>
          </a:xfrm>
        </p:grpSpPr>
        <p:sp>
          <p:nvSpPr>
            <p:cNvPr id="30" name="圆角矩形 33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48"/>
            <p:cNvSpPr txBox="1"/>
            <p:nvPr/>
          </p:nvSpPr>
          <p:spPr>
            <a:xfrm>
              <a:off x="2065739" y="4439328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1438419" y="3087127"/>
            <a:ext cx="6228098" cy="1282133"/>
            <a:chOff x="8121873" y="2010009"/>
            <a:chExt cx="1739454" cy="1412819"/>
          </a:xfrm>
        </p:grpSpPr>
        <p:sp>
          <p:nvSpPr>
            <p:cNvPr id="9" name="圆角矩形 8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rgbClr val="C0000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06397" y="3310069"/>
            <a:ext cx="128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srgbClr val="C00002"/>
                </a:solidFill>
                <a:latin typeface="+mj-ea"/>
                <a:ea typeface="+mj-ea"/>
              </a:rPr>
              <a:t>标题</a:t>
            </a:r>
            <a:endParaRPr lang="zh-CN" altLang="en-US" sz="30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5711" y="3915479"/>
            <a:ext cx="12015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077997" y="3372943"/>
            <a:ext cx="0" cy="710495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 bwMode="auto">
          <a:xfrm>
            <a:off x="3162973" y="3381942"/>
            <a:ext cx="4224134" cy="61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，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01866" y="1131590"/>
            <a:ext cx="593418" cy="593418"/>
            <a:chOff x="3237545" y="4561747"/>
            <a:chExt cx="1146960" cy="1146960"/>
          </a:xfrm>
        </p:grpSpPr>
        <p:sp>
          <p:nvSpPr>
            <p:cNvPr id="16" name="圆角矩形 1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16016" y="1131590"/>
            <a:ext cx="593418" cy="593418"/>
            <a:chOff x="3237545" y="4561747"/>
            <a:chExt cx="1146960" cy="1146960"/>
          </a:xfrm>
        </p:grpSpPr>
        <p:sp>
          <p:nvSpPr>
            <p:cNvPr id="19" name="圆角矩形 1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01866" y="2045990"/>
            <a:ext cx="593418" cy="593418"/>
            <a:chOff x="3237545" y="4561747"/>
            <a:chExt cx="1146960" cy="1146960"/>
          </a:xfrm>
        </p:grpSpPr>
        <p:sp>
          <p:nvSpPr>
            <p:cNvPr id="22" name="圆角矩形 2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16016" y="2045990"/>
            <a:ext cx="593418" cy="593418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18786" y="1159680"/>
            <a:ext cx="2105481" cy="605265"/>
            <a:chOff x="2744012" y="4525702"/>
            <a:chExt cx="2349784" cy="807020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18786" y="2045985"/>
            <a:ext cx="2105481" cy="605265"/>
            <a:chOff x="2744012" y="4525702"/>
            <a:chExt cx="2349784" cy="807020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45710" y="1159684"/>
            <a:ext cx="1991084" cy="605265"/>
            <a:chOff x="2353658" y="3819717"/>
            <a:chExt cx="2654778" cy="807019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2353658" y="4041961"/>
              <a:ext cx="265477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45710" y="2045985"/>
            <a:ext cx="1991084" cy="605265"/>
            <a:chOff x="2353658" y="5001457"/>
            <a:chExt cx="2654778" cy="807020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2353658" y="5223701"/>
              <a:ext cx="265477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658653" y="500145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85193" y="1338344"/>
            <a:ext cx="226765" cy="182696"/>
            <a:chOff x="2702739" y="3017462"/>
            <a:chExt cx="535636" cy="431545"/>
          </a:xfrm>
          <a:solidFill>
            <a:srgbClr val="C00002"/>
          </a:solidFill>
        </p:grpSpPr>
        <p:sp>
          <p:nvSpPr>
            <p:cNvPr id="40" name="Freeform 45"/>
            <p:cNvSpPr/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14711" y="1352448"/>
            <a:ext cx="229061" cy="164794"/>
            <a:chOff x="3820635" y="3071676"/>
            <a:chExt cx="541058" cy="389258"/>
          </a:xfrm>
          <a:solidFill>
            <a:srgbClr val="C00002"/>
          </a:solidFill>
        </p:grpSpPr>
        <p:sp>
          <p:nvSpPr>
            <p:cNvPr id="46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227"/>
            <p:cNvSpPr/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229"/>
            <p:cNvSpPr/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986563" y="2246725"/>
            <a:ext cx="207026" cy="195550"/>
            <a:chOff x="4882149" y="3025052"/>
            <a:chExt cx="489013" cy="461905"/>
          </a:xfrm>
          <a:solidFill>
            <a:srgbClr val="C00002"/>
          </a:solidFill>
        </p:grpSpPr>
        <p:sp>
          <p:nvSpPr>
            <p:cNvPr id="55" name="Freeform 250"/>
            <p:cNvSpPr/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251"/>
            <p:cNvSpPr/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252"/>
            <p:cNvSpPr/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253"/>
            <p:cNvSpPr/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94054" y="2229778"/>
            <a:ext cx="226765" cy="226765"/>
            <a:chOff x="5958843" y="2994692"/>
            <a:chExt cx="535637" cy="535637"/>
          </a:xfrm>
          <a:solidFill>
            <a:srgbClr val="C00002"/>
          </a:solidFill>
        </p:grpSpPr>
        <p:sp>
          <p:nvSpPr>
            <p:cNvPr id="63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258"/>
            <p:cNvSpPr/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259"/>
            <p:cNvSpPr/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260"/>
            <p:cNvSpPr/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261"/>
            <p:cNvSpPr/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262"/>
            <p:cNvSpPr/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263"/>
            <p:cNvSpPr/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264"/>
            <p:cNvSpPr/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265"/>
            <p:cNvSpPr/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266"/>
            <p:cNvSpPr/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267"/>
            <p:cNvSpPr/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268"/>
            <p:cNvSpPr/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269"/>
            <p:cNvSpPr/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270"/>
            <p:cNvSpPr/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271"/>
            <p:cNvSpPr/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272"/>
            <p:cNvSpPr/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273"/>
            <p:cNvSpPr/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274"/>
            <p:cNvSpPr/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275"/>
            <p:cNvSpPr/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276"/>
            <p:cNvSpPr/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277"/>
            <p:cNvSpPr/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278"/>
            <p:cNvSpPr/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79"/>
            <p:cNvSpPr/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80"/>
            <p:cNvSpPr/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Freeform 281"/>
            <p:cNvSpPr/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Freeform 282"/>
            <p:cNvSpPr/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83"/>
            <p:cNvSpPr/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84"/>
            <p:cNvSpPr/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285"/>
            <p:cNvSpPr/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286"/>
            <p:cNvSpPr/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87"/>
            <p:cNvSpPr/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Freeform 288"/>
            <p:cNvSpPr/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Freeform 289"/>
            <p:cNvSpPr/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Freeform 290"/>
            <p:cNvSpPr/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291"/>
            <p:cNvSpPr/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292"/>
            <p:cNvSpPr/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293"/>
            <p:cNvSpPr/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294"/>
            <p:cNvSpPr/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49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49"/>
                                </p:stCondLst>
                                <p:childTnLst>
                                  <p:par>
                                    <p:cTn id="3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5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6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7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49"/>
                                </p:stCondLst>
                                <p:childTnLst>
                                  <p:par>
                                    <p:cTn id="7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049"/>
                                </p:stCondLst>
                                <p:childTnLst>
                                  <p:par>
                                    <p:cTn id="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1" grpId="0"/>
          <p:bldP spid="12" grpId="0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49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49"/>
                                </p:stCondLst>
                                <p:childTnLst>
                                  <p:par>
                                    <p:cTn id="3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5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49"/>
                                </p:stCondLst>
                                <p:childTnLst>
                                  <p:par>
                                    <p:cTn id="6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049"/>
                                </p:stCondLst>
                                <p:childTnLst>
                                  <p:par>
                                    <p:cTn id="7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49"/>
                                </p:stCondLst>
                                <p:childTnLst>
                                  <p:par>
                                    <p:cTn id="7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049"/>
                                </p:stCondLst>
                                <p:childTnLst>
                                  <p:par>
                                    <p:cTn id="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1" grpId="0"/>
          <p:bldP spid="12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原创设计师QQ598969553      _4"/>
          <p:cNvSpPr/>
          <p:nvPr/>
        </p:nvSpPr>
        <p:spPr>
          <a:xfrm>
            <a:off x="0" y="2917059"/>
            <a:ext cx="9142810" cy="367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4" tIns="51822" rIns="103644" bIns="51822" rtlCol="0" anchor="ctr"/>
          <a:lstStyle/>
          <a:p>
            <a:pPr algn="ctr"/>
            <a:endParaRPr lang="zh-CN" altLang="en-US" sz="101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原创设计师QQ598969553      _5"/>
          <p:cNvGrpSpPr/>
          <p:nvPr/>
        </p:nvGrpSpPr>
        <p:grpSpPr>
          <a:xfrm>
            <a:off x="6623633" y="3772975"/>
            <a:ext cx="1166051" cy="565346"/>
            <a:chOff x="873900" y="1541325"/>
            <a:chExt cx="1166203" cy="565214"/>
          </a:xfrm>
        </p:grpSpPr>
        <p:sp>
          <p:nvSpPr>
            <p:cNvPr id="10" name="TextBox 11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16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" name="原创设计师QQ598969553      _6"/>
          <p:cNvGrpSpPr/>
          <p:nvPr/>
        </p:nvGrpSpPr>
        <p:grpSpPr>
          <a:xfrm>
            <a:off x="1385051" y="1503448"/>
            <a:ext cx="1166051" cy="565346"/>
            <a:chOff x="873900" y="1541325"/>
            <a:chExt cx="1166203" cy="565214"/>
          </a:xfrm>
        </p:grpSpPr>
        <p:sp>
          <p:nvSpPr>
            <p:cNvPr id="13" name="TextBox 118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19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5" name="原创设计师QQ598969553      _7"/>
          <p:cNvGrpSpPr/>
          <p:nvPr/>
        </p:nvGrpSpPr>
        <p:grpSpPr>
          <a:xfrm>
            <a:off x="2472084" y="3700731"/>
            <a:ext cx="1166051" cy="565346"/>
            <a:chOff x="873900" y="1541325"/>
            <a:chExt cx="1166203" cy="565214"/>
          </a:xfrm>
        </p:grpSpPr>
        <p:sp>
          <p:nvSpPr>
            <p:cNvPr id="16" name="TextBox 122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23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8" name="原创设计师QQ598969553      _8"/>
          <p:cNvGrpSpPr/>
          <p:nvPr/>
        </p:nvGrpSpPr>
        <p:grpSpPr>
          <a:xfrm>
            <a:off x="3602158" y="1511770"/>
            <a:ext cx="1166051" cy="565346"/>
            <a:chOff x="873900" y="1541325"/>
            <a:chExt cx="1166203" cy="565214"/>
          </a:xfrm>
        </p:grpSpPr>
        <p:sp>
          <p:nvSpPr>
            <p:cNvPr id="19" name="TextBox 126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27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21" name="原创设计师QQ598969553      _9"/>
          <p:cNvGrpSpPr/>
          <p:nvPr/>
        </p:nvGrpSpPr>
        <p:grpSpPr>
          <a:xfrm>
            <a:off x="5752742" y="1520034"/>
            <a:ext cx="1166051" cy="565346"/>
            <a:chOff x="873900" y="1541325"/>
            <a:chExt cx="1166203" cy="565214"/>
          </a:xfrm>
        </p:grpSpPr>
        <p:sp>
          <p:nvSpPr>
            <p:cNvPr id="22" name="TextBox 13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31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24" name="原创设计师QQ598969553      _10"/>
          <p:cNvGrpSpPr/>
          <p:nvPr/>
        </p:nvGrpSpPr>
        <p:grpSpPr>
          <a:xfrm>
            <a:off x="4679417" y="3700731"/>
            <a:ext cx="1166051" cy="565346"/>
            <a:chOff x="873900" y="1541325"/>
            <a:chExt cx="1166203" cy="565214"/>
          </a:xfrm>
        </p:grpSpPr>
        <p:sp>
          <p:nvSpPr>
            <p:cNvPr id="25" name="TextBox 138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39"/>
            <p:cNvSpPr txBox="1"/>
            <p:nvPr/>
          </p:nvSpPr>
          <p:spPr>
            <a:xfrm>
              <a:off x="947384" y="1541325"/>
              <a:ext cx="1008112" cy="276934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27" name="原创设计师QQ598969553      _11"/>
          <p:cNvGrpSpPr/>
          <p:nvPr/>
        </p:nvGrpSpPr>
        <p:grpSpPr>
          <a:xfrm>
            <a:off x="1570917" y="2248310"/>
            <a:ext cx="781875" cy="1044917"/>
            <a:chOff x="2094556" y="2997746"/>
            <a:chExt cx="1042500" cy="1393223"/>
          </a:xfrm>
        </p:grpSpPr>
        <p:grpSp>
          <p:nvGrpSpPr>
            <p:cNvPr id="28" name="组合 27"/>
            <p:cNvGrpSpPr/>
            <p:nvPr/>
          </p:nvGrpSpPr>
          <p:grpSpPr>
            <a:xfrm>
              <a:off x="2094556" y="2997746"/>
              <a:ext cx="1042500" cy="1393223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167"/>
            <p:cNvSpPr txBox="1"/>
            <p:nvPr/>
          </p:nvSpPr>
          <p:spPr>
            <a:xfrm>
              <a:off x="2292191" y="3573810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原创设计师QQ598969553      _12"/>
          <p:cNvGrpSpPr/>
          <p:nvPr/>
        </p:nvGrpSpPr>
        <p:grpSpPr>
          <a:xfrm>
            <a:off x="2565414" y="2516960"/>
            <a:ext cx="793636" cy="1049879"/>
            <a:chOff x="3420552" y="3355946"/>
            <a:chExt cx="1058181" cy="1399839"/>
          </a:xfrm>
        </p:grpSpPr>
        <p:sp>
          <p:nvSpPr>
            <p:cNvPr id="33" name="椭圆 34"/>
            <p:cNvSpPr/>
            <p:nvPr/>
          </p:nvSpPr>
          <p:spPr>
            <a:xfrm rot="-10800000">
              <a:off x="3420552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168"/>
            <p:cNvSpPr txBox="1"/>
            <p:nvPr/>
          </p:nvSpPr>
          <p:spPr>
            <a:xfrm>
              <a:off x="3619759" y="3627115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原创设计师QQ598969553      _13"/>
          <p:cNvGrpSpPr/>
          <p:nvPr/>
        </p:nvGrpSpPr>
        <p:grpSpPr>
          <a:xfrm>
            <a:off x="3675632" y="2248310"/>
            <a:ext cx="793636" cy="1049879"/>
            <a:chOff x="4900842" y="2997746"/>
            <a:chExt cx="1058181" cy="1399839"/>
          </a:xfrm>
        </p:grpSpPr>
        <p:sp>
          <p:nvSpPr>
            <p:cNvPr id="36" name="椭圆 34"/>
            <p:cNvSpPr/>
            <p:nvPr/>
          </p:nvSpPr>
          <p:spPr>
            <a:xfrm>
              <a:off x="4900842" y="29977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169"/>
            <p:cNvSpPr txBox="1"/>
            <p:nvPr/>
          </p:nvSpPr>
          <p:spPr>
            <a:xfrm>
              <a:off x="5112201" y="3573810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原创设计师QQ598969553      _14"/>
          <p:cNvGrpSpPr/>
          <p:nvPr/>
        </p:nvGrpSpPr>
        <p:grpSpPr>
          <a:xfrm>
            <a:off x="4814242" y="2516960"/>
            <a:ext cx="793636" cy="1049879"/>
            <a:chOff x="6418989" y="3355946"/>
            <a:chExt cx="1058181" cy="1399839"/>
          </a:xfrm>
        </p:grpSpPr>
        <p:sp>
          <p:nvSpPr>
            <p:cNvPr id="39" name="椭圆 34"/>
            <p:cNvSpPr/>
            <p:nvPr/>
          </p:nvSpPr>
          <p:spPr>
            <a:xfrm rot="-10800000">
              <a:off x="6418989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170"/>
            <p:cNvSpPr txBox="1"/>
            <p:nvPr/>
          </p:nvSpPr>
          <p:spPr>
            <a:xfrm>
              <a:off x="6612672" y="3627115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原创设计师QQ598969553      _15"/>
          <p:cNvGrpSpPr/>
          <p:nvPr/>
        </p:nvGrpSpPr>
        <p:grpSpPr>
          <a:xfrm>
            <a:off x="5839700" y="2248310"/>
            <a:ext cx="781875" cy="1044917"/>
            <a:chOff x="7786266" y="2997746"/>
            <a:chExt cx="1042500" cy="1393223"/>
          </a:xfrm>
        </p:grpSpPr>
        <p:grpSp>
          <p:nvGrpSpPr>
            <p:cNvPr id="42" name="组合 41"/>
            <p:cNvGrpSpPr/>
            <p:nvPr/>
          </p:nvGrpSpPr>
          <p:grpSpPr>
            <a:xfrm>
              <a:off x="7786266" y="2997746"/>
              <a:ext cx="1042500" cy="1393223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171"/>
            <p:cNvSpPr txBox="1"/>
            <p:nvPr/>
          </p:nvSpPr>
          <p:spPr>
            <a:xfrm>
              <a:off x="7977631" y="3627115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原创设计师QQ598969553      _16"/>
          <p:cNvGrpSpPr/>
          <p:nvPr/>
        </p:nvGrpSpPr>
        <p:grpSpPr>
          <a:xfrm>
            <a:off x="6834197" y="2516960"/>
            <a:ext cx="793636" cy="1049879"/>
            <a:chOff x="9112262" y="3355946"/>
            <a:chExt cx="1058181" cy="1399839"/>
          </a:xfrm>
        </p:grpSpPr>
        <p:sp>
          <p:nvSpPr>
            <p:cNvPr id="47" name="椭圆 34"/>
            <p:cNvSpPr/>
            <p:nvPr/>
          </p:nvSpPr>
          <p:spPr>
            <a:xfrm rot="-10800000">
              <a:off x="9112262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172"/>
            <p:cNvSpPr txBox="1"/>
            <p:nvPr/>
          </p:nvSpPr>
          <p:spPr>
            <a:xfrm>
              <a:off x="9311467" y="3627115"/>
              <a:ext cx="650152" cy="450751"/>
            </a:xfrm>
            <a:prstGeom prst="rect">
              <a:avLst/>
            </a:prstGeom>
            <a:noFill/>
          </p:spPr>
          <p:txBody>
            <a:bodyPr wrap="none" lIns="60474" tIns="30237" rIns="60474" bIns="30237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五角星 7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10" name="组合 9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5" name="组合 24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圆角矩形 26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6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C00002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01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31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32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Block Arc 51"/>
          <p:cNvSpPr/>
          <p:nvPr/>
        </p:nvSpPr>
        <p:spPr>
          <a:xfrm>
            <a:off x="925758" y="1999225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9" name="Block Arc 53"/>
          <p:cNvSpPr/>
          <p:nvPr/>
        </p:nvSpPr>
        <p:spPr>
          <a:xfrm>
            <a:off x="3740445" y="1999225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10" name="Block Arc 55"/>
          <p:cNvSpPr/>
          <p:nvPr/>
        </p:nvSpPr>
        <p:spPr>
          <a:xfrm>
            <a:off x="6555059" y="1999225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11" name="TextBox 64"/>
          <p:cNvSpPr txBox="1"/>
          <p:nvPr/>
        </p:nvSpPr>
        <p:spPr>
          <a:xfrm>
            <a:off x="1381022" y="3516012"/>
            <a:ext cx="718146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dirty="0" smtClean="0">
                <a:solidFill>
                  <a:srgbClr val="C00002"/>
                </a:solidFill>
              </a:rPr>
              <a:t>标题文字</a:t>
            </a:r>
            <a:endParaRPr lang="en-US" dirty="0">
              <a:solidFill>
                <a:srgbClr val="C00002"/>
              </a:solidFill>
            </a:endParaRPr>
          </a:p>
        </p:txBody>
      </p:sp>
      <p:sp>
        <p:nvSpPr>
          <p:cNvPr id="12" name="TextBox 65"/>
          <p:cNvSpPr txBox="1"/>
          <p:nvPr/>
        </p:nvSpPr>
        <p:spPr>
          <a:xfrm>
            <a:off x="2784906" y="205070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0002"/>
                </a:solidFill>
              </a:rPr>
              <a:t>标题文字</a:t>
            </a:r>
            <a:endParaRPr lang="en-US" altLang="zh-CN" dirty="0">
              <a:solidFill>
                <a:srgbClr val="C00002"/>
              </a:solidFill>
            </a:endParaRPr>
          </a:p>
        </p:txBody>
      </p:sp>
      <p:sp>
        <p:nvSpPr>
          <p:cNvPr id="13" name="TextBox 66"/>
          <p:cNvSpPr txBox="1"/>
          <p:nvPr/>
        </p:nvSpPr>
        <p:spPr>
          <a:xfrm>
            <a:off x="4235835" y="351601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0002"/>
                </a:solidFill>
              </a:rPr>
              <a:t>标题文字</a:t>
            </a:r>
            <a:endParaRPr lang="en-US" altLang="zh-CN" dirty="0">
              <a:solidFill>
                <a:srgbClr val="C00002"/>
              </a:solidFill>
            </a:endParaRPr>
          </a:p>
        </p:txBody>
      </p:sp>
      <p:sp>
        <p:nvSpPr>
          <p:cNvPr id="14" name="TextBox 67"/>
          <p:cNvSpPr txBox="1"/>
          <p:nvPr/>
        </p:nvSpPr>
        <p:spPr>
          <a:xfrm>
            <a:off x="5624755" y="205070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0002"/>
                </a:solidFill>
              </a:rPr>
              <a:t>标题文字</a:t>
            </a:r>
            <a:endParaRPr lang="en-US" altLang="zh-CN" dirty="0">
              <a:solidFill>
                <a:srgbClr val="C00002"/>
              </a:solidFill>
            </a:endParaRPr>
          </a:p>
        </p:txBody>
      </p:sp>
      <p:sp>
        <p:nvSpPr>
          <p:cNvPr id="15" name="TextBox 68"/>
          <p:cNvSpPr txBox="1"/>
          <p:nvPr/>
        </p:nvSpPr>
        <p:spPr>
          <a:xfrm>
            <a:off x="7064930" y="3516012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0002"/>
                </a:solidFill>
              </a:rPr>
              <a:t>标题文字</a:t>
            </a:r>
            <a:endParaRPr lang="en-US" altLang="zh-CN" dirty="0">
              <a:solidFill>
                <a:srgbClr val="C00002"/>
              </a:solidFill>
            </a:endParaRPr>
          </a:p>
        </p:txBody>
      </p:sp>
      <p:sp>
        <p:nvSpPr>
          <p:cNvPr id="16" name="Block Arc 52"/>
          <p:cNvSpPr/>
          <p:nvPr/>
        </p:nvSpPr>
        <p:spPr>
          <a:xfrm rot="10800000">
            <a:off x="2332371" y="1997063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sp>
        <p:nvSpPr>
          <p:cNvPr id="17" name="Block Arc 54"/>
          <p:cNvSpPr/>
          <p:nvPr/>
        </p:nvSpPr>
        <p:spPr>
          <a:xfrm rot="10800000">
            <a:off x="5147059" y="1997063"/>
            <a:ext cx="1663184" cy="166318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87029" y="2384716"/>
            <a:ext cx="925239" cy="925239"/>
            <a:chOff x="1318780" y="2410117"/>
            <a:chExt cx="806358" cy="806358"/>
          </a:xfrm>
        </p:grpSpPr>
        <p:grpSp>
          <p:nvGrpSpPr>
            <p:cNvPr id="19" name="组合 18"/>
            <p:cNvGrpSpPr/>
            <p:nvPr/>
          </p:nvGrpSpPr>
          <p:grpSpPr>
            <a:xfrm>
              <a:off x="1318780" y="2410117"/>
              <a:ext cx="806358" cy="806358"/>
              <a:chOff x="3724322" y="1908536"/>
              <a:chExt cx="1329153" cy="132915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Freeform 116"/>
            <p:cNvSpPr>
              <a:spLocks noEditPoints="1"/>
            </p:cNvSpPr>
            <p:nvPr/>
          </p:nvSpPr>
          <p:spPr bwMode="auto">
            <a:xfrm>
              <a:off x="1497123" y="2652994"/>
              <a:ext cx="397548" cy="32060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01342" y="2384716"/>
            <a:ext cx="925239" cy="925239"/>
            <a:chOff x="2701342" y="2384716"/>
            <a:chExt cx="925239" cy="925239"/>
          </a:xfrm>
        </p:grpSpPr>
        <p:grpSp>
          <p:nvGrpSpPr>
            <p:cNvPr id="24" name="组合 23"/>
            <p:cNvGrpSpPr/>
            <p:nvPr/>
          </p:nvGrpSpPr>
          <p:grpSpPr>
            <a:xfrm>
              <a:off x="2701342" y="2384716"/>
              <a:ext cx="925239" cy="925239"/>
              <a:chOff x="3724322" y="1908536"/>
              <a:chExt cx="1329153" cy="1329153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Freeform 105"/>
            <p:cNvSpPr>
              <a:spLocks noEditPoints="1"/>
            </p:cNvSpPr>
            <p:nvPr/>
          </p:nvSpPr>
          <p:spPr bwMode="auto">
            <a:xfrm>
              <a:off x="2943474" y="2657050"/>
              <a:ext cx="433281" cy="4270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21207" y="2357049"/>
            <a:ext cx="925239" cy="925239"/>
            <a:chOff x="5521207" y="2357049"/>
            <a:chExt cx="925239" cy="925239"/>
          </a:xfrm>
        </p:grpSpPr>
        <p:grpSp>
          <p:nvGrpSpPr>
            <p:cNvPr id="29" name="组合 28"/>
            <p:cNvGrpSpPr/>
            <p:nvPr/>
          </p:nvGrpSpPr>
          <p:grpSpPr>
            <a:xfrm>
              <a:off x="5521207" y="2357049"/>
              <a:ext cx="925239" cy="925239"/>
              <a:chOff x="3724322" y="1908536"/>
              <a:chExt cx="1329153" cy="132915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Freeform 45"/>
            <p:cNvSpPr>
              <a:spLocks noEditPoints="1"/>
            </p:cNvSpPr>
            <p:nvPr/>
          </p:nvSpPr>
          <p:spPr bwMode="auto">
            <a:xfrm>
              <a:off x="5784023" y="2620287"/>
              <a:ext cx="389255" cy="38925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35520" y="2364357"/>
            <a:ext cx="925239" cy="925239"/>
            <a:chOff x="6935520" y="2364357"/>
            <a:chExt cx="925239" cy="925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6935520" y="2364357"/>
              <a:ext cx="925239" cy="925239"/>
              <a:chOff x="3724322" y="1908536"/>
              <a:chExt cx="1329153" cy="1329153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Freeform 62"/>
            <p:cNvSpPr>
              <a:spLocks noChangeAspect="1" noEditPoints="1"/>
            </p:cNvSpPr>
            <p:nvPr/>
          </p:nvSpPr>
          <p:spPr bwMode="auto">
            <a:xfrm>
              <a:off x="7183365" y="2621245"/>
              <a:ext cx="423615" cy="42700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08005" y="2390405"/>
            <a:ext cx="925239" cy="925239"/>
            <a:chOff x="4313078" y="3516012"/>
            <a:chExt cx="925239" cy="925239"/>
          </a:xfrm>
        </p:grpSpPr>
        <p:grpSp>
          <p:nvGrpSpPr>
            <p:cNvPr id="39" name="组合 38"/>
            <p:cNvGrpSpPr/>
            <p:nvPr/>
          </p:nvGrpSpPr>
          <p:grpSpPr>
            <a:xfrm>
              <a:off x="4313078" y="3516012"/>
              <a:ext cx="925239" cy="925239"/>
              <a:chOff x="3724322" y="1908536"/>
              <a:chExt cx="1329153" cy="132915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Freeform 178"/>
            <p:cNvSpPr>
              <a:spLocks noEditPoints="1"/>
            </p:cNvSpPr>
            <p:nvPr/>
          </p:nvSpPr>
          <p:spPr bwMode="auto">
            <a:xfrm>
              <a:off x="4518150" y="3784655"/>
              <a:ext cx="515095" cy="38795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TextBox 77"/>
          <p:cNvSpPr txBox="1"/>
          <p:nvPr/>
        </p:nvSpPr>
        <p:spPr>
          <a:xfrm>
            <a:off x="562557" y="1214593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chemeClr val="tx2"/>
              </a:solidFill>
              <a:latin typeface="+mj-ea"/>
            </a:endParaRPr>
          </a:p>
          <a:p>
            <a:pPr algn="ctr"/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此处添加文本单击此处添加文本</a:t>
            </a:r>
            <a:endParaRPr lang="en-US" altLang="zh-CN" sz="800" dirty="0">
              <a:latin typeface="+mj-ea"/>
            </a:endParaRPr>
          </a:p>
          <a:p>
            <a:pPr algn="ctr"/>
            <a:r>
              <a:rPr lang="zh-CN" altLang="en-US" sz="800" dirty="0">
                <a:latin typeface="+mj-ea"/>
              </a:rPr>
              <a:t>单击此处添加文本单击此处添加文本</a:t>
            </a:r>
            <a:endParaRPr lang="en-US" altLang="zh-CN" sz="800" dirty="0">
              <a:latin typeface="+mj-ea"/>
            </a:endParaRPr>
          </a:p>
        </p:txBody>
      </p:sp>
      <p:sp>
        <p:nvSpPr>
          <p:cNvPr id="44" name="TextBox 77"/>
          <p:cNvSpPr txBox="1"/>
          <p:nvPr/>
        </p:nvSpPr>
        <p:spPr>
          <a:xfrm>
            <a:off x="3422475" y="1214593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chemeClr val="tx2"/>
              </a:solidFill>
              <a:latin typeface="+mj-ea"/>
            </a:endParaRPr>
          </a:p>
          <a:p>
            <a:pPr algn="ctr"/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此处添加文本单击此处添加文本</a:t>
            </a:r>
            <a:endParaRPr lang="en-US" altLang="zh-CN" sz="800" dirty="0">
              <a:latin typeface="+mj-ea"/>
            </a:endParaRPr>
          </a:p>
          <a:p>
            <a:pPr algn="ctr"/>
            <a:r>
              <a:rPr lang="zh-CN" altLang="en-US" sz="800" dirty="0">
                <a:latin typeface="+mj-ea"/>
              </a:rPr>
              <a:t>单击此处添加文本单击此处添加文本</a:t>
            </a:r>
            <a:endParaRPr lang="en-US" altLang="zh-CN" sz="800" dirty="0">
              <a:latin typeface="+mj-ea"/>
            </a:endParaRPr>
          </a:p>
        </p:txBody>
      </p:sp>
      <p:sp>
        <p:nvSpPr>
          <p:cNvPr id="45" name="TextBox 77"/>
          <p:cNvSpPr txBox="1"/>
          <p:nvPr/>
        </p:nvSpPr>
        <p:spPr>
          <a:xfrm>
            <a:off x="6230964" y="1214593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tx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chemeClr val="tx2"/>
              </a:solidFill>
              <a:latin typeface="+mj-ea"/>
            </a:endParaRPr>
          </a:p>
          <a:p>
            <a:pPr algn="ctr"/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此处添加文本单击此处添加文本</a:t>
            </a:r>
            <a:endParaRPr lang="en-US" altLang="zh-CN" sz="800" dirty="0">
              <a:latin typeface="+mj-ea"/>
            </a:endParaRPr>
          </a:p>
          <a:p>
            <a:pPr algn="ctr"/>
            <a:r>
              <a:rPr lang="zh-CN" altLang="en-US" sz="800" dirty="0">
                <a:latin typeface="+mj-ea"/>
              </a:rPr>
              <a:t>单击此处添加文本单击此处添加文本</a:t>
            </a:r>
            <a:endParaRPr lang="en-US" altLang="zh-CN" sz="800" dirty="0">
              <a:latin typeface="+mj-ea"/>
            </a:endParaRPr>
          </a:p>
        </p:txBody>
      </p:sp>
      <p:sp>
        <p:nvSpPr>
          <p:cNvPr id="46" name="TextBox 77"/>
          <p:cNvSpPr txBox="1"/>
          <p:nvPr/>
        </p:nvSpPr>
        <p:spPr>
          <a:xfrm>
            <a:off x="2098694" y="3873973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bg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chemeClr val="bg2"/>
              </a:solidFill>
              <a:latin typeface="+mj-ea"/>
            </a:endParaRPr>
          </a:p>
          <a:p>
            <a:pPr algn="ctr"/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此处添加文本单击此处添加文本</a:t>
            </a:r>
            <a:endParaRPr lang="en-US" altLang="zh-CN" sz="800" dirty="0">
              <a:latin typeface="+mj-ea"/>
            </a:endParaRPr>
          </a:p>
          <a:p>
            <a:pPr algn="ctr"/>
            <a:r>
              <a:rPr lang="zh-CN" altLang="en-US" sz="800" dirty="0">
                <a:latin typeface="+mj-ea"/>
              </a:rPr>
              <a:t>单击此处添加文本单击此处添加文本</a:t>
            </a:r>
            <a:endParaRPr lang="en-US" altLang="zh-CN" sz="800" dirty="0">
              <a:latin typeface="+mj-ea"/>
            </a:endParaRPr>
          </a:p>
        </p:txBody>
      </p:sp>
      <p:sp>
        <p:nvSpPr>
          <p:cNvPr id="47" name="TextBox 77"/>
          <p:cNvSpPr txBox="1"/>
          <p:nvPr/>
        </p:nvSpPr>
        <p:spPr>
          <a:xfrm>
            <a:off x="4907183" y="3873973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solidFill>
                  <a:schemeClr val="bg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chemeClr val="bg2"/>
              </a:solidFill>
              <a:latin typeface="+mj-ea"/>
            </a:endParaRPr>
          </a:p>
          <a:p>
            <a:pPr algn="ctr"/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此处添加文本单击此处添加文本</a:t>
            </a:r>
            <a:endParaRPr lang="en-US" altLang="zh-CN" sz="800" dirty="0">
              <a:latin typeface="+mj-ea"/>
            </a:endParaRPr>
          </a:p>
          <a:p>
            <a:pPr algn="ctr"/>
            <a:r>
              <a:rPr lang="zh-CN" altLang="en-US" sz="800" dirty="0">
                <a:latin typeface="+mj-ea"/>
              </a:rPr>
              <a:t>单击此处添加文本单击此处添加文本</a:t>
            </a:r>
            <a:endParaRPr lang="en-US" altLang="zh-CN" sz="800" dirty="0"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空心弧 7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38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6" name="椭圆 15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23" name="组合 22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4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5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2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30" name="组合 29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5" name="组合 34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40" name="组合 39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4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1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/>
          <p:bldP spid="18" grpId="0" animBg="1"/>
          <p:bldP spid="19" grpId="0" animBg="1"/>
          <p:bldP spid="20" grpId="0" animBg="1"/>
          <p:bldP spid="21" grpId="0" animBg="1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/>
          <p:bldP spid="18" grpId="0" animBg="1"/>
          <p:bldP spid="19" grpId="0" animBg="1"/>
          <p:bldP spid="20" grpId="0" animBg="1"/>
          <p:bldP spid="21" grpId="0" animBg="1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 flipH="1">
            <a:off x="8406193" y="2892582"/>
            <a:ext cx="875144" cy="671912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5" name="等腰三角形 4"/>
          <p:cNvSpPr/>
          <p:nvPr/>
        </p:nvSpPr>
        <p:spPr>
          <a:xfrm rot="5400000">
            <a:off x="-165255" y="538715"/>
            <a:ext cx="875144" cy="673677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6" name="组合 5"/>
          <p:cNvGrpSpPr/>
          <p:nvPr/>
        </p:nvGrpSpPr>
        <p:grpSpPr>
          <a:xfrm>
            <a:off x="3410929" y="989001"/>
            <a:ext cx="2322145" cy="2001850"/>
            <a:chOff x="4486990" y="1826668"/>
            <a:chExt cx="3096193" cy="2669132"/>
          </a:xfrm>
        </p:grpSpPr>
        <p:grpSp>
          <p:nvGrpSpPr>
            <p:cNvPr id="7" name="组合 6"/>
            <p:cNvGrpSpPr/>
            <p:nvPr/>
          </p:nvGrpSpPr>
          <p:grpSpPr>
            <a:xfrm>
              <a:off x="4486990" y="1826668"/>
              <a:ext cx="3096193" cy="2669132"/>
              <a:chOff x="4798312" y="816656"/>
              <a:chExt cx="1526289" cy="1315766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1651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0" name="六边形 9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75103" y="2053239"/>
              <a:ext cx="919965" cy="2246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350" dirty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3</a:t>
              </a:r>
              <a:endParaRPr lang="zh-CN" altLang="en-US" sz="1035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75847" y="2626788"/>
            <a:ext cx="2972992" cy="596380"/>
            <a:chOff x="7567796" y="3502383"/>
            <a:chExt cx="3963989" cy="795173"/>
          </a:xfrm>
        </p:grpSpPr>
        <p:cxnSp>
          <p:nvCxnSpPr>
            <p:cNvPr id="12" name="直接连接符 11"/>
            <p:cNvCxnSpPr>
              <a:endCxn id="20" idx="0"/>
            </p:cNvCxnSpPr>
            <p:nvPr/>
          </p:nvCxnSpPr>
          <p:spPr>
            <a:xfrm>
              <a:off x="8946534" y="4258046"/>
              <a:ext cx="2585251" cy="3951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 flipV="1">
            <a:off x="466361" y="875556"/>
            <a:ext cx="2994077" cy="587971"/>
            <a:chOff x="7567796" y="3502383"/>
            <a:chExt cx="3992103" cy="783961"/>
          </a:xfrm>
        </p:grpSpPr>
        <p:cxnSp>
          <p:nvCxnSpPr>
            <p:cNvPr id="16" name="直接连接符 15"/>
            <p:cNvCxnSpPr>
              <a:endCxn id="19" idx="0"/>
            </p:cNvCxnSpPr>
            <p:nvPr/>
          </p:nvCxnSpPr>
          <p:spPr>
            <a:xfrm>
              <a:off x="8946533" y="4258044"/>
              <a:ext cx="2613366" cy="2830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等腰三角形 18"/>
          <p:cNvSpPr/>
          <p:nvPr/>
        </p:nvSpPr>
        <p:spPr>
          <a:xfrm rot="5400000">
            <a:off x="-84831" y="610114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8628529" y="2957728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1" name="圆角矩形 20"/>
          <p:cNvSpPr/>
          <p:nvPr/>
        </p:nvSpPr>
        <p:spPr>
          <a:xfrm>
            <a:off x="3403212" y="3287777"/>
            <a:ext cx="2188831" cy="338139"/>
          </a:xfrm>
          <a:prstGeom prst="roundRect">
            <a:avLst/>
          </a:prstGeom>
          <a:gradFill>
            <a:gsLst>
              <a:gs pos="77000">
                <a:schemeClr val="accent1">
                  <a:lumMod val="5000"/>
                  <a:lumOff val="95000"/>
                </a:schemeClr>
              </a:gs>
              <a:gs pos="0">
                <a:srgbClr val="E3E1E1"/>
              </a:gs>
            </a:gsLst>
            <a:lin ang="2700000" scaled="0"/>
          </a:gradFill>
          <a:ln w="44450"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0"/>
            </a:gradFill>
          </a:ln>
          <a:effectLst>
            <a:outerShdw blurRad="114300" dist="889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4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8521194">
            <a:off x="180092" y="4589863"/>
            <a:ext cx="401651" cy="308888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3" name="等腰三角形 22"/>
          <p:cNvSpPr/>
          <p:nvPr/>
        </p:nvSpPr>
        <p:spPr>
          <a:xfrm rot="3642808">
            <a:off x="598418" y="4858857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4" name="等腰三角形 23"/>
          <p:cNvSpPr/>
          <p:nvPr/>
        </p:nvSpPr>
        <p:spPr>
          <a:xfrm rot="10800000">
            <a:off x="609156" y="4385237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5" name="等腰三角形 24"/>
          <p:cNvSpPr/>
          <p:nvPr/>
        </p:nvSpPr>
        <p:spPr>
          <a:xfrm rot="3642808">
            <a:off x="8571778" y="255705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6" name="等腰三角形 25"/>
          <p:cNvSpPr/>
          <p:nvPr/>
        </p:nvSpPr>
        <p:spPr>
          <a:xfrm rot="10800000">
            <a:off x="8582514" y="-217916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7" name="等腰三角形 26"/>
          <p:cNvSpPr/>
          <p:nvPr/>
        </p:nvSpPr>
        <p:spPr>
          <a:xfrm rot="3642808">
            <a:off x="8865502" y="686789"/>
            <a:ext cx="507551" cy="39008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C0000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3" grpId="0"/>
      <p:bldP spid="15" grpId="0"/>
      <p:bldP spid="17" grpId="0"/>
      <p:bldP spid="19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16940">
            <a:off x="1081098" y="3942544"/>
            <a:ext cx="1489742" cy="443133"/>
          </a:xfrm>
          <a:prstGeom prst="rect">
            <a:avLst/>
          </a:prstGeom>
          <a:solidFill>
            <a:srgbClr val="C40E0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5" name="矩形 1"/>
          <p:cNvSpPr/>
          <p:nvPr/>
        </p:nvSpPr>
        <p:spPr>
          <a:xfrm rot="18793440">
            <a:off x="-622067" y="4387142"/>
            <a:ext cx="2572484" cy="478945"/>
          </a:xfrm>
          <a:custGeom>
            <a:avLst/>
            <a:gdLst>
              <a:gd name="connsiteX0" fmla="*/ 0 w 3354465"/>
              <a:gd name="connsiteY0" fmla="*/ 0 h 590844"/>
              <a:gd name="connsiteX1" fmla="*/ 3354465 w 3354465"/>
              <a:gd name="connsiteY1" fmla="*/ 0 h 590844"/>
              <a:gd name="connsiteX2" fmla="*/ 3354465 w 3354465"/>
              <a:gd name="connsiteY2" fmla="*/ 590844 h 590844"/>
              <a:gd name="connsiteX3" fmla="*/ 0 w 3354465"/>
              <a:gd name="connsiteY3" fmla="*/ 590844 h 590844"/>
              <a:gd name="connsiteX4" fmla="*/ 0 w 3354465"/>
              <a:gd name="connsiteY4" fmla="*/ 0 h 590844"/>
              <a:gd name="connsiteX0-1" fmla="*/ 0 w 3354465"/>
              <a:gd name="connsiteY0-2" fmla="*/ 47749 h 638593"/>
              <a:gd name="connsiteX1-3" fmla="*/ 3335730 w 3354465"/>
              <a:gd name="connsiteY1-4" fmla="*/ 0 h 638593"/>
              <a:gd name="connsiteX2-5" fmla="*/ 3354465 w 3354465"/>
              <a:gd name="connsiteY2-6" fmla="*/ 638593 h 638593"/>
              <a:gd name="connsiteX3-7" fmla="*/ 0 w 3354465"/>
              <a:gd name="connsiteY3-8" fmla="*/ 638593 h 638593"/>
              <a:gd name="connsiteX4-9" fmla="*/ 0 w 3354465"/>
              <a:gd name="connsiteY4-10" fmla="*/ 47749 h 638593"/>
              <a:gd name="connsiteX0-11" fmla="*/ 0 w 3429978"/>
              <a:gd name="connsiteY0-12" fmla="*/ 47749 h 638593"/>
              <a:gd name="connsiteX1-13" fmla="*/ 3335730 w 3429978"/>
              <a:gd name="connsiteY1-14" fmla="*/ 0 h 638593"/>
              <a:gd name="connsiteX2-15" fmla="*/ 3429978 w 3429978"/>
              <a:gd name="connsiteY2-16" fmla="*/ 593766 h 638593"/>
              <a:gd name="connsiteX3-17" fmla="*/ 0 w 3429978"/>
              <a:gd name="connsiteY3-18" fmla="*/ 638593 h 638593"/>
              <a:gd name="connsiteX4-19" fmla="*/ 0 w 3429978"/>
              <a:gd name="connsiteY4-20" fmla="*/ 47749 h 638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29978" h="638593">
                <a:moveTo>
                  <a:pt x="0" y="47749"/>
                </a:moveTo>
                <a:lnTo>
                  <a:pt x="3335730" y="0"/>
                </a:lnTo>
                <a:lnTo>
                  <a:pt x="3429978" y="593766"/>
                </a:lnTo>
                <a:lnTo>
                  <a:pt x="0" y="638593"/>
                </a:lnTo>
                <a:lnTo>
                  <a:pt x="0" y="47749"/>
                </a:lnTo>
                <a:close/>
              </a:path>
            </a:pathLst>
          </a:custGeom>
          <a:solidFill>
            <a:srgbClr val="EF1D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6" name="矩形 4"/>
          <p:cNvSpPr/>
          <p:nvPr/>
        </p:nvSpPr>
        <p:spPr>
          <a:xfrm rot="21144589">
            <a:off x="2268967" y="3766594"/>
            <a:ext cx="8153540" cy="443133"/>
          </a:xfrm>
          <a:custGeom>
            <a:avLst/>
            <a:gdLst>
              <a:gd name="connsiteX0" fmla="*/ 0 w 10871386"/>
              <a:gd name="connsiteY0" fmla="*/ 0 h 590844"/>
              <a:gd name="connsiteX1" fmla="*/ 10871386 w 10871386"/>
              <a:gd name="connsiteY1" fmla="*/ 0 h 590844"/>
              <a:gd name="connsiteX2" fmla="*/ 10871386 w 10871386"/>
              <a:gd name="connsiteY2" fmla="*/ 590844 h 590844"/>
              <a:gd name="connsiteX3" fmla="*/ 0 w 10871386"/>
              <a:gd name="connsiteY3" fmla="*/ 590844 h 590844"/>
              <a:gd name="connsiteX4" fmla="*/ 0 w 10871386"/>
              <a:gd name="connsiteY4" fmla="*/ 0 h 590844"/>
              <a:gd name="connsiteX0-1" fmla="*/ 237297 w 10871386"/>
              <a:gd name="connsiteY0-2" fmla="*/ 22012 h 590844"/>
              <a:gd name="connsiteX1-3" fmla="*/ 10871386 w 10871386"/>
              <a:gd name="connsiteY1-4" fmla="*/ 0 h 590844"/>
              <a:gd name="connsiteX2-5" fmla="*/ 10871386 w 10871386"/>
              <a:gd name="connsiteY2-6" fmla="*/ 590844 h 590844"/>
              <a:gd name="connsiteX3-7" fmla="*/ 0 w 10871386"/>
              <a:gd name="connsiteY3-8" fmla="*/ 590844 h 590844"/>
              <a:gd name="connsiteX4-9" fmla="*/ 237297 w 10871386"/>
              <a:gd name="connsiteY4-10" fmla="*/ 22012 h 5908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71386" h="590844">
                <a:moveTo>
                  <a:pt x="237297" y="22012"/>
                </a:moveTo>
                <a:lnTo>
                  <a:pt x="10871386" y="0"/>
                </a:lnTo>
                <a:lnTo>
                  <a:pt x="10871386" y="590844"/>
                </a:lnTo>
                <a:lnTo>
                  <a:pt x="0" y="590844"/>
                </a:lnTo>
                <a:lnTo>
                  <a:pt x="237297" y="22012"/>
                </a:lnTo>
                <a:close/>
              </a:path>
            </a:pathLst>
          </a:custGeom>
          <a:solidFill>
            <a:srgbClr val="EF1D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7" name="组合 6"/>
          <p:cNvGrpSpPr/>
          <p:nvPr/>
        </p:nvGrpSpPr>
        <p:grpSpPr>
          <a:xfrm>
            <a:off x="358579" y="1402249"/>
            <a:ext cx="2470346" cy="1419619"/>
            <a:chOff x="478105" y="1869664"/>
            <a:chExt cx="3293795" cy="1892826"/>
          </a:xfrm>
        </p:grpSpPr>
        <p:grpSp>
          <p:nvGrpSpPr>
            <p:cNvPr id="8" name="组合 7"/>
            <p:cNvGrpSpPr/>
            <p:nvPr/>
          </p:nvGrpSpPr>
          <p:grpSpPr>
            <a:xfrm>
              <a:off x="1276077" y="2166926"/>
              <a:ext cx="2157593" cy="861775"/>
              <a:chOff x="1276075" y="1416238"/>
              <a:chExt cx="2157593" cy="861774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1702560" y="1416238"/>
                <a:ext cx="1304623" cy="830997"/>
              </a:xfrm>
              <a:prstGeom prst="roundRect">
                <a:avLst/>
              </a:prstGeom>
              <a:gradFill>
                <a:gsLst>
                  <a:gs pos="0">
                    <a:schemeClr val="bg2"/>
                  </a:gs>
                  <a:gs pos="81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44450">
                <a:gradFill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76200" dir="2700000" algn="tl" rotWithShape="0">
                  <a:prstClr val="black">
                    <a:alpha val="4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="1" dirty="0">
                  <a:solidFill>
                    <a:srgbClr val="EF1D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76075" y="1416238"/>
                <a:ext cx="2157593" cy="861774"/>
              </a:xfrm>
              <a:prstGeom prst="rect">
                <a:avLst/>
              </a:prstGeom>
              <a:noFill/>
              <a:effectLst>
                <a:innerShdw blurRad="38100" dist="114300" dir="13500000">
                  <a:prstClr val="black">
                    <a:alpha val="39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rgbClr val="EF1D1D"/>
                    </a:solidFill>
                    <a:effectLst>
                      <a:innerShdw blurRad="25400" dist="88900" dir="13500000">
                        <a:prstClr val="black">
                          <a:alpha val="56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3600" b="1" dirty="0">
                  <a:solidFill>
                    <a:srgbClr val="EF1D1D"/>
                  </a:solidFill>
                  <a:effectLst>
                    <a:innerShdw blurRad="25400" dist="88900" dir="13500000">
                      <a:prstClr val="black">
                        <a:alpha val="56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78105" y="1869664"/>
              <a:ext cx="3293795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625" dirty="0">
                  <a:solidFill>
                    <a:srgbClr val="EF1D1D"/>
                  </a:solidFill>
                  <a:effectLst>
                    <a:outerShdw blurRad="12700" dist="38100" dir="2700000" algn="tl" rotWithShape="0">
                      <a:prstClr val="black">
                        <a:alpha val="76000"/>
                      </a:prstClr>
                    </a:out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C</a:t>
              </a:r>
              <a:r>
                <a:rPr lang="en-US" altLang="zh-CN" sz="1800" b="1" dirty="0">
                  <a:solidFill>
                    <a:srgbClr val="EF1D1D"/>
                  </a:solidFill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ONCENTS</a:t>
              </a:r>
              <a:endParaRPr lang="zh-CN" altLang="en-US" sz="1800" b="1" dirty="0">
                <a:solidFill>
                  <a:srgbClr val="EF1D1D"/>
                </a:solidFill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5318" y="327015"/>
            <a:ext cx="916116" cy="789755"/>
            <a:chOff x="5287091" y="436019"/>
            <a:chExt cx="1221488" cy="1053007"/>
          </a:xfrm>
        </p:grpSpPr>
        <p:grpSp>
          <p:nvGrpSpPr>
            <p:cNvPr id="13" name="组合 12"/>
            <p:cNvGrpSpPr/>
            <p:nvPr/>
          </p:nvGrpSpPr>
          <p:grpSpPr>
            <a:xfrm>
              <a:off x="5287091" y="436019"/>
              <a:ext cx="1221488" cy="1053007"/>
              <a:chOff x="4798312" y="816656"/>
              <a:chExt cx="1526289" cy="1315766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508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716366" y="527038"/>
              <a:ext cx="36293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1</a:t>
              </a:r>
              <a:endParaRPr lang="zh-CN" altLang="en-US" sz="360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27403" y="1559604"/>
            <a:ext cx="916116" cy="789755"/>
            <a:chOff x="4569871" y="2079471"/>
            <a:chExt cx="1221488" cy="1053007"/>
          </a:xfrm>
        </p:grpSpPr>
        <p:grpSp>
          <p:nvGrpSpPr>
            <p:cNvPr id="18" name="组合 17"/>
            <p:cNvGrpSpPr/>
            <p:nvPr/>
          </p:nvGrpSpPr>
          <p:grpSpPr>
            <a:xfrm>
              <a:off x="4569871" y="2079471"/>
              <a:ext cx="1221488" cy="1053007"/>
              <a:chOff x="4798312" y="816656"/>
              <a:chExt cx="1526289" cy="131576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508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4999146" y="2166926"/>
              <a:ext cx="36293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2</a:t>
              </a:r>
              <a:endParaRPr lang="zh-CN" altLang="en-US" sz="360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66190" y="2792193"/>
            <a:ext cx="916116" cy="789755"/>
            <a:chOff x="5421587" y="3722923"/>
            <a:chExt cx="1221488" cy="1053007"/>
          </a:xfrm>
        </p:grpSpPr>
        <p:grpSp>
          <p:nvGrpSpPr>
            <p:cNvPr id="23" name="组合 22"/>
            <p:cNvGrpSpPr/>
            <p:nvPr/>
          </p:nvGrpSpPr>
          <p:grpSpPr>
            <a:xfrm>
              <a:off x="5421587" y="3722923"/>
              <a:ext cx="1221488" cy="1053007"/>
              <a:chOff x="4798312" y="816656"/>
              <a:chExt cx="1526289" cy="1315766"/>
            </a:xfrm>
          </p:grpSpPr>
          <p:sp>
            <p:nvSpPr>
              <p:cNvPr id="25" name="六边形 24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508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6" name="六边形 25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850862" y="3828066"/>
              <a:ext cx="36293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3</a:t>
              </a:r>
              <a:endParaRPr lang="zh-CN" altLang="en-US" sz="360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412932" y="4348446"/>
            <a:ext cx="1014704" cy="1014704"/>
          </a:xfrm>
          <a:prstGeom prst="line">
            <a:avLst/>
          </a:prstGeom>
          <a:ln w="38100">
            <a:solidFill>
              <a:srgbClr val="EF1D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427636" y="4345187"/>
            <a:ext cx="827753" cy="612577"/>
          </a:xfrm>
          <a:prstGeom prst="line">
            <a:avLst/>
          </a:prstGeom>
          <a:ln w="38100">
            <a:solidFill>
              <a:srgbClr val="EF1D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255389" y="3988161"/>
            <a:ext cx="6988625" cy="963166"/>
          </a:xfrm>
          <a:prstGeom prst="line">
            <a:avLst/>
          </a:prstGeom>
          <a:ln w="38100">
            <a:solidFill>
              <a:srgbClr val="EF1D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446690" y="464528"/>
            <a:ext cx="25860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7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052718" y="1712107"/>
            <a:ext cx="25860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7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46690" y="2935598"/>
            <a:ext cx="25860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7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C0000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4400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  <a:endParaRPr lang="zh-CN" altLang="en-US" sz="110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C0000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4400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  <a:endParaRPr lang="zh-CN" altLang="en-US" sz="1100" dirty="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Rounded Rectangle 5"/>
          <p:cNvSpPr/>
          <p:nvPr/>
        </p:nvSpPr>
        <p:spPr>
          <a:xfrm>
            <a:off x="796414" y="2763652"/>
            <a:ext cx="7518910" cy="69950"/>
          </a:xfrm>
          <a:prstGeom prst="roundRect">
            <a:avLst>
              <a:gd name="adj" fmla="val 50000"/>
            </a:avLst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grpSp>
        <p:nvGrpSpPr>
          <p:cNvPr id="9" name="Group 24"/>
          <p:cNvGrpSpPr/>
          <p:nvPr/>
        </p:nvGrpSpPr>
        <p:grpSpPr>
          <a:xfrm>
            <a:off x="7045561" y="1206500"/>
            <a:ext cx="1097035" cy="1492467"/>
            <a:chOff x="800793" y="1501529"/>
            <a:chExt cx="1619915" cy="2203823"/>
          </a:xfrm>
        </p:grpSpPr>
        <p:grpSp>
          <p:nvGrpSpPr>
            <p:cNvPr id="10" name="Group 25"/>
            <p:cNvGrpSpPr/>
            <p:nvPr/>
          </p:nvGrpSpPr>
          <p:grpSpPr>
            <a:xfrm>
              <a:off x="800793" y="1501529"/>
              <a:ext cx="1619915" cy="1817422"/>
              <a:chOff x="2897739" y="3942989"/>
              <a:chExt cx="1619915" cy="1817422"/>
            </a:xfrm>
          </p:grpSpPr>
          <p:sp>
            <p:nvSpPr>
              <p:cNvPr id="12" name="Isosceles Triangle 27"/>
              <p:cNvSpPr/>
              <p:nvPr/>
            </p:nvSpPr>
            <p:spPr>
              <a:xfrm flipV="1">
                <a:off x="3554072" y="5469055"/>
                <a:ext cx="307248" cy="29135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  <p:sp>
            <p:nvSpPr>
              <p:cNvPr id="13" name="Donut 28"/>
              <p:cNvSpPr/>
              <p:nvPr/>
            </p:nvSpPr>
            <p:spPr>
              <a:xfrm>
                <a:off x="2897739" y="3942989"/>
                <a:ext cx="1619915" cy="1619915"/>
              </a:xfrm>
              <a:prstGeom prst="donut">
                <a:avLst>
                  <a:gd name="adj" fmla="val 885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</p:grpSp>
        <p:cxnSp>
          <p:nvCxnSpPr>
            <p:cNvPr id="11" name="Straight Connector 26"/>
            <p:cNvCxnSpPr>
              <a:endCxn id="12" idx="0"/>
            </p:cNvCxnSpPr>
            <p:nvPr/>
          </p:nvCxnSpPr>
          <p:spPr>
            <a:xfrm flipH="1" flipV="1">
              <a:off x="1610750" y="3318951"/>
              <a:ext cx="1" cy="386401"/>
            </a:xfrm>
            <a:prstGeom prst="lin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solidFill>
                <a:schemeClr val="tx2"/>
              </a:soli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4" name="AutoShape 59"/>
          <p:cNvSpPr/>
          <p:nvPr/>
        </p:nvSpPr>
        <p:spPr bwMode="auto">
          <a:xfrm>
            <a:off x="7420108" y="1578292"/>
            <a:ext cx="346500" cy="34590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C0000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ym typeface="Gill Sans" charset="0"/>
            </a:endParaRPr>
          </a:p>
        </p:txBody>
      </p:sp>
      <p:grpSp>
        <p:nvGrpSpPr>
          <p:cNvPr id="15" name="Group 39"/>
          <p:cNvGrpSpPr/>
          <p:nvPr/>
        </p:nvGrpSpPr>
        <p:grpSpPr>
          <a:xfrm flipV="1">
            <a:off x="5526097" y="2896279"/>
            <a:ext cx="1097035" cy="1492467"/>
            <a:chOff x="800793" y="1501529"/>
            <a:chExt cx="1619915" cy="2203823"/>
          </a:xfrm>
        </p:grpSpPr>
        <p:grpSp>
          <p:nvGrpSpPr>
            <p:cNvPr id="16" name="Group 40"/>
            <p:cNvGrpSpPr/>
            <p:nvPr/>
          </p:nvGrpSpPr>
          <p:grpSpPr>
            <a:xfrm>
              <a:off x="800793" y="1501529"/>
              <a:ext cx="1619915" cy="1817422"/>
              <a:chOff x="2897739" y="3942989"/>
              <a:chExt cx="1619915" cy="1817422"/>
            </a:xfrm>
          </p:grpSpPr>
          <p:sp>
            <p:nvSpPr>
              <p:cNvPr id="18" name="Isosceles Triangle 42"/>
              <p:cNvSpPr/>
              <p:nvPr/>
            </p:nvSpPr>
            <p:spPr>
              <a:xfrm flipV="1">
                <a:off x="3554072" y="5469055"/>
                <a:ext cx="307248" cy="29135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  <p:sp>
            <p:nvSpPr>
              <p:cNvPr id="19" name="Donut 43"/>
              <p:cNvSpPr/>
              <p:nvPr/>
            </p:nvSpPr>
            <p:spPr>
              <a:xfrm>
                <a:off x="2897739" y="3942989"/>
                <a:ext cx="1619915" cy="1619915"/>
              </a:xfrm>
              <a:prstGeom prst="donut">
                <a:avLst>
                  <a:gd name="adj" fmla="val 885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</p:grpSp>
        <p:cxnSp>
          <p:nvCxnSpPr>
            <p:cNvPr id="17" name="Straight Connector 41"/>
            <p:cNvCxnSpPr>
              <a:endCxn id="18" idx="0"/>
            </p:cNvCxnSpPr>
            <p:nvPr/>
          </p:nvCxnSpPr>
          <p:spPr>
            <a:xfrm flipH="1" flipV="1">
              <a:off x="1610750" y="3318951"/>
              <a:ext cx="1" cy="386401"/>
            </a:xfrm>
            <a:prstGeom prst="lin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45"/>
          <p:cNvGrpSpPr/>
          <p:nvPr/>
        </p:nvGrpSpPr>
        <p:grpSpPr>
          <a:xfrm>
            <a:off x="5901364" y="3667274"/>
            <a:ext cx="346500" cy="324621"/>
            <a:chOff x="5368132" y="3540125"/>
            <a:chExt cx="465138" cy="435769"/>
          </a:xfrm>
          <a:solidFill>
            <a:srgbClr val="C00002"/>
          </a:solidFill>
        </p:grpSpPr>
        <p:sp>
          <p:nvSpPr>
            <p:cNvPr id="21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969863" y="1207504"/>
            <a:ext cx="1097035" cy="1501994"/>
            <a:chOff x="800793" y="1501529"/>
            <a:chExt cx="1619915" cy="2217891"/>
          </a:xfrm>
        </p:grpSpPr>
        <p:grpSp>
          <p:nvGrpSpPr>
            <p:cNvPr id="24" name="Group 13"/>
            <p:cNvGrpSpPr/>
            <p:nvPr/>
          </p:nvGrpSpPr>
          <p:grpSpPr>
            <a:xfrm>
              <a:off x="800793" y="1501529"/>
              <a:ext cx="1619915" cy="1817422"/>
              <a:chOff x="2897739" y="3942989"/>
              <a:chExt cx="1619915" cy="1817422"/>
            </a:xfrm>
          </p:grpSpPr>
          <p:sp>
            <p:nvSpPr>
              <p:cNvPr id="26" name="Isosceles Triangle 12"/>
              <p:cNvSpPr/>
              <p:nvPr/>
            </p:nvSpPr>
            <p:spPr>
              <a:xfrm flipV="1">
                <a:off x="3554072" y="5469055"/>
                <a:ext cx="307248" cy="29135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  <p:sp>
            <p:nvSpPr>
              <p:cNvPr id="27" name="Donut 11"/>
              <p:cNvSpPr/>
              <p:nvPr/>
            </p:nvSpPr>
            <p:spPr>
              <a:xfrm>
                <a:off x="2897739" y="3942989"/>
                <a:ext cx="1619915" cy="1619915"/>
              </a:xfrm>
              <a:prstGeom prst="donut">
                <a:avLst>
                  <a:gd name="adj" fmla="val 885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</p:grpSp>
        <p:cxnSp>
          <p:nvCxnSpPr>
            <p:cNvPr id="25" name="Straight Connector 15"/>
            <p:cNvCxnSpPr>
              <a:stCxn id="51" idx="0"/>
              <a:endCxn id="26" idx="0"/>
            </p:cNvCxnSpPr>
            <p:nvPr/>
          </p:nvCxnSpPr>
          <p:spPr>
            <a:xfrm flipH="1" flipV="1">
              <a:off x="1610750" y="3318950"/>
              <a:ext cx="1" cy="400470"/>
            </a:xfrm>
            <a:prstGeom prst="lin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solidFill>
                <a:schemeClr val="tx2"/>
              </a:soli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8" name="Group 48"/>
          <p:cNvGrpSpPr/>
          <p:nvPr/>
        </p:nvGrpSpPr>
        <p:grpSpPr>
          <a:xfrm>
            <a:off x="1399529" y="1581767"/>
            <a:ext cx="237701" cy="346500"/>
            <a:chOff x="3582988" y="3510757"/>
            <a:chExt cx="319088" cy="465138"/>
          </a:xfrm>
          <a:solidFill>
            <a:srgbClr val="C00002"/>
          </a:solidFill>
        </p:grpSpPr>
        <p:sp>
          <p:nvSpPr>
            <p:cNvPr id="29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30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</p:grpSp>
      <p:grpSp>
        <p:nvGrpSpPr>
          <p:cNvPr id="31" name="Group 19"/>
          <p:cNvGrpSpPr/>
          <p:nvPr/>
        </p:nvGrpSpPr>
        <p:grpSpPr>
          <a:xfrm>
            <a:off x="4007352" y="1206500"/>
            <a:ext cx="1097035" cy="1492467"/>
            <a:chOff x="800793" y="1501529"/>
            <a:chExt cx="1619915" cy="2203823"/>
          </a:xfrm>
        </p:grpSpPr>
        <p:grpSp>
          <p:nvGrpSpPr>
            <p:cNvPr id="32" name="Group 20"/>
            <p:cNvGrpSpPr/>
            <p:nvPr/>
          </p:nvGrpSpPr>
          <p:grpSpPr>
            <a:xfrm>
              <a:off x="800793" y="1501529"/>
              <a:ext cx="1619915" cy="1817422"/>
              <a:chOff x="2897739" y="3942989"/>
              <a:chExt cx="1619915" cy="1817422"/>
            </a:xfrm>
          </p:grpSpPr>
          <p:sp>
            <p:nvSpPr>
              <p:cNvPr id="34" name="Isosceles Triangle 22"/>
              <p:cNvSpPr/>
              <p:nvPr/>
            </p:nvSpPr>
            <p:spPr>
              <a:xfrm flipV="1">
                <a:off x="3554072" y="5469055"/>
                <a:ext cx="307248" cy="29135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  <p:sp>
            <p:nvSpPr>
              <p:cNvPr id="35" name="Donut 23"/>
              <p:cNvSpPr/>
              <p:nvPr/>
            </p:nvSpPr>
            <p:spPr>
              <a:xfrm>
                <a:off x="2897739" y="3942989"/>
                <a:ext cx="1619915" cy="1619915"/>
              </a:xfrm>
              <a:prstGeom prst="donut">
                <a:avLst>
                  <a:gd name="adj" fmla="val 885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</p:grpSp>
        <p:cxnSp>
          <p:nvCxnSpPr>
            <p:cNvPr id="33" name="Straight Connector 21"/>
            <p:cNvCxnSpPr>
              <a:endCxn id="34" idx="0"/>
            </p:cNvCxnSpPr>
            <p:nvPr/>
          </p:nvCxnSpPr>
          <p:spPr>
            <a:xfrm flipH="1" flipV="1">
              <a:off x="1610750" y="3318951"/>
              <a:ext cx="1" cy="386401"/>
            </a:xfrm>
            <a:prstGeom prst="lin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solidFill>
                <a:schemeClr val="tx2"/>
              </a:soli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6" name="Group 51"/>
          <p:cNvGrpSpPr/>
          <p:nvPr/>
        </p:nvGrpSpPr>
        <p:grpSpPr>
          <a:xfrm>
            <a:off x="4382620" y="1610266"/>
            <a:ext cx="346500" cy="291509"/>
            <a:chOff x="5368132" y="2625725"/>
            <a:chExt cx="465138" cy="391319"/>
          </a:xfrm>
          <a:solidFill>
            <a:srgbClr val="C00002"/>
          </a:solidFill>
        </p:grpSpPr>
        <p:sp>
          <p:nvSpPr>
            <p:cNvPr id="3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0" name="Group 29"/>
          <p:cNvGrpSpPr/>
          <p:nvPr/>
        </p:nvGrpSpPr>
        <p:grpSpPr>
          <a:xfrm flipV="1">
            <a:off x="2488608" y="2896279"/>
            <a:ext cx="1097035" cy="1492467"/>
            <a:chOff x="800793" y="1501529"/>
            <a:chExt cx="1619915" cy="2203823"/>
          </a:xfrm>
        </p:grpSpPr>
        <p:grpSp>
          <p:nvGrpSpPr>
            <p:cNvPr id="41" name="Group 30"/>
            <p:cNvGrpSpPr/>
            <p:nvPr/>
          </p:nvGrpSpPr>
          <p:grpSpPr>
            <a:xfrm>
              <a:off x="800793" y="1501529"/>
              <a:ext cx="1619915" cy="1817422"/>
              <a:chOff x="2897739" y="3942989"/>
              <a:chExt cx="1619915" cy="1817422"/>
            </a:xfrm>
          </p:grpSpPr>
          <p:sp>
            <p:nvSpPr>
              <p:cNvPr id="43" name="Isosceles Triangle 32"/>
              <p:cNvSpPr/>
              <p:nvPr/>
            </p:nvSpPr>
            <p:spPr>
              <a:xfrm flipV="1">
                <a:off x="3554072" y="5469055"/>
                <a:ext cx="307248" cy="29135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  <p:sp>
            <p:nvSpPr>
              <p:cNvPr id="44" name="Donut 33"/>
              <p:cNvSpPr/>
              <p:nvPr/>
            </p:nvSpPr>
            <p:spPr>
              <a:xfrm>
                <a:off x="2897739" y="3942989"/>
                <a:ext cx="1619915" cy="1619915"/>
              </a:xfrm>
              <a:prstGeom prst="donut">
                <a:avLst>
                  <a:gd name="adj" fmla="val 8850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+mj-ea"/>
                  <a:ea typeface="+mj-ea"/>
                </a:endParaRPr>
              </a:p>
            </p:txBody>
          </p:sp>
        </p:grpSp>
        <p:cxnSp>
          <p:nvCxnSpPr>
            <p:cNvPr id="42" name="Straight Connector 31"/>
            <p:cNvCxnSpPr>
              <a:endCxn id="43" idx="0"/>
            </p:cNvCxnSpPr>
            <p:nvPr/>
          </p:nvCxnSpPr>
          <p:spPr>
            <a:xfrm flipH="1" flipV="1">
              <a:off x="1610750" y="3318951"/>
              <a:ext cx="1" cy="386401"/>
            </a:xfrm>
            <a:prstGeom prst="lin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solidFill>
                <a:schemeClr val="bg2"/>
              </a:soli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Group 55"/>
          <p:cNvGrpSpPr/>
          <p:nvPr/>
        </p:nvGrpSpPr>
        <p:grpSpPr>
          <a:xfrm>
            <a:off x="2864171" y="3667274"/>
            <a:ext cx="345908" cy="345908"/>
            <a:chOff x="4439444" y="1652588"/>
            <a:chExt cx="464344" cy="464344"/>
          </a:xfrm>
          <a:solidFill>
            <a:srgbClr val="C00002"/>
          </a:solidFill>
        </p:grpSpPr>
        <p:sp>
          <p:nvSpPr>
            <p:cNvPr id="46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47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sp>
          <p:nvSpPr>
            <p:cNvPr id="48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</p:grpSp>
      <p:sp>
        <p:nvSpPr>
          <p:cNvPr id="49" name="Oval 6"/>
          <p:cNvSpPr/>
          <p:nvPr/>
        </p:nvSpPr>
        <p:spPr>
          <a:xfrm>
            <a:off x="4457214" y="2699971"/>
            <a:ext cx="197311" cy="197311"/>
          </a:xfrm>
          <a:prstGeom prst="ellipse">
            <a:avLst/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sp>
        <p:nvSpPr>
          <p:cNvPr id="50" name="Oval 7"/>
          <p:cNvSpPr/>
          <p:nvPr/>
        </p:nvSpPr>
        <p:spPr>
          <a:xfrm>
            <a:off x="7494703" y="2700975"/>
            <a:ext cx="197311" cy="197311"/>
          </a:xfrm>
          <a:prstGeom prst="ellipse">
            <a:avLst/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sp>
        <p:nvSpPr>
          <p:cNvPr id="51" name="Oval 8"/>
          <p:cNvSpPr/>
          <p:nvPr/>
        </p:nvSpPr>
        <p:spPr>
          <a:xfrm>
            <a:off x="1419725" y="2699971"/>
            <a:ext cx="197311" cy="197311"/>
          </a:xfrm>
          <a:prstGeom prst="ellipse">
            <a:avLst/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sp>
        <p:nvSpPr>
          <p:cNvPr id="52" name="Oval 9"/>
          <p:cNvSpPr/>
          <p:nvPr/>
        </p:nvSpPr>
        <p:spPr>
          <a:xfrm>
            <a:off x="2938469" y="2699972"/>
            <a:ext cx="197311" cy="197311"/>
          </a:xfrm>
          <a:prstGeom prst="ellipse">
            <a:avLst/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sp>
        <p:nvSpPr>
          <p:cNvPr id="53" name="Oval 10"/>
          <p:cNvSpPr/>
          <p:nvPr/>
        </p:nvSpPr>
        <p:spPr>
          <a:xfrm>
            <a:off x="5975958" y="2699971"/>
            <a:ext cx="197311" cy="197311"/>
          </a:xfrm>
          <a:prstGeom prst="ellipse">
            <a:avLst/>
          </a:pr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ea"/>
              <a:ea typeface="+mj-ea"/>
            </a:endParaRPr>
          </a:p>
        </p:txBody>
      </p:sp>
      <p:sp>
        <p:nvSpPr>
          <p:cNvPr id="54" name="TextBox 77"/>
          <p:cNvSpPr txBox="1"/>
          <p:nvPr/>
        </p:nvSpPr>
        <p:spPr>
          <a:xfrm>
            <a:off x="2268332" y="1613461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C0000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rgbClr val="C00002"/>
              </a:solidFill>
              <a:latin typeface="+mj-ea"/>
            </a:endParaRPr>
          </a:p>
          <a:p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  <a:p>
            <a:r>
              <a:rPr lang="zh-CN" altLang="en-US" sz="800" dirty="0">
                <a:latin typeface="+mj-ea"/>
              </a:rPr>
              <a:t>单击此处添加文本单击此处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</p:txBody>
      </p:sp>
      <p:sp>
        <p:nvSpPr>
          <p:cNvPr id="55" name="TextBox 77"/>
          <p:cNvSpPr txBox="1"/>
          <p:nvPr/>
        </p:nvSpPr>
        <p:spPr>
          <a:xfrm>
            <a:off x="5282705" y="1613461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C0000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rgbClr val="C00002"/>
              </a:solidFill>
              <a:latin typeface="+mj-ea"/>
            </a:endParaRPr>
          </a:p>
          <a:p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  <a:p>
            <a:r>
              <a:rPr lang="zh-CN" altLang="en-US" sz="800" dirty="0">
                <a:latin typeface="+mj-ea"/>
              </a:rPr>
              <a:t>单击此处添加文本单击此处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</p:txBody>
      </p:sp>
      <p:sp>
        <p:nvSpPr>
          <p:cNvPr id="56" name="TextBox 77"/>
          <p:cNvSpPr txBox="1"/>
          <p:nvPr/>
        </p:nvSpPr>
        <p:spPr>
          <a:xfrm>
            <a:off x="823299" y="3632145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C0000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rgbClr val="C00002"/>
              </a:solidFill>
              <a:latin typeface="+mj-ea"/>
            </a:endParaRPr>
          </a:p>
          <a:p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  <a:p>
            <a:r>
              <a:rPr lang="zh-CN" altLang="en-US" sz="800" dirty="0">
                <a:latin typeface="+mj-ea"/>
              </a:rPr>
              <a:t>单击此处添加文本单击此处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</p:txBody>
      </p:sp>
      <p:sp>
        <p:nvSpPr>
          <p:cNvPr id="57" name="TextBox 77"/>
          <p:cNvSpPr txBox="1"/>
          <p:nvPr/>
        </p:nvSpPr>
        <p:spPr>
          <a:xfrm>
            <a:off x="3837672" y="3632145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C0000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rgbClr val="C00002"/>
              </a:solidFill>
              <a:latin typeface="+mj-ea"/>
            </a:endParaRPr>
          </a:p>
          <a:p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  <a:p>
            <a:r>
              <a:rPr lang="zh-CN" altLang="en-US" sz="800" dirty="0">
                <a:latin typeface="+mj-ea"/>
              </a:rPr>
              <a:t>单击此处添加文本单击此处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</p:txBody>
      </p:sp>
      <p:sp>
        <p:nvSpPr>
          <p:cNvPr id="58" name="TextBox 77"/>
          <p:cNvSpPr txBox="1"/>
          <p:nvPr/>
        </p:nvSpPr>
        <p:spPr>
          <a:xfrm>
            <a:off x="6704697" y="3632145"/>
            <a:ext cx="2311374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C00002"/>
                </a:solidFill>
                <a:latin typeface="+mj-ea"/>
              </a:rPr>
              <a:t>标题文字</a:t>
            </a:r>
            <a:endParaRPr lang="en-US" altLang="zh-CN" sz="1200" dirty="0" smtClean="0">
              <a:solidFill>
                <a:srgbClr val="C00002"/>
              </a:solidFill>
              <a:latin typeface="+mj-ea"/>
            </a:endParaRPr>
          </a:p>
          <a:p>
            <a:r>
              <a:rPr lang="zh-CN" altLang="en-US" sz="800" dirty="0" smtClean="0">
                <a:latin typeface="+mj-ea"/>
              </a:rPr>
              <a:t>单击</a:t>
            </a:r>
            <a:r>
              <a:rPr lang="zh-CN" altLang="en-US" sz="800" dirty="0">
                <a:latin typeface="+mj-ea"/>
              </a:rPr>
              <a:t>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  <a:p>
            <a:r>
              <a:rPr lang="zh-CN" altLang="en-US" sz="800" dirty="0">
                <a:latin typeface="+mj-ea"/>
              </a:rPr>
              <a:t>单击此处添加文本单击此处</a:t>
            </a:r>
            <a:r>
              <a:rPr lang="zh-CN" altLang="en-US" sz="800" dirty="0" smtClean="0">
                <a:latin typeface="+mj-ea"/>
              </a:rPr>
              <a:t>添加</a:t>
            </a:r>
            <a:endParaRPr lang="en-US" altLang="zh-CN" sz="800" dirty="0"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9" name="椭圆 8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C00002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5" name="圆角矩形 1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8" name="圆角矩形 1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9" name="文本框 28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rgbClr val="C00002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sp>
        <p:nvSpPr>
          <p:cNvPr id="32" name="Freeform 40"/>
          <p:cNvSpPr/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C0000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rgbClr val="C00002"/>
          </a:solidFill>
        </p:grpSpPr>
        <p:sp>
          <p:nvSpPr>
            <p:cNvPr id="34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rgbClr val="C00002"/>
          </a:solidFill>
        </p:grpSpPr>
        <p:sp>
          <p:nvSpPr>
            <p:cNvPr id="37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" grpId="0" animBg="1"/>
          <p:bldP spid="21" grpId="0" animBg="1"/>
          <p:bldP spid="31" grpId="0" animBg="1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" grpId="0" animBg="1"/>
          <p:bldP spid="21" grpId="0" animBg="1"/>
          <p:bldP spid="31" grpId="0" animBg="1"/>
          <p:bldP spid="3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Oval 22"/>
          <p:cNvSpPr>
            <a:spLocks noChangeArrowheads="1"/>
          </p:cNvSpPr>
          <p:nvPr/>
        </p:nvSpPr>
        <p:spPr bwMode="auto">
          <a:xfrm>
            <a:off x="3571798" y="1212317"/>
            <a:ext cx="1024952" cy="102429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C00002"/>
                </a:solidFill>
                <a:latin typeface="+mj-ea"/>
                <a:ea typeface="+mj-ea"/>
              </a:rPr>
              <a:t>标题文字</a:t>
            </a:r>
            <a:endParaRPr lang="zh-CN" altLang="en-US" sz="1800" b="1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9" name="Line 23"/>
          <p:cNvSpPr>
            <a:spLocks noChangeShapeType="1"/>
          </p:cNvSpPr>
          <p:nvPr/>
        </p:nvSpPr>
        <p:spPr bwMode="auto">
          <a:xfrm flipH="1">
            <a:off x="1083762" y="1725759"/>
            <a:ext cx="2488036" cy="0"/>
          </a:xfrm>
          <a:prstGeom prst="line">
            <a:avLst/>
          </a:prstGeom>
          <a:noFill/>
          <a:ln w="5" cap="flat">
            <a:solidFill>
              <a:schemeClr val="tx1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/>
          </a:p>
        </p:txBody>
      </p:sp>
      <p:sp>
        <p:nvSpPr>
          <p:cNvPr id="10" name="Freeform 27"/>
          <p:cNvSpPr/>
          <p:nvPr/>
        </p:nvSpPr>
        <p:spPr bwMode="auto">
          <a:xfrm>
            <a:off x="2905838" y="1806147"/>
            <a:ext cx="1370938" cy="1164321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1" name="Freeform 28"/>
          <p:cNvSpPr/>
          <p:nvPr/>
        </p:nvSpPr>
        <p:spPr bwMode="auto">
          <a:xfrm>
            <a:off x="2211265" y="1806147"/>
            <a:ext cx="2065512" cy="185669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2" name="Freeform 29"/>
          <p:cNvSpPr/>
          <p:nvPr/>
        </p:nvSpPr>
        <p:spPr bwMode="auto">
          <a:xfrm>
            <a:off x="1537503" y="1806147"/>
            <a:ext cx="2739275" cy="2530907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92167" y="264506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添加单击</a:t>
            </a:r>
            <a:r>
              <a:rPr lang="zh-CN" altLang="en-US" sz="1000" dirty="0">
                <a:latin typeface="+mj-ea"/>
              </a:rPr>
              <a:t>此处添加文本单击此处添加</a:t>
            </a:r>
            <a:endParaRPr lang="en-US" altLang="zh-CN" sz="1000" dirty="0">
              <a:latin typeface="+mj-ea"/>
            </a:endParaRPr>
          </a:p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endParaRPr lang="en-US" altLang="zh-CN" sz="1000" dirty="0">
              <a:latin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35449" y="326272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添加单击</a:t>
            </a:r>
            <a:r>
              <a:rPr lang="zh-CN" altLang="en-US" sz="1000" dirty="0">
                <a:latin typeface="+mj-ea"/>
              </a:rPr>
              <a:t>此处添加文本单击此处添加</a:t>
            </a:r>
            <a:endParaRPr lang="en-US" altLang="zh-CN" sz="1000" dirty="0">
              <a:latin typeface="+mj-ea"/>
            </a:endParaRPr>
          </a:p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endParaRPr lang="en-US" altLang="zh-CN" sz="1000" dirty="0">
              <a:latin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5449" y="396943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添加单击</a:t>
            </a:r>
            <a:r>
              <a:rPr lang="zh-CN" altLang="en-US" sz="1000" dirty="0">
                <a:latin typeface="+mj-ea"/>
              </a:rPr>
              <a:t>此处添加文本单击此处添加</a:t>
            </a:r>
            <a:endParaRPr lang="en-US" altLang="zh-CN" sz="1000" dirty="0">
              <a:latin typeface="+mj-ea"/>
            </a:endParaRPr>
          </a:p>
          <a:p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r>
              <a:rPr lang="zh-CN" altLang="en-US" sz="1000" dirty="0">
                <a:latin typeface="+mj-ea"/>
              </a:rPr>
              <a:t>单击此处添加文本单击此处</a:t>
            </a:r>
            <a:r>
              <a:rPr lang="zh-CN" altLang="en-US" sz="1000" dirty="0" smtClean="0">
                <a:latin typeface="+mj-ea"/>
              </a:rPr>
              <a:t>添加</a:t>
            </a:r>
            <a:endParaRPr lang="en-US" altLang="zh-CN" sz="1000" dirty="0">
              <a:latin typeface="+mj-ea"/>
            </a:endParaRPr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2819993" y="1585731"/>
            <a:ext cx="288756" cy="28783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7" name="Freeform 25"/>
          <p:cNvSpPr>
            <a:spLocks noEditPoints="1"/>
          </p:cNvSpPr>
          <p:nvPr/>
        </p:nvSpPr>
        <p:spPr bwMode="auto">
          <a:xfrm>
            <a:off x="2143629" y="1585731"/>
            <a:ext cx="291357" cy="28783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1469866" y="1585731"/>
            <a:ext cx="293958" cy="28783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C00002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rgbClr val="C0000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rgbClr val="C00002"/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4" name="组合 13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0"/>
            <p:cNvSpPr txBox="1"/>
            <p:nvPr/>
          </p:nvSpPr>
          <p:spPr>
            <a:xfrm>
              <a:off x="5314943" y="1628156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C00002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9" name="组合 18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15"/>
            <p:cNvSpPr txBox="1"/>
            <p:nvPr/>
          </p:nvSpPr>
          <p:spPr>
            <a:xfrm>
              <a:off x="3424802" y="257113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C0000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4" name="组合 23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20"/>
            <p:cNvSpPr txBox="1"/>
            <p:nvPr/>
          </p:nvSpPr>
          <p:spPr>
            <a:xfrm>
              <a:off x="1483792" y="359185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C00002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  <p:bldP spid="9" grpId="0"/>
          <p:bldP spid="10" grpId="0"/>
          <p:bldP spid="11" grpId="0"/>
          <p:bldP spid="12" grpId="0"/>
          <p:bldP spid="28" grpId="0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  <p:bldP spid="9" grpId="0"/>
          <p:bldP spid="10" grpId="0"/>
          <p:bldP spid="11" grpId="0"/>
          <p:bldP spid="12" grpId="0"/>
          <p:bldP spid="28" grpId="0"/>
          <p:bldP spid="2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19456895">
            <a:off x="-667203" y="1138144"/>
            <a:ext cx="5305813" cy="443133"/>
          </a:xfrm>
          <a:prstGeom prst="rect">
            <a:avLst/>
          </a:prstGeom>
          <a:solidFill>
            <a:srgbClr val="EF1D1D"/>
          </a:solidFill>
          <a:ln>
            <a:noFill/>
          </a:ln>
          <a:effectLst>
            <a:outerShdw blurRad="63500" dist="1016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 useBgFill="1">
        <p:nvSpPr>
          <p:cNvPr id="29" name="文本框 28"/>
          <p:cNvSpPr txBox="1"/>
          <p:nvPr/>
        </p:nvSpPr>
        <p:spPr>
          <a:xfrm>
            <a:off x="3885844" y="2583766"/>
            <a:ext cx="1395871" cy="55399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rgbClr val="EF1D1D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rPr>
              <a:t>201X</a:t>
            </a:r>
            <a:endParaRPr lang="zh-CN" altLang="en-US" sz="5400" dirty="0">
              <a:solidFill>
                <a:srgbClr val="EF1D1D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HeiSung HKS UltraBold" panose="00000900000000000000" pitchFamily="2" charset="-120"/>
              <a:ea typeface="MHeiSung HKS UltraBold" panose="00000900000000000000" pitchFamily="2" charset="-12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" y="3269567"/>
            <a:ext cx="9326879" cy="0"/>
          </a:xfrm>
          <a:prstGeom prst="line">
            <a:avLst/>
          </a:prstGeom>
          <a:ln w="28575">
            <a:solidFill>
              <a:srgbClr val="EF1D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1" name="文本框 30"/>
          <p:cNvSpPr txBox="1"/>
          <p:nvPr/>
        </p:nvSpPr>
        <p:spPr>
          <a:xfrm>
            <a:off x="3123413" y="3048915"/>
            <a:ext cx="295372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工作总结暨工作计划</a:t>
            </a:r>
            <a:endParaRPr lang="zh-CN" altLang="en-US" sz="2400" b="1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rot="784292">
            <a:off x="-94132" y="628889"/>
            <a:ext cx="9452406" cy="443133"/>
          </a:xfrm>
          <a:prstGeom prst="rect">
            <a:avLst/>
          </a:prstGeom>
          <a:solidFill>
            <a:srgbClr val="EF1D1D"/>
          </a:solidFill>
          <a:ln>
            <a:noFill/>
          </a:ln>
          <a:effectLst>
            <a:outerShdw blurRad="63500" dist="1016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3" name="圆角矩形 32"/>
          <p:cNvSpPr/>
          <p:nvPr/>
        </p:nvSpPr>
        <p:spPr>
          <a:xfrm>
            <a:off x="3665511" y="3708149"/>
            <a:ext cx="1616204" cy="271463"/>
          </a:xfrm>
          <a:prstGeom prst="roundRect">
            <a:avLst/>
          </a:prstGeom>
          <a:gradFill>
            <a:gsLst>
              <a:gs pos="0">
                <a:schemeClr val="bg2"/>
              </a:gs>
              <a:gs pos="81000">
                <a:schemeClr val="bg1"/>
              </a:gs>
            </a:gsLst>
            <a:path path="rect">
              <a:fillToRect l="50000" t="50000" r="50000" b="50000"/>
            </a:path>
          </a:gradFill>
          <a:ln w="44450">
            <a:gradFill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14300" dist="76200" dir="2700000" algn="tl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sz="1400" b="1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13048" y="1263454"/>
            <a:ext cx="1508135" cy="1266092"/>
            <a:chOff x="5084063" y="1684605"/>
            <a:chExt cx="2010847" cy="1688123"/>
          </a:xfrm>
        </p:grpSpPr>
        <p:sp>
          <p:nvSpPr>
            <p:cNvPr id="35" name="六边形 34"/>
            <p:cNvSpPr/>
            <p:nvPr/>
          </p:nvSpPr>
          <p:spPr>
            <a:xfrm>
              <a:off x="5084063" y="1684605"/>
              <a:ext cx="1958223" cy="1688123"/>
            </a:xfrm>
            <a:prstGeom prst="hexagon">
              <a:avLst/>
            </a:prstGeom>
            <a:gradFill flip="none" rotWithShape="1">
              <a:gsLst>
                <a:gs pos="73000">
                  <a:schemeClr val="bg1"/>
                </a:gs>
                <a:gs pos="9000">
                  <a:srgbClr val="E3E1E1"/>
                </a:gs>
              </a:gsLst>
              <a:lin ang="2700000" scaled="1"/>
              <a:tileRect/>
            </a:gradFill>
            <a:ln w="508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3E1E1"/>
                  </a:gs>
                </a:gsLst>
                <a:lin ang="2700000" scaled="0"/>
              </a:gradFill>
            </a:ln>
            <a:effectLst>
              <a:outerShdw blurRad="165100" dist="50800" dir="2700000" algn="tl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097091" y="2196174"/>
              <a:ext cx="1997819" cy="61555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4B4B"/>
                  </a:solidFill>
                  <a:effectLst>
                    <a:innerShdw blurRad="114300" dist="127000" dir="13500000">
                      <a:prstClr val="black">
                        <a:alpha val="48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LOGO</a:t>
              </a:r>
              <a:endParaRPr lang="zh-CN" altLang="en-US" sz="2400" dirty="0">
                <a:solidFill>
                  <a:srgbClr val="FF4B4B"/>
                </a:solidFill>
                <a:effectLst>
                  <a:innerShdw blurRad="114300" dist="127000" dir="13500000">
                    <a:prstClr val="black">
                      <a:alpha val="48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 flipH="1">
            <a:off x="8406193" y="2892582"/>
            <a:ext cx="875144" cy="671912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5" name="等腰三角形 4"/>
          <p:cNvSpPr/>
          <p:nvPr/>
        </p:nvSpPr>
        <p:spPr>
          <a:xfrm rot="5400000">
            <a:off x="-165255" y="538715"/>
            <a:ext cx="875144" cy="673677"/>
          </a:xfrm>
          <a:prstGeom prst="triangle">
            <a:avLst/>
          </a:prstGeom>
          <a:solidFill>
            <a:schemeClr val="bg1"/>
          </a:solidFill>
          <a:ln>
            <a:solidFill>
              <a:srgbClr val="EF1D1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6" name="组合 5"/>
          <p:cNvGrpSpPr/>
          <p:nvPr/>
        </p:nvGrpSpPr>
        <p:grpSpPr>
          <a:xfrm>
            <a:off x="3410929" y="989001"/>
            <a:ext cx="2322145" cy="2001850"/>
            <a:chOff x="4486990" y="1826668"/>
            <a:chExt cx="3096193" cy="2669132"/>
          </a:xfrm>
        </p:grpSpPr>
        <p:grpSp>
          <p:nvGrpSpPr>
            <p:cNvPr id="7" name="组合 6"/>
            <p:cNvGrpSpPr/>
            <p:nvPr/>
          </p:nvGrpSpPr>
          <p:grpSpPr>
            <a:xfrm>
              <a:off x="4486990" y="1826668"/>
              <a:ext cx="3096193" cy="2669132"/>
              <a:chOff x="4798312" y="816656"/>
              <a:chExt cx="1526289" cy="1315766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4950713" y="948036"/>
                <a:ext cx="1221488" cy="1053007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bg2"/>
                  </a:gs>
                  <a:gs pos="34000">
                    <a:schemeClr val="bg1"/>
                  </a:gs>
                </a:gsLst>
                <a:lin ang="2700000" scaled="1"/>
                <a:tileRect/>
              </a:gradFill>
              <a:ln w="50800"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3E1E1"/>
                    </a:gs>
                  </a:gsLst>
                  <a:lin ang="2700000" scaled="0"/>
                </a:gradFill>
              </a:ln>
              <a:effectLst>
                <a:outerShdw blurRad="165100" dist="165100" dir="2700000" algn="tl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0" name="六边形 9"/>
              <p:cNvSpPr/>
              <p:nvPr/>
            </p:nvSpPr>
            <p:spPr>
              <a:xfrm>
                <a:off x="4798312" y="816656"/>
                <a:ext cx="1526289" cy="1315766"/>
              </a:xfrm>
              <a:prstGeom prst="hexagon">
                <a:avLst/>
              </a:prstGeom>
              <a:noFill/>
              <a:ln w="38100">
                <a:solidFill>
                  <a:srgbClr val="EF1D1D"/>
                </a:solidFill>
              </a:ln>
              <a:effectLst>
                <a:innerShdw dist="127000" dir="135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75103" y="2053239"/>
              <a:ext cx="919965" cy="2246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350" dirty="0">
                  <a:solidFill>
                    <a:srgbClr val="EF1D1D"/>
                  </a:solidFill>
                  <a:effectLst>
                    <a:innerShdw blurRad="114300" dist="139700" dir="13500000">
                      <a:prstClr val="black">
                        <a:alpha val="52000"/>
                      </a:prstClr>
                    </a:innerShdw>
                  </a:effectLst>
                  <a:latin typeface="MHeiSung HKS UltraBold" panose="00000900000000000000" pitchFamily="2" charset="-120"/>
                  <a:ea typeface="MHeiSung HKS UltraBold" panose="00000900000000000000" pitchFamily="2" charset="-120"/>
                </a:rPr>
                <a:t>1</a:t>
              </a:r>
              <a:endParaRPr lang="zh-CN" altLang="en-US" sz="10350" dirty="0">
                <a:solidFill>
                  <a:srgbClr val="EF1D1D"/>
                </a:solidFill>
                <a:effectLst>
                  <a:innerShdw blurRad="114300" dist="139700" dir="13500000">
                    <a:prstClr val="black">
                      <a:alpha val="52000"/>
                    </a:prstClr>
                  </a:innerShdw>
                </a:effectLst>
                <a:latin typeface="MHeiSung HKS UltraBold" panose="00000900000000000000" pitchFamily="2" charset="-120"/>
                <a:ea typeface="MHeiSung HKS UltraBold" panose="00000900000000000000" pitchFamily="2" charset="-12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75847" y="2626788"/>
            <a:ext cx="2972992" cy="596380"/>
            <a:chOff x="7567796" y="3502383"/>
            <a:chExt cx="3963989" cy="795173"/>
          </a:xfrm>
        </p:grpSpPr>
        <p:cxnSp>
          <p:nvCxnSpPr>
            <p:cNvPr id="12" name="直接连接符 11"/>
            <p:cNvCxnSpPr>
              <a:endCxn id="20" idx="0"/>
            </p:cNvCxnSpPr>
            <p:nvPr/>
          </p:nvCxnSpPr>
          <p:spPr>
            <a:xfrm>
              <a:off x="8946534" y="4258046"/>
              <a:ext cx="2585251" cy="3951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 flipV="1">
            <a:off x="466361" y="875556"/>
            <a:ext cx="2994077" cy="587971"/>
            <a:chOff x="7567796" y="3502383"/>
            <a:chExt cx="3992103" cy="783961"/>
          </a:xfrm>
        </p:grpSpPr>
        <p:cxnSp>
          <p:nvCxnSpPr>
            <p:cNvPr id="16" name="直接连接符 15"/>
            <p:cNvCxnSpPr>
              <a:endCxn id="19" idx="0"/>
            </p:cNvCxnSpPr>
            <p:nvPr/>
          </p:nvCxnSpPr>
          <p:spPr>
            <a:xfrm>
              <a:off x="8946533" y="4258044"/>
              <a:ext cx="2613366" cy="28300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7567796" y="3502383"/>
              <a:ext cx="104417" cy="104417"/>
            </a:xfrm>
            <a:prstGeom prst="ellipse">
              <a:avLst/>
            </a:prstGeom>
            <a:solidFill>
              <a:srgbClr val="EF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7644097" y="3581400"/>
              <a:ext cx="1302437" cy="676647"/>
            </a:xfrm>
            <a:prstGeom prst="line">
              <a:avLst/>
            </a:prstGeom>
            <a:ln w="12700">
              <a:solidFill>
                <a:srgbClr val="EF1D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等腰三角形 18"/>
          <p:cNvSpPr/>
          <p:nvPr/>
        </p:nvSpPr>
        <p:spPr>
          <a:xfrm rot="5400000">
            <a:off x="-84831" y="610114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8628529" y="2957728"/>
            <a:ext cx="571500" cy="530881"/>
          </a:xfrm>
          <a:prstGeom prst="triangle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1" name="圆角矩形 20"/>
          <p:cNvSpPr/>
          <p:nvPr/>
        </p:nvSpPr>
        <p:spPr>
          <a:xfrm>
            <a:off x="3403212" y="3287777"/>
            <a:ext cx="2188831" cy="338139"/>
          </a:xfrm>
          <a:prstGeom prst="roundRect">
            <a:avLst/>
          </a:prstGeom>
          <a:gradFill>
            <a:gsLst>
              <a:gs pos="77000">
                <a:schemeClr val="accent1">
                  <a:lumMod val="5000"/>
                  <a:lumOff val="95000"/>
                </a:schemeClr>
              </a:gs>
              <a:gs pos="0">
                <a:srgbClr val="E3E1E1"/>
              </a:gs>
            </a:gsLst>
            <a:lin ang="2700000" scaled="0"/>
          </a:gradFill>
          <a:ln w="44450">
            <a:gradFill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0"/>
            </a:gradFill>
          </a:ln>
          <a:effectLst>
            <a:outerShdw blurRad="114300" dist="889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F1D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400" dirty="0">
              <a:solidFill>
                <a:srgbClr val="EF1D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8521194">
            <a:off x="180092" y="4589863"/>
            <a:ext cx="401651" cy="308888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3" name="等腰三角形 22"/>
          <p:cNvSpPr/>
          <p:nvPr/>
        </p:nvSpPr>
        <p:spPr>
          <a:xfrm rot="3642808">
            <a:off x="598418" y="4858857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4" name="等腰三角形 23"/>
          <p:cNvSpPr/>
          <p:nvPr/>
        </p:nvSpPr>
        <p:spPr>
          <a:xfrm rot="10800000">
            <a:off x="609156" y="4385237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5" name="等腰三角形 24"/>
          <p:cNvSpPr/>
          <p:nvPr/>
        </p:nvSpPr>
        <p:spPr>
          <a:xfrm rot="3642808">
            <a:off x="8571778" y="255705"/>
            <a:ext cx="382959" cy="29451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6" name="等腰三角形 25"/>
          <p:cNvSpPr/>
          <p:nvPr/>
        </p:nvSpPr>
        <p:spPr>
          <a:xfrm rot="10800000">
            <a:off x="8582514" y="-217916"/>
            <a:ext cx="597206" cy="459279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7" name="等腰三角形 26"/>
          <p:cNvSpPr/>
          <p:nvPr/>
        </p:nvSpPr>
        <p:spPr>
          <a:xfrm rot="3642808">
            <a:off x="8865502" y="686789"/>
            <a:ext cx="507551" cy="390084"/>
          </a:xfrm>
          <a:prstGeom prst="triangle">
            <a:avLst/>
          </a:prstGeom>
          <a:solidFill>
            <a:srgbClr val="EF1D1D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881309" y="1254020"/>
            <a:ext cx="1619902" cy="1619902"/>
            <a:chOff x="881309" y="1254020"/>
            <a:chExt cx="1619902" cy="1619902"/>
          </a:xfrm>
        </p:grpSpPr>
        <p:sp>
          <p:nvSpPr>
            <p:cNvPr id="9" name="泪滴形 8"/>
            <p:cNvSpPr/>
            <p:nvPr/>
          </p:nvSpPr>
          <p:spPr>
            <a:xfrm flipH="1">
              <a:off x="881309" y="1254020"/>
              <a:ext cx="1619902" cy="1619902"/>
            </a:xfrm>
            <a:prstGeom prst="teardrop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89889" y="1350323"/>
              <a:ext cx="1210588" cy="1089554"/>
              <a:chOff x="3826584" y="1675861"/>
              <a:chExt cx="1614117" cy="1452737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826584" y="1675861"/>
                <a:ext cx="673689" cy="6360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solidFill>
                      <a:srgbClr val="C00002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826584" y="2156563"/>
                <a:ext cx="1272142" cy="430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C00002"/>
                    </a:solidFill>
                    <a:latin typeface="+mj-ea"/>
                  </a:rPr>
                  <a:t>标题文字</a:t>
                </a:r>
                <a:endParaRPr lang="en-US" altLang="zh-CN" sz="15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826584" y="2578783"/>
                <a:ext cx="1614117" cy="328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C00002"/>
                    </a:solidFill>
                    <a:latin typeface="+mj-ea"/>
                    <a:ea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826584" y="2800304"/>
                <a:ext cx="1614117" cy="328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721032" y="1254020"/>
            <a:ext cx="1619902" cy="1619902"/>
            <a:chOff x="2721032" y="1254020"/>
            <a:chExt cx="1619902" cy="1619902"/>
          </a:xfrm>
        </p:grpSpPr>
        <p:sp>
          <p:nvSpPr>
            <p:cNvPr id="16" name="泪滴形 15"/>
            <p:cNvSpPr/>
            <p:nvPr/>
          </p:nvSpPr>
          <p:spPr>
            <a:xfrm>
              <a:off x="2721032" y="1254020"/>
              <a:ext cx="1619902" cy="1619902"/>
            </a:xfrm>
            <a:prstGeom prst="teardrop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60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22845" y="1340954"/>
              <a:ext cx="1210588" cy="1127654"/>
              <a:chOff x="3826584" y="1675861"/>
              <a:chExt cx="1614117" cy="150353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826584" y="1675861"/>
                <a:ext cx="673689" cy="6360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solidFill>
                      <a:srgbClr val="C00002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826584" y="2156563"/>
                <a:ext cx="1272142" cy="430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rgbClr val="C00002"/>
                    </a:solidFill>
                    <a:latin typeface="+mj-ea"/>
                    <a:ea typeface="+mj-ea"/>
                  </a:rPr>
                  <a:t>标题文字</a:t>
                </a:r>
                <a:endParaRPr lang="en-US" altLang="zh-CN" sz="1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826584" y="2578784"/>
                <a:ext cx="1614117" cy="328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826584" y="2851104"/>
                <a:ext cx="1614117" cy="328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81309" y="3077898"/>
            <a:ext cx="1619902" cy="1619902"/>
            <a:chOff x="881309" y="3077898"/>
            <a:chExt cx="1619902" cy="1619902"/>
          </a:xfrm>
        </p:grpSpPr>
        <p:sp>
          <p:nvSpPr>
            <p:cNvPr id="23" name="泪滴形 22"/>
            <p:cNvSpPr/>
            <p:nvPr/>
          </p:nvSpPr>
          <p:spPr>
            <a:xfrm flipH="1" flipV="1">
              <a:off x="881309" y="3077898"/>
              <a:ext cx="1619902" cy="1619902"/>
            </a:xfrm>
            <a:prstGeom prst="teardrop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72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28819" y="3354646"/>
              <a:ext cx="1210588" cy="1127653"/>
              <a:chOff x="3826584" y="1675861"/>
              <a:chExt cx="1614117" cy="1503538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3826584" y="1675861"/>
                <a:ext cx="673689" cy="6360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solidFill>
                      <a:srgbClr val="C00002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826584" y="2156564"/>
                <a:ext cx="127214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C00002"/>
                    </a:solidFill>
                    <a:latin typeface="+mj-ea"/>
                  </a:rPr>
                  <a:t>标题文字</a:t>
                </a:r>
                <a:endParaRPr lang="en-US" altLang="zh-CN" sz="15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826584" y="2578784"/>
                <a:ext cx="1614117" cy="328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3826584" y="2851104"/>
                <a:ext cx="1614117" cy="328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721032" y="3077898"/>
            <a:ext cx="1619902" cy="1619902"/>
            <a:chOff x="2721032" y="3077898"/>
            <a:chExt cx="1619902" cy="1619902"/>
          </a:xfrm>
        </p:grpSpPr>
        <p:sp>
          <p:nvSpPr>
            <p:cNvPr id="30" name="泪滴形 29"/>
            <p:cNvSpPr/>
            <p:nvPr/>
          </p:nvSpPr>
          <p:spPr>
            <a:xfrm flipV="1">
              <a:off x="2721032" y="3077898"/>
              <a:ext cx="1619902" cy="1619902"/>
            </a:xfrm>
            <a:prstGeom prst="teardrop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6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959196" y="3345279"/>
              <a:ext cx="1210588" cy="1127654"/>
              <a:chOff x="3826584" y="1675861"/>
              <a:chExt cx="1614117" cy="150353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826584" y="1675861"/>
                <a:ext cx="673689" cy="6360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500" dirty="0">
                    <a:solidFill>
                      <a:srgbClr val="C00002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826584" y="2156563"/>
                <a:ext cx="1272142" cy="430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C00002"/>
                    </a:solidFill>
                    <a:latin typeface="+mj-ea"/>
                  </a:rPr>
                  <a:t>标题文字</a:t>
                </a:r>
                <a:endParaRPr lang="en-US" altLang="zh-CN" sz="15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826584" y="2578784"/>
                <a:ext cx="1614117" cy="328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826584" y="2851104"/>
                <a:ext cx="1614117" cy="328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rgbClr val="C00002"/>
                    </a:solidFill>
                    <a:latin typeface="+mj-ea"/>
                  </a:rPr>
                  <a:t>单击此处添加文本</a:t>
                </a:r>
                <a:endParaRPr lang="zh-CN" altLang="en-US" sz="1000" dirty="0">
                  <a:solidFill>
                    <a:srgbClr val="C00002"/>
                  </a:solidFill>
                  <a:latin typeface="+mj-ea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919045" y="1885366"/>
            <a:ext cx="2904872" cy="2193484"/>
            <a:chOff x="4919045" y="1885366"/>
            <a:chExt cx="2904872" cy="2193484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964807" y="2271075"/>
              <a:ext cx="285911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4975753" y="1885366"/>
              <a:ext cx="1441413" cy="323165"/>
              <a:chOff x="607024" y="179664"/>
              <a:chExt cx="1921880" cy="43088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743803" y="179664"/>
                <a:ext cx="1785101" cy="430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rgbClr val="C00002"/>
                    </a:solidFill>
                    <a:latin typeface="+mj-ea"/>
                    <a:ea typeface="+mj-ea"/>
                  </a:rPr>
                  <a:t>标题文字内容</a:t>
                </a:r>
                <a:endParaRPr lang="zh-CN" altLang="en-US" sz="1500" dirty="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 flipV="1">
                <a:off x="550306" y="326600"/>
                <a:ext cx="227305" cy="113870"/>
              </a:xfrm>
              <a:prstGeom prst="triangle">
                <a:avLst/>
              </a:prstGeom>
              <a:solidFill>
                <a:srgbClr val="C00002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919045" y="2347607"/>
              <a:ext cx="2904872" cy="173124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单击此处可添加文本单击此处可添加</a:t>
              </a:r>
              <a:r>
                <a:rPr lang="zh-CN" altLang="en-US" sz="900" kern="0" dirty="0" smtClean="0">
                  <a:latin typeface="+mj-ea"/>
                  <a:ea typeface="+mj-ea"/>
                  <a:cs typeface="Arial" panose="020B0604020202020204" pitchFamily="34" charset="0"/>
                </a:rPr>
                <a:t>文本单击此处可添加文本单击此处可添加文本</a:t>
              </a: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单击此处可添加文本单击此处可添加</a:t>
              </a:r>
              <a:r>
                <a:rPr lang="zh-CN" altLang="en-US" sz="900" kern="0" dirty="0" smtClean="0">
                  <a:latin typeface="+mj-ea"/>
                  <a:ea typeface="+mj-ea"/>
                  <a:cs typeface="Arial" panose="020B0604020202020204" pitchFamily="34" charset="0"/>
                </a:rPr>
                <a:t>文本单击</a:t>
              </a: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此处可添加文本单击此处可添加</a:t>
              </a:r>
              <a:r>
                <a:rPr lang="zh-CN" altLang="en-US" sz="900" kern="0" dirty="0" smtClean="0">
                  <a:latin typeface="+mj-ea"/>
                  <a:ea typeface="+mj-ea"/>
                  <a:cs typeface="Arial" panose="020B0604020202020204" pitchFamily="34" charset="0"/>
                </a:rPr>
                <a:t>文本单击</a:t>
              </a: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此处可添加文本单击此处可添加</a:t>
              </a:r>
              <a:r>
                <a:rPr lang="zh-CN" altLang="en-US" sz="900" kern="0" dirty="0" smtClean="0">
                  <a:latin typeface="+mj-ea"/>
                  <a:ea typeface="+mj-ea"/>
                  <a:cs typeface="Arial" panose="020B0604020202020204" pitchFamily="34" charset="0"/>
                </a:rPr>
                <a:t>文本单击</a:t>
              </a: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此处可添加文本单击此处可添加</a:t>
              </a:r>
              <a:r>
                <a:rPr lang="zh-CN" altLang="en-US" sz="900" kern="0" dirty="0" smtClean="0">
                  <a:latin typeface="+mj-ea"/>
                  <a:ea typeface="+mj-ea"/>
                  <a:cs typeface="Arial" panose="020B0604020202020204" pitchFamily="34" charset="0"/>
                </a:rPr>
                <a:t>文本单击</a:t>
              </a:r>
              <a:r>
                <a:rPr lang="zh-CN" altLang="en-US" sz="900" kern="0" dirty="0">
                  <a:latin typeface="+mj-ea"/>
                  <a:ea typeface="+mj-ea"/>
                  <a:cs typeface="Arial" panose="020B0604020202020204" pitchFamily="34" charset="0"/>
                </a:rPr>
                <a:t>此处可添加文本单击此处可添加文本</a:t>
              </a:r>
              <a:endParaRPr lang="en-US" altLang="zh-CN" sz="900" kern="0" dirty="0">
                <a:latin typeface="+mj-ea"/>
                <a:ea typeface="+mj-ea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900" kern="0" dirty="0" smtClean="0">
                <a:latin typeface="+mj-ea"/>
                <a:ea typeface="+mj-ea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900" kern="0" dirty="0"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6" name="组合 15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C0000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 smtClean="0">
                <a:solidFill>
                  <a:srgbClr val="C0000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 smtClean="0">
                  <a:solidFill>
                    <a:srgbClr val="C00002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 smtClean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21" name="组合 20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0000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rgbClr val="C0000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rgbClr val="C00002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6" name="组合 25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0000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rgbClr val="C0000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rgbClr val="C00002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31" name="组合 3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6" name="组合 35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C0000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2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3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6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C0000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52" name="组合 5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00002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5" name="椭圆 5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3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C0000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C00002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44" dur="6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原创设计师QQ598969553      _4"/>
          <p:cNvSpPr/>
          <p:nvPr/>
        </p:nvSpPr>
        <p:spPr>
          <a:xfrm>
            <a:off x="6168865" y="1493071"/>
            <a:ext cx="1770245" cy="1090022"/>
          </a:xfrm>
          <a:prstGeom prst="roundRect">
            <a:avLst/>
          </a:prstGeom>
          <a:gradFill flip="none" rotWithShape="1">
            <a:gsLst>
              <a:gs pos="4500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8000000" scaled="0"/>
            <a:tileRect/>
          </a:gradFill>
          <a:ln w="635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17400000" scaled="0"/>
            </a:gradFill>
            <a:prstDash val="solid"/>
            <a:miter lim="800000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050" kern="0">
              <a:latin typeface="Agency FB"/>
              <a:ea typeface="造字工房悦黑（非商用）常规体"/>
            </a:endParaRPr>
          </a:p>
        </p:txBody>
      </p:sp>
      <p:sp>
        <p:nvSpPr>
          <p:cNvPr id="9" name="原创设计师QQ598969553      _5"/>
          <p:cNvSpPr/>
          <p:nvPr/>
        </p:nvSpPr>
        <p:spPr>
          <a:xfrm>
            <a:off x="2328337" y="1407975"/>
            <a:ext cx="1770245" cy="1090022"/>
          </a:xfrm>
          <a:prstGeom prst="roundRect">
            <a:avLst/>
          </a:prstGeom>
          <a:gradFill flip="none" rotWithShape="1">
            <a:gsLst>
              <a:gs pos="4500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8000000" scaled="0"/>
            <a:tileRect/>
          </a:gradFill>
          <a:ln w="635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17400000" scaled="0"/>
            </a:gradFill>
            <a:prstDash val="solid"/>
            <a:miter lim="800000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050" kern="0">
              <a:latin typeface="Agency FB"/>
              <a:ea typeface="造字工房悦黑（非商用）常规体"/>
            </a:endParaRPr>
          </a:p>
        </p:txBody>
      </p:sp>
      <p:grpSp>
        <p:nvGrpSpPr>
          <p:cNvPr id="10" name="原创设计师QQ598969553      _6"/>
          <p:cNvGrpSpPr/>
          <p:nvPr/>
        </p:nvGrpSpPr>
        <p:grpSpPr>
          <a:xfrm>
            <a:off x="2454288" y="1489651"/>
            <a:ext cx="1669321" cy="804540"/>
            <a:chOff x="6084168" y="1274556"/>
            <a:chExt cx="1669538" cy="804355"/>
          </a:xfrm>
        </p:grpSpPr>
        <p:sp>
          <p:nvSpPr>
            <p:cNvPr id="11" name="TextBox 106"/>
            <p:cNvSpPr txBox="1"/>
            <p:nvPr/>
          </p:nvSpPr>
          <p:spPr>
            <a:xfrm>
              <a:off x="6084168" y="1514664"/>
              <a:ext cx="1669538" cy="56424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  <a:endPara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07"/>
            <p:cNvSpPr txBox="1"/>
            <p:nvPr/>
          </p:nvSpPr>
          <p:spPr>
            <a:xfrm>
              <a:off x="6532344" y="1274556"/>
              <a:ext cx="1008112" cy="27693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3" name="原创设计师QQ598969553      _7"/>
          <p:cNvGrpSpPr/>
          <p:nvPr/>
        </p:nvGrpSpPr>
        <p:grpSpPr>
          <a:xfrm>
            <a:off x="6301876" y="1603001"/>
            <a:ext cx="1669321" cy="804540"/>
            <a:chOff x="6084168" y="1274556"/>
            <a:chExt cx="1669538" cy="804355"/>
          </a:xfrm>
        </p:grpSpPr>
        <p:sp>
          <p:nvSpPr>
            <p:cNvPr id="14" name="TextBox 109"/>
            <p:cNvSpPr txBox="1"/>
            <p:nvPr/>
          </p:nvSpPr>
          <p:spPr>
            <a:xfrm>
              <a:off x="6084168" y="1514664"/>
              <a:ext cx="1669538" cy="56424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  <a:endPara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10"/>
            <p:cNvSpPr txBox="1"/>
            <p:nvPr/>
          </p:nvSpPr>
          <p:spPr>
            <a:xfrm>
              <a:off x="6532344" y="1274556"/>
              <a:ext cx="1008112" cy="27693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6" name="原创设计师QQ598969553      _8"/>
          <p:cNvGrpSpPr/>
          <p:nvPr/>
        </p:nvGrpSpPr>
        <p:grpSpPr>
          <a:xfrm>
            <a:off x="998472" y="1340955"/>
            <a:ext cx="1206440" cy="1172864"/>
            <a:chOff x="2201071" y="3406041"/>
            <a:chExt cx="1805286" cy="1805938"/>
          </a:xfrm>
        </p:grpSpPr>
        <p:grpSp>
          <p:nvGrpSpPr>
            <p:cNvPr id="17" name="组合 16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1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</p:grpSp>
          <p:sp>
            <p:nvSpPr>
              <p:cNvPr id="20" name="椭圆 1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8" name="TextBox 69"/>
            <p:cNvSpPr txBox="1"/>
            <p:nvPr/>
          </p:nvSpPr>
          <p:spPr>
            <a:xfrm>
              <a:off x="2694008" y="3876616"/>
              <a:ext cx="1023614" cy="622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原创设计师QQ598969553      _9"/>
          <p:cNvGrpSpPr/>
          <p:nvPr/>
        </p:nvGrpSpPr>
        <p:grpSpPr>
          <a:xfrm>
            <a:off x="4895440" y="1389991"/>
            <a:ext cx="1206440" cy="1172864"/>
            <a:chOff x="4811090" y="3406041"/>
            <a:chExt cx="1805286" cy="1805938"/>
          </a:xfrm>
        </p:grpSpPr>
        <p:grpSp>
          <p:nvGrpSpPr>
            <p:cNvPr id="24" name="组合 23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8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TextBox 117"/>
            <p:cNvSpPr txBox="1"/>
            <p:nvPr/>
          </p:nvSpPr>
          <p:spPr>
            <a:xfrm>
              <a:off x="5304027" y="3876616"/>
              <a:ext cx="1023614" cy="622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原创设计师QQ598969553      _10"/>
          <p:cNvSpPr/>
          <p:nvPr/>
        </p:nvSpPr>
        <p:spPr>
          <a:xfrm>
            <a:off x="6168865" y="3383281"/>
            <a:ext cx="1770245" cy="1090022"/>
          </a:xfrm>
          <a:prstGeom prst="roundRect">
            <a:avLst/>
          </a:prstGeom>
          <a:gradFill flip="none" rotWithShape="1">
            <a:gsLst>
              <a:gs pos="4500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8000000" scaled="0"/>
            <a:tileRect/>
          </a:gradFill>
          <a:ln w="635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17400000" scaled="0"/>
            </a:gradFill>
            <a:prstDash val="solid"/>
            <a:miter lim="800000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050" kern="0">
              <a:latin typeface="Agency FB"/>
              <a:ea typeface="造字工房悦黑（非商用）常规体"/>
            </a:endParaRPr>
          </a:p>
        </p:txBody>
      </p:sp>
      <p:sp>
        <p:nvSpPr>
          <p:cNvPr id="31" name="原创设计师QQ598969553      _11"/>
          <p:cNvSpPr/>
          <p:nvPr/>
        </p:nvSpPr>
        <p:spPr>
          <a:xfrm>
            <a:off x="2328337" y="3298185"/>
            <a:ext cx="1770245" cy="1090022"/>
          </a:xfrm>
          <a:prstGeom prst="roundRect">
            <a:avLst/>
          </a:prstGeom>
          <a:gradFill flip="none" rotWithShape="1">
            <a:gsLst>
              <a:gs pos="4500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8000000" scaled="0"/>
            <a:tileRect/>
          </a:gradFill>
          <a:ln w="635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17400000" scaled="0"/>
            </a:gradFill>
            <a:prstDash val="solid"/>
            <a:miter lim="800000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1050" kern="0">
              <a:latin typeface="Agency FB"/>
              <a:ea typeface="造字工房悦黑（非商用）常规体"/>
            </a:endParaRPr>
          </a:p>
        </p:txBody>
      </p:sp>
      <p:grpSp>
        <p:nvGrpSpPr>
          <p:cNvPr id="32" name="原创设计师QQ598969553      _12"/>
          <p:cNvGrpSpPr/>
          <p:nvPr/>
        </p:nvGrpSpPr>
        <p:grpSpPr>
          <a:xfrm>
            <a:off x="2454288" y="3379861"/>
            <a:ext cx="1669321" cy="804540"/>
            <a:chOff x="6084168" y="1274556"/>
            <a:chExt cx="1669538" cy="804355"/>
          </a:xfrm>
        </p:grpSpPr>
        <p:sp>
          <p:nvSpPr>
            <p:cNvPr id="33" name="TextBox 58"/>
            <p:cNvSpPr txBox="1"/>
            <p:nvPr/>
          </p:nvSpPr>
          <p:spPr>
            <a:xfrm>
              <a:off x="6084168" y="1514664"/>
              <a:ext cx="1669538" cy="56424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  <a:endPara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59"/>
            <p:cNvSpPr txBox="1"/>
            <p:nvPr/>
          </p:nvSpPr>
          <p:spPr>
            <a:xfrm>
              <a:off x="6532344" y="1274556"/>
              <a:ext cx="1008112" cy="27693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35" name="原创设计师QQ598969553      _13"/>
          <p:cNvGrpSpPr/>
          <p:nvPr/>
        </p:nvGrpSpPr>
        <p:grpSpPr>
          <a:xfrm>
            <a:off x="6301876" y="3493211"/>
            <a:ext cx="1669321" cy="804540"/>
            <a:chOff x="6084168" y="1274556"/>
            <a:chExt cx="1669538" cy="804355"/>
          </a:xfrm>
        </p:grpSpPr>
        <p:sp>
          <p:nvSpPr>
            <p:cNvPr id="36" name="TextBox 66"/>
            <p:cNvSpPr txBox="1"/>
            <p:nvPr/>
          </p:nvSpPr>
          <p:spPr>
            <a:xfrm>
              <a:off x="6084168" y="1514664"/>
              <a:ext cx="1669538" cy="56424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</a:t>
              </a:r>
              <a:endPara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6532344" y="1274556"/>
              <a:ext cx="1008112" cy="27693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38" name="原创设计师QQ598969553      _14"/>
          <p:cNvGrpSpPr/>
          <p:nvPr/>
        </p:nvGrpSpPr>
        <p:grpSpPr>
          <a:xfrm>
            <a:off x="998472" y="3231165"/>
            <a:ext cx="1206440" cy="1172864"/>
            <a:chOff x="2201071" y="3406041"/>
            <a:chExt cx="1805286" cy="1805938"/>
          </a:xfrm>
        </p:grpSpPr>
        <p:grpSp>
          <p:nvGrpSpPr>
            <p:cNvPr id="39" name="组合 38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3" name="同心圆 8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</p:grpSp>
          <p:sp>
            <p:nvSpPr>
              <p:cNvPr id="42" name="椭圆 4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40" name="TextBox 76"/>
            <p:cNvSpPr txBox="1"/>
            <p:nvPr/>
          </p:nvSpPr>
          <p:spPr>
            <a:xfrm>
              <a:off x="2694008" y="3876616"/>
              <a:ext cx="1023614" cy="622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原创设计师QQ598969553      _15"/>
          <p:cNvGrpSpPr/>
          <p:nvPr/>
        </p:nvGrpSpPr>
        <p:grpSpPr>
          <a:xfrm>
            <a:off x="4895440" y="3280201"/>
            <a:ext cx="1206440" cy="1172864"/>
            <a:chOff x="4811090" y="3406041"/>
            <a:chExt cx="1805286" cy="1805938"/>
          </a:xfrm>
        </p:grpSpPr>
        <p:grpSp>
          <p:nvGrpSpPr>
            <p:cNvPr id="46" name="组合 4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0" name="同心圆 9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</p:grpSp>
          <p:sp>
            <p:nvSpPr>
              <p:cNvPr id="49" name="椭圆 4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TextBox 89"/>
            <p:cNvSpPr txBox="1"/>
            <p:nvPr/>
          </p:nvSpPr>
          <p:spPr>
            <a:xfrm>
              <a:off x="5304027" y="3876616"/>
              <a:ext cx="1023614" cy="622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1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0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673791" y="2773954"/>
            <a:ext cx="7947049" cy="318361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1" name="矩形 1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8" name="肘形连接符 17"/>
          <p:cNvCxnSpPr>
            <a:stCxn id="33" idx="3"/>
            <a:endCxn id="19" idx="1"/>
          </p:cNvCxnSpPr>
          <p:nvPr/>
        </p:nvCxnSpPr>
        <p:spPr>
          <a:xfrm rot="5400000" flipH="1" flipV="1">
            <a:off x="1021003" y="2259955"/>
            <a:ext cx="646309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50009" y="1617606"/>
            <a:ext cx="1026279" cy="850092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39" idx="3"/>
            <a:endCxn id="21" idx="1"/>
          </p:cNvCxnSpPr>
          <p:nvPr/>
        </p:nvCxnSpPr>
        <p:spPr>
          <a:xfrm rot="5400000" flipH="1" flipV="1">
            <a:off x="2894731" y="2259955"/>
            <a:ext cx="646309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323737" y="1617606"/>
            <a:ext cx="1026279" cy="850092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2" name="肘形连接符 21"/>
          <p:cNvCxnSpPr>
            <a:stCxn id="45" idx="3"/>
            <a:endCxn id="23" idx="1"/>
          </p:cNvCxnSpPr>
          <p:nvPr/>
        </p:nvCxnSpPr>
        <p:spPr>
          <a:xfrm rot="5400000" flipH="1" flipV="1">
            <a:off x="4768459" y="2259955"/>
            <a:ext cx="646309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197466" y="1617606"/>
            <a:ext cx="1026279" cy="850092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4" name="肘形连接符 23"/>
          <p:cNvCxnSpPr>
            <a:stCxn id="51" idx="3"/>
            <a:endCxn id="25" idx="1"/>
          </p:cNvCxnSpPr>
          <p:nvPr/>
        </p:nvCxnSpPr>
        <p:spPr>
          <a:xfrm rot="5400000" flipH="1" flipV="1">
            <a:off x="6642187" y="2259954"/>
            <a:ext cx="646308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071195" y="1617606"/>
            <a:ext cx="1026279" cy="850092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6" name="肘形连接符 25"/>
          <p:cNvCxnSpPr>
            <a:stCxn id="36" idx="0"/>
            <a:endCxn id="27" idx="1"/>
          </p:cNvCxnSpPr>
          <p:nvPr/>
        </p:nvCxnSpPr>
        <p:spPr>
          <a:xfrm rot="16200000" flipH="1">
            <a:off x="1920614" y="3434991"/>
            <a:ext cx="720815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386874" y="3452583"/>
            <a:ext cx="1026279" cy="89733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8" name="肘形连接符 27"/>
          <p:cNvCxnSpPr>
            <a:stCxn id="42" idx="0"/>
            <a:endCxn id="29" idx="1"/>
          </p:cNvCxnSpPr>
          <p:nvPr/>
        </p:nvCxnSpPr>
        <p:spPr>
          <a:xfrm rot="16200000" flipH="1">
            <a:off x="3794342" y="3434991"/>
            <a:ext cx="720815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260602" y="3452583"/>
            <a:ext cx="1026279" cy="89733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0" name="肘形连接符 29"/>
          <p:cNvCxnSpPr>
            <a:stCxn id="48" idx="0"/>
            <a:endCxn id="31" idx="1"/>
          </p:cNvCxnSpPr>
          <p:nvPr/>
        </p:nvCxnSpPr>
        <p:spPr>
          <a:xfrm rot="16200000" flipH="1">
            <a:off x="5668071" y="3434992"/>
            <a:ext cx="720815" cy="2117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134330" y="3452583"/>
            <a:ext cx="1026279" cy="89733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21600" y="2688962"/>
            <a:ext cx="428410" cy="491476"/>
            <a:chOff x="1021600" y="2688962"/>
            <a:chExt cx="428410" cy="491476"/>
          </a:xfrm>
        </p:grpSpPr>
        <p:sp>
          <p:nvSpPr>
            <p:cNvPr id="33" name="六边形 32"/>
            <p:cNvSpPr/>
            <p:nvPr/>
          </p:nvSpPr>
          <p:spPr>
            <a:xfrm rot="5400000">
              <a:off x="992566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21600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01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63463" y="2688962"/>
            <a:ext cx="437896" cy="491476"/>
            <a:chOff x="1963463" y="2688962"/>
            <a:chExt cx="437896" cy="491476"/>
          </a:xfrm>
        </p:grpSpPr>
        <p:sp>
          <p:nvSpPr>
            <p:cNvPr id="36" name="六边形 35"/>
            <p:cNvSpPr/>
            <p:nvPr/>
          </p:nvSpPr>
          <p:spPr>
            <a:xfrm rot="5400000">
              <a:off x="1929430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3"/>
            <p:cNvSpPr txBox="1"/>
            <p:nvPr/>
          </p:nvSpPr>
          <p:spPr>
            <a:xfrm>
              <a:off x="1972949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02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00327" y="2688962"/>
            <a:ext cx="428410" cy="491476"/>
            <a:chOff x="2900327" y="2688962"/>
            <a:chExt cx="428410" cy="491476"/>
          </a:xfrm>
        </p:grpSpPr>
        <p:sp>
          <p:nvSpPr>
            <p:cNvPr id="39" name="六边形 38"/>
            <p:cNvSpPr/>
            <p:nvPr/>
          </p:nvSpPr>
          <p:spPr>
            <a:xfrm rot="5400000">
              <a:off x="2866294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文本框 33"/>
            <p:cNvSpPr txBox="1"/>
            <p:nvPr/>
          </p:nvSpPr>
          <p:spPr>
            <a:xfrm>
              <a:off x="2900327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03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34691" y="2688962"/>
            <a:ext cx="428410" cy="491476"/>
            <a:chOff x="3834691" y="2688962"/>
            <a:chExt cx="428410" cy="491476"/>
          </a:xfrm>
        </p:grpSpPr>
        <p:sp>
          <p:nvSpPr>
            <p:cNvPr id="42" name="六边形 41"/>
            <p:cNvSpPr/>
            <p:nvPr/>
          </p:nvSpPr>
          <p:spPr>
            <a:xfrm rot="5400000">
              <a:off x="3803158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文本框 33"/>
            <p:cNvSpPr txBox="1"/>
            <p:nvPr/>
          </p:nvSpPr>
          <p:spPr>
            <a:xfrm>
              <a:off x="3834691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04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74055" y="2688962"/>
            <a:ext cx="428410" cy="491476"/>
            <a:chOff x="4774055" y="2688962"/>
            <a:chExt cx="428410" cy="491476"/>
          </a:xfrm>
        </p:grpSpPr>
        <p:sp>
          <p:nvSpPr>
            <p:cNvPr id="45" name="六边形 44"/>
            <p:cNvSpPr/>
            <p:nvPr/>
          </p:nvSpPr>
          <p:spPr>
            <a:xfrm rot="5400000">
              <a:off x="4740022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文本框 33"/>
            <p:cNvSpPr txBox="1"/>
            <p:nvPr/>
          </p:nvSpPr>
          <p:spPr>
            <a:xfrm>
              <a:off x="4774055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05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10920" y="2688962"/>
            <a:ext cx="428410" cy="491476"/>
            <a:chOff x="5710920" y="2688962"/>
            <a:chExt cx="428410" cy="491476"/>
          </a:xfrm>
        </p:grpSpPr>
        <p:sp>
          <p:nvSpPr>
            <p:cNvPr id="48" name="六边形 47"/>
            <p:cNvSpPr/>
            <p:nvPr/>
          </p:nvSpPr>
          <p:spPr>
            <a:xfrm rot="5400000">
              <a:off x="5676887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>
              <a:off x="5710920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06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45283" y="2688963"/>
            <a:ext cx="428410" cy="491476"/>
            <a:chOff x="6645283" y="2688963"/>
            <a:chExt cx="428410" cy="491476"/>
          </a:xfrm>
        </p:grpSpPr>
        <p:sp>
          <p:nvSpPr>
            <p:cNvPr id="51" name="六边形 50"/>
            <p:cNvSpPr/>
            <p:nvPr/>
          </p:nvSpPr>
          <p:spPr>
            <a:xfrm rot="5400000">
              <a:off x="6613750" y="2722996"/>
              <a:ext cx="491476" cy="423409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2" name="文本框 33"/>
            <p:cNvSpPr txBox="1"/>
            <p:nvPr/>
          </p:nvSpPr>
          <p:spPr>
            <a:xfrm>
              <a:off x="6645283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07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84647" y="2688962"/>
            <a:ext cx="435364" cy="491476"/>
            <a:chOff x="7584647" y="2688962"/>
            <a:chExt cx="435364" cy="491476"/>
          </a:xfrm>
        </p:grpSpPr>
        <p:sp>
          <p:nvSpPr>
            <p:cNvPr id="54" name="六边形 53"/>
            <p:cNvSpPr/>
            <p:nvPr/>
          </p:nvSpPr>
          <p:spPr>
            <a:xfrm rot="5400000">
              <a:off x="7550614" y="2722995"/>
              <a:ext cx="491476" cy="423410"/>
            </a:xfrm>
            <a:prstGeom prst="hexagon">
              <a:avLst/>
            </a:prstGeom>
            <a:solidFill>
              <a:srgbClr val="C00002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0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文本框 33"/>
            <p:cNvSpPr txBox="1"/>
            <p:nvPr/>
          </p:nvSpPr>
          <p:spPr>
            <a:xfrm>
              <a:off x="7591601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prstClr val="white"/>
                  </a:solidFill>
                  <a:latin typeface="微软雅黑" panose="020B0503020204020204" pitchFamily="34" charset="-122"/>
                </a:rPr>
                <a:t>08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6" name="文本框 33"/>
          <p:cNvSpPr txBox="1"/>
          <p:nvPr/>
        </p:nvSpPr>
        <p:spPr>
          <a:xfrm>
            <a:off x="1518650" y="1732805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文本框 33"/>
          <p:cNvSpPr txBox="1"/>
          <p:nvPr/>
        </p:nvSpPr>
        <p:spPr>
          <a:xfrm>
            <a:off x="3381232" y="1732805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文本框 33"/>
          <p:cNvSpPr txBox="1"/>
          <p:nvPr/>
        </p:nvSpPr>
        <p:spPr>
          <a:xfrm>
            <a:off x="5286881" y="1732805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9" name="文本框 33"/>
          <p:cNvSpPr txBox="1"/>
          <p:nvPr/>
        </p:nvSpPr>
        <p:spPr>
          <a:xfrm>
            <a:off x="7135642" y="1732805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0" name="文本框 33"/>
          <p:cNvSpPr txBox="1"/>
          <p:nvPr/>
        </p:nvSpPr>
        <p:spPr>
          <a:xfrm>
            <a:off x="2451988" y="3647336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文本框 33"/>
          <p:cNvSpPr txBox="1"/>
          <p:nvPr/>
        </p:nvSpPr>
        <p:spPr>
          <a:xfrm>
            <a:off x="4357637" y="3647336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文本框 33"/>
          <p:cNvSpPr txBox="1"/>
          <p:nvPr/>
        </p:nvSpPr>
        <p:spPr>
          <a:xfrm>
            <a:off x="6206398" y="3647336"/>
            <a:ext cx="9119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7F7F7F"/>
                </a:solidFill>
                <a:latin typeface="微软雅黑" panose="020B0503020204020204" pitchFamily="34" charset="-122"/>
              </a:rPr>
              <a:t>单击此处添加文本单击此处</a:t>
            </a:r>
            <a:r>
              <a:rPr lang="zh-CN" altLang="en-US" sz="900" dirty="0" smtClean="0">
                <a:solidFill>
                  <a:srgbClr val="7F7F7F"/>
                </a:solidFill>
                <a:latin typeface="微软雅黑" panose="020B0503020204020204" pitchFamily="34" charset="-122"/>
              </a:rPr>
              <a:t>添加单击此处</a:t>
            </a:r>
            <a:endParaRPr lang="en-US" altLang="zh-CN" sz="900" dirty="0">
              <a:solidFill>
                <a:srgbClr val="7F7F7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8" name="组合 7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12" name="椭圆 1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1680237" y="348116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1194320" y="1571802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2016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6" name="椭圆 3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42" name="椭圆 4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5189" y="44671"/>
            <a:ext cx="1938947" cy="484749"/>
            <a:chOff x="225189" y="44671"/>
            <a:chExt cx="1938947" cy="484749"/>
          </a:xfrm>
        </p:grpSpPr>
        <p:sp>
          <p:nvSpPr>
            <p:cNvPr id="4" name="矩形 3"/>
            <p:cNvSpPr/>
            <p:nvPr/>
          </p:nvSpPr>
          <p:spPr>
            <a:xfrm>
              <a:off x="225189" y="44671"/>
              <a:ext cx="1938947" cy="484748"/>
            </a:xfrm>
            <a:prstGeom prst="rect">
              <a:avLst/>
            </a:prstGeom>
            <a:solidFill>
              <a:srgbClr val="EF1D1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" name="矩形 4"/>
            <p:cNvSpPr/>
            <p:nvPr/>
          </p:nvSpPr>
          <p:spPr>
            <a:xfrm>
              <a:off x="332888" y="67755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83940" y="44671"/>
            <a:ext cx="167880" cy="484748"/>
          </a:xfrm>
          <a:prstGeom prst="rect">
            <a:avLst/>
          </a:prstGeom>
          <a:solidFill>
            <a:srgbClr val="EF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9" name="圆角矩形 28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同心圆 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34" name="圆角矩形 33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7" name="圆角矩形 36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42" name="圆角矩形 41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rgbClr val="C0000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5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7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0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9" grpId="0" animBg="1"/>
          <p:bldP spid="36" grpId="0" animBg="1"/>
          <p:bldP spid="37" grpId="0" animBg="1"/>
          <p:bldP spid="44" grpId="0" animBg="1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9" grpId="0" animBg="1"/>
          <p:bldP spid="36" grpId="0" animBg="1"/>
          <p:bldP spid="37" grpId="0" animBg="1"/>
          <p:bldP spid="44" grpId="0" animBg="1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3283</Words>
  <Application>WPS 演示</Application>
  <PresentationFormat>全屏显示(16:9)</PresentationFormat>
  <Paragraphs>544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MHeiSung HKS UltraBold</vt:lpstr>
      <vt:lpstr>微软雅黑</vt:lpstr>
      <vt:lpstr>Agency FB</vt:lpstr>
      <vt:lpstr>造字工房悦黑（非商用）常规体</vt:lpstr>
      <vt:lpstr>华文黑体</vt:lpstr>
      <vt:lpstr>方正兰亭细黑_GBK_M</vt:lpstr>
      <vt:lpstr>Calibri</vt:lpstr>
      <vt:lpstr>MingLiU-ExtB</vt:lpstr>
      <vt:lpstr>Arial Unicode MS</vt:lpstr>
      <vt:lpstr>Calibri Light</vt:lpstr>
      <vt:lpstr>Arial Narrow</vt:lpstr>
      <vt:lpstr>Lato Light</vt:lpstr>
      <vt:lpstr>Gill Sans</vt:lpstr>
      <vt:lpstr>Arial</vt:lpstr>
      <vt:lpstr>Segoe Print</vt:lpstr>
      <vt:lpstr>黑体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简洁微立体</dc:title>
  <dc:creator>第一PPT模板网：www.1ppt.com</dc:creator>
  <cp:keywords>第一PPT模板网：www.1ppt.com</cp:keywords>
  <cp:lastModifiedBy>Administrator</cp:lastModifiedBy>
  <cp:revision>10</cp:revision>
  <dcterms:created xsi:type="dcterms:W3CDTF">2016-10-30T10:58:00Z</dcterms:created>
  <dcterms:modified xsi:type="dcterms:W3CDTF">2022-09-19T07:51:16Z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