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81" r:id="rId3"/>
    <p:sldId id="379" r:id="rId5"/>
    <p:sldId id="378" r:id="rId6"/>
    <p:sldId id="377" r:id="rId7"/>
    <p:sldId id="376" r:id="rId8"/>
    <p:sldId id="375" r:id="rId9"/>
    <p:sldId id="374" r:id="rId10"/>
    <p:sldId id="373" r:id="rId11"/>
    <p:sldId id="372" r:id="rId12"/>
    <p:sldId id="371" r:id="rId13"/>
    <p:sldId id="370" r:id="rId14"/>
    <p:sldId id="369" r:id="rId15"/>
    <p:sldId id="368" r:id="rId16"/>
    <p:sldId id="367" r:id="rId17"/>
    <p:sldId id="366" r:id="rId18"/>
    <p:sldId id="365" r:id="rId19"/>
    <p:sldId id="364" r:id="rId20"/>
    <p:sldId id="363" r:id="rId21"/>
    <p:sldId id="362" r:id="rId22"/>
    <p:sldId id="361" r:id="rId23"/>
    <p:sldId id="360" r:id="rId24"/>
    <p:sldId id="359" r:id="rId25"/>
    <p:sldId id="358" r:id="rId26"/>
    <p:sldId id="357" r:id="rId27"/>
    <p:sldId id="356" r:id="rId28"/>
    <p:sldId id="354" r:id="rId29"/>
    <p:sldId id="353" r:id="rId30"/>
    <p:sldId id="352" r:id="rId31"/>
    <p:sldId id="351" r:id="rId32"/>
    <p:sldId id="350" r:id="rId33"/>
    <p:sldId id="349" r:id="rId34"/>
    <p:sldId id="348" r:id="rId35"/>
    <p:sldId id="347" r:id="rId36"/>
    <p:sldId id="346" r:id="rId37"/>
    <p:sldId id="345" r:id="rId38"/>
  </p:sldIdLst>
  <p:sldSz cx="12198350" cy="6859270"/>
  <p:notesSz cx="6858000" cy="9144000"/>
  <p:defaultTextStyle>
    <a:defPPr>
      <a:defRPr lang="zh-CN"/>
    </a:defPPr>
    <a:lvl1pPr marL="0" algn="l" defTabSz="1219835" rtl="0" eaLnBrk="1" latinLnBrk="0" hangingPunct="1">
      <a:defRPr sz="2400" kern="1200">
        <a:solidFill>
          <a:schemeClr val="tx1"/>
        </a:solidFill>
        <a:latin typeface="+mn-lt"/>
        <a:ea typeface="+mn-ea"/>
        <a:cs typeface="+mn-cs"/>
      </a:defRPr>
    </a:lvl1pPr>
    <a:lvl2pPr marL="609600" algn="l" defTabSz="1219835" rtl="0" eaLnBrk="1" latinLnBrk="0" hangingPunct="1">
      <a:defRPr sz="2400" kern="1200">
        <a:solidFill>
          <a:schemeClr val="tx1"/>
        </a:solidFill>
        <a:latin typeface="+mn-lt"/>
        <a:ea typeface="+mn-ea"/>
        <a:cs typeface="+mn-cs"/>
      </a:defRPr>
    </a:lvl2pPr>
    <a:lvl3pPr marL="1219835" algn="l" defTabSz="1219835" rtl="0" eaLnBrk="1" latinLnBrk="0" hangingPunct="1">
      <a:defRPr sz="2400" kern="1200">
        <a:solidFill>
          <a:schemeClr val="tx1"/>
        </a:solidFill>
        <a:latin typeface="+mn-lt"/>
        <a:ea typeface="+mn-ea"/>
        <a:cs typeface="+mn-cs"/>
      </a:defRPr>
    </a:lvl3pPr>
    <a:lvl4pPr marL="1829435" algn="l" defTabSz="1219835" rtl="0" eaLnBrk="1" latinLnBrk="0" hangingPunct="1">
      <a:defRPr sz="2400" kern="1200">
        <a:solidFill>
          <a:schemeClr val="tx1"/>
        </a:solidFill>
        <a:latin typeface="+mn-lt"/>
        <a:ea typeface="+mn-ea"/>
        <a:cs typeface="+mn-cs"/>
      </a:defRPr>
    </a:lvl4pPr>
    <a:lvl5pPr marL="2439035" algn="l" defTabSz="1219835" rtl="0" eaLnBrk="1" latinLnBrk="0" hangingPunct="1">
      <a:defRPr sz="2400" kern="1200">
        <a:solidFill>
          <a:schemeClr val="tx1"/>
        </a:solidFill>
        <a:latin typeface="+mn-lt"/>
        <a:ea typeface="+mn-ea"/>
        <a:cs typeface="+mn-cs"/>
      </a:defRPr>
    </a:lvl5pPr>
    <a:lvl6pPr marL="3049270" algn="l" defTabSz="1219835" rtl="0" eaLnBrk="1" latinLnBrk="0" hangingPunct="1">
      <a:defRPr sz="2400" kern="1200">
        <a:solidFill>
          <a:schemeClr val="tx1"/>
        </a:solidFill>
        <a:latin typeface="+mn-lt"/>
        <a:ea typeface="+mn-ea"/>
        <a:cs typeface="+mn-cs"/>
      </a:defRPr>
    </a:lvl6pPr>
    <a:lvl7pPr marL="3658870" algn="l" defTabSz="1219835" rtl="0" eaLnBrk="1" latinLnBrk="0" hangingPunct="1">
      <a:defRPr sz="2400" kern="1200">
        <a:solidFill>
          <a:schemeClr val="tx1"/>
        </a:solidFill>
        <a:latin typeface="+mn-lt"/>
        <a:ea typeface="+mn-ea"/>
        <a:cs typeface="+mn-cs"/>
      </a:defRPr>
    </a:lvl7pPr>
    <a:lvl8pPr marL="4268470" algn="l" defTabSz="1219835" rtl="0" eaLnBrk="1" latinLnBrk="0" hangingPunct="1">
      <a:defRPr sz="2400" kern="1200">
        <a:solidFill>
          <a:schemeClr val="tx1"/>
        </a:solidFill>
        <a:latin typeface="+mn-lt"/>
        <a:ea typeface="+mn-ea"/>
        <a:cs typeface="+mn-cs"/>
      </a:defRPr>
    </a:lvl8pPr>
    <a:lvl9pPr marL="4878705" algn="l" defTabSz="121983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E5E5"/>
    <a:srgbClr val="FAFAFA"/>
    <a:srgbClr val="005DA2"/>
    <a:srgbClr val="FFC400"/>
    <a:srgbClr val="FFD347"/>
    <a:srgbClr val="FFC91D"/>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9" autoAdjust="0"/>
    <p:restoredTop sz="96182" autoAdjust="0"/>
  </p:normalViewPr>
  <p:slideViewPr>
    <p:cSldViewPr>
      <p:cViewPr varScale="1">
        <p:scale>
          <a:sx n="110" d="100"/>
          <a:sy n="110" d="100"/>
        </p:scale>
        <p:origin x="-570" y="-84"/>
      </p:cViewPr>
      <p:guideLst>
        <p:guide orient="horz" pos="2160"/>
        <p:guide pos="3842"/>
        <p:guide pos="304"/>
        <p:guide pos="1892"/>
        <p:guide pos="1211"/>
      </p:guideLst>
    </p:cSldViewPr>
  </p:slideViewPr>
  <p:notesTextViewPr>
    <p:cViewPr>
      <p:scale>
        <a:sx n="1" d="1"/>
        <a:sy n="1" d="1"/>
      </p:scale>
      <p:origin x="0" y="0"/>
    </p:cViewPr>
  </p:notesTextViewPr>
  <p:sorterViewPr>
    <p:cViewPr>
      <p:scale>
        <a:sx n="110" d="100"/>
        <a:sy n="110" d="100"/>
      </p:scale>
      <p:origin x="0" y="1267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9835" rtl="0" eaLnBrk="1" latinLnBrk="0" hangingPunct="1">
      <a:defRPr sz="1600" kern="1200">
        <a:solidFill>
          <a:schemeClr val="tx1"/>
        </a:solidFill>
        <a:latin typeface="+mn-lt"/>
        <a:ea typeface="+mn-ea"/>
        <a:cs typeface="+mn-cs"/>
      </a:defRPr>
    </a:lvl1pPr>
    <a:lvl2pPr marL="609600" algn="l" defTabSz="1219835" rtl="0" eaLnBrk="1" latinLnBrk="0" hangingPunct="1">
      <a:defRPr sz="1600" kern="1200">
        <a:solidFill>
          <a:schemeClr val="tx1"/>
        </a:solidFill>
        <a:latin typeface="+mn-lt"/>
        <a:ea typeface="+mn-ea"/>
        <a:cs typeface="+mn-cs"/>
      </a:defRPr>
    </a:lvl2pPr>
    <a:lvl3pPr marL="1219835" algn="l" defTabSz="1219835" rtl="0" eaLnBrk="1" latinLnBrk="0" hangingPunct="1">
      <a:defRPr sz="1600" kern="1200">
        <a:solidFill>
          <a:schemeClr val="tx1"/>
        </a:solidFill>
        <a:latin typeface="+mn-lt"/>
        <a:ea typeface="+mn-ea"/>
        <a:cs typeface="+mn-cs"/>
      </a:defRPr>
    </a:lvl3pPr>
    <a:lvl4pPr marL="1829435" algn="l" defTabSz="1219835" rtl="0" eaLnBrk="1" latinLnBrk="0" hangingPunct="1">
      <a:defRPr sz="1600" kern="1200">
        <a:solidFill>
          <a:schemeClr val="tx1"/>
        </a:solidFill>
        <a:latin typeface="+mn-lt"/>
        <a:ea typeface="+mn-ea"/>
        <a:cs typeface="+mn-cs"/>
      </a:defRPr>
    </a:lvl4pPr>
    <a:lvl5pPr marL="2439035" algn="l" defTabSz="1219835" rtl="0" eaLnBrk="1" latinLnBrk="0" hangingPunct="1">
      <a:defRPr sz="1600" kern="1200">
        <a:solidFill>
          <a:schemeClr val="tx1"/>
        </a:solidFill>
        <a:latin typeface="+mn-lt"/>
        <a:ea typeface="+mn-ea"/>
        <a:cs typeface="+mn-cs"/>
      </a:defRPr>
    </a:lvl5pPr>
    <a:lvl6pPr marL="3049270" algn="l" defTabSz="1219835" rtl="0" eaLnBrk="1" latinLnBrk="0" hangingPunct="1">
      <a:defRPr sz="1600" kern="1200">
        <a:solidFill>
          <a:schemeClr val="tx1"/>
        </a:solidFill>
        <a:latin typeface="+mn-lt"/>
        <a:ea typeface="+mn-ea"/>
        <a:cs typeface="+mn-cs"/>
      </a:defRPr>
    </a:lvl6pPr>
    <a:lvl7pPr marL="3658870" algn="l" defTabSz="1219835" rtl="0" eaLnBrk="1" latinLnBrk="0" hangingPunct="1">
      <a:defRPr sz="1600" kern="1200">
        <a:solidFill>
          <a:schemeClr val="tx1"/>
        </a:solidFill>
        <a:latin typeface="+mn-lt"/>
        <a:ea typeface="+mn-ea"/>
        <a:cs typeface="+mn-cs"/>
      </a:defRPr>
    </a:lvl7pPr>
    <a:lvl8pPr marL="4268470" algn="l" defTabSz="1219835" rtl="0" eaLnBrk="1" latinLnBrk="0" hangingPunct="1">
      <a:defRPr sz="1600" kern="1200">
        <a:solidFill>
          <a:schemeClr val="tx1"/>
        </a:solidFill>
        <a:latin typeface="+mn-lt"/>
        <a:ea typeface="+mn-ea"/>
        <a:cs typeface="+mn-cs"/>
      </a:defRPr>
    </a:lvl8pPr>
    <a:lvl9pPr marL="4878705" algn="l" defTabSz="121983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更多模板下载地址</a:t>
            </a:r>
            <a:r>
              <a:rPr lang="zh-CN" altLang="en-US" dirty="0" smtClean="0"/>
              <a:t>：</a:t>
            </a:r>
            <a:r>
              <a:rPr lang="en-US" altLang="zh-CN" dirty="0" smtClean="0"/>
              <a:t>http://www.1ppt.com</a:t>
            </a:r>
            <a:r>
              <a:rPr lang="zh-CN" altLang="en-US" dirty="0" smtClean="0"/>
              <a:t>（</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4" name="TextBox 3"/>
          <p:cNvSpPr txBox="1"/>
          <p:nvPr userDrawn="1"/>
        </p:nvSpPr>
        <p:spPr>
          <a:xfrm>
            <a:off x="76808" y="117426"/>
            <a:ext cx="1701887" cy="677151"/>
          </a:xfrm>
          <a:prstGeom prst="rect">
            <a:avLst/>
          </a:prstGeom>
          <a:noFill/>
        </p:spPr>
        <p:txBody>
          <a:bodyPr wrap="square" lIns="121963" tIns="60981" rIns="121963" bIns="60981" rtlCol="0">
            <a:spAutoFit/>
          </a:bodyPr>
          <a:lstStyle/>
          <a:p>
            <a:r>
              <a:rPr lang="en-US" altLang="zh-CN" sz="3600" b="1" spc="-150" dirty="0">
                <a:solidFill>
                  <a:schemeClr val="accent1"/>
                </a:solidFill>
                <a:effectLst/>
                <a:latin typeface="Arial Black" panose="020B0A04020102020204" pitchFamily="34" charset="0"/>
                <a:ea typeface="微软雅黑" panose="020B0503020204020204" pitchFamily="34" charset="-122"/>
              </a:rPr>
              <a:t>LOGO</a:t>
            </a:r>
            <a:endParaRPr lang="zh-CN" altLang="en-US" sz="3600" b="1" spc="-150" dirty="0">
              <a:solidFill>
                <a:schemeClr val="accent1"/>
              </a:solidFill>
              <a:effectLst/>
              <a:latin typeface="Arial Black" panose="020B0A04020102020204" pitchFamily="34" charset="0"/>
              <a:ea typeface="微软雅黑" panose="020B0503020204020204" pitchFamily="34" charset="-122"/>
            </a:endParaRPr>
          </a:p>
        </p:txBody>
      </p:sp>
      <p:cxnSp>
        <p:nvCxnSpPr>
          <p:cNvPr id="5" name="直接连接符 4"/>
          <p:cNvCxnSpPr/>
          <p:nvPr userDrawn="1"/>
        </p:nvCxnSpPr>
        <p:spPr>
          <a:xfrm>
            <a:off x="1562671" y="693490"/>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endParaRPr lang="zh-CN" altLang="en-US"/>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a:t>单击此处编辑母版标题样式</a:t>
            </a:r>
            <a:endParaRPr lang="zh-CN" altLang="en-US"/>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8" name="Picture 2" descr="F:\桌面文件\ppt底图.jpg"/>
          <p:cNvPicPr>
            <a:picLocks noChangeAspect="1" noChangeArrowheads="1"/>
          </p:cNvPicPr>
          <p:nvPr userDrawn="1"/>
        </p:nvPicPr>
        <p:blipFill>
          <a:blip r:embed="rId2"/>
          <a:srcRect/>
          <a:stretch>
            <a:fillRect/>
          </a:stretch>
        </p:blipFill>
        <p:spPr bwMode="auto">
          <a:xfrm>
            <a:off x="-19050" y="3177"/>
            <a:ext cx="12310913"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userDrawn="1"/>
        </p:nvSpPr>
        <p:spPr>
          <a:xfrm>
            <a:off x="-19371" y="0"/>
            <a:ext cx="12311234" cy="6859588"/>
          </a:xfrm>
          <a:prstGeom prst="rect">
            <a:avLst/>
          </a:prstGeom>
          <a:gradFill flip="none" rotWithShape="1">
            <a:gsLst>
              <a:gs pos="0">
                <a:schemeClr val="bg1">
                  <a:alpha val="0"/>
                </a:schemeClr>
              </a:gs>
              <a:gs pos="30000">
                <a:schemeClr val="bg1">
                  <a:alpha val="0"/>
                </a:schemeClr>
              </a:gs>
              <a:gs pos="98000">
                <a:schemeClr val="tx1">
                  <a:alpha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anchor="ctr"/>
          <a:lstStyle/>
          <a:p>
            <a:pPr algn="ctr" eaLnBrk="0" hangingPunct="0">
              <a:defRPr/>
            </a:pP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ctr" defTabSz="121983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83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1235" indent="-381000" algn="l" defTabSz="121983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635" indent="-304800" algn="l" defTabSz="121983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423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44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40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83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835" rtl="0" eaLnBrk="1" latinLnBrk="0" hangingPunct="1">
        <a:defRPr sz="2400" kern="1200">
          <a:solidFill>
            <a:schemeClr val="tx1"/>
          </a:solidFill>
          <a:latin typeface="+mn-lt"/>
          <a:ea typeface="+mn-ea"/>
          <a:cs typeface="+mn-cs"/>
        </a:defRPr>
      </a:lvl1pPr>
      <a:lvl2pPr marL="609600" algn="l" defTabSz="1219835" rtl="0" eaLnBrk="1" latinLnBrk="0" hangingPunct="1">
        <a:defRPr sz="2400" kern="1200">
          <a:solidFill>
            <a:schemeClr val="tx1"/>
          </a:solidFill>
          <a:latin typeface="+mn-lt"/>
          <a:ea typeface="+mn-ea"/>
          <a:cs typeface="+mn-cs"/>
        </a:defRPr>
      </a:lvl2pPr>
      <a:lvl3pPr marL="1219835" algn="l" defTabSz="1219835" rtl="0" eaLnBrk="1" latinLnBrk="0" hangingPunct="1">
        <a:defRPr sz="2400" kern="1200">
          <a:solidFill>
            <a:schemeClr val="tx1"/>
          </a:solidFill>
          <a:latin typeface="+mn-lt"/>
          <a:ea typeface="+mn-ea"/>
          <a:cs typeface="+mn-cs"/>
        </a:defRPr>
      </a:lvl3pPr>
      <a:lvl4pPr marL="1829435" algn="l" defTabSz="1219835" rtl="0" eaLnBrk="1" latinLnBrk="0" hangingPunct="1">
        <a:defRPr sz="2400" kern="1200">
          <a:solidFill>
            <a:schemeClr val="tx1"/>
          </a:solidFill>
          <a:latin typeface="+mn-lt"/>
          <a:ea typeface="+mn-ea"/>
          <a:cs typeface="+mn-cs"/>
        </a:defRPr>
      </a:lvl4pPr>
      <a:lvl5pPr marL="2439035" algn="l" defTabSz="1219835" rtl="0" eaLnBrk="1" latinLnBrk="0" hangingPunct="1">
        <a:defRPr sz="2400" kern="1200">
          <a:solidFill>
            <a:schemeClr val="tx1"/>
          </a:solidFill>
          <a:latin typeface="+mn-lt"/>
          <a:ea typeface="+mn-ea"/>
          <a:cs typeface="+mn-cs"/>
        </a:defRPr>
      </a:lvl5pPr>
      <a:lvl6pPr marL="3049270" algn="l" defTabSz="1219835" rtl="0" eaLnBrk="1" latinLnBrk="0" hangingPunct="1">
        <a:defRPr sz="2400" kern="1200">
          <a:solidFill>
            <a:schemeClr val="tx1"/>
          </a:solidFill>
          <a:latin typeface="+mn-lt"/>
          <a:ea typeface="+mn-ea"/>
          <a:cs typeface="+mn-cs"/>
        </a:defRPr>
      </a:lvl6pPr>
      <a:lvl7pPr marL="3658870" algn="l" defTabSz="1219835" rtl="0" eaLnBrk="1" latinLnBrk="0" hangingPunct="1">
        <a:defRPr sz="2400" kern="1200">
          <a:solidFill>
            <a:schemeClr val="tx1"/>
          </a:solidFill>
          <a:latin typeface="+mn-lt"/>
          <a:ea typeface="+mn-ea"/>
          <a:cs typeface="+mn-cs"/>
        </a:defRPr>
      </a:lvl7pPr>
      <a:lvl8pPr marL="4268470" algn="l" defTabSz="1219835" rtl="0" eaLnBrk="1" latinLnBrk="0" hangingPunct="1">
        <a:defRPr sz="2400" kern="1200">
          <a:solidFill>
            <a:schemeClr val="tx1"/>
          </a:solidFill>
          <a:latin typeface="+mn-lt"/>
          <a:ea typeface="+mn-ea"/>
          <a:cs typeface="+mn-cs"/>
        </a:defRPr>
      </a:lvl8pPr>
      <a:lvl9pPr marL="4878705" algn="l" defTabSz="121983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原创设计师QQ598969553            _1"/>
          <p:cNvSpPr>
            <a:spLocks noGrp="1" noSelect="1" noRot="1" noChangeAspect="1" noMove="1" noResize="1" noChangeShapeType="1" noTextEdit="1"/>
          </p:cNvSpPr>
          <p:nvPr/>
        </p:nvSpPr>
        <p:spPr bwMode="auto">
          <a:xfrm>
            <a:off x="0" y="5054600"/>
            <a:ext cx="12215320" cy="1804988"/>
          </a:xfrm>
          <a:custGeom>
            <a:avLst/>
            <a:gdLst>
              <a:gd name="T0" fmla="*/ 1 w 1950"/>
              <a:gd name="T1" fmla="*/ 286 h 286"/>
              <a:gd name="T2" fmla="*/ 0 w 1950"/>
              <a:gd name="T3" fmla="*/ 86 h 286"/>
              <a:gd name="T4" fmla="*/ 17 w 1950"/>
              <a:gd name="T5" fmla="*/ 66 h 286"/>
              <a:gd name="T6" fmla="*/ 70 w 1950"/>
              <a:gd name="T7" fmla="*/ 40 h 286"/>
              <a:gd name="T8" fmla="*/ 208 w 1950"/>
              <a:gd name="T9" fmla="*/ 40 h 286"/>
              <a:gd name="T10" fmla="*/ 297 w 1950"/>
              <a:gd name="T11" fmla="*/ 66 h 286"/>
              <a:gd name="T12" fmla="*/ 342 w 1950"/>
              <a:gd name="T13" fmla="*/ 42 h 286"/>
              <a:gd name="T14" fmla="*/ 438 w 1950"/>
              <a:gd name="T15" fmla="*/ 13 h 286"/>
              <a:gd name="T16" fmla="*/ 499 w 1950"/>
              <a:gd name="T17" fmla="*/ 45 h 286"/>
              <a:gd name="T18" fmla="*/ 581 w 1950"/>
              <a:gd name="T19" fmla="*/ 66 h 286"/>
              <a:gd name="T20" fmla="*/ 628 w 1950"/>
              <a:gd name="T21" fmla="*/ 40 h 286"/>
              <a:gd name="T22" fmla="*/ 765 w 1950"/>
              <a:gd name="T23" fmla="*/ 39 h 286"/>
              <a:gd name="T24" fmla="*/ 855 w 1950"/>
              <a:gd name="T25" fmla="*/ 66 h 286"/>
              <a:gd name="T26" fmla="*/ 901 w 1950"/>
              <a:gd name="T27" fmla="*/ 41 h 286"/>
              <a:gd name="T28" fmla="*/ 1017 w 1950"/>
              <a:gd name="T29" fmla="*/ 20 h 286"/>
              <a:gd name="T30" fmla="*/ 1056 w 1950"/>
              <a:gd name="T31" fmla="*/ 45 h 286"/>
              <a:gd name="T32" fmla="*/ 1184 w 1950"/>
              <a:gd name="T33" fmla="*/ 43 h 286"/>
              <a:gd name="T34" fmla="*/ 1236 w 1950"/>
              <a:gd name="T35" fmla="*/ 14 h 286"/>
              <a:gd name="T36" fmla="*/ 1314 w 1950"/>
              <a:gd name="T37" fmla="*/ 32 h 286"/>
              <a:gd name="T38" fmla="*/ 1347 w 1950"/>
              <a:gd name="T39" fmla="*/ 56 h 286"/>
              <a:gd name="T40" fmla="*/ 1448 w 1950"/>
              <a:gd name="T41" fmla="*/ 50 h 286"/>
              <a:gd name="T42" fmla="*/ 1475 w 1950"/>
              <a:gd name="T43" fmla="*/ 30 h 286"/>
              <a:gd name="T44" fmla="*/ 1595 w 1950"/>
              <a:gd name="T45" fmla="*/ 31 h 286"/>
              <a:gd name="T46" fmla="*/ 1619 w 1950"/>
              <a:gd name="T47" fmla="*/ 49 h 286"/>
              <a:gd name="T48" fmla="*/ 1731 w 1950"/>
              <a:gd name="T49" fmla="*/ 50 h 286"/>
              <a:gd name="T50" fmla="*/ 1752 w 1950"/>
              <a:gd name="T51" fmla="*/ 33 h 286"/>
              <a:gd name="T52" fmla="*/ 1876 w 1950"/>
              <a:gd name="T53" fmla="*/ 36 h 286"/>
              <a:gd name="T54" fmla="*/ 1950 w 1950"/>
              <a:gd name="T55" fmla="*/ 70 h 286"/>
              <a:gd name="T56" fmla="*/ 1950 w 1950"/>
              <a:gd name="T57" fmla="*/ 286 h 286"/>
              <a:gd name="T58" fmla="*/ 1 w 1950"/>
              <a:gd name="T59"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50" h="286">
                <a:moveTo>
                  <a:pt x="1" y="286"/>
                </a:moveTo>
                <a:cubicBezTo>
                  <a:pt x="1" y="219"/>
                  <a:pt x="1" y="153"/>
                  <a:pt x="0" y="86"/>
                </a:cubicBezTo>
                <a:cubicBezTo>
                  <a:pt x="0" y="74"/>
                  <a:pt x="4" y="70"/>
                  <a:pt x="17" y="66"/>
                </a:cubicBezTo>
                <a:cubicBezTo>
                  <a:pt x="35" y="61"/>
                  <a:pt x="54" y="52"/>
                  <a:pt x="70" y="40"/>
                </a:cubicBezTo>
                <a:cubicBezTo>
                  <a:pt x="119" y="1"/>
                  <a:pt x="160" y="0"/>
                  <a:pt x="208" y="40"/>
                </a:cubicBezTo>
                <a:cubicBezTo>
                  <a:pt x="234" y="61"/>
                  <a:pt x="263" y="75"/>
                  <a:pt x="297" y="66"/>
                </a:cubicBezTo>
                <a:cubicBezTo>
                  <a:pt x="313" y="62"/>
                  <a:pt x="328" y="52"/>
                  <a:pt x="342" y="42"/>
                </a:cubicBezTo>
                <a:cubicBezTo>
                  <a:pt x="370" y="19"/>
                  <a:pt x="401" y="6"/>
                  <a:pt x="438" y="13"/>
                </a:cubicBezTo>
                <a:cubicBezTo>
                  <a:pt x="462" y="17"/>
                  <a:pt x="481" y="30"/>
                  <a:pt x="499" y="45"/>
                </a:cubicBezTo>
                <a:cubicBezTo>
                  <a:pt x="523" y="66"/>
                  <a:pt x="550" y="75"/>
                  <a:pt x="581" y="66"/>
                </a:cubicBezTo>
                <a:cubicBezTo>
                  <a:pt x="598" y="60"/>
                  <a:pt x="614" y="51"/>
                  <a:pt x="628" y="40"/>
                </a:cubicBezTo>
                <a:cubicBezTo>
                  <a:pt x="676" y="1"/>
                  <a:pt x="717" y="0"/>
                  <a:pt x="765" y="39"/>
                </a:cubicBezTo>
                <a:cubicBezTo>
                  <a:pt x="792" y="61"/>
                  <a:pt x="820" y="76"/>
                  <a:pt x="855" y="66"/>
                </a:cubicBezTo>
                <a:cubicBezTo>
                  <a:pt x="871" y="62"/>
                  <a:pt x="887" y="51"/>
                  <a:pt x="901" y="41"/>
                </a:cubicBezTo>
                <a:cubicBezTo>
                  <a:pt x="936" y="13"/>
                  <a:pt x="975" y="2"/>
                  <a:pt x="1017" y="20"/>
                </a:cubicBezTo>
                <a:cubicBezTo>
                  <a:pt x="1031" y="26"/>
                  <a:pt x="1044" y="35"/>
                  <a:pt x="1056" y="45"/>
                </a:cubicBezTo>
                <a:cubicBezTo>
                  <a:pt x="1098" y="83"/>
                  <a:pt x="1150" y="71"/>
                  <a:pt x="1184" y="43"/>
                </a:cubicBezTo>
                <a:cubicBezTo>
                  <a:pt x="1199" y="31"/>
                  <a:pt x="1217" y="20"/>
                  <a:pt x="1236" y="14"/>
                </a:cubicBezTo>
                <a:cubicBezTo>
                  <a:pt x="1264" y="5"/>
                  <a:pt x="1291" y="14"/>
                  <a:pt x="1314" y="32"/>
                </a:cubicBezTo>
                <a:cubicBezTo>
                  <a:pt x="1325" y="40"/>
                  <a:pt x="1335" y="50"/>
                  <a:pt x="1347" y="56"/>
                </a:cubicBezTo>
                <a:cubicBezTo>
                  <a:pt x="1381" y="75"/>
                  <a:pt x="1415" y="75"/>
                  <a:pt x="1448" y="50"/>
                </a:cubicBezTo>
                <a:cubicBezTo>
                  <a:pt x="1457" y="43"/>
                  <a:pt x="1466" y="36"/>
                  <a:pt x="1475" y="30"/>
                </a:cubicBezTo>
                <a:cubicBezTo>
                  <a:pt x="1512" y="5"/>
                  <a:pt x="1559" y="6"/>
                  <a:pt x="1595" y="31"/>
                </a:cubicBezTo>
                <a:cubicBezTo>
                  <a:pt x="1603" y="37"/>
                  <a:pt x="1611" y="43"/>
                  <a:pt x="1619" y="49"/>
                </a:cubicBezTo>
                <a:cubicBezTo>
                  <a:pt x="1654" y="76"/>
                  <a:pt x="1695" y="76"/>
                  <a:pt x="1731" y="50"/>
                </a:cubicBezTo>
                <a:cubicBezTo>
                  <a:pt x="1739" y="45"/>
                  <a:pt x="1745" y="39"/>
                  <a:pt x="1752" y="33"/>
                </a:cubicBezTo>
                <a:cubicBezTo>
                  <a:pt x="1791" y="3"/>
                  <a:pt x="1838" y="3"/>
                  <a:pt x="1876" y="36"/>
                </a:cubicBezTo>
                <a:cubicBezTo>
                  <a:pt x="1897" y="54"/>
                  <a:pt x="1921" y="68"/>
                  <a:pt x="1950" y="70"/>
                </a:cubicBezTo>
                <a:cubicBezTo>
                  <a:pt x="1950" y="142"/>
                  <a:pt x="1950" y="214"/>
                  <a:pt x="1950" y="286"/>
                </a:cubicBezTo>
                <a:cubicBezTo>
                  <a:pt x="1301" y="286"/>
                  <a:pt x="651" y="286"/>
                  <a:pt x="1" y="286"/>
                </a:cubicBezTo>
                <a:close/>
              </a:path>
            </a:pathLst>
          </a:custGeom>
          <a:gradFill>
            <a:gsLst>
              <a:gs pos="0">
                <a:schemeClr val="accent1"/>
              </a:gs>
              <a:gs pos="100000">
                <a:schemeClr val="accent1">
                  <a:lumMod val="75000"/>
                </a:schemeClr>
              </a:gs>
            </a:gsLst>
            <a:lin ang="5400000" scaled="1"/>
          </a:gradFill>
          <a:ln>
            <a:noFill/>
          </a:ln>
        </p:spPr>
        <p:txBody>
          <a:bodyPr vert="horz" wrap="square" lIns="91440" tIns="45720" rIns="91440" bIns="45720" numCol="1" anchor="t" anchorCtr="0" compatLnSpc="1"/>
          <a:lstStyle/>
          <a:p>
            <a:endParaRPr lang="zh-CN" altLang="en-US"/>
          </a:p>
        </p:txBody>
      </p:sp>
      <p:grpSp>
        <p:nvGrpSpPr>
          <p:cNvPr id="13" name="原创设计师QQ598969553            _2"/>
          <p:cNvGrpSpPr/>
          <p:nvPr/>
        </p:nvGrpSpPr>
        <p:grpSpPr>
          <a:xfrm>
            <a:off x="4551668" y="5957094"/>
            <a:ext cx="3279023" cy="276999"/>
            <a:chOff x="4551668" y="4236939"/>
            <a:chExt cx="3279023" cy="276999"/>
          </a:xfrm>
        </p:grpSpPr>
        <p:sp>
          <p:nvSpPr>
            <p:cNvPr id="34" name="Oval 15"/>
            <p:cNvSpPr>
              <a:spLocks noChangeArrowheads="1"/>
            </p:cNvSpPr>
            <p:nvPr/>
          </p:nvSpPr>
          <p:spPr bwMode="auto">
            <a:xfrm>
              <a:off x="6256548" y="4265764"/>
              <a:ext cx="219347" cy="219347"/>
            </a:xfrm>
            <a:prstGeom prst="ellipse">
              <a:avLst/>
            </a:prstGeom>
            <a:solidFill>
              <a:schemeClr val="bg1"/>
            </a:solidFill>
            <a:ln>
              <a:noFill/>
            </a:ln>
            <a:effectLst/>
          </p:spPr>
          <p:txBody>
            <a:bodyPr wrap="none" anchor="ctr"/>
            <a:lstStyle/>
            <a:p>
              <a:pPr algn="ctr" fontAlgn="base">
                <a:spcBef>
                  <a:spcPct val="0"/>
                </a:spcBef>
                <a:spcAft>
                  <a:spcPct val="0"/>
                </a:spcAft>
              </a:pPr>
              <a:endParaRPr lang="zh-CN" altLang="en-US" sz="800">
                <a:solidFill>
                  <a:srgbClr val="FFFDEF"/>
                </a:solidFill>
                <a:latin typeface="微软雅黑" panose="020B0503020204020204" pitchFamily="34" charset="-122"/>
                <a:ea typeface="微软雅黑" panose="020B0503020204020204" pitchFamily="34" charset="-122"/>
              </a:endParaRPr>
            </a:p>
          </p:txBody>
        </p:sp>
        <p:grpSp>
          <p:nvGrpSpPr>
            <p:cNvPr id="35" name="Group 16"/>
            <p:cNvGrpSpPr/>
            <p:nvPr/>
          </p:nvGrpSpPr>
          <p:grpSpPr bwMode="auto">
            <a:xfrm>
              <a:off x="6327105" y="4309707"/>
              <a:ext cx="78599" cy="126335"/>
              <a:chOff x="4441" y="3144"/>
              <a:chExt cx="215" cy="345"/>
            </a:xfrm>
            <a:solidFill>
              <a:schemeClr val="accent1"/>
            </a:solidFill>
          </p:grpSpPr>
          <p:sp>
            <p:nvSpPr>
              <p:cNvPr id="36"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Freeform 18"/>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3" name="Text Box 20"/>
            <p:cNvSpPr txBox="1">
              <a:spLocks noChangeArrowheads="1"/>
            </p:cNvSpPr>
            <p:nvPr/>
          </p:nvSpPr>
          <p:spPr bwMode="auto">
            <a:xfrm>
              <a:off x="6482245" y="4236939"/>
              <a:ext cx="134844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日期：</a:t>
              </a:r>
              <a:r>
                <a:rPr lang="en-US" altLang="zh-CN" sz="1200" dirty="0" smtClean="0">
                  <a:solidFill>
                    <a:schemeClr val="bg1"/>
                  </a:solidFill>
                  <a:latin typeface="微软雅黑" panose="020B0503020204020204" pitchFamily="34" charset="-122"/>
                  <a:ea typeface="微软雅黑" panose="020B0503020204020204" pitchFamily="34" charset="-122"/>
                </a:rPr>
                <a:t>2019.7.30</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47" name="Oval 10"/>
            <p:cNvSpPr>
              <a:spLocks noChangeArrowheads="1"/>
            </p:cNvSpPr>
            <p:nvPr/>
          </p:nvSpPr>
          <p:spPr bwMode="auto">
            <a:xfrm>
              <a:off x="4551668" y="4259514"/>
              <a:ext cx="219347" cy="219347"/>
            </a:xfrm>
            <a:prstGeom prst="ellipse">
              <a:avLst/>
            </a:prstGeom>
            <a:solidFill>
              <a:schemeClr val="bg1"/>
            </a:solidFill>
            <a:ln>
              <a:noFill/>
            </a:ln>
            <a:effectLst/>
          </p:spPr>
          <p:txBody>
            <a:bodyPr wrap="none" anchor="ctr"/>
            <a:lstStyle/>
            <a:p>
              <a:pPr algn="ctr" fontAlgn="base">
                <a:spcBef>
                  <a:spcPct val="0"/>
                </a:spcBef>
                <a:spcAft>
                  <a:spcPct val="0"/>
                </a:spcAft>
              </a:pPr>
              <a:endParaRPr lang="zh-CN" altLang="en-US" sz="800">
                <a:solidFill>
                  <a:srgbClr val="FFFDEF"/>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4611357" y="4307395"/>
              <a:ext cx="100336" cy="114060"/>
              <a:chOff x="860980" y="3583766"/>
              <a:chExt cx="100336" cy="114060"/>
            </a:xfrm>
            <a:solidFill>
              <a:schemeClr val="accent1"/>
            </a:solidFill>
          </p:grpSpPr>
          <p:sp>
            <p:nvSpPr>
              <p:cNvPr id="49"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Freeform 13"/>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6" name="矩形 45"/>
            <p:cNvSpPr/>
            <p:nvPr/>
          </p:nvSpPr>
          <p:spPr>
            <a:xfrm>
              <a:off x="4770878" y="4236939"/>
              <a:ext cx="127508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200" dirty="0">
                  <a:solidFill>
                    <a:schemeClr val="bg1"/>
                  </a:solidFill>
                  <a:latin typeface="微软雅黑" panose="020B0503020204020204" pitchFamily="34" charset="-122"/>
                  <a:ea typeface="微软雅黑" panose="020B0503020204020204" pitchFamily="34" charset="-122"/>
                </a:rPr>
                <a:t>www.92ppt.net</a:t>
              </a:r>
              <a:endParaRPr lang="en-US" sz="1200" dirty="0">
                <a:solidFill>
                  <a:schemeClr val="bg1"/>
                </a:solidFill>
                <a:latin typeface="微软雅黑" panose="020B0503020204020204" pitchFamily="34" charset="-122"/>
                <a:ea typeface="微软雅黑" panose="020B0503020204020204" pitchFamily="34" charset="-122"/>
              </a:endParaRPr>
            </a:p>
          </p:txBody>
        </p:sp>
      </p:grpSp>
      <p:sp>
        <p:nvSpPr>
          <p:cNvPr id="51" name="原创设计师QQ598969553            _3"/>
          <p:cNvSpPr txBox="1"/>
          <p:nvPr/>
        </p:nvSpPr>
        <p:spPr>
          <a:xfrm>
            <a:off x="3705425" y="4013992"/>
            <a:ext cx="4971509" cy="672172"/>
          </a:xfrm>
          <a:prstGeom prst="rect">
            <a:avLst/>
          </a:prstGeom>
          <a:noFill/>
        </p:spPr>
        <p:txBody>
          <a:bodyPr vert="horz" wrap="square" lIns="91440" tIns="45720" rIns="91440" bIns="45720" rtlCol="0" anchor="ctr">
            <a:spAutoFit/>
          </a:bodyPr>
          <a:lstStyle>
            <a:lvl1pPr marL="228600" indent="-228600" algn="ctr" defTabSz="914400" rtl="0" eaLnBrk="1" latinLnBrk="0" hangingPunct="1">
              <a:lnSpc>
                <a:spcPct val="90000"/>
              </a:lnSpc>
              <a:spcBef>
                <a:spcPts val="1000"/>
              </a:spcBef>
              <a:buFont typeface="Arial" panose="020B0604020202020204" pitchFamily="34" charset="0"/>
              <a:buChar char="•"/>
              <a:defRPr lang="zh-CN" altLang="en-US" sz="1800" b="1" i="0" kern="1200">
                <a:solidFill>
                  <a:schemeClr val="bg1"/>
                </a:solidFill>
                <a:effectLst>
                  <a:outerShdw blurRad="38100" dist="38100" dir="2700000" algn="tl">
                    <a:srgbClr val="000000">
                      <a:alpha val="43137"/>
                    </a:srgbClr>
                  </a:outerShdw>
                </a:effectLst>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Font typeface="Arial" panose="020B0604020202020204" pitchFamily="34" charset="0"/>
              <a:buNone/>
            </a:pPr>
            <a:r>
              <a:rPr lang="en-US" sz="1000" b="0" dirty="0">
                <a:solidFill>
                  <a:schemeClr val="tx1">
                    <a:lumMod val="75000"/>
                    <a:lumOff val="25000"/>
                  </a:schemeClr>
                </a:solidFill>
                <a:effectLst/>
                <a:latin typeface="华文细黑" panose="02010600040101010101" pitchFamily="2" charset="-122"/>
                <a:ea typeface="华文细黑" panose="02010600040101010101" pitchFamily="2" charset="-122"/>
                <a:sym typeface="+mn-lt"/>
              </a:rPr>
              <a:t>CSASAADAstudio sales template, a more beautiful template please magic rainMagic rain studio sales template, a moreMagic rain studio sales template, a more beautiful template please magic</a:t>
            </a:r>
            <a:endParaRPr lang="en-US" sz="1000" b="0" dirty="0">
              <a:solidFill>
                <a:schemeClr val="tx1">
                  <a:lumMod val="75000"/>
                  <a:lumOff val="25000"/>
                </a:schemeClr>
              </a:solidFill>
              <a:effectLst/>
              <a:latin typeface="华文细黑" panose="02010600040101010101" pitchFamily="2" charset="-122"/>
              <a:ea typeface="华文细黑" panose="02010600040101010101" pitchFamily="2" charset="-122"/>
              <a:sym typeface="+mn-lt"/>
            </a:endParaRPr>
          </a:p>
        </p:txBody>
      </p:sp>
      <p:sp>
        <p:nvSpPr>
          <p:cNvPr id="52" name="原创设计师QQ598969553            _4"/>
          <p:cNvSpPr/>
          <p:nvPr/>
        </p:nvSpPr>
        <p:spPr>
          <a:xfrm>
            <a:off x="2891015" y="3164609"/>
            <a:ext cx="6416321" cy="707886"/>
          </a:xfrm>
          <a:prstGeom prst="rect">
            <a:avLst/>
          </a:prstGeom>
          <a:noFill/>
        </p:spPr>
        <p:txBody>
          <a:bodyPr wrap="square" rtlCol="0">
            <a:spAutoFit/>
          </a:bodyPr>
          <a:lstStyle/>
          <a:p>
            <a:pPr algn="ctr"/>
            <a:r>
              <a:rPr lang="zh-CN" altLang="en-US" sz="4000" dirty="0">
                <a:ln w="6350">
                  <a:noFill/>
                </a:ln>
                <a:solidFill>
                  <a:schemeClr val="accent1"/>
                </a:solidFill>
                <a:latin typeface="Impact" panose="020B0806030902050204" pitchFamily="34" charset="0"/>
                <a:ea typeface="微软雅黑" panose="020B0503020204020204" pitchFamily="34" charset="-122"/>
              </a:rPr>
              <a:t>欧美清新</a:t>
            </a:r>
            <a:r>
              <a:rPr lang="zh-CN" altLang="en-US" sz="4000" dirty="0">
                <a:ln w="6350">
                  <a:noFill/>
                </a:ln>
                <a:solidFill>
                  <a:schemeClr val="tx1">
                    <a:lumMod val="75000"/>
                    <a:lumOff val="25000"/>
                  </a:schemeClr>
                </a:solidFill>
                <a:latin typeface="Impact" panose="020B0806030902050204" pitchFamily="34" charset="0"/>
                <a:ea typeface="微软雅黑" panose="020B0503020204020204" pitchFamily="34" charset="-122"/>
              </a:rPr>
              <a:t>工作总结年中汇报</a:t>
            </a:r>
            <a:endParaRPr lang="zh-CN" altLang="en-US" sz="4000" dirty="0">
              <a:ln w="6350">
                <a:noFill/>
              </a:ln>
              <a:solidFill>
                <a:schemeClr val="tx1">
                  <a:lumMod val="75000"/>
                  <a:lumOff val="25000"/>
                </a:schemeClr>
              </a:solidFill>
              <a:latin typeface="Impact" panose="020B0806030902050204" pitchFamily="34" charset="0"/>
              <a:ea typeface="微软雅黑" panose="020B0503020204020204" pitchFamily="34" charset="-122"/>
            </a:endParaRPr>
          </a:p>
        </p:txBody>
      </p:sp>
      <p:grpSp>
        <p:nvGrpSpPr>
          <p:cNvPr id="20" name="原创设计师QQ598969553            _5"/>
          <p:cNvGrpSpPr>
            <a:grpSpLocks noGrp="1" noSelect="1" noRot="1" noChangeAspect="1" noMove="1" noResize="1"/>
          </p:cNvGrpSpPr>
          <p:nvPr/>
        </p:nvGrpSpPr>
        <p:grpSpPr>
          <a:xfrm>
            <a:off x="2657327" y="946019"/>
            <a:ext cx="1761196" cy="1818088"/>
            <a:chOff x="304799" y="673100"/>
            <a:chExt cx="4000500" cy="4000500"/>
          </a:xfrm>
          <a:effectLst>
            <a:outerShdw blurRad="381000" dist="508000" dir="8100000" algn="tr" rotWithShape="0">
              <a:prstClr val="black">
                <a:alpha val="25000"/>
              </a:prstClr>
            </a:outerShdw>
          </a:effectLst>
        </p:grpSpPr>
        <p:sp>
          <p:nvSpPr>
            <p:cNvPr id="24" name="同心圆 4"/>
            <p:cNvSpPr/>
            <p:nvPr/>
          </p:nvSpPr>
          <p:spPr>
            <a:xfrm>
              <a:off x="304799"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latin typeface="华文细黑" panose="02010600040101010101" pitchFamily="2" charset="-122"/>
                <a:ea typeface="华文细黑" panose="02010600040101010101" pitchFamily="2" charset="-122"/>
              </a:endParaRPr>
            </a:p>
          </p:txBody>
        </p:sp>
        <p:sp>
          <p:nvSpPr>
            <p:cNvPr id="25" name="椭圆 24"/>
            <p:cNvSpPr/>
            <p:nvPr/>
          </p:nvSpPr>
          <p:spPr>
            <a:xfrm>
              <a:off x="376663" y="744959"/>
              <a:ext cx="3856776" cy="3856775"/>
            </a:xfrm>
            <a:prstGeom prst="ellipse">
              <a:avLst/>
            </a:prstGeom>
            <a:gradFill>
              <a:gsLst>
                <a:gs pos="0">
                  <a:schemeClr val="bg1"/>
                </a:gs>
                <a:gs pos="53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latin typeface="华文细黑" panose="02010600040101010101" pitchFamily="2" charset="-122"/>
                <a:ea typeface="华文细黑" panose="02010600040101010101" pitchFamily="2" charset="-122"/>
              </a:endParaRPr>
            </a:p>
          </p:txBody>
        </p:sp>
      </p:grpSp>
      <p:sp>
        <p:nvSpPr>
          <p:cNvPr id="26" name="原创设计师QQ598969553            _6"/>
          <p:cNvSpPr txBox="1"/>
          <p:nvPr/>
        </p:nvSpPr>
        <p:spPr>
          <a:xfrm>
            <a:off x="3094815" y="1070231"/>
            <a:ext cx="865943" cy="1569660"/>
          </a:xfrm>
          <a:prstGeom prst="rect">
            <a:avLst/>
          </a:prstGeom>
          <a:noFill/>
        </p:spPr>
        <p:txBody>
          <a:bodyPr wrap="none" rtlCol="0">
            <a:spAutoFit/>
          </a:bodyPr>
          <a:lstStyle/>
          <a:p>
            <a:pPr algn="ctr"/>
            <a:r>
              <a:rPr lang="en-US" altLang="zh-CN" sz="9600" dirty="0">
                <a:solidFill>
                  <a:schemeClr val="accent1"/>
                </a:solidFill>
                <a:latin typeface="华文细黑" panose="02010600040101010101" pitchFamily="2" charset="-122"/>
                <a:ea typeface="华文细黑" panose="02010600040101010101" pitchFamily="2" charset="-122"/>
              </a:rPr>
              <a:t>2</a:t>
            </a:r>
            <a:endParaRPr lang="zh-CN" altLang="en-US" sz="9600" dirty="0">
              <a:solidFill>
                <a:schemeClr val="accent1"/>
              </a:solidFill>
              <a:latin typeface="华文细黑" panose="02010600040101010101" pitchFamily="2" charset="-122"/>
              <a:ea typeface="华文细黑" panose="02010600040101010101" pitchFamily="2" charset="-122"/>
            </a:endParaRPr>
          </a:p>
        </p:txBody>
      </p:sp>
      <p:grpSp>
        <p:nvGrpSpPr>
          <p:cNvPr id="27" name="原创设计师QQ598969553            _7"/>
          <p:cNvGrpSpPr>
            <a:grpSpLocks noGrp="1" noSelect="1" noRot="1" noChangeAspect="1" noMove="1" noResize="1"/>
          </p:cNvGrpSpPr>
          <p:nvPr/>
        </p:nvGrpSpPr>
        <p:grpSpPr>
          <a:xfrm>
            <a:off x="4418523" y="946019"/>
            <a:ext cx="1761196" cy="1818088"/>
            <a:chOff x="304799" y="673100"/>
            <a:chExt cx="4000500" cy="4000500"/>
          </a:xfrm>
          <a:effectLst>
            <a:outerShdw blurRad="381000" dist="508000" dir="8100000" algn="tr" rotWithShape="0">
              <a:prstClr val="black">
                <a:alpha val="25000"/>
              </a:prstClr>
            </a:outerShdw>
          </a:effectLst>
        </p:grpSpPr>
        <p:sp>
          <p:nvSpPr>
            <p:cNvPr id="28" name="同心圆 10"/>
            <p:cNvSpPr/>
            <p:nvPr/>
          </p:nvSpPr>
          <p:spPr>
            <a:xfrm>
              <a:off x="304799"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华文细黑" panose="02010600040101010101" pitchFamily="2" charset="-122"/>
                <a:ea typeface="华文细黑" panose="02010600040101010101" pitchFamily="2" charset="-122"/>
              </a:endParaRPr>
            </a:p>
          </p:txBody>
        </p:sp>
        <p:sp>
          <p:nvSpPr>
            <p:cNvPr id="29" name="椭圆 28"/>
            <p:cNvSpPr/>
            <p:nvPr/>
          </p:nvSpPr>
          <p:spPr>
            <a:xfrm>
              <a:off x="376663" y="744959"/>
              <a:ext cx="3856776" cy="3856775"/>
            </a:xfrm>
            <a:prstGeom prst="ellipse">
              <a:avLst/>
            </a:prstGeom>
            <a:gradFill>
              <a:gsLst>
                <a:gs pos="0">
                  <a:schemeClr val="bg1"/>
                </a:gs>
                <a:gs pos="53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细黑" panose="02010600040101010101" pitchFamily="2" charset="-122"/>
                <a:ea typeface="华文细黑" panose="02010600040101010101" pitchFamily="2" charset="-122"/>
              </a:endParaRPr>
            </a:p>
          </p:txBody>
        </p:sp>
      </p:grpSp>
      <p:grpSp>
        <p:nvGrpSpPr>
          <p:cNvPr id="30" name="原创设计师QQ598969553            _8"/>
          <p:cNvGrpSpPr>
            <a:grpSpLocks noGrp="1" noSelect="1" noRot="1" noChangeAspect="1" noMove="1" noResize="1"/>
          </p:cNvGrpSpPr>
          <p:nvPr/>
        </p:nvGrpSpPr>
        <p:grpSpPr>
          <a:xfrm>
            <a:off x="6179719" y="946019"/>
            <a:ext cx="1761196" cy="1818088"/>
            <a:chOff x="304799" y="673100"/>
            <a:chExt cx="4000500" cy="4000500"/>
          </a:xfrm>
          <a:effectLst>
            <a:outerShdw blurRad="381000" dist="508000" dir="8100000" algn="tr" rotWithShape="0">
              <a:prstClr val="black">
                <a:alpha val="25000"/>
              </a:prstClr>
            </a:outerShdw>
          </a:effectLst>
        </p:grpSpPr>
        <p:sp>
          <p:nvSpPr>
            <p:cNvPr id="31" name="同心圆 13"/>
            <p:cNvSpPr/>
            <p:nvPr/>
          </p:nvSpPr>
          <p:spPr>
            <a:xfrm>
              <a:off x="304799"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2"/>
                </a:solidFill>
                <a:latin typeface="华文细黑" panose="02010600040101010101" pitchFamily="2" charset="-122"/>
                <a:ea typeface="华文细黑" panose="02010600040101010101" pitchFamily="2" charset="-122"/>
              </a:endParaRPr>
            </a:p>
          </p:txBody>
        </p:sp>
        <p:sp>
          <p:nvSpPr>
            <p:cNvPr id="32" name="椭圆 31"/>
            <p:cNvSpPr/>
            <p:nvPr/>
          </p:nvSpPr>
          <p:spPr>
            <a:xfrm>
              <a:off x="376663" y="744959"/>
              <a:ext cx="3856776" cy="3856775"/>
            </a:xfrm>
            <a:prstGeom prst="ellipse">
              <a:avLst/>
            </a:prstGeom>
            <a:gradFill>
              <a:gsLst>
                <a:gs pos="0">
                  <a:schemeClr val="bg1"/>
                </a:gs>
                <a:gs pos="53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2"/>
                </a:solidFill>
                <a:latin typeface="华文细黑" panose="02010600040101010101" pitchFamily="2" charset="-122"/>
                <a:ea typeface="华文细黑" panose="02010600040101010101" pitchFamily="2" charset="-122"/>
              </a:endParaRPr>
            </a:p>
          </p:txBody>
        </p:sp>
      </p:grpSp>
      <p:sp>
        <p:nvSpPr>
          <p:cNvPr id="38" name="原创设计师QQ598969553            _9"/>
          <p:cNvSpPr txBox="1"/>
          <p:nvPr/>
        </p:nvSpPr>
        <p:spPr>
          <a:xfrm>
            <a:off x="6597719" y="1070231"/>
            <a:ext cx="925195" cy="1568450"/>
          </a:xfrm>
          <a:prstGeom prst="rect">
            <a:avLst/>
          </a:prstGeom>
          <a:noFill/>
        </p:spPr>
        <p:txBody>
          <a:bodyPr wrap="none" rtlCol="0">
            <a:spAutoFit/>
          </a:bodyPr>
          <a:lstStyle/>
          <a:p>
            <a:pPr algn="ctr"/>
            <a:r>
              <a:rPr lang="en-US" altLang="zh-CN" sz="9600" dirty="0">
                <a:solidFill>
                  <a:schemeClr val="accent2"/>
                </a:solidFill>
                <a:latin typeface="华文细黑" panose="02010600040101010101" pitchFamily="2" charset="-122"/>
                <a:ea typeface="华文细黑" panose="02010600040101010101" pitchFamily="2" charset="-122"/>
              </a:rPr>
              <a:t>X</a:t>
            </a:r>
            <a:endParaRPr lang="zh-CN" altLang="en-US" sz="9600" dirty="0">
              <a:solidFill>
                <a:schemeClr val="accent2"/>
              </a:solidFill>
              <a:latin typeface="华文细黑" panose="02010600040101010101" pitchFamily="2" charset="-122"/>
              <a:ea typeface="华文细黑" panose="02010600040101010101" pitchFamily="2" charset="-122"/>
            </a:endParaRPr>
          </a:p>
        </p:txBody>
      </p:sp>
      <p:grpSp>
        <p:nvGrpSpPr>
          <p:cNvPr id="39" name="原创设计师QQ598969553            _10"/>
          <p:cNvGrpSpPr>
            <a:grpSpLocks noGrp="1" noSelect="1" noRot="1" noChangeAspect="1" noMove="1" noResize="1"/>
          </p:cNvGrpSpPr>
          <p:nvPr/>
        </p:nvGrpSpPr>
        <p:grpSpPr>
          <a:xfrm>
            <a:off x="7940915" y="946019"/>
            <a:ext cx="1761196" cy="1818088"/>
            <a:chOff x="304799" y="673100"/>
            <a:chExt cx="4000500" cy="4000500"/>
          </a:xfrm>
          <a:effectLst>
            <a:outerShdw blurRad="381000" dist="508000" dir="8100000" algn="tr" rotWithShape="0">
              <a:prstClr val="black">
                <a:alpha val="25000"/>
              </a:prstClr>
            </a:outerShdw>
          </a:effectLst>
        </p:grpSpPr>
        <p:sp>
          <p:nvSpPr>
            <p:cNvPr id="40" name="同心圆 16"/>
            <p:cNvSpPr/>
            <p:nvPr/>
          </p:nvSpPr>
          <p:spPr>
            <a:xfrm>
              <a:off x="304799"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3"/>
                </a:solidFill>
                <a:latin typeface="华文细黑" panose="02010600040101010101" pitchFamily="2" charset="-122"/>
                <a:ea typeface="华文细黑" panose="02010600040101010101" pitchFamily="2" charset="-122"/>
              </a:endParaRPr>
            </a:p>
          </p:txBody>
        </p:sp>
        <p:sp>
          <p:nvSpPr>
            <p:cNvPr id="41" name="椭圆 40"/>
            <p:cNvSpPr/>
            <p:nvPr/>
          </p:nvSpPr>
          <p:spPr>
            <a:xfrm>
              <a:off x="376663" y="744959"/>
              <a:ext cx="3856776" cy="3856775"/>
            </a:xfrm>
            <a:prstGeom prst="ellipse">
              <a:avLst/>
            </a:prstGeom>
            <a:gradFill>
              <a:gsLst>
                <a:gs pos="0">
                  <a:schemeClr val="bg1"/>
                </a:gs>
                <a:gs pos="53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3"/>
                </a:solidFill>
                <a:latin typeface="华文细黑" panose="02010600040101010101" pitchFamily="2" charset="-122"/>
                <a:ea typeface="华文细黑" panose="02010600040101010101" pitchFamily="2" charset="-122"/>
              </a:endParaRPr>
            </a:p>
          </p:txBody>
        </p:sp>
      </p:grpSp>
      <p:sp>
        <p:nvSpPr>
          <p:cNvPr id="42" name="原创设计师QQ598969553            _11"/>
          <p:cNvSpPr txBox="1"/>
          <p:nvPr/>
        </p:nvSpPr>
        <p:spPr>
          <a:xfrm>
            <a:off x="8359724" y="1040199"/>
            <a:ext cx="925195" cy="1568450"/>
          </a:xfrm>
          <a:prstGeom prst="rect">
            <a:avLst/>
          </a:prstGeom>
          <a:noFill/>
        </p:spPr>
        <p:txBody>
          <a:bodyPr wrap="none" rtlCol="0">
            <a:spAutoFit/>
          </a:bodyPr>
          <a:lstStyle/>
          <a:p>
            <a:pPr algn="ctr"/>
            <a:r>
              <a:rPr lang="en-US" altLang="zh-CN" sz="9600" dirty="0" smtClean="0">
                <a:solidFill>
                  <a:schemeClr val="accent3"/>
                </a:solidFill>
                <a:latin typeface="华文细黑" panose="02010600040101010101" pitchFamily="2" charset="-122"/>
                <a:ea typeface="华文细黑" panose="02010600040101010101" pitchFamily="2" charset="-122"/>
              </a:rPr>
              <a:t>X</a:t>
            </a:r>
            <a:endParaRPr lang="zh-CN" altLang="en-US" sz="9600" dirty="0">
              <a:solidFill>
                <a:schemeClr val="accent3"/>
              </a:solidFill>
              <a:latin typeface="华文细黑" panose="02010600040101010101" pitchFamily="2" charset="-122"/>
              <a:ea typeface="华文细黑" panose="02010600040101010101" pitchFamily="2" charset="-122"/>
            </a:endParaRPr>
          </a:p>
        </p:txBody>
      </p:sp>
      <p:grpSp>
        <p:nvGrpSpPr>
          <p:cNvPr id="43" name="原创设计师QQ598969553            _12"/>
          <p:cNvGrpSpPr>
            <a:grpSpLocks noGrp="1" noSelect="1" noRot="1" noChangeAspect="1" noMove="1" noResize="1"/>
          </p:cNvGrpSpPr>
          <p:nvPr/>
        </p:nvGrpSpPr>
        <p:grpSpPr bwMode="auto">
          <a:xfrm>
            <a:off x="4708719" y="1263297"/>
            <a:ext cx="1180804" cy="1183528"/>
            <a:chOff x="183" y="1395"/>
            <a:chExt cx="867" cy="869"/>
          </a:xfrm>
          <a:solidFill>
            <a:schemeClr val="bg1">
              <a:lumMod val="50000"/>
            </a:schemeClr>
          </a:solidFill>
        </p:grpSpPr>
        <p:sp>
          <p:nvSpPr>
            <p:cNvPr id="44" name="Freeform 5"/>
            <p:cNvSpPr>
              <a:spLocks noEditPoints="1"/>
            </p:cNvSpPr>
            <p:nvPr/>
          </p:nvSpPr>
          <p:spPr bwMode="auto">
            <a:xfrm>
              <a:off x="183" y="1395"/>
              <a:ext cx="867" cy="869"/>
            </a:xfrm>
            <a:custGeom>
              <a:avLst/>
              <a:gdLst>
                <a:gd name="T0" fmla="*/ 0 w 478"/>
                <a:gd name="T1" fmla="*/ 239 h 478"/>
                <a:gd name="T2" fmla="*/ 239 w 478"/>
                <a:gd name="T3" fmla="*/ 478 h 478"/>
                <a:gd name="T4" fmla="*/ 478 w 478"/>
                <a:gd name="T5" fmla="*/ 239 h 478"/>
                <a:gd name="T6" fmla="*/ 239 w 478"/>
                <a:gd name="T7" fmla="*/ 0 h 478"/>
                <a:gd name="T8" fmla="*/ 0 w 478"/>
                <a:gd name="T9" fmla="*/ 239 h 478"/>
                <a:gd name="T10" fmla="*/ 17 w 478"/>
                <a:gd name="T11" fmla="*/ 239 h 478"/>
                <a:gd name="T12" fmla="*/ 239 w 478"/>
                <a:gd name="T13" fmla="*/ 17 h 478"/>
                <a:gd name="T14" fmla="*/ 461 w 478"/>
                <a:gd name="T15" fmla="*/ 239 h 478"/>
                <a:gd name="T16" fmla="*/ 239 w 478"/>
                <a:gd name="T17" fmla="*/ 461 h 478"/>
                <a:gd name="T18" fmla="*/ 17 w 478"/>
                <a:gd name="T19"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0" y="239"/>
                  </a:moveTo>
                  <a:cubicBezTo>
                    <a:pt x="0" y="371"/>
                    <a:pt x="107" y="478"/>
                    <a:pt x="239" y="478"/>
                  </a:cubicBezTo>
                  <a:cubicBezTo>
                    <a:pt x="371" y="478"/>
                    <a:pt x="478" y="371"/>
                    <a:pt x="478" y="239"/>
                  </a:cubicBezTo>
                  <a:cubicBezTo>
                    <a:pt x="478" y="107"/>
                    <a:pt x="371" y="0"/>
                    <a:pt x="239" y="0"/>
                  </a:cubicBezTo>
                  <a:cubicBezTo>
                    <a:pt x="107" y="0"/>
                    <a:pt x="0" y="107"/>
                    <a:pt x="0" y="239"/>
                  </a:cubicBezTo>
                  <a:close/>
                  <a:moveTo>
                    <a:pt x="17" y="239"/>
                  </a:moveTo>
                  <a:cubicBezTo>
                    <a:pt x="17" y="116"/>
                    <a:pt x="117" y="17"/>
                    <a:pt x="239" y="17"/>
                  </a:cubicBezTo>
                  <a:cubicBezTo>
                    <a:pt x="362" y="17"/>
                    <a:pt x="461" y="116"/>
                    <a:pt x="461" y="239"/>
                  </a:cubicBezTo>
                  <a:cubicBezTo>
                    <a:pt x="461" y="361"/>
                    <a:pt x="362" y="461"/>
                    <a:pt x="239" y="461"/>
                  </a:cubicBezTo>
                  <a:cubicBezTo>
                    <a:pt x="117" y="461"/>
                    <a:pt x="17" y="361"/>
                    <a:pt x="17" y="2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华文细黑" panose="02010600040101010101" pitchFamily="2" charset="-122"/>
                <a:ea typeface="华文细黑" panose="02010600040101010101" pitchFamily="2" charset="-122"/>
              </a:endParaRPr>
            </a:p>
          </p:txBody>
        </p:sp>
        <p:sp>
          <p:nvSpPr>
            <p:cNvPr id="45" name="Rectangle 6"/>
            <p:cNvSpPr>
              <a:spLocks noChangeArrowheads="1"/>
            </p:cNvSpPr>
            <p:nvPr/>
          </p:nvSpPr>
          <p:spPr bwMode="auto">
            <a:xfrm>
              <a:off x="593" y="1475"/>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华文细黑" panose="02010600040101010101" pitchFamily="2" charset="-122"/>
                <a:ea typeface="华文细黑" panose="02010600040101010101" pitchFamily="2" charset="-122"/>
              </a:endParaRPr>
            </a:p>
          </p:txBody>
        </p:sp>
        <p:sp>
          <p:nvSpPr>
            <p:cNvPr id="53" name="Freeform 7"/>
            <p:cNvSpPr/>
            <p:nvPr/>
          </p:nvSpPr>
          <p:spPr bwMode="auto">
            <a:xfrm>
              <a:off x="435" y="1519"/>
              <a:ext cx="36" cy="51"/>
            </a:xfrm>
            <a:custGeom>
              <a:avLst/>
              <a:gdLst>
                <a:gd name="T0" fmla="*/ 0 w 36"/>
                <a:gd name="T1" fmla="*/ 5 h 51"/>
                <a:gd name="T2" fmla="*/ 26 w 36"/>
                <a:gd name="T3" fmla="*/ 51 h 51"/>
                <a:gd name="T4" fmla="*/ 36 w 36"/>
                <a:gd name="T5" fmla="*/ 45 h 51"/>
                <a:gd name="T6" fmla="*/ 9 w 36"/>
                <a:gd name="T7" fmla="*/ 0 h 51"/>
                <a:gd name="T8" fmla="*/ 0 w 36"/>
                <a:gd name="T9" fmla="*/ 5 h 51"/>
              </a:gdLst>
              <a:ahLst/>
              <a:cxnLst>
                <a:cxn ang="0">
                  <a:pos x="T0" y="T1"/>
                </a:cxn>
                <a:cxn ang="0">
                  <a:pos x="T2" y="T3"/>
                </a:cxn>
                <a:cxn ang="0">
                  <a:pos x="T4" y="T5"/>
                </a:cxn>
                <a:cxn ang="0">
                  <a:pos x="T6" y="T7"/>
                </a:cxn>
                <a:cxn ang="0">
                  <a:pos x="T8" y="T9"/>
                </a:cxn>
              </a:cxnLst>
              <a:rect l="0" t="0" r="r" b="b"/>
              <a:pathLst>
                <a:path w="36" h="51">
                  <a:moveTo>
                    <a:pt x="0" y="5"/>
                  </a:moveTo>
                  <a:lnTo>
                    <a:pt x="26" y="51"/>
                  </a:lnTo>
                  <a:lnTo>
                    <a:pt x="36" y="45"/>
                  </a:lnTo>
                  <a:lnTo>
                    <a:pt x="9"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华文细黑" panose="02010600040101010101" pitchFamily="2" charset="-122"/>
                <a:ea typeface="华文细黑" panose="02010600040101010101" pitchFamily="2" charset="-122"/>
              </a:endParaRPr>
            </a:p>
          </p:txBody>
        </p:sp>
        <p:sp>
          <p:nvSpPr>
            <p:cNvPr id="54" name="Freeform 8"/>
            <p:cNvSpPr/>
            <p:nvPr/>
          </p:nvSpPr>
          <p:spPr bwMode="auto">
            <a:xfrm>
              <a:off x="306" y="1646"/>
              <a:ext cx="51" cy="36"/>
            </a:xfrm>
            <a:custGeom>
              <a:avLst/>
              <a:gdLst>
                <a:gd name="T0" fmla="*/ 0 w 51"/>
                <a:gd name="T1" fmla="*/ 11 h 36"/>
                <a:gd name="T2" fmla="*/ 46 w 51"/>
                <a:gd name="T3" fmla="*/ 36 h 36"/>
                <a:gd name="T4" fmla="*/ 51 w 51"/>
                <a:gd name="T5" fmla="*/ 27 h 36"/>
                <a:gd name="T6" fmla="*/ 8 w 51"/>
                <a:gd name="T7" fmla="*/ 0 h 36"/>
                <a:gd name="T8" fmla="*/ 0 w 51"/>
                <a:gd name="T9" fmla="*/ 11 h 36"/>
              </a:gdLst>
              <a:ahLst/>
              <a:cxnLst>
                <a:cxn ang="0">
                  <a:pos x="T0" y="T1"/>
                </a:cxn>
                <a:cxn ang="0">
                  <a:pos x="T2" y="T3"/>
                </a:cxn>
                <a:cxn ang="0">
                  <a:pos x="T4" y="T5"/>
                </a:cxn>
                <a:cxn ang="0">
                  <a:pos x="T6" y="T7"/>
                </a:cxn>
                <a:cxn ang="0">
                  <a:pos x="T8" y="T9"/>
                </a:cxn>
              </a:cxnLst>
              <a:rect l="0" t="0" r="r" b="b"/>
              <a:pathLst>
                <a:path w="51" h="36">
                  <a:moveTo>
                    <a:pt x="0" y="11"/>
                  </a:moveTo>
                  <a:lnTo>
                    <a:pt x="46" y="36"/>
                  </a:lnTo>
                  <a:lnTo>
                    <a:pt x="51" y="27"/>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华文细黑" panose="02010600040101010101" pitchFamily="2" charset="-122"/>
                <a:ea typeface="华文细黑" panose="02010600040101010101" pitchFamily="2" charset="-122"/>
              </a:endParaRPr>
            </a:p>
          </p:txBody>
        </p:sp>
        <p:sp>
          <p:nvSpPr>
            <p:cNvPr id="55" name="Rectangle 9"/>
            <p:cNvSpPr>
              <a:spLocks noChangeArrowheads="1"/>
            </p:cNvSpPr>
            <p:nvPr/>
          </p:nvSpPr>
          <p:spPr bwMode="auto">
            <a:xfrm>
              <a:off x="263" y="1806"/>
              <a:ext cx="5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华文细黑" panose="02010600040101010101" pitchFamily="2" charset="-122"/>
                <a:ea typeface="华文细黑" panose="02010600040101010101" pitchFamily="2" charset="-122"/>
              </a:endParaRPr>
            </a:p>
          </p:txBody>
        </p:sp>
        <p:sp>
          <p:nvSpPr>
            <p:cNvPr id="56" name="Freeform 10"/>
            <p:cNvSpPr/>
            <p:nvPr/>
          </p:nvSpPr>
          <p:spPr bwMode="auto">
            <a:xfrm>
              <a:off x="306" y="1975"/>
              <a:ext cx="51" cy="38"/>
            </a:xfrm>
            <a:custGeom>
              <a:avLst/>
              <a:gdLst>
                <a:gd name="T0" fmla="*/ 0 w 51"/>
                <a:gd name="T1" fmla="*/ 27 h 38"/>
                <a:gd name="T2" fmla="*/ 8 w 51"/>
                <a:gd name="T3" fmla="*/ 38 h 38"/>
                <a:gd name="T4" fmla="*/ 51 w 51"/>
                <a:gd name="T5" fmla="*/ 11 h 38"/>
                <a:gd name="T6" fmla="*/ 46 w 51"/>
                <a:gd name="T7" fmla="*/ 0 h 38"/>
                <a:gd name="T8" fmla="*/ 0 w 51"/>
                <a:gd name="T9" fmla="*/ 27 h 38"/>
              </a:gdLst>
              <a:ahLst/>
              <a:cxnLst>
                <a:cxn ang="0">
                  <a:pos x="T0" y="T1"/>
                </a:cxn>
                <a:cxn ang="0">
                  <a:pos x="T2" y="T3"/>
                </a:cxn>
                <a:cxn ang="0">
                  <a:pos x="T4" y="T5"/>
                </a:cxn>
                <a:cxn ang="0">
                  <a:pos x="T6" y="T7"/>
                </a:cxn>
                <a:cxn ang="0">
                  <a:pos x="T8" y="T9"/>
                </a:cxn>
              </a:cxnLst>
              <a:rect l="0" t="0" r="r" b="b"/>
              <a:pathLst>
                <a:path w="51" h="38">
                  <a:moveTo>
                    <a:pt x="0" y="27"/>
                  </a:moveTo>
                  <a:lnTo>
                    <a:pt x="8" y="38"/>
                  </a:lnTo>
                  <a:lnTo>
                    <a:pt x="51" y="11"/>
                  </a:lnTo>
                  <a:lnTo>
                    <a:pt x="46" y="0"/>
                  </a:lnTo>
                  <a:lnTo>
                    <a:pt x="0"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华文细黑" panose="02010600040101010101" pitchFamily="2" charset="-122"/>
                <a:ea typeface="华文细黑" panose="02010600040101010101" pitchFamily="2" charset="-122"/>
              </a:endParaRPr>
            </a:p>
          </p:txBody>
        </p:sp>
        <p:sp>
          <p:nvSpPr>
            <p:cNvPr id="57" name="Freeform 11"/>
            <p:cNvSpPr/>
            <p:nvPr/>
          </p:nvSpPr>
          <p:spPr bwMode="auto">
            <a:xfrm>
              <a:off x="435" y="2090"/>
              <a:ext cx="36" cy="50"/>
            </a:xfrm>
            <a:custGeom>
              <a:avLst/>
              <a:gdLst>
                <a:gd name="T0" fmla="*/ 0 w 36"/>
                <a:gd name="T1" fmla="*/ 43 h 50"/>
                <a:gd name="T2" fmla="*/ 9 w 36"/>
                <a:gd name="T3" fmla="*/ 50 h 50"/>
                <a:gd name="T4" fmla="*/ 36 w 36"/>
                <a:gd name="T5" fmla="*/ 5 h 50"/>
                <a:gd name="T6" fmla="*/ 26 w 36"/>
                <a:gd name="T7" fmla="*/ 0 h 50"/>
                <a:gd name="T8" fmla="*/ 0 w 36"/>
                <a:gd name="T9" fmla="*/ 43 h 50"/>
              </a:gdLst>
              <a:ahLst/>
              <a:cxnLst>
                <a:cxn ang="0">
                  <a:pos x="T0" y="T1"/>
                </a:cxn>
                <a:cxn ang="0">
                  <a:pos x="T2" y="T3"/>
                </a:cxn>
                <a:cxn ang="0">
                  <a:pos x="T4" y="T5"/>
                </a:cxn>
                <a:cxn ang="0">
                  <a:pos x="T6" y="T7"/>
                </a:cxn>
                <a:cxn ang="0">
                  <a:pos x="T8" y="T9"/>
                </a:cxn>
              </a:cxnLst>
              <a:rect l="0" t="0" r="r" b="b"/>
              <a:pathLst>
                <a:path w="36" h="50">
                  <a:moveTo>
                    <a:pt x="0" y="43"/>
                  </a:moveTo>
                  <a:lnTo>
                    <a:pt x="9" y="50"/>
                  </a:lnTo>
                  <a:lnTo>
                    <a:pt x="36" y="5"/>
                  </a:lnTo>
                  <a:lnTo>
                    <a:pt x="26" y="0"/>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华文细黑" panose="02010600040101010101" pitchFamily="2" charset="-122"/>
                <a:ea typeface="华文细黑" panose="02010600040101010101" pitchFamily="2" charset="-122"/>
              </a:endParaRPr>
            </a:p>
          </p:txBody>
        </p:sp>
        <p:sp>
          <p:nvSpPr>
            <p:cNvPr id="58" name="Rectangle 12"/>
            <p:cNvSpPr>
              <a:spLocks noChangeArrowheads="1"/>
            </p:cNvSpPr>
            <p:nvPr/>
          </p:nvSpPr>
          <p:spPr bwMode="auto">
            <a:xfrm>
              <a:off x="593" y="2133"/>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华文细黑" panose="02010600040101010101" pitchFamily="2" charset="-122"/>
                <a:ea typeface="华文细黑" panose="02010600040101010101" pitchFamily="2" charset="-122"/>
              </a:endParaRPr>
            </a:p>
          </p:txBody>
        </p:sp>
        <p:sp>
          <p:nvSpPr>
            <p:cNvPr id="59" name="Freeform 13"/>
            <p:cNvSpPr/>
            <p:nvPr/>
          </p:nvSpPr>
          <p:spPr bwMode="auto">
            <a:xfrm>
              <a:off x="764" y="2090"/>
              <a:ext cx="36" cy="50"/>
            </a:xfrm>
            <a:custGeom>
              <a:avLst/>
              <a:gdLst>
                <a:gd name="T0" fmla="*/ 0 w 36"/>
                <a:gd name="T1" fmla="*/ 5 h 50"/>
                <a:gd name="T2" fmla="*/ 25 w 36"/>
                <a:gd name="T3" fmla="*/ 50 h 50"/>
                <a:gd name="T4" fmla="*/ 36 w 36"/>
                <a:gd name="T5" fmla="*/ 43 h 50"/>
                <a:gd name="T6" fmla="*/ 10 w 36"/>
                <a:gd name="T7" fmla="*/ 0 h 50"/>
                <a:gd name="T8" fmla="*/ 0 w 36"/>
                <a:gd name="T9" fmla="*/ 5 h 50"/>
              </a:gdLst>
              <a:ahLst/>
              <a:cxnLst>
                <a:cxn ang="0">
                  <a:pos x="T0" y="T1"/>
                </a:cxn>
                <a:cxn ang="0">
                  <a:pos x="T2" y="T3"/>
                </a:cxn>
                <a:cxn ang="0">
                  <a:pos x="T4" y="T5"/>
                </a:cxn>
                <a:cxn ang="0">
                  <a:pos x="T6" y="T7"/>
                </a:cxn>
                <a:cxn ang="0">
                  <a:pos x="T8" y="T9"/>
                </a:cxn>
              </a:cxnLst>
              <a:rect l="0" t="0" r="r" b="b"/>
              <a:pathLst>
                <a:path w="36" h="50">
                  <a:moveTo>
                    <a:pt x="0" y="5"/>
                  </a:moveTo>
                  <a:lnTo>
                    <a:pt x="25" y="50"/>
                  </a:lnTo>
                  <a:lnTo>
                    <a:pt x="36" y="43"/>
                  </a:lnTo>
                  <a:lnTo>
                    <a:pt x="10"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华文细黑" panose="02010600040101010101" pitchFamily="2" charset="-122"/>
                <a:ea typeface="华文细黑" panose="02010600040101010101" pitchFamily="2" charset="-122"/>
              </a:endParaRPr>
            </a:p>
          </p:txBody>
        </p:sp>
        <p:sp>
          <p:nvSpPr>
            <p:cNvPr id="60" name="Freeform 14"/>
            <p:cNvSpPr/>
            <p:nvPr/>
          </p:nvSpPr>
          <p:spPr bwMode="auto">
            <a:xfrm>
              <a:off x="876" y="1975"/>
              <a:ext cx="51" cy="38"/>
            </a:xfrm>
            <a:custGeom>
              <a:avLst/>
              <a:gdLst>
                <a:gd name="T0" fmla="*/ 0 w 51"/>
                <a:gd name="T1" fmla="*/ 11 h 38"/>
                <a:gd name="T2" fmla="*/ 45 w 51"/>
                <a:gd name="T3" fmla="*/ 38 h 38"/>
                <a:gd name="T4" fmla="*/ 51 w 51"/>
                <a:gd name="T5" fmla="*/ 27 h 38"/>
                <a:gd name="T6" fmla="*/ 5 w 51"/>
                <a:gd name="T7" fmla="*/ 0 h 38"/>
                <a:gd name="T8" fmla="*/ 0 w 51"/>
                <a:gd name="T9" fmla="*/ 11 h 38"/>
              </a:gdLst>
              <a:ahLst/>
              <a:cxnLst>
                <a:cxn ang="0">
                  <a:pos x="T0" y="T1"/>
                </a:cxn>
                <a:cxn ang="0">
                  <a:pos x="T2" y="T3"/>
                </a:cxn>
                <a:cxn ang="0">
                  <a:pos x="T4" y="T5"/>
                </a:cxn>
                <a:cxn ang="0">
                  <a:pos x="T6" y="T7"/>
                </a:cxn>
                <a:cxn ang="0">
                  <a:pos x="T8" y="T9"/>
                </a:cxn>
              </a:cxnLst>
              <a:rect l="0" t="0" r="r" b="b"/>
              <a:pathLst>
                <a:path w="51" h="38">
                  <a:moveTo>
                    <a:pt x="0" y="11"/>
                  </a:moveTo>
                  <a:lnTo>
                    <a:pt x="45" y="38"/>
                  </a:lnTo>
                  <a:lnTo>
                    <a:pt x="51" y="27"/>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华文细黑" panose="02010600040101010101" pitchFamily="2" charset="-122"/>
                <a:ea typeface="华文细黑" panose="02010600040101010101" pitchFamily="2" charset="-122"/>
              </a:endParaRPr>
            </a:p>
          </p:txBody>
        </p:sp>
        <p:sp>
          <p:nvSpPr>
            <p:cNvPr id="61" name="Rectangle 15"/>
            <p:cNvSpPr>
              <a:spLocks noChangeArrowheads="1"/>
            </p:cNvSpPr>
            <p:nvPr/>
          </p:nvSpPr>
          <p:spPr bwMode="auto">
            <a:xfrm>
              <a:off x="920" y="1806"/>
              <a:ext cx="52"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华文细黑" panose="02010600040101010101" pitchFamily="2" charset="-122"/>
                <a:ea typeface="华文细黑" panose="02010600040101010101" pitchFamily="2" charset="-122"/>
              </a:endParaRPr>
            </a:p>
          </p:txBody>
        </p:sp>
        <p:sp>
          <p:nvSpPr>
            <p:cNvPr id="62" name="Freeform 16"/>
            <p:cNvSpPr/>
            <p:nvPr/>
          </p:nvSpPr>
          <p:spPr bwMode="auto">
            <a:xfrm>
              <a:off x="876" y="1646"/>
              <a:ext cx="51" cy="36"/>
            </a:xfrm>
            <a:custGeom>
              <a:avLst/>
              <a:gdLst>
                <a:gd name="T0" fmla="*/ 0 w 51"/>
                <a:gd name="T1" fmla="*/ 27 h 36"/>
                <a:gd name="T2" fmla="*/ 5 w 51"/>
                <a:gd name="T3" fmla="*/ 36 h 36"/>
                <a:gd name="T4" fmla="*/ 51 w 51"/>
                <a:gd name="T5" fmla="*/ 11 h 36"/>
                <a:gd name="T6" fmla="*/ 45 w 51"/>
                <a:gd name="T7" fmla="*/ 0 h 36"/>
                <a:gd name="T8" fmla="*/ 0 w 51"/>
                <a:gd name="T9" fmla="*/ 27 h 36"/>
              </a:gdLst>
              <a:ahLst/>
              <a:cxnLst>
                <a:cxn ang="0">
                  <a:pos x="T0" y="T1"/>
                </a:cxn>
                <a:cxn ang="0">
                  <a:pos x="T2" y="T3"/>
                </a:cxn>
                <a:cxn ang="0">
                  <a:pos x="T4" y="T5"/>
                </a:cxn>
                <a:cxn ang="0">
                  <a:pos x="T6" y="T7"/>
                </a:cxn>
                <a:cxn ang="0">
                  <a:pos x="T8" y="T9"/>
                </a:cxn>
              </a:cxnLst>
              <a:rect l="0" t="0" r="r" b="b"/>
              <a:pathLst>
                <a:path w="51" h="36">
                  <a:moveTo>
                    <a:pt x="0" y="27"/>
                  </a:moveTo>
                  <a:lnTo>
                    <a:pt x="5" y="36"/>
                  </a:lnTo>
                  <a:lnTo>
                    <a:pt x="51" y="11"/>
                  </a:lnTo>
                  <a:lnTo>
                    <a:pt x="45" y="0"/>
                  </a:lnTo>
                  <a:lnTo>
                    <a:pt x="0"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华文细黑" panose="02010600040101010101" pitchFamily="2" charset="-122"/>
                <a:ea typeface="华文细黑" panose="02010600040101010101" pitchFamily="2" charset="-122"/>
              </a:endParaRPr>
            </a:p>
          </p:txBody>
        </p:sp>
        <p:sp>
          <p:nvSpPr>
            <p:cNvPr id="63" name="Freeform 17"/>
            <p:cNvSpPr/>
            <p:nvPr/>
          </p:nvSpPr>
          <p:spPr bwMode="auto">
            <a:xfrm>
              <a:off x="764" y="1519"/>
              <a:ext cx="36" cy="51"/>
            </a:xfrm>
            <a:custGeom>
              <a:avLst/>
              <a:gdLst>
                <a:gd name="T0" fmla="*/ 0 w 36"/>
                <a:gd name="T1" fmla="*/ 45 h 51"/>
                <a:gd name="T2" fmla="*/ 10 w 36"/>
                <a:gd name="T3" fmla="*/ 51 h 51"/>
                <a:gd name="T4" fmla="*/ 36 w 36"/>
                <a:gd name="T5" fmla="*/ 5 h 51"/>
                <a:gd name="T6" fmla="*/ 25 w 36"/>
                <a:gd name="T7" fmla="*/ 0 h 51"/>
                <a:gd name="T8" fmla="*/ 0 w 36"/>
                <a:gd name="T9" fmla="*/ 45 h 51"/>
              </a:gdLst>
              <a:ahLst/>
              <a:cxnLst>
                <a:cxn ang="0">
                  <a:pos x="T0" y="T1"/>
                </a:cxn>
                <a:cxn ang="0">
                  <a:pos x="T2" y="T3"/>
                </a:cxn>
                <a:cxn ang="0">
                  <a:pos x="T4" y="T5"/>
                </a:cxn>
                <a:cxn ang="0">
                  <a:pos x="T6" y="T7"/>
                </a:cxn>
                <a:cxn ang="0">
                  <a:pos x="T8" y="T9"/>
                </a:cxn>
              </a:cxnLst>
              <a:rect l="0" t="0" r="r" b="b"/>
              <a:pathLst>
                <a:path w="36" h="51">
                  <a:moveTo>
                    <a:pt x="0" y="45"/>
                  </a:moveTo>
                  <a:lnTo>
                    <a:pt x="10" y="51"/>
                  </a:lnTo>
                  <a:lnTo>
                    <a:pt x="36" y="5"/>
                  </a:lnTo>
                  <a:lnTo>
                    <a:pt x="25" y="0"/>
                  </a:lnTo>
                  <a:lnTo>
                    <a:pt x="0"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华文细黑" panose="02010600040101010101" pitchFamily="2" charset="-122"/>
                <a:ea typeface="华文细黑" panose="02010600040101010101" pitchFamily="2" charset="-122"/>
              </a:endParaRPr>
            </a:p>
          </p:txBody>
        </p:sp>
      </p:grpSp>
      <p:grpSp>
        <p:nvGrpSpPr>
          <p:cNvPr id="64" name="原创设计师QQ598969553            _13"/>
          <p:cNvGrpSpPr>
            <a:grpSpLocks noGrp="1" noSelect="1" noRot="1" noChangeAspect="1" noMove="1" noResize="1"/>
          </p:cNvGrpSpPr>
          <p:nvPr/>
        </p:nvGrpSpPr>
        <p:grpSpPr>
          <a:xfrm>
            <a:off x="5275972" y="1462336"/>
            <a:ext cx="45720" cy="784936"/>
            <a:chOff x="5275684" y="1747635"/>
            <a:chExt cx="46296" cy="794824"/>
          </a:xfrm>
        </p:grpSpPr>
        <p:sp>
          <p:nvSpPr>
            <p:cNvPr id="65" name="矩形 64"/>
            <p:cNvSpPr/>
            <p:nvPr/>
          </p:nvSpPr>
          <p:spPr>
            <a:xfrm>
              <a:off x="5276261" y="1747635"/>
              <a:ext cx="45719" cy="542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66" name="矩形 65"/>
            <p:cNvSpPr/>
            <p:nvPr/>
          </p:nvSpPr>
          <p:spPr>
            <a:xfrm>
              <a:off x="5275684" y="1999534"/>
              <a:ext cx="45719" cy="542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grpSp>
      <p:grpSp>
        <p:nvGrpSpPr>
          <p:cNvPr id="67" name="原创设计师QQ598969553            _14"/>
          <p:cNvGrpSpPr>
            <a:grpSpLocks noGrp="1" noSelect="1" noRot="1" noChangeAspect="1" noMove="1" noResize="1"/>
          </p:cNvGrpSpPr>
          <p:nvPr/>
        </p:nvGrpSpPr>
        <p:grpSpPr>
          <a:xfrm>
            <a:off x="5070375" y="1816105"/>
            <a:ext cx="467942" cy="77072"/>
            <a:chOff x="5031626" y="2106315"/>
            <a:chExt cx="545439" cy="89837"/>
          </a:xfrm>
        </p:grpSpPr>
        <p:sp>
          <p:nvSpPr>
            <p:cNvPr id="68" name="矩形 67"/>
            <p:cNvSpPr/>
            <p:nvPr/>
          </p:nvSpPr>
          <p:spPr>
            <a:xfrm rot="5400000">
              <a:off x="5321532" y="1940617"/>
              <a:ext cx="89836" cy="4212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69" name="矩形 68"/>
            <p:cNvSpPr/>
            <p:nvPr/>
          </p:nvSpPr>
          <p:spPr>
            <a:xfrm rot="5400000">
              <a:off x="5197324" y="1940618"/>
              <a:ext cx="89836" cy="4212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grpSp>
      <p:pic>
        <p:nvPicPr>
          <p:cNvPr id="70"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000"/>
                                            <p:tgtEl>
                                              <p:spTgt spid="51"/>
                                            </p:tgtEl>
                                          </p:cBhvr>
                                        </p:animEffect>
                                        <p:anim calcmode="lin" valueType="num">
                                          <p:cBhvr>
                                            <p:cTn id="14" dur="1000" fill="hold"/>
                                            <p:tgtEl>
                                              <p:spTgt spid="51"/>
                                            </p:tgtEl>
                                            <p:attrNameLst>
                                              <p:attrName>ppt_x</p:attrName>
                                            </p:attrNameLst>
                                          </p:cBhvr>
                                          <p:tavLst>
                                            <p:tav tm="0">
                                              <p:val>
                                                <p:strVal val="#ppt_x"/>
                                              </p:val>
                                            </p:tav>
                                            <p:tav tm="100000">
                                              <p:val>
                                                <p:strVal val="#ppt_x"/>
                                              </p:val>
                                            </p:tav>
                                          </p:tavLst>
                                        </p:anim>
                                        <p:anim calcmode="lin" valueType="num">
                                          <p:cBhvr>
                                            <p:cTn id="15" dur="1000" fill="hold"/>
                                            <p:tgtEl>
                                              <p:spTgt spid="51"/>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par>
                                    <p:cTn id="20" presetID="2" presetClass="entr" presetSubtype="2" fill="hold" nodeType="withEffect" p14:presetBounceEnd="25000">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14:bounceEnd="25000">
                                          <p:cBhvr additive="base">
                                            <p:cTn id="22" dur="1000" fill="hold"/>
                                            <p:tgtEl>
                                              <p:spTgt spid="20"/>
                                            </p:tgtEl>
                                            <p:attrNameLst>
                                              <p:attrName>ppt_x</p:attrName>
                                            </p:attrNameLst>
                                          </p:cBhvr>
                                          <p:tavLst>
                                            <p:tav tm="0">
                                              <p:val>
                                                <p:strVal val="1+#ppt_w/2"/>
                                              </p:val>
                                            </p:tav>
                                            <p:tav tm="100000">
                                              <p:val>
                                                <p:strVal val="#ppt_x"/>
                                              </p:val>
                                            </p:tav>
                                          </p:tavLst>
                                        </p:anim>
                                        <p:anim calcmode="lin" valueType="num" p14:bounceEnd="25000">
                                          <p:cBhvr additive="base">
                                            <p:cTn id="23" dur="1000" fill="hold"/>
                                            <p:tgtEl>
                                              <p:spTgt spid="20"/>
                                            </p:tgtEl>
                                            <p:attrNameLst>
                                              <p:attrName>ppt_y</p:attrName>
                                            </p:attrNameLst>
                                          </p:cBhvr>
                                          <p:tavLst>
                                            <p:tav tm="0">
                                              <p:val>
                                                <p:strVal val="#ppt_y"/>
                                              </p:val>
                                            </p:tav>
                                            <p:tav tm="100000">
                                              <p:val>
                                                <p:strVal val="#ppt_y"/>
                                              </p:val>
                                            </p:tav>
                                          </p:tavLst>
                                        </p:anim>
                                      </p:childTnLst>
                                    </p:cTn>
                                  </p:par>
                                  <p:par>
                                    <p:cTn id="24" presetID="10" presetClass="entr" presetSubtype="0" fill="hold" grpId="0" nodeType="withEffect">
                                      <p:stCondLst>
                                        <p:cond delay="100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par>
                                    <p:cTn id="27" presetID="2" presetClass="entr" presetSubtype="2" fill="hold" nodeType="withEffect" p14:presetBounceEnd="25000">
                                      <p:stCondLst>
                                        <p:cond delay="300"/>
                                      </p:stCondLst>
                                      <p:childTnLst>
                                        <p:set>
                                          <p:cBhvr>
                                            <p:cTn id="28" dur="1" fill="hold">
                                              <p:stCondLst>
                                                <p:cond delay="0"/>
                                              </p:stCondLst>
                                            </p:cTn>
                                            <p:tgtEl>
                                              <p:spTgt spid="27"/>
                                            </p:tgtEl>
                                            <p:attrNameLst>
                                              <p:attrName>style.visibility</p:attrName>
                                            </p:attrNameLst>
                                          </p:cBhvr>
                                          <p:to>
                                            <p:strVal val="visible"/>
                                          </p:to>
                                        </p:set>
                                        <p:anim calcmode="lin" valueType="num" p14:bounceEnd="25000">
                                          <p:cBhvr additive="base">
                                            <p:cTn id="29" dur="1000" fill="hold"/>
                                            <p:tgtEl>
                                              <p:spTgt spid="27"/>
                                            </p:tgtEl>
                                            <p:attrNameLst>
                                              <p:attrName>ppt_x</p:attrName>
                                            </p:attrNameLst>
                                          </p:cBhvr>
                                          <p:tavLst>
                                            <p:tav tm="0">
                                              <p:val>
                                                <p:strVal val="1+#ppt_w/2"/>
                                              </p:val>
                                            </p:tav>
                                            <p:tav tm="100000">
                                              <p:val>
                                                <p:strVal val="#ppt_x"/>
                                              </p:val>
                                            </p:tav>
                                          </p:tavLst>
                                        </p:anim>
                                        <p:anim calcmode="lin" valueType="num" p14:bounceEnd="25000">
                                          <p:cBhvr additive="base">
                                            <p:cTn id="30" dur="1000" fill="hold"/>
                                            <p:tgtEl>
                                              <p:spTgt spid="27"/>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120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par>
                                    <p:cTn id="34" presetID="10" presetClass="entr" presetSubtype="0" fill="hold" nodeType="withEffect">
                                      <p:stCondLst>
                                        <p:cond delay="1200"/>
                                      </p:stCondLst>
                                      <p:childTnLst>
                                        <p:set>
                                          <p:cBhvr>
                                            <p:cTn id="35" dur="1" fill="hold">
                                              <p:stCondLst>
                                                <p:cond delay="0"/>
                                              </p:stCondLst>
                                            </p:cTn>
                                            <p:tgtEl>
                                              <p:spTgt spid="67"/>
                                            </p:tgtEl>
                                            <p:attrNameLst>
                                              <p:attrName>style.visibility</p:attrName>
                                            </p:attrNameLst>
                                          </p:cBhvr>
                                          <p:to>
                                            <p:strVal val="visible"/>
                                          </p:to>
                                        </p:set>
                                        <p:animEffect transition="in" filter="fade">
                                          <p:cBhvr>
                                            <p:cTn id="36" dur="500"/>
                                            <p:tgtEl>
                                              <p:spTgt spid="67"/>
                                            </p:tgtEl>
                                          </p:cBhvr>
                                        </p:animEffect>
                                      </p:childTnLst>
                                    </p:cTn>
                                  </p:par>
                                  <p:par>
                                    <p:cTn id="37" presetID="10" presetClass="entr" presetSubtype="0" fill="hold" nodeType="withEffect">
                                      <p:stCondLst>
                                        <p:cond delay="1200"/>
                                      </p:stCondLst>
                                      <p:childTnLst>
                                        <p:set>
                                          <p:cBhvr>
                                            <p:cTn id="38" dur="1" fill="hold">
                                              <p:stCondLst>
                                                <p:cond delay="0"/>
                                              </p:stCondLst>
                                            </p:cTn>
                                            <p:tgtEl>
                                              <p:spTgt spid="64"/>
                                            </p:tgtEl>
                                            <p:attrNameLst>
                                              <p:attrName>style.visibility</p:attrName>
                                            </p:attrNameLst>
                                          </p:cBhvr>
                                          <p:to>
                                            <p:strVal val="visible"/>
                                          </p:to>
                                        </p:set>
                                        <p:animEffect transition="in" filter="fade">
                                          <p:cBhvr>
                                            <p:cTn id="39" dur="500"/>
                                            <p:tgtEl>
                                              <p:spTgt spid="64"/>
                                            </p:tgtEl>
                                          </p:cBhvr>
                                        </p:animEffect>
                                      </p:childTnLst>
                                    </p:cTn>
                                  </p:par>
                                  <p:par>
                                    <p:cTn id="40" presetID="8" presetClass="emph" presetSubtype="0" fill="hold" nodeType="withEffect">
                                      <p:stCondLst>
                                        <p:cond delay="1700"/>
                                      </p:stCondLst>
                                      <p:childTnLst>
                                        <p:animRot by="1200000">
                                          <p:cBhvr>
                                            <p:cTn id="41" dur="5000" fill="hold"/>
                                            <p:tgtEl>
                                              <p:spTgt spid="67"/>
                                            </p:tgtEl>
                                            <p:attrNameLst>
                                              <p:attrName>r</p:attrName>
                                            </p:attrNameLst>
                                          </p:cBhvr>
                                        </p:animRot>
                                      </p:childTnLst>
                                    </p:cTn>
                                  </p:par>
                                  <p:par>
                                    <p:cTn id="42" presetID="8" presetClass="emph" presetSubtype="0" fill="hold" nodeType="withEffect">
                                      <p:stCondLst>
                                        <p:cond delay="1700"/>
                                      </p:stCondLst>
                                      <p:childTnLst>
                                        <p:animRot by="21600000">
                                          <p:cBhvr>
                                            <p:cTn id="43" dur="5000" fill="hold"/>
                                            <p:tgtEl>
                                              <p:spTgt spid="64"/>
                                            </p:tgtEl>
                                            <p:attrNameLst>
                                              <p:attrName>r</p:attrName>
                                            </p:attrNameLst>
                                          </p:cBhvr>
                                        </p:animRot>
                                      </p:childTnLst>
                                    </p:cTn>
                                  </p:par>
                                  <p:par>
                                    <p:cTn id="44" presetID="2" presetClass="entr" presetSubtype="2" fill="hold" nodeType="withEffect" p14:presetBounceEnd="25000">
                                      <p:stCondLst>
                                        <p:cond delay="700"/>
                                      </p:stCondLst>
                                      <p:childTnLst>
                                        <p:set>
                                          <p:cBhvr>
                                            <p:cTn id="45" dur="1" fill="hold">
                                              <p:stCondLst>
                                                <p:cond delay="0"/>
                                              </p:stCondLst>
                                            </p:cTn>
                                            <p:tgtEl>
                                              <p:spTgt spid="30"/>
                                            </p:tgtEl>
                                            <p:attrNameLst>
                                              <p:attrName>style.visibility</p:attrName>
                                            </p:attrNameLst>
                                          </p:cBhvr>
                                          <p:to>
                                            <p:strVal val="visible"/>
                                          </p:to>
                                        </p:set>
                                        <p:anim calcmode="lin" valueType="num" p14:bounceEnd="25000">
                                          <p:cBhvr additive="base">
                                            <p:cTn id="46" dur="1000" fill="hold"/>
                                            <p:tgtEl>
                                              <p:spTgt spid="30"/>
                                            </p:tgtEl>
                                            <p:attrNameLst>
                                              <p:attrName>ppt_x</p:attrName>
                                            </p:attrNameLst>
                                          </p:cBhvr>
                                          <p:tavLst>
                                            <p:tav tm="0">
                                              <p:val>
                                                <p:strVal val="1+#ppt_w/2"/>
                                              </p:val>
                                            </p:tav>
                                            <p:tav tm="100000">
                                              <p:val>
                                                <p:strVal val="#ppt_x"/>
                                              </p:val>
                                            </p:tav>
                                          </p:tavLst>
                                        </p:anim>
                                        <p:anim calcmode="lin" valueType="num" p14:bounceEnd="25000">
                                          <p:cBhvr additive="base">
                                            <p:cTn id="47" dur="1000" fill="hold"/>
                                            <p:tgtEl>
                                              <p:spTgt spid="30"/>
                                            </p:tgtEl>
                                            <p:attrNameLst>
                                              <p:attrName>ppt_y</p:attrName>
                                            </p:attrNameLst>
                                          </p:cBhvr>
                                          <p:tavLst>
                                            <p:tav tm="0">
                                              <p:val>
                                                <p:strVal val="#ppt_y"/>
                                              </p:val>
                                            </p:tav>
                                            <p:tav tm="100000">
                                              <p:val>
                                                <p:strVal val="#ppt_y"/>
                                              </p:val>
                                            </p:tav>
                                          </p:tavLst>
                                        </p:anim>
                                      </p:childTnLst>
                                    </p:cTn>
                                  </p:par>
                                  <p:par>
                                    <p:cTn id="48" presetID="10" presetClass="entr" presetSubtype="0" fill="hold" grpId="0" nodeType="withEffect">
                                      <p:stCondLst>
                                        <p:cond delay="170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childTnLst>
                                    </p:cTn>
                                  </p:par>
                                  <p:par>
                                    <p:cTn id="51" presetID="2" presetClass="entr" presetSubtype="2" fill="hold" nodeType="withEffect" p14:presetBounceEnd="25000">
                                      <p:stCondLst>
                                        <p:cond delay="1100"/>
                                      </p:stCondLst>
                                      <p:childTnLst>
                                        <p:set>
                                          <p:cBhvr>
                                            <p:cTn id="52" dur="1" fill="hold">
                                              <p:stCondLst>
                                                <p:cond delay="0"/>
                                              </p:stCondLst>
                                            </p:cTn>
                                            <p:tgtEl>
                                              <p:spTgt spid="39"/>
                                            </p:tgtEl>
                                            <p:attrNameLst>
                                              <p:attrName>style.visibility</p:attrName>
                                            </p:attrNameLst>
                                          </p:cBhvr>
                                          <p:to>
                                            <p:strVal val="visible"/>
                                          </p:to>
                                        </p:set>
                                        <p:anim calcmode="lin" valueType="num" p14:bounceEnd="25000">
                                          <p:cBhvr additive="base">
                                            <p:cTn id="53" dur="1000" fill="hold"/>
                                            <p:tgtEl>
                                              <p:spTgt spid="39"/>
                                            </p:tgtEl>
                                            <p:attrNameLst>
                                              <p:attrName>ppt_x</p:attrName>
                                            </p:attrNameLst>
                                          </p:cBhvr>
                                          <p:tavLst>
                                            <p:tav tm="0">
                                              <p:val>
                                                <p:strVal val="1+#ppt_w/2"/>
                                              </p:val>
                                            </p:tav>
                                            <p:tav tm="100000">
                                              <p:val>
                                                <p:strVal val="#ppt_x"/>
                                              </p:val>
                                            </p:tav>
                                          </p:tavLst>
                                        </p:anim>
                                        <p:anim calcmode="lin" valueType="num" p14:bounceEnd="25000">
                                          <p:cBhvr additive="base">
                                            <p:cTn id="54" dur="1000" fill="hold"/>
                                            <p:tgtEl>
                                              <p:spTgt spid="39"/>
                                            </p:tgtEl>
                                            <p:attrNameLst>
                                              <p:attrName>ppt_y</p:attrName>
                                            </p:attrNameLst>
                                          </p:cBhvr>
                                          <p:tavLst>
                                            <p:tav tm="0">
                                              <p:val>
                                                <p:strVal val="#ppt_y"/>
                                              </p:val>
                                            </p:tav>
                                            <p:tav tm="100000">
                                              <p:val>
                                                <p:strVal val="#ppt_y"/>
                                              </p:val>
                                            </p:tav>
                                          </p:tavLst>
                                        </p:anim>
                                      </p:childTnLst>
                                    </p:cTn>
                                  </p:par>
                                  <p:par>
                                    <p:cTn id="55" presetID="10" presetClass="entr" presetSubtype="0" fill="hold" grpId="0" nodeType="withEffect">
                                      <p:stCondLst>
                                        <p:cond delay="21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1" grpId="0"/>
          <p:bldP spid="52" grpId="0"/>
          <p:bldP spid="26" grpId="0"/>
          <p:bldP spid="38" grpId="0"/>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000"/>
                                            <p:tgtEl>
                                              <p:spTgt spid="51"/>
                                            </p:tgtEl>
                                          </p:cBhvr>
                                        </p:animEffect>
                                        <p:anim calcmode="lin" valueType="num">
                                          <p:cBhvr>
                                            <p:cTn id="14" dur="1000" fill="hold"/>
                                            <p:tgtEl>
                                              <p:spTgt spid="51"/>
                                            </p:tgtEl>
                                            <p:attrNameLst>
                                              <p:attrName>ppt_x</p:attrName>
                                            </p:attrNameLst>
                                          </p:cBhvr>
                                          <p:tavLst>
                                            <p:tav tm="0">
                                              <p:val>
                                                <p:strVal val="#ppt_x"/>
                                              </p:val>
                                            </p:tav>
                                            <p:tav tm="100000">
                                              <p:val>
                                                <p:strVal val="#ppt_x"/>
                                              </p:val>
                                            </p:tav>
                                          </p:tavLst>
                                        </p:anim>
                                        <p:anim calcmode="lin" valueType="num">
                                          <p:cBhvr>
                                            <p:cTn id="15" dur="1000" fill="hold"/>
                                            <p:tgtEl>
                                              <p:spTgt spid="51"/>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par>
                                    <p:cTn id="20" presetID="2" presetClass="entr" presetSubtype="2"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1000" fill="hold"/>
                                            <p:tgtEl>
                                              <p:spTgt spid="20"/>
                                            </p:tgtEl>
                                            <p:attrNameLst>
                                              <p:attrName>ppt_x</p:attrName>
                                            </p:attrNameLst>
                                          </p:cBhvr>
                                          <p:tavLst>
                                            <p:tav tm="0">
                                              <p:val>
                                                <p:strVal val="1+#ppt_w/2"/>
                                              </p:val>
                                            </p:tav>
                                            <p:tav tm="100000">
                                              <p:val>
                                                <p:strVal val="#ppt_x"/>
                                              </p:val>
                                            </p:tav>
                                          </p:tavLst>
                                        </p:anim>
                                        <p:anim calcmode="lin" valueType="num">
                                          <p:cBhvr additive="base">
                                            <p:cTn id="23" dur="1000" fill="hold"/>
                                            <p:tgtEl>
                                              <p:spTgt spid="20"/>
                                            </p:tgtEl>
                                            <p:attrNameLst>
                                              <p:attrName>ppt_y</p:attrName>
                                            </p:attrNameLst>
                                          </p:cBhvr>
                                          <p:tavLst>
                                            <p:tav tm="0">
                                              <p:val>
                                                <p:strVal val="#ppt_y"/>
                                              </p:val>
                                            </p:tav>
                                            <p:tav tm="100000">
                                              <p:val>
                                                <p:strVal val="#ppt_y"/>
                                              </p:val>
                                            </p:tav>
                                          </p:tavLst>
                                        </p:anim>
                                      </p:childTnLst>
                                    </p:cTn>
                                  </p:par>
                                  <p:par>
                                    <p:cTn id="24" presetID="10" presetClass="entr" presetSubtype="0" fill="hold" grpId="0" nodeType="withEffect">
                                      <p:stCondLst>
                                        <p:cond delay="100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par>
                                    <p:cTn id="27" presetID="2" presetClass="entr" presetSubtype="2" fill="hold" nodeType="withEffect">
                                      <p:stCondLst>
                                        <p:cond delay="30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1000" fill="hold"/>
                                            <p:tgtEl>
                                              <p:spTgt spid="27"/>
                                            </p:tgtEl>
                                            <p:attrNameLst>
                                              <p:attrName>ppt_x</p:attrName>
                                            </p:attrNameLst>
                                          </p:cBhvr>
                                          <p:tavLst>
                                            <p:tav tm="0">
                                              <p:val>
                                                <p:strVal val="1+#ppt_w/2"/>
                                              </p:val>
                                            </p:tav>
                                            <p:tav tm="100000">
                                              <p:val>
                                                <p:strVal val="#ppt_x"/>
                                              </p:val>
                                            </p:tav>
                                          </p:tavLst>
                                        </p:anim>
                                        <p:anim calcmode="lin" valueType="num">
                                          <p:cBhvr additive="base">
                                            <p:cTn id="30" dur="1000" fill="hold"/>
                                            <p:tgtEl>
                                              <p:spTgt spid="27"/>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120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par>
                                    <p:cTn id="34" presetID="10" presetClass="entr" presetSubtype="0" fill="hold" nodeType="withEffect">
                                      <p:stCondLst>
                                        <p:cond delay="1200"/>
                                      </p:stCondLst>
                                      <p:childTnLst>
                                        <p:set>
                                          <p:cBhvr>
                                            <p:cTn id="35" dur="1" fill="hold">
                                              <p:stCondLst>
                                                <p:cond delay="0"/>
                                              </p:stCondLst>
                                            </p:cTn>
                                            <p:tgtEl>
                                              <p:spTgt spid="67"/>
                                            </p:tgtEl>
                                            <p:attrNameLst>
                                              <p:attrName>style.visibility</p:attrName>
                                            </p:attrNameLst>
                                          </p:cBhvr>
                                          <p:to>
                                            <p:strVal val="visible"/>
                                          </p:to>
                                        </p:set>
                                        <p:animEffect transition="in" filter="fade">
                                          <p:cBhvr>
                                            <p:cTn id="36" dur="500"/>
                                            <p:tgtEl>
                                              <p:spTgt spid="67"/>
                                            </p:tgtEl>
                                          </p:cBhvr>
                                        </p:animEffect>
                                      </p:childTnLst>
                                    </p:cTn>
                                  </p:par>
                                  <p:par>
                                    <p:cTn id="37" presetID="10" presetClass="entr" presetSubtype="0" fill="hold" nodeType="withEffect">
                                      <p:stCondLst>
                                        <p:cond delay="1200"/>
                                      </p:stCondLst>
                                      <p:childTnLst>
                                        <p:set>
                                          <p:cBhvr>
                                            <p:cTn id="38" dur="1" fill="hold">
                                              <p:stCondLst>
                                                <p:cond delay="0"/>
                                              </p:stCondLst>
                                            </p:cTn>
                                            <p:tgtEl>
                                              <p:spTgt spid="64"/>
                                            </p:tgtEl>
                                            <p:attrNameLst>
                                              <p:attrName>style.visibility</p:attrName>
                                            </p:attrNameLst>
                                          </p:cBhvr>
                                          <p:to>
                                            <p:strVal val="visible"/>
                                          </p:to>
                                        </p:set>
                                        <p:animEffect transition="in" filter="fade">
                                          <p:cBhvr>
                                            <p:cTn id="39" dur="500"/>
                                            <p:tgtEl>
                                              <p:spTgt spid="64"/>
                                            </p:tgtEl>
                                          </p:cBhvr>
                                        </p:animEffect>
                                      </p:childTnLst>
                                    </p:cTn>
                                  </p:par>
                                  <p:par>
                                    <p:cTn id="40" presetID="8" presetClass="emph" presetSubtype="0" fill="hold" nodeType="withEffect">
                                      <p:stCondLst>
                                        <p:cond delay="1700"/>
                                      </p:stCondLst>
                                      <p:childTnLst>
                                        <p:animRot by="1200000">
                                          <p:cBhvr>
                                            <p:cTn id="41" dur="5000" fill="hold"/>
                                            <p:tgtEl>
                                              <p:spTgt spid="67"/>
                                            </p:tgtEl>
                                            <p:attrNameLst>
                                              <p:attrName>r</p:attrName>
                                            </p:attrNameLst>
                                          </p:cBhvr>
                                        </p:animRot>
                                      </p:childTnLst>
                                    </p:cTn>
                                  </p:par>
                                  <p:par>
                                    <p:cTn id="42" presetID="8" presetClass="emph" presetSubtype="0" fill="hold" nodeType="withEffect">
                                      <p:stCondLst>
                                        <p:cond delay="1700"/>
                                      </p:stCondLst>
                                      <p:childTnLst>
                                        <p:animRot by="21600000">
                                          <p:cBhvr>
                                            <p:cTn id="43" dur="5000" fill="hold"/>
                                            <p:tgtEl>
                                              <p:spTgt spid="64"/>
                                            </p:tgtEl>
                                            <p:attrNameLst>
                                              <p:attrName>r</p:attrName>
                                            </p:attrNameLst>
                                          </p:cBhvr>
                                        </p:animRot>
                                      </p:childTnLst>
                                    </p:cTn>
                                  </p:par>
                                  <p:par>
                                    <p:cTn id="44" presetID="2" presetClass="entr" presetSubtype="2" fill="hold" nodeType="withEffect">
                                      <p:stCondLst>
                                        <p:cond delay="700"/>
                                      </p:stCondLst>
                                      <p:childTnLst>
                                        <p:set>
                                          <p:cBhvr>
                                            <p:cTn id="45" dur="1" fill="hold">
                                              <p:stCondLst>
                                                <p:cond delay="0"/>
                                              </p:stCondLst>
                                            </p:cTn>
                                            <p:tgtEl>
                                              <p:spTgt spid="30"/>
                                            </p:tgtEl>
                                            <p:attrNameLst>
                                              <p:attrName>style.visibility</p:attrName>
                                            </p:attrNameLst>
                                          </p:cBhvr>
                                          <p:to>
                                            <p:strVal val="visible"/>
                                          </p:to>
                                        </p:set>
                                        <p:anim calcmode="lin" valueType="num">
                                          <p:cBhvr additive="base">
                                            <p:cTn id="46" dur="1000" fill="hold"/>
                                            <p:tgtEl>
                                              <p:spTgt spid="30"/>
                                            </p:tgtEl>
                                            <p:attrNameLst>
                                              <p:attrName>ppt_x</p:attrName>
                                            </p:attrNameLst>
                                          </p:cBhvr>
                                          <p:tavLst>
                                            <p:tav tm="0">
                                              <p:val>
                                                <p:strVal val="1+#ppt_w/2"/>
                                              </p:val>
                                            </p:tav>
                                            <p:tav tm="100000">
                                              <p:val>
                                                <p:strVal val="#ppt_x"/>
                                              </p:val>
                                            </p:tav>
                                          </p:tavLst>
                                        </p:anim>
                                        <p:anim calcmode="lin" valueType="num">
                                          <p:cBhvr additive="base">
                                            <p:cTn id="47" dur="1000" fill="hold"/>
                                            <p:tgtEl>
                                              <p:spTgt spid="30"/>
                                            </p:tgtEl>
                                            <p:attrNameLst>
                                              <p:attrName>ppt_y</p:attrName>
                                            </p:attrNameLst>
                                          </p:cBhvr>
                                          <p:tavLst>
                                            <p:tav tm="0">
                                              <p:val>
                                                <p:strVal val="#ppt_y"/>
                                              </p:val>
                                            </p:tav>
                                            <p:tav tm="100000">
                                              <p:val>
                                                <p:strVal val="#ppt_y"/>
                                              </p:val>
                                            </p:tav>
                                          </p:tavLst>
                                        </p:anim>
                                      </p:childTnLst>
                                    </p:cTn>
                                  </p:par>
                                  <p:par>
                                    <p:cTn id="48" presetID="10" presetClass="entr" presetSubtype="0" fill="hold" grpId="0" nodeType="withEffect">
                                      <p:stCondLst>
                                        <p:cond delay="170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childTnLst>
                                    </p:cTn>
                                  </p:par>
                                  <p:par>
                                    <p:cTn id="51" presetID="2" presetClass="entr" presetSubtype="2" fill="hold" nodeType="withEffect">
                                      <p:stCondLst>
                                        <p:cond delay="110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1000" fill="hold"/>
                                            <p:tgtEl>
                                              <p:spTgt spid="39"/>
                                            </p:tgtEl>
                                            <p:attrNameLst>
                                              <p:attrName>ppt_x</p:attrName>
                                            </p:attrNameLst>
                                          </p:cBhvr>
                                          <p:tavLst>
                                            <p:tav tm="0">
                                              <p:val>
                                                <p:strVal val="1+#ppt_w/2"/>
                                              </p:val>
                                            </p:tav>
                                            <p:tav tm="100000">
                                              <p:val>
                                                <p:strVal val="#ppt_x"/>
                                              </p:val>
                                            </p:tav>
                                          </p:tavLst>
                                        </p:anim>
                                        <p:anim calcmode="lin" valueType="num">
                                          <p:cBhvr additive="base">
                                            <p:cTn id="54" dur="1000" fill="hold"/>
                                            <p:tgtEl>
                                              <p:spTgt spid="39"/>
                                            </p:tgtEl>
                                            <p:attrNameLst>
                                              <p:attrName>ppt_y</p:attrName>
                                            </p:attrNameLst>
                                          </p:cBhvr>
                                          <p:tavLst>
                                            <p:tav tm="0">
                                              <p:val>
                                                <p:strVal val="#ppt_y"/>
                                              </p:val>
                                            </p:tav>
                                            <p:tav tm="100000">
                                              <p:val>
                                                <p:strVal val="#ppt_y"/>
                                              </p:val>
                                            </p:tav>
                                          </p:tavLst>
                                        </p:anim>
                                      </p:childTnLst>
                                    </p:cTn>
                                  </p:par>
                                  <p:par>
                                    <p:cTn id="55" presetID="10" presetClass="entr" presetSubtype="0" fill="hold" grpId="0" nodeType="withEffect">
                                      <p:stCondLst>
                                        <p:cond delay="21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1" grpId="0"/>
          <p:bldP spid="52" grpId="0"/>
          <p:bldP spid="26" grpId="0"/>
          <p:bldP spid="38" grpId="0"/>
          <p:bldP spid="42"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设计师QQ598969553            _1"/>
          <p:cNvSpPr/>
          <p:nvPr/>
        </p:nvSpPr>
        <p:spPr bwMode="auto">
          <a:xfrm rot="16200000" flipH="1">
            <a:off x="611186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ln>
        </p:spPr>
        <p:txBody>
          <a:bodyPr vert="eaVert" lIns="89477" tIns="44738" rIns="89477" bIns="44738" anchor="ctr"/>
          <a:lstStyle/>
          <a:p>
            <a:pPr>
              <a:defRPr/>
            </a:pPr>
            <a:endParaRPr lang="zh-CN" altLang="en-US" sz="1500" kern="0">
              <a:solidFill>
                <a:sysClr val="window" lastClr="FFFFFF"/>
              </a:solidFill>
              <a:latin typeface="微软雅黑" panose="020B0503020204020204" pitchFamily="34" charset="-122"/>
              <a:ea typeface="微软雅黑" panose="020B0503020204020204" pitchFamily="34" charset="-122"/>
            </a:endParaRPr>
          </a:p>
        </p:txBody>
      </p:sp>
      <p:sp>
        <p:nvSpPr>
          <p:cNvPr id="5" name="原创设计师QQ598969553            _2"/>
          <p:cNvSpPr/>
          <p:nvPr/>
        </p:nvSpPr>
        <p:spPr bwMode="auto">
          <a:xfrm rot="5400000">
            <a:off x="331129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ln>
        </p:spPr>
        <p:txBody>
          <a:bodyPr vert="eaVert" lIns="89477" tIns="44738" rIns="89477" bIns="44738" anchor="ctr"/>
          <a:lstStyle/>
          <a:p>
            <a:pPr>
              <a:defRPr/>
            </a:pPr>
            <a:endParaRPr lang="zh-CN" altLang="en-US" sz="1500" kern="0">
              <a:solidFill>
                <a:sysClr val="window" lastClr="FFFFFF"/>
              </a:solidFill>
              <a:latin typeface="微软雅黑" panose="020B0503020204020204" pitchFamily="34" charset="-122"/>
              <a:ea typeface="微软雅黑" panose="020B0503020204020204" pitchFamily="34" charset="-122"/>
            </a:endParaRPr>
          </a:p>
        </p:txBody>
      </p:sp>
      <p:sp>
        <p:nvSpPr>
          <p:cNvPr id="6" name="原创设计师QQ598969553            _3"/>
          <p:cNvSpPr/>
          <p:nvPr/>
        </p:nvSpPr>
        <p:spPr bwMode="auto">
          <a:xfrm>
            <a:off x="3286263" y="1866335"/>
            <a:ext cx="356533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panose="020F0502020204030204"/>
              <a:ea typeface="微软雅黑" panose="020B0503020204020204" pitchFamily="34" charset="-122"/>
            </a:endParaRPr>
          </a:p>
        </p:txBody>
      </p:sp>
      <p:sp>
        <p:nvSpPr>
          <p:cNvPr id="7" name="原创设计师QQ598969553            _4"/>
          <p:cNvSpPr/>
          <p:nvPr/>
        </p:nvSpPr>
        <p:spPr bwMode="auto">
          <a:xfrm>
            <a:off x="5419571" y="1866335"/>
            <a:ext cx="3566890"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panose="020F0502020204030204"/>
              <a:ea typeface="微软雅黑" panose="020B0503020204020204" pitchFamily="34" charset="-122"/>
            </a:endParaRPr>
          </a:p>
        </p:txBody>
      </p:sp>
      <p:cxnSp>
        <p:nvCxnSpPr>
          <p:cNvPr id="8" name="原创设计师QQ598969553            _5"/>
          <p:cNvCxnSpPr>
            <a:cxnSpLocks noChangeShapeType="1"/>
          </p:cNvCxnSpPr>
          <p:nvPr/>
        </p:nvCxnSpPr>
        <p:spPr bwMode="auto">
          <a:xfrm>
            <a:off x="4265257" y="2740226"/>
            <a:ext cx="558539" cy="263257"/>
          </a:xfrm>
          <a:prstGeom prst="line">
            <a:avLst/>
          </a:prstGeom>
          <a:noFill/>
          <a:ln w="28575" algn="ctr">
            <a:solidFill>
              <a:schemeClr val="bg1">
                <a:lumMod val="50000"/>
              </a:schemeClr>
            </a:solidFill>
            <a:round/>
            <a:headEnd type="none" w="med" len="med"/>
            <a:tailEnd type="arrow" w="med" len="med"/>
          </a:ln>
        </p:spPr>
      </p:cxnSp>
      <p:cxnSp>
        <p:nvCxnSpPr>
          <p:cNvPr id="9" name="原创设计师QQ598969553            _6"/>
          <p:cNvCxnSpPr>
            <a:cxnSpLocks noChangeShapeType="1"/>
          </p:cNvCxnSpPr>
          <p:nvPr/>
        </p:nvCxnSpPr>
        <p:spPr bwMode="auto">
          <a:xfrm>
            <a:off x="3967369" y="3548691"/>
            <a:ext cx="577156" cy="0"/>
          </a:xfrm>
          <a:prstGeom prst="line">
            <a:avLst/>
          </a:prstGeom>
          <a:noFill/>
          <a:ln w="28575" algn="ctr">
            <a:solidFill>
              <a:schemeClr val="bg1">
                <a:lumMod val="50000"/>
              </a:schemeClr>
            </a:solidFill>
            <a:round/>
            <a:headEnd type="none" w="med" len="med"/>
            <a:tailEnd type="arrow" w="med" len="med"/>
          </a:ln>
        </p:spPr>
      </p:cxnSp>
      <p:cxnSp>
        <p:nvCxnSpPr>
          <p:cNvPr id="10" name="原创设计师QQ598969553            _7"/>
          <p:cNvCxnSpPr>
            <a:cxnSpLocks noChangeShapeType="1"/>
          </p:cNvCxnSpPr>
          <p:nvPr/>
        </p:nvCxnSpPr>
        <p:spPr bwMode="auto">
          <a:xfrm flipV="1">
            <a:off x="4265256" y="4072092"/>
            <a:ext cx="577156" cy="306875"/>
          </a:xfrm>
          <a:prstGeom prst="line">
            <a:avLst/>
          </a:prstGeom>
          <a:noFill/>
          <a:ln w="28575" algn="ctr">
            <a:solidFill>
              <a:schemeClr val="bg1">
                <a:lumMod val="50000"/>
              </a:schemeClr>
            </a:solidFill>
            <a:round/>
            <a:headEnd type="none" w="med" len="med"/>
            <a:tailEnd type="arrow" w="med" len="med"/>
          </a:ln>
        </p:spPr>
      </p:cxnSp>
      <p:cxnSp>
        <p:nvCxnSpPr>
          <p:cNvPr id="11" name="原创设计师QQ598969553            _8"/>
          <p:cNvCxnSpPr>
            <a:cxnSpLocks noChangeShapeType="1"/>
          </p:cNvCxnSpPr>
          <p:nvPr/>
        </p:nvCxnSpPr>
        <p:spPr bwMode="auto">
          <a:xfrm flipH="1" flipV="1">
            <a:off x="7521847" y="4059630"/>
            <a:ext cx="577156" cy="306875"/>
          </a:xfrm>
          <a:prstGeom prst="line">
            <a:avLst/>
          </a:prstGeom>
          <a:noFill/>
          <a:ln w="28575" algn="ctr">
            <a:solidFill>
              <a:schemeClr val="bg1">
                <a:lumMod val="50000"/>
              </a:schemeClr>
            </a:solidFill>
            <a:round/>
            <a:headEnd type="none" w="med" len="med"/>
            <a:tailEnd type="arrow" w="med" len="med"/>
          </a:ln>
        </p:spPr>
      </p:cxnSp>
      <p:cxnSp>
        <p:nvCxnSpPr>
          <p:cNvPr id="12" name="原创设计师QQ598969553            _9"/>
          <p:cNvCxnSpPr>
            <a:cxnSpLocks noChangeShapeType="1"/>
          </p:cNvCxnSpPr>
          <p:nvPr/>
        </p:nvCxnSpPr>
        <p:spPr bwMode="auto">
          <a:xfrm flipH="1">
            <a:off x="7810425" y="3545576"/>
            <a:ext cx="577156" cy="0"/>
          </a:xfrm>
          <a:prstGeom prst="line">
            <a:avLst/>
          </a:prstGeom>
          <a:noFill/>
          <a:ln w="28575" algn="ctr">
            <a:solidFill>
              <a:schemeClr val="bg1">
                <a:lumMod val="50000"/>
              </a:schemeClr>
            </a:solidFill>
            <a:round/>
            <a:headEnd type="none" w="med" len="med"/>
            <a:tailEnd type="arrow" w="med" len="med"/>
          </a:ln>
        </p:spPr>
      </p:cxnSp>
      <p:cxnSp>
        <p:nvCxnSpPr>
          <p:cNvPr id="13" name="原创设计师QQ598969553            _10"/>
          <p:cNvCxnSpPr>
            <a:cxnSpLocks noChangeShapeType="1"/>
          </p:cNvCxnSpPr>
          <p:nvPr/>
        </p:nvCxnSpPr>
        <p:spPr bwMode="auto">
          <a:xfrm flipH="1">
            <a:off x="7540465" y="2740226"/>
            <a:ext cx="558539" cy="263257"/>
          </a:xfrm>
          <a:prstGeom prst="line">
            <a:avLst/>
          </a:prstGeom>
          <a:noFill/>
          <a:ln w="28575" algn="ctr">
            <a:solidFill>
              <a:schemeClr val="bg1">
                <a:lumMod val="50000"/>
              </a:schemeClr>
            </a:solidFill>
            <a:round/>
            <a:headEnd type="none" w="med" len="med"/>
            <a:tailEnd type="arrow" w="med" len="med"/>
          </a:ln>
        </p:spPr>
      </p:cxnSp>
      <p:grpSp>
        <p:nvGrpSpPr>
          <p:cNvPr id="14" name="原创设计师QQ598969553            _11"/>
          <p:cNvGrpSpPr/>
          <p:nvPr/>
        </p:nvGrpSpPr>
        <p:grpSpPr>
          <a:xfrm>
            <a:off x="5109272" y="2522142"/>
            <a:ext cx="2057283"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anose="020B0503020204020204" pitchFamily="34" charset="-122"/>
                <a:ea typeface="微软雅黑" panose="020B0503020204020204"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lumMod val="95000"/>
              </a:schemeClr>
            </a:solidFill>
            <a:ln w="3175" cap="flat" cmpd="sng" algn="ctr">
              <a:solidFill>
                <a:srgbClr val="D7D7D7"/>
              </a:solidFill>
              <a:prstDash val="solid"/>
            </a:ln>
            <a:effectLst/>
          </p:spPr>
          <p:txBody>
            <a:bodyPr anchor="ctr"/>
            <a:lstStyle/>
            <a:p>
              <a:pPr algn="ctr">
                <a:defRPr/>
              </a:pPr>
              <a:r>
                <a:rPr lang="zh-CN" altLang="en-US" sz="2100" b="1" kern="0" dirty="0">
                  <a:solidFill>
                    <a:srgbClr val="4D4D4D"/>
                  </a:solidFill>
                  <a:latin typeface="Impact" panose="020B0806030902050204" pitchFamily="34" charset="0"/>
                  <a:ea typeface="微软雅黑" panose="020B0503020204020204" pitchFamily="34" charset="-122"/>
                </a:rPr>
                <a:t>存在不足</a:t>
              </a:r>
              <a:endParaRPr lang="zh-CN" altLang="en-US" sz="2100" b="1" kern="0" dirty="0">
                <a:solidFill>
                  <a:srgbClr val="4D4D4D"/>
                </a:solidFill>
                <a:latin typeface="Impact" panose="020B0806030902050204" pitchFamily="34" charset="0"/>
                <a:ea typeface="微软雅黑" panose="020B0503020204020204" pitchFamily="34" charset="-122"/>
              </a:endParaRPr>
            </a:p>
          </p:txBody>
        </p:sp>
      </p:grpSp>
      <p:sp>
        <p:nvSpPr>
          <p:cNvPr id="17" name="原创设计师QQ598969553            _12"/>
          <p:cNvSpPr>
            <a:spLocks noChangeArrowheads="1"/>
          </p:cNvSpPr>
          <p:nvPr/>
        </p:nvSpPr>
        <p:spPr bwMode="auto">
          <a:xfrm>
            <a:off x="3303328" y="1950453"/>
            <a:ext cx="969686" cy="973585"/>
          </a:xfrm>
          <a:prstGeom prst="ellipse">
            <a:avLst/>
          </a:prstGeom>
          <a:solidFill>
            <a:schemeClr val="accent1"/>
          </a:solidFill>
          <a:ln w="9525">
            <a:noFill/>
            <a:rou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anose="020B0604020202020204" pitchFamily="34" charset="0"/>
                <a:ea typeface="微软雅黑" panose="020B0503020204020204" pitchFamily="34" charset="-122"/>
              </a:rPr>
              <a:t>添加文本</a:t>
            </a:r>
            <a:endParaRPr lang="zh-CN" altLang="en-US" sz="1900" kern="0" dirty="0">
              <a:solidFill>
                <a:sysClr val="window" lastClr="FFFFFF"/>
              </a:solidFill>
              <a:latin typeface="Arial" panose="020B0604020202020204" pitchFamily="34" charset="0"/>
              <a:ea typeface="微软雅黑" panose="020B0503020204020204" pitchFamily="34" charset="-122"/>
            </a:endParaRPr>
          </a:p>
        </p:txBody>
      </p:sp>
      <p:sp>
        <p:nvSpPr>
          <p:cNvPr id="18" name="原创设计师QQ598969553            _13"/>
          <p:cNvSpPr>
            <a:spLocks noChangeArrowheads="1"/>
          </p:cNvSpPr>
          <p:nvPr/>
        </p:nvSpPr>
        <p:spPr bwMode="auto">
          <a:xfrm>
            <a:off x="8049357" y="1966030"/>
            <a:ext cx="969685" cy="975144"/>
          </a:xfrm>
          <a:prstGeom prst="ellipse">
            <a:avLst/>
          </a:prstGeom>
          <a:solidFill>
            <a:schemeClr val="accent1"/>
          </a:solidFill>
          <a:ln w="9525">
            <a:noFill/>
            <a:round/>
          </a:ln>
          <a:effectLst/>
        </p:spPr>
        <p:txBody>
          <a:bodyPr lIns="89477" tIns="44738" rIns="89477" bIns="44738" anchor="ctr"/>
          <a:lstStyle/>
          <a:p>
            <a:pPr algn="ctr">
              <a:lnSpc>
                <a:spcPct val="120000"/>
              </a:lnSpc>
              <a:defRPr/>
            </a:pPr>
            <a:r>
              <a:rPr lang="zh-CN" altLang="en-US" sz="1900" kern="0" dirty="0">
                <a:solidFill>
                  <a:schemeClr val="bg1"/>
                </a:solidFill>
                <a:latin typeface="Arial" panose="020B0604020202020204" pitchFamily="34" charset="0"/>
                <a:ea typeface="微软雅黑" panose="020B0503020204020204" pitchFamily="34" charset="-122"/>
              </a:rPr>
              <a:t>添加文本</a:t>
            </a:r>
            <a:endParaRPr lang="zh-CN" altLang="en-US" sz="1900" kern="0" dirty="0">
              <a:solidFill>
                <a:schemeClr val="bg1"/>
              </a:solidFill>
              <a:latin typeface="Arial" panose="020B0604020202020204" pitchFamily="34" charset="0"/>
              <a:ea typeface="微软雅黑" panose="020B0503020204020204" pitchFamily="34" charset="-122"/>
            </a:endParaRPr>
          </a:p>
        </p:txBody>
      </p:sp>
      <p:sp>
        <p:nvSpPr>
          <p:cNvPr id="19" name="原创设计师QQ598969553            _14"/>
          <p:cNvSpPr>
            <a:spLocks noChangeArrowheads="1"/>
          </p:cNvSpPr>
          <p:nvPr/>
        </p:nvSpPr>
        <p:spPr bwMode="auto">
          <a:xfrm>
            <a:off x="8489982" y="3096949"/>
            <a:ext cx="971236" cy="975144"/>
          </a:xfrm>
          <a:prstGeom prst="ellipse">
            <a:avLst/>
          </a:prstGeom>
          <a:solidFill>
            <a:schemeClr val="accent1"/>
          </a:solidFill>
          <a:ln w="9525">
            <a:noFill/>
            <a:round/>
          </a:ln>
          <a:effectLst/>
        </p:spPr>
        <p:txBody>
          <a:bodyPr lIns="89477" tIns="44738" rIns="89477" bIns="44738" anchor="ctr"/>
          <a:lstStyle/>
          <a:p>
            <a:pPr algn="ctr">
              <a:lnSpc>
                <a:spcPct val="120000"/>
              </a:lnSpc>
              <a:defRPr/>
            </a:pPr>
            <a:r>
              <a:rPr lang="zh-CN" altLang="en-US" sz="1900" kern="0" dirty="0">
                <a:solidFill>
                  <a:schemeClr val="bg1"/>
                </a:solidFill>
                <a:latin typeface="Arial" panose="020B0604020202020204" pitchFamily="34" charset="0"/>
                <a:ea typeface="微软雅黑" panose="020B0503020204020204" pitchFamily="34" charset="-122"/>
              </a:rPr>
              <a:t>添加文本</a:t>
            </a:r>
            <a:endParaRPr lang="zh-CN" altLang="en-US" sz="1900" kern="0" dirty="0">
              <a:solidFill>
                <a:schemeClr val="bg1"/>
              </a:solidFill>
              <a:latin typeface="Arial" panose="020B0604020202020204" pitchFamily="34" charset="0"/>
              <a:ea typeface="微软雅黑" panose="020B0503020204020204" pitchFamily="34" charset="-122"/>
            </a:endParaRPr>
          </a:p>
        </p:txBody>
      </p:sp>
      <p:sp>
        <p:nvSpPr>
          <p:cNvPr id="20" name="原创设计师QQ598969553            _15"/>
          <p:cNvSpPr>
            <a:spLocks noChangeArrowheads="1"/>
          </p:cNvSpPr>
          <p:nvPr/>
        </p:nvSpPr>
        <p:spPr bwMode="auto">
          <a:xfrm>
            <a:off x="8097452" y="4215405"/>
            <a:ext cx="971236" cy="975144"/>
          </a:xfrm>
          <a:prstGeom prst="ellipse">
            <a:avLst/>
          </a:prstGeom>
          <a:solidFill>
            <a:schemeClr val="accent1"/>
          </a:solidFill>
          <a:ln w="9525">
            <a:noFill/>
            <a:round/>
          </a:ln>
          <a:effectLst/>
        </p:spPr>
        <p:txBody>
          <a:bodyPr lIns="89477" tIns="44738" rIns="89477" bIns="44738" anchor="ctr"/>
          <a:lstStyle/>
          <a:p>
            <a:pPr algn="ctr">
              <a:lnSpc>
                <a:spcPct val="120000"/>
              </a:lnSpc>
              <a:defRPr/>
            </a:pPr>
            <a:r>
              <a:rPr lang="zh-CN" altLang="en-US" sz="1900" kern="0" dirty="0">
                <a:solidFill>
                  <a:schemeClr val="bg1"/>
                </a:solidFill>
                <a:latin typeface="Arial" panose="020B0604020202020204" pitchFamily="34" charset="0"/>
                <a:ea typeface="微软雅黑" panose="020B0503020204020204" pitchFamily="34" charset="-122"/>
              </a:rPr>
              <a:t>添加文本</a:t>
            </a:r>
            <a:endParaRPr lang="zh-CN" altLang="en-US" sz="1900" kern="0" dirty="0">
              <a:solidFill>
                <a:schemeClr val="bg1"/>
              </a:solidFill>
              <a:latin typeface="Arial" panose="020B0604020202020204" pitchFamily="34" charset="0"/>
              <a:ea typeface="微软雅黑" panose="020B0503020204020204" pitchFamily="34" charset="-122"/>
            </a:endParaRPr>
          </a:p>
        </p:txBody>
      </p:sp>
      <p:sp>
        <p:nvSpPr>
          <p:cNvPr id="21" name="原创设计师QQ598969553            _16"/>
          <p:cNvSpPr>
            <a:spLocks noChangeArrowheads="1"/>
          </p:cNvSpPr>
          <p:nvPr/>
        </p:nvSpPr>
        <p:spPr bwMode="auto">
          <a:xfrm>
            <a:off x="2868910" y="3059563"/>
            <a:ext cx="971236" cy="975144"/>
          </a:xfrm>
          <a:prstGeom prst="ellipse">
            <a:avLst/>
          </a:prstGeom>
          <a:solidFill>
            <a:schemeClr val="accent1"/>
          </a:solidFill>
          <a:ln w="9525">
            <a:noFill/>
            <a:rou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anose="020B0604020202020204" pitchFamily="34" charset="0"/>
                <a:ea typeface="微软雅黑" panose="020B0503020204020204" pitchFamily="34" charset="-122"/>
              </a:rPr>
              <a:t>添加文本</a:t>
            </a:r>
            <a:endParaRPr lang="zh-CN" altLang="en-US" sz="1900" kern="0" dirty="0">
              <a:solidFill>
                <a:sysClr val="window" lastClr="FFFFFF"/>
              </a:solidFill>
              <a:latin typeface="Arial" panose="020B0604020202020204" pitchFamily="34" charset="0"/>
              <a:ea typeface="微软雅黑" panose="020B0503020204020204" pitchFamily="34" charset="-122"/>
            </a:endParaRPr>
          </a:p>
        </p:txBody>
      </p:sp>
      <p:sp>
        <p:nvSpPr>
          <p:cNvPr id="22" name="原创设计师QQ598969553            _17"/>
          <p:cNvSpPr>
            <a:spLocks noChangeArrowheads="1"/>
          </p:cNvSpPr>
          <p:nvPr/>
        </p:nvSpPr>
        <p:spPr bwMode="auto">
          <a:xfrm>
            <a:off x="3266094" y="4209173"/>
            <a:ext cx="971236" cy="975144"/>
          </a:xfrm>
          <a:prstGeom prst="ellipse">
            <a:avLst/>
          </a:prstGeom>
          <a:solidFill>
            <a:schemeClr val="accent1"/>
          </a:solidFill>
          <a:ln w="9525">
            <a:noFill/>
            <a:rou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anose="020B0604020202020204" pitchFamily="34" charset="0"/>
                <a:ea typeface="微软雅黑" panose="020B0503020204020204" pitchFamily="34" charset="-122"/>
              </a:rPr>
              <a:t>添加文本</a:t>
            </a:r>
            <a:endParaRPr lang="zh-CN" altLang="en-US" sz="1900" kern="0" dirty="0">
              <a:solidFill>
                <a:sysClr val="window" lastClr="FFFFFF"/>
              </a:solidFill>
              <a:latin typeface="Arial" panose="020B0604020202020204" pitchFamily="34" charset="0"/>
              <a:ea typeface="微软雅黑" panose="020B0503020204020204" pitchFamily="34" charset="-122"/>
            </a:endParaRPr>
          </a:p>
        </p:txBody>
      </p:sp>
      <p:sp>
        <p:nvSpPr>
          <p:cNvPr id="23" name="原创设计师QQ598969553            _18"/>
          <p:cNvSpPr txBox="1"/>
          <p:nvPr/>
        </p:nvSpPr>
        <p:spPr>
          <a:xfrm>
            <a:off x="928555" y="1979988"/>
            <a:ext cx="2125516"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a:t>
            </a:r>
            <a:endParaRPr lang="zh-CN" altLang="en-US" sz="1500" dirty="0">
              <a:solidFill>
                <a:sysClr val="windowText" lastClr="000000"/>
              </a:solidFill>
              <a:latin typeface="微软雅黑" panose="020B0503020204020204" pitchFamily="34" charset="-122"/>
              <a:ea typeface="微软雅黑" panose="020B0503020204020204" pitchFamily="34" charset="-122"/>
            </a:endParaRPr>
          </a:p>
        </p:txBody>
      </p:sp>
      <p:sp>
        <p:nvSpPr>
          <p:cNvPr id="24" name="原创设计师QQ598969553            _19"/>
          <p:cNvSpPr txBox="1"/>
          <p:nvPr/>
        </p:nvSpPr>
        <p:spPr>
          <a:xfrm>
            <a:off x="9234251" y="1979988"/>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500">
                <a:solidFill>
                  <a:sysClr val="windowText" lastClr="000000"/>
                </a:solidFill>
                <a:latin typeface="微软雅黑" panose="020B0503020204020204" pitchFamily="34" charset="-122"/>
                <a:ea typeface="微软雅黑" panose="020B0503020204020204" pitchFamily="34" charset="-122"/>
              </a:rPr>
              <a:t>文本后。</a:t>
            </a:r>
            <a:endParaRPr lang="zh-CN" altLang="en-US" sz="1500">
              <a:solidFill>
                <a:sysClr val="windowText" lastClr="000000"/>
              </a:solidFill>
              <a:latin typeface="微软雅黑" panose="020B0503020204020204" pitchFamily="34" charset="-122"/>
              <a:ea typeface="微软雅黑" panose="020B0503020204020204" pitchFamily="34" charset="-122"/>
            </a:endParaRPr>
          </a:p>
        </p:txBody>
      </p:sp>
      <p:sp>
        <p:nvSpPr>
          <p:cNvPr id="25" name="原创设计师QQ598969553            _20"/>
          <p:cNvSpPr txBox="1"/>
          <p:nvPr/>
        </p:nvSpPr>
        <p:spPr>
          <a:xfrm>
            <a:off x="535073"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a:t>
            </a:r>
            <a:endParaRPr lang="zh-CN" altLang="en-US" sz="1500" dirty="0">
              <a:solidFill>
                <a:sysClr val="windowText" lastClr="000000"/>
              </a:solidFill>
              <a:latin typeface="微软雅黑" panose="020B0503020204020204" pitchFamily="34" charset="-122"/>
              <a:ea typeface="微软雅黑" panose="020B0503020204020204" pitchFamily="34" charset="-122"/>
            </a:endParaRPr>
          </a:p>
        </p:txBody>
      </p:sp>
      <p:sp>
        <p:nvSpPr>
          <p:cNvPr id="26" name="原创设计师QQ598969553            _21"/>
          <p:cNvSpPr txBox="1"/>
          <p:nvPr/>
        </p:nvSpPr>
        <p:spPr>
          <a:xfrm>
            <a:off x="9691058"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500">
                <a:solidFill>
                  <a:sysClr val="windowText" lastClr="000000"/>
                </a:solidFill>
                <a:latin typeface="微软雅黑" panose="020B0503020204020204" pitchFamily="34" charset="-122"/>
                <a:ea typeface="微软雅黑" panose="020B0503020204020204" pitchFamily="34" charset="-122"/>
              </a:rPr>
              <a:t>文本后。</a:t>
            </a:r>
            <a:endParaRPr lang="zh-CN" altLang="en-US" sz="1500">
              <a:solidFill>
                <a:sysClr val="windowText" lastClr="000000"/>
              </a:solidFill>
              <a:latin typeface="微软雅黑" panose="020B0503020204020204" pitchFamily="34" charset="-122"/>
              <a:ea typeface="微软雅黑" panose="020B0503020204020204" pitchFamily="34" charset="-122"/>
            </a:endParaRPr>
          </a:p>
        </p:txBody>
      </p:sp>
      <p:sp>
        <p:nvSpPr>
          <p:cNvPr id="27" name="原创设计师QQ598969553            _22"/>
          <p:cNvSpPr txBox="1"/>
          <p:nvPr/>
        </p:nvSpPr>
        <p:spPr>
          <a:xfrm>
            <a:off x="9259471"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500">
                <a:solidFill>
                  <a:sysClr val="windowText" lastClr="000000"/>
                </a:solidFill>
                <a:latin typeface="微软雅黑" panose="020B0503020204020204" pitchFamily="34" charset="-122"/>
                <a:ea typeface="微软雅黑" panose="020B0503020204020204" pitchFamily="34" charset="-122"/>
              </a:rPr>
              <a:t>文本后。</a:t>
            </a:r>
            <a:endParaRPr lang="zh-CN" altLang="en-US" sz="1500">
              <a:solidFill>
                <a:sysClr val="windowText" lastClr="000000"/>
              </a:solidFill>
              <a:latin typeface="微软雅黑" panose="020B0503020204020204" pitchFamily="34" charset="-122"/>
              <a:ea typeface="微软雅黑" panose="020B0503020204020204" pitchFamily="34" charset="-122"/>
            </a:endParaRPr>
          </a:p>
        </p:txBody>
      </p:sp>
      <p:sp>
        <p:nvSpPr>
          <p:cNvPr id="28" name="原创设计师QQ598969553            _23"/>
          <p:cNvSpPr txBox="1"/>
          <p:nvPr/>
        </p:nvSpPr>
        <p:spPr>
          <a:xfrm>
            <a:off x="928555"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500">
                <a:solidFill>
                  <a:sysClr val="windowText" lastClr="000000"/>
                </a:solidFill>
                <a:latin typeface="微软雅黑" panose="020B0503020204020204" pitchFamily="34" charset="-122"/>
                <a:ea typeface="微软雅黑" panose="020B0503020204020204" pitchFamily="34" charset="-122"/>
              </a:rPr>
              <a:t>文本后。</a:t>
            </a:r>
            <a:endParaRPr lang="zh-CN" altLang="en-US" sz="1500">
              <a:solidFill>
                <a:sysClr val="windowText" lastClr="000000"/>
              </a:solidFill>
              <a:latin typeface="微软雅黑" panose="020B0503020204020204" pitchFamily="34" charset="-122"/>
              <a:ea typeface="微软雅黑" panose="020B0503020204020204" pitchFamily="34" charset="-122"/>
            </a:endParaRPr>
          </a:p>
        </p:txBody>
      </p:sp>
      <p:sp>
        <p:nvSpPr>
          <p:cNvPr id="30" name="原创设计师QQ598969553            _24"/>
          <p:cNvSpPr txBox="1"/>
          <p:nvPr/>
        </p:nvSpPr>
        <p:spPr>
          <a:xfrm>
            <a:off x="1710052"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29"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10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9" presetClass="entr" presetSubtype="0" decel="10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1850"/>
                            </p:stCondLst>
                            <p:childTnLst>
                              <p:par>
                                <p:cTn id="33" presetID="5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18"/>
                                        </p:tgtEl>
                                        <p:attrNameLst>
                                          <p:attrName>style.visibility</p:attrName>
                                        </p:attrNameLst>
                                      </p:cBhvr>
                                      <p:to>
                                        <p:strVal val="visible"/>
                                      </p:to>
                                    </p:set>
                                    <p:animScale>
                                      <p:cBhvr>
                                        <p:cTn id="4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8"/>
                                        </p:tgtEl>
                                        <p:attrNameLst>
                                          <p:attrName>ppt_x</p:attrName>
                                          <p:attrName>ppt_y</p:attrName>
                                        </p:attrNameLst>
                                      </p:cBhvr>
                                    </p:animMotion>
                                    <p:animEffect transition="in" filter="fade">
                                      <p:cBhvr>
                                        <p:cTn id="42" dur="1000"/>
                                        <p:tgtEl>
                                          <p:spTgt spid="18"/>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Scale>
                                      <p:cBhvr>
                                        <p:cTn id="4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1"/>
                                        </p:tgtEl>
                                        <p:attrNameLst>
                                          <p:attrName>ppt_x</p:attrName>
                                          <p:attrName>ppt_y</p:attrName>
                                        </p:attrNameLst>
                                      </p:cBhvr>
                                    </p:animMotion>
                                    <p:animEffect transition="in" filter="fade">
                                      <p:cBhvr>
                                        <p:cTn id="47" dur="1000"/>
                                        <p:tgtEl>
                                          <p:spTgt spid="21"/>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Scale>
                                      <p:cBhvr>
                                        <p:cTn id="6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0"/>
                                        </p:tgtEl>
                                        <p:attrNameLst>
                                          <p:attrName>ppt_x</p:attrName>
                                          <p:attrName>ppt_y</p:attrName>
                                        </p:attrNameLst>
                                      </p:cBhvr>
                                    </p:animMotion>
                                    <p:animEffect transition="in" filter="fade">
                                      <p:cBhvr>
                                        <p:cTn id="62" dur="1000"/>
                                        <p:tgtEl>
                                          <p:spTgt spid="20"/>
                                        </p:tgtEl>
                                      </p:cBhvr>
                                    </p:animEffect>
                                  </p:childTnLst>
                                </p:cTn>
                              </p:par>
                            </p:childTnLst>
                          </p:cTn>
                        </p:par>
                        <p:par>
                          <p:cTn id="63" fill="hold">
                            <p:stCondLst>
                              <p:cond delay="285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8"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lef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childTnLst>
                          </p:cTn>
                        </p:par>
                        <p:par>
                          <p:cTn id="88" fill="hold">
                            <p:stCondLst>
                              <p:cond delay="33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原创设计师QQ598969553            _1"/>
          <p:cNvSpPr>
            <a:spLocks noChangeArrowheads="1"/>
          </p:cNvSpPr>
          <p:nvPr/>
        </p:nvSpPr>
        <p:spPr bwMode="auto">
          <a:xfrm>
            <a:off x="3895526" y="3770462"/>
            <a:ext cx="3354388"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dirty="0"/>
          </a:p>
        </p:txBody>
      </p:sp>
      <p:sp>
        <p:nvSpPr>
          <p:cNvPr id="15" name="原创设计师QQ598969553            _2"/>
          <p:cNvSpPr>
            <a:spLocks noChangeArrowheads="1"/>
          </p:cNvSpPr>
          <p:nvPr/>
        </p:nvSpPr>
        <p:spPr bwMode="auto">
          <a:xfrm>
            <a:off x="939148" y="1269554"/>
            <a:ext cx="6484770" cy="451839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chemeClr val="accent1"/>
          </a:solidFill>
          <a:ln>
            <a:noFill/>
          </a:ln>
        </p:spPr>
        <p:txBody>
          <a:bodyPr anchor="ctr"/>
          <a:lstStyle/>
          <a:p>
            <a:endParaRPr lang="zh-CN" altLang="en-US"/>
          </a:p>
        </p:txBody>
      </p:sp>
      <p:sp>
        <p:nvSpPr>
          <p:cNvPr id="17" name="原创设计师QQ598969553            _3"/>
          <p:cNvSpPr>
            <a:spLocks noChangeArrowheads="1"/>
          </p:cNvSpPr>
          <p:nvPr/>
        </p:nvSpPr>
        <p:spPr bwMode="auto">
          <a:xfrm>
            <a:off x="891261" y="491234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2001</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b="1" dirty="0">
              <a:solidFill>
                <a:schemeClr val="tx1">
                  <a:lumMod val="85000"/>
                  <a:lumOff val="15000"/>
                </a:schemeClr>
              </a:solidFill>
              <a:ea typeface="微软雅黑" panose="020B0503020204020204" pitchFamily="34" charset="-122"/>
            </a:endParaRPr>
          </a:p>
        </p:txBody>
      </p:sp>
      <p:sp>
        <p:nvSpPr>
          <p:cNvPr id="20" name="原创设计师QQ598969553            _4"/>
          <p:cNvSpPr>
            <a:spLocks noChangeArrowheads="1"/>
          </p:cNvSpPr>
          <p:nvPr/>
        </p:nvSpPr>
        <p:spPr bwMode="auto">
          <a:xfrm>
            <a:off x="2023318" y="386184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2005</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原创设计师QQ598969553            _5"/>
          <p:cNvSpPr>
            <a:spLocks noChangeArrowheads="1"/>
          </p:cNvSpPr>
          <p:nvPr/>
        </p:nvSpPr>
        <p:spPr bwMode="auto">
          <a:xfrm>
            <a:off x="3294538" y="278172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2012</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b="1" dirty="0">
              <a:solidFill>
                <a:schemeClr val="tx1">
                  <a:lumMod val="85000"/>
                  <a:lumOff val="15000"/>
                </a:schemeClr>
              </a:solidFill>
            </a:endParaRPr>
          </a:p>
        </p:txBody>
      </p:sp>
      <p:sp>
        <p:nvSpPr>
          <p:cNvPr id="26" name="原创设计师QQ598969553            _6"/>
          <p:cNvSpPr>
            <a:spLocks noChangeArrowheads="1"/>
          </p:cNvSpPr>
          <p:nvPr/>
        </p:nvSpPr>
        <p:spPr bwMode="auto">
          <a:xfrm>
            <a:off x="4590682" y="167198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anose="05000000000000000000" pitchFamily="2" charset="2"/>
              <a:buNone/>
            </a:pPr>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2015</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原创设计师QQ598969553            _7"/>
          <p:cNvSpPr>
            <a:spLocks noChangeArrowheads="1"/>
          </p:cNvSpPr>
          <p:nvPr/>
        </p:nvSpPr>
        <p:spPr bwMode="auto">
          <a:xfrm>
            <a:off x="5119662" y="2690341"/>
            <a:ext cx="2779713"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dirty="0"/>
          </a:p>
        </p:txBody>
      </p:sp>
      <p:sp>
        <p:nvSpPr>
          <p:cNvPr id="29" name="原创设计师QQ598969553            _8"/>
          <p:cNvSpPr>
            <a:spLocks noChangeArrowheads="1"/>
          </p:cNvSpPr>
          <p:nvPr/>
        </p:nvSpPr>
        <p:spPr bwMode="auto">
          <a:xfrm>
            <a:off x="2671390" y="4844579"/>
            <a:ext cx="3352800"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dirty="0"/>
          </a:p>
        </p:txBody>
      </p:sp>
      <p:sp>
        <p:nvSpPr>
          <p:cNvPr id="30" name="原创设计师QQ598969553            _9"/>
          <p:cNvSpPr>
            <a:spLocks noChangeArrowheads="1"/>
          </p:cNvSpPr>
          <p:nvPr/>
        </p:nvSpPr>
        <p:spPr bwMode="auto">
          <a:xfrm>
            <a:off x="871190" y="5858694"/>
            <a:ext cx="33528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a:p>
        </p:txBody>
      </p:sp>
      <p:sp>
        <p:nvSpPr>
          <p:cNvPr id="31" name="原创设计师QQ598969553            _10"/>
          <p:cNvSpPr/>
          <p:nvPr/>
        </p:nvSpPr>
        <p:spPr>
          <a:xfrm>
            <a:off x="8331423" y="2277598"/>
            <a:ext cx="3024336" cy="3785652"/>
          </a:xfrm>
          <a:prstGeom prst="rect">
            <a:avLst/>
          </a:prstGeom>
        </p:spPr>
        <p:txBody>
          <a:bodyPr wrap="square">
            <a:spAutoFit/>
          </a:bodyPr>
          <a:lstStyle/>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pPr>
              <a:lnSpc>
                <a:spcPct val="150000"/>
              </a:lnSpc>
            </a:pP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16" name="原创设计师QQ598969553            _11"/>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13"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p:cBhvr>
                                        <p:cTn id="14" dur="750"/>
                                        <p:tgtEl>
                                          <p:spTgt spid="15"/>
                                        </p:tgtEl>
                                      </p:cBhvr>
                                    </p:animEffect>
                                  </p:childTnLst>
                                </p:cTn>
                              </p:par>
                            </p:childTnLst>
                          </p:cTn>
                        </p:par>
                        <p:par>
                          <p:cTn id="15" fill="hold">
                            <p:stCondLst>
                              <p:cond delay="85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1+#ppt_w/2"/>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1+#ppt_w/2"/>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ppt_x</p:attrName>
                                        </p:attrNameLst>
                                      </p:cBhvr>
                                      <p:tavLst>
                                        <p:tav tm="0">
                                          <p:val>
                                            <p:strVal val="1+#ppt_w/2"/>
                                          </p:val>
                                        </p:tav>
                                        <p:tav tm="100000">
                                          <p:val>
                                            <p:strVal val="#ppt_x"/>
                                          </p:val>
                                        </p:tav>
                                      </p:tavLst>
                                    </p:anim>
                                    <p:anim calcmode="lin" valueType="num">
                                      <p:cBhvr>
                                        <p:cTn id="27" dur="5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1+#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135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原创设计师QQ598969553            _1"/>
          <p:cNvSpPr/>
          <p:nvPr/>
        </p:nvSpPr>
        <p:spPr bwMode="gray">
          <a:xfrm flipV="1">
            <a:off x="2521678" y="3501801"/>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12" name="原创设计师QQ598969553            _2"/>
          <p:cNvSpPr/>
          <p:nvPr/>
        </p:nvSpPr>
        <p:spPr bwMode="gray">
          <a:xfrm rot="16200000">
            <a:off x="2945991" y="2810469"/>
            <a:ext cx="477838"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13" name="原创设计师QQ598969553            _3"/>
          <p:cNvSpPr/>
          <p:nvPr/>
        </p:nvSpPr>
        <p:spPr bwMode="gray">
          <a:xfrm>
            <a:off x="2511328" y="2057424"/>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14" name="原创设计师QQ598969553            _4"/>
          <p:cNvSpPr>
            <a:spLocks noChangeArrowheads="1"/>
          </p:cNvSpPr>
          <p:nvPr/>
        </p:nvSpPr>
        <p:spPr bwMode="gray">
          <a:xfrm>
            <a:off x="6891103" y="1701601"/>
            <a:ext cx="3381201" cy="1155600"/>
          </a:xfrm>
          <a:prstGeom prst="roundRect">
            <a:avLst>
              <a:gd name="adj" fmla="val 11505"/>
            </a:avLst>
          </a:prstGeom>
          <a:solidFill>
            <a:schemeClr val="bg1">
              <a:lumMod val="85000"/>
            </a:schemeClr>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latin typeface="微软雅黑" panose="020B0503020204020204" pitchFamily="34" charset="-122"/>
                <a:ea typeface="微软雅黑" panose="020B0503020204020204" pitchFamily="34" charset="-122"/>
              </a:rPr>
              <a:t>    点击添加文字，点击添加文字</a:t>
            </a:r>
            <a:endParaRPr kumimoji="0" lang="zh-CN" altLang="zh-CN" sz="160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endParaRPr>
          </a:p>
        </p:txBody>
      </p:sp>
      <p:sp>
        <p:nvSpPr>
          <p:cNvPr id="215" name="原创设计师QQ598969553            _5"/>
          <p:cNvSpPr>
            <a:spLocks noChangeArrowheads="1"/>
          </p:cNvSpPr>
          <p:nvPr/>
        </p:nvSpPr>
        <p:spPr bwMode="gray">
          <a:xfrm>
            <a:off x="4231866" y="1701601"/>
            <a:ext cx="26592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b="1" i="0" u="none" strike="noStrike" kern="120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        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endParaRPr>
          </a:p>
        </p:txBody>
      </p:sp>
      <p:sp>
        <p:nvSpPr>
          <p:cNvPr id="216" name="原创设计师QQ598969553            _6"/>
          <p:cNvSpPr>
            <a:spLocks noChangeArrowheads="1"/>
          </p:cNvSpPr>
          <p:nvPr/>
        </p:nvSpPr>
        <p:spPr bwMode="gray">
          <a:xfrm>
            <a:off x="6891103" y="3138289"/>
            <a:ext cx="3381201" cy="1155600"/>
          </a:xfrm>
          <a:prstGeom prst="roundRect">
            <a:avLst>
              <a:gd name="adj" fmla="val 11505"/>
            </a:avLst>
          </a:prstGeom>
          <a:solidFill>
            <a:schemeClr val="bg1">
              <a:lumMod val="85000"/>
            </a:schemeClr>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a:solidFill>
                <a:srgbClr val="4D4D4D"/>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en-US" altLang="zh-CN" sz="1600" dirty="0">
                <a:solidFill>
                  <a:srgbClr val="4D4D4D"/>
                </a:solidFill>
                <a:latin typeface="微软雅黑" panose="020B0503020204020204" pitchFamily="34" charset="-122"/>
                <a:ea typeface="微软雅黑" panose="020B0503020204020204" pitchFamily="34" charset="-122"/>
              </a:rPr>
              <a:t>
              </a:t>
            </a:r>
            <a:r>
              <a:rPr lang="zh-CN" altLang="en-US" sz="1600" dirty="0">
                <a:solidFill>
                  <a:srgbClr val="4D4D4D"/>
                </a:solidFill>
                <a:latin typeface="微软雅黑" panose="020B0503020204020204" pitchFamily="34" charset="-122"/>
                <a:ea typeface="微软雅黑" panose="020B0503020204020204" pitchFamily="34" charset="-122"/>
              </a:rPr>
              <a:t>点击添加文字，点击添加文字</a:t>
            </a:r>
            <a:endParaRPr lang="zh-CN" altLang="zh-CN" sz="1600" dirty="0">
              <a:solidFill>
                <a:srgbClr val="4D4D4D"/>
              </a:solidFill>
              <a:latin typeface="微软雅黑" panose="020B0503020204020204" pitchFamily="34" charset="-122"/>
              <a:ea typeface="微软雅黑" panose="020B0503020204020204" pitchFamily="34" charset="-122"/>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endParaRPr>
          </a:p>
        </p:txBody>
      </p:sp>
      <p:sp>
        <p:nvSpPr>
          <p:cNvPr id="217" name="原创设计师QQ598969553            _7"/>
          <p:cNvSpPr>
            <a:spLocks noChangeArrowheads="1"/>
          </p:cNvSpPr>
          <p:nvPr/>
        </p:nvSpPr>
        <p:spPr bwMode="gray">
          <a:xfrm>
            <a:off x="4244566" y="3138289"/>
            <a:ext cx="26465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b="1" i="0" u="none" strike="noStrike" kern="120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endParaRPr>
          </a:p>
        </p:txBody>
      </p:sp>
      <p:sp>
        <p:nvSpPr>
          <p:cNvPr id="218" name="原创设计师QQ598969553            _8"/>
          <p:cNvSpPr>
            <a:spLocks noChangeArrowheads="1"/>
          </p:cNvSpPr>
          <p:nvPr/>
        </p:nvSpPr>
        <p:spPr bwMode="ltGray">
          <a:xfrm>
            <a:off x="6891103" y="4589016"/>
            <a:ext cx="3384376" cy="1145034"/>
          </a:xfrm>
          <a:prstGeom prst="roundRect">
            <a:avLst>
              <a:gd name="adj" fmla="val 11505"/>
            </a:avLst>
          </a:prstGeom>
          <a:solidFill>
            <a:schemeClr val="bg1">
              <a:lumMod val="85000"/>
            </a:schemeClr>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latin typeface="微软雅黑" panose="020B0503020204020204" pitchFamily="34" charset="-122"/>
                <a:ea typeface="微软雅黑" panose="020B0503020204020204" pitchFamily="34" charset="-122"/>
              </a:rPr>
              <a:t>    点击添加文字，点击添加文字</a:t>
            </a:r>
            <a:endParaRPr lang="zh-CN" altLang="zh-CN" sz="1600" dirty="0">
              <a:solidFill>
                <a:srgbClr val="4D4D4D"/>
              </a:solidFill>
              <a:latin typeface="微软雅黑" panose="020B0503020204020204" pitchFamily="34" charset="-122"/>
              <a:ea typeface="微软雅黑" panose="020B0503020204020204" pitchFamily="34" charset="-122"/>
            </a:endParaRPr>
          </a:p>
        </p:txBody>
      </p:sp>
      <p:sp>
        <p:nvSpPr>
          <p:cNvPr id="219" name="原创设计师QQ598969553            _9"/>
          <p:cNvSpPr>
            <a:spLocks noChangeArrowheads="1"/>
          </p:cNvSpPr>
          <p:nvPr/>
        </p:nvSpPr>
        <p:spPr bwMode="gray">
          <a:xfrm>
            <a:off x="4225516" y="4579490"/>
            <a:ext cx="2665587" cy="1154559"/>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b="1" i="0" u="none" strike="noStrike" kern="120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endParaRPr>
          </a:p>
        </p:txBody>
      </p:sp>
      <p:sp>
        <p:nvSpPr>
          <p:cNvPr id="220" name="原创设计师QQ598969553            _10"/>
          <p:cNvSpPr>
            <a:spLocks noChangeArrowheads="1"/>
          </p:cNvSpPr>
          <p:nvPr/>
        </p:nvSpPr>
        <p:spPr bwMode="auto">
          <a:xfrm>
            <a:off x="1994719" y="2997905"/>
            <a:ext cx="1440000" cy="1440000"/>
          </a:xfrm>
          <a:prstGeom prst="roundRect">
            <a:avLst/>
          </a:prstGeom>
          <a:solidFill>
            <a:schemeClr val="accent1"/>
          </a:solidFill>
          <a:ln w="3175" cap="flat" cmpd="sng" algn="ctr">
            <a:noFill/>
            <a:prstDash val="solid"/>
          </a:ln>
          <a:effectLst/>
        </p:spPr>
        <p:txBody>
          <a:bodyPr lIns="126000" rIns="126000" bIns="180000" anchor="ctr"/>
          <a:lstStyle/>
          <a:p>
            <a:pPr algn="ctr">
              <a:lnSpc>
                <a:spcPct val="120000"/>
              </a:lnSpc>
            </a:pPr>
            <a:r>
              <a:rPr lang="zh-CN" altLang="en-US" sz="2000" b="1" kern="0" dirty="0">
                <a:solidFill>
                  <a:srgbClr val="F9F9F9"/>
                </a:solidFill>
                <a:latin typeface="微软雅黑" panose="020B0503020204020204" pitchFamily="34" charset="-122"/>
                <a:ea typeface="微软雅黑" panose="020B0503020204020204" pitchFamily="34" charset="-122"/>
              </a:rPr>
              <a:t>添加内容</a:t>
            </a:r>
            <a:endParaRPr lang="zh-CN" altLang="en-US" sz="2000" b="1" kern="0" dirty="0">
              <a:solidFill>
                <a:srgbClr val="F9F9F9"/>
              </a:solidFill>
              <a:latin typeface="微软雅黑" panose="020B0503020204020204" pitchFamily="34" charset="-122"/>
              <a:ea typeface="微软雅黑" panose="020B0503020204020204" pitchFamily="34" charset="-122"/>
            </a:endParaRPr>
          </a:p>
        </p:txBody>
      </p:sp>
      <p:sp>
        <p:nvSpPr>
          <p:cNvPr id="14" name="原创设计师QQ598969553            _11"/>
          <p:cNvSpPr txBox="1"/>
          <p:nvPr/>
        </p:nvSpPr>
        <p:spPr>
          <a:xfrm>
            <a:off x="1681878"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13"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Effect transition="in" filter="wheel(1)">
                                      <p:cBhvr>
                                        <p:cTn id="15" dur="500"/>
                                        <p:tgtEl>
                                          <p:spTgt spid="220"/>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wipe(left)">
                                      <p:cBhvr>
                                        <p:cTn id="23" dur="500"/>
                                        <p:tgtEl>
                                          <p:spTgt spid="21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wipe(left)">
                                      <p:cBhvr>
                                        <p:cTn id="27" dur="500"/>
                                        <p:tgtEl>
                                          <p:spTgt spid="2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2"/>
                                        </p:tgtEl>
                                        <p:attrNameLst>
                                          <p:attrName>style.visibility</p:attrName>
                                        </p:attrNameLst>
                                      </p:cBhvr>
                                      <p:to>
                                        <p:strVal val="visible"/>
                                      </p:to>
                                    </p:set>
                                    <p:animEffect transition="in" filter="wipe(left)">
                                      <p:cBhvr>
                                        <p:cTn id="30" dur="500"/>
                                        <p:tgtEl>
                                          <p:spTgt spid="212"/>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7"/>
                                        </p:tgtEl>
                                        <p:attrNameLst>
                                          <p:attrName>style.visibility</p:attrName>
                                        </p:attrNameLst>
                                      </p:cBhvr>
                                      <p:to>
                                        <p:strVal val="visible"/>
                                      </p:to>
                                    </p:set>
                                    <p:animEffect transition="in" filter="wipe(left)">
                                      <p:cBhvr>
                                        <p:cTn id="34" dur="500"/>
                                        <p:tgtEl>
                                          <p:spTgt spid="217"/>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6"/>
                                        </p:tgtEl>
                                        <p:attrNameLst>
                                          <p:attrName>style.visibility</p:attrName>
                                        </p:attrNameLst>
                                      </p:cBhvr>
                                      <p:to>
                                        <p:strVal val="visible"/>
                                      </p:to>
                                    </p:set>
                                    <p:animEffect transition="in" filter="wipe(left)">
                                      <p:cBhvr>
                                        <p:cTn id="38" dur="500"/>
                                        <p:tgtEl>
                                          <p:spTgt spid="2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wipe(left)">
                                      <p:cBhvr>
                                        <p:cTn id="41" dur="500"/>
                                        <p:tgtEl>
                                          <p:spTgt spid="211"/>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19"/>
                                        </p:tgtEl>
                                        <p:attrNameLst>
                                          <p:attrName>style.visibility</p:attrName>
                                        </p:attrNameLst>
                                      </p:cBhvr>
                                      <p:to>
                                        <p:strVal val="visible"/>
                                      </p:to>
                                    </p:set>
                                    <p:animEffect transition="in" filter="wipe(left)">
                                      <p:cBhvr>
                                        <p:cTn id="45" dur="500"/>
                                        <p:tgtEl>
                                          <p:spTgt spid="219"/>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wipe(left)">
                                      <p:cBhvr>
                                        <p:cTn id="49"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设计师QQ598969553            _1"/>
          <p:cNvSpPr>
            <a:spLocks noChangeArrowheads="1"/>
          </p:cNvSpPr>
          <p:nvPr/>
        </p:nvSpPr>
        <p:spPr bwMode="auto">
          <a:xfrm>
            <a:off x="3566341" y="2094571"/>
            <a:ext cx="4747259" cy="526115"/>
          </a:xfrm>
          <a:prstGeom prst="rightArrow">
            <a:avLst>
              <a:gd name="adj1" fmla="val 50000"/>
              <a:gd name="adj2" fmla="val 50092"/>
            </a:avLst>
          </a:prstGeom>
          <a:solidFill>
            <a:schemeClr val="accent1"/>
          </a:solidFill>
          <a:ln>
            <a:noFill/>
          </a:ln>
          <a:effec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anose="020B0503020204020204" pitchFamily="34" charset="-122"/>
              <a:ea typeface="微软雅黑" panose="020B0503020204020204" pitchFamily="34" charset="-122"/>
            </a:endParaRPr>
          </a:p>
        </p:txBody>
      </p:sp>
      <p:sp>
        <p:nvSpPr>
          <p:cNvPr id="5" name="原创设计师QQ598969553            _2"/>
          <p:cNvSpPr>
            <a:spLocks noChangeArrowheads="1"/>
          </p:cNvSpPr>
          <p:nvPr/>
        </p:nvSpPr>
        <p:spPr bwMode="auto">
          <a:xfrm flipH="1">
            <a:off x="3741426" y="2883741"/>
            <a:ext cx="4915696" cy="523867"/>
          </a:xfrm>
          <a:prstGeom prst="rightArrow">
            <a:avLst>
              <a:gd name="adj1" fmla="val 50000"/>
              <a:gd name="adj2" fmla="val 50064"/>
            </a:avLst>
          </a:prstGeom>
          <a:solidFill>
            <a:schemeClr val="accent1"/>
          </a:solidFill>
          <a:ln>
            <a:noFill/>
          </a:ln>
          <a:effec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anose="020B0503020204020204" pitchFamily="34" charset="-122"/>
              <a:ea typeface="微软雅黑" panose="020B0503020204020204" pitchFamily="34" charset="-122"/>
            </a:endParaRPr>
          </a:p>
        </p:txBody>
      </p:sp>
      <p:sp>
        <p:nvSpPr>
          <p:cNvPr id="6" name="原创设计师QQ598969553            _3"/>
          <p:cNvSpPr>
            <a:spLocks noChangeArrowheads="1"/>
          </p:cNvSpPr>
          <p:nvPr/>
        </p:nvSpPr>
        <p:spPr bwMode="auto">
          <a:xfrm>
            <a:off x="1239250" y="1438053"/>
            <a:ext cx="2502175" cy="2538389"/>
          </a:xfrm>
          <a:prstGeom prst="ellipse">
            <a:avLst/>
          </a:prstGeom>
          <a:solidFill>
            <a:schemeClr val="accent1"/>
          </a:solidFill>
          <a:ln>
            <a:noFill/>
          </a:ln>
          <a:effectLst/>
        </p:spPr>
        <p:txBody>
          <a:bodyPr lIns="128296" tIns="64146" rIns="128296" bIns="64146" anchor="ctr"/>
          <a:lstStyle/>
          <a:p>
            <a:pPr>
              <a:lnSpc>
                <a:spcPct val="120000"/>
              </a:lnSpc>
              <a:defRPr/>
            </a:pPr>
            <a:r>
              <a:rPr lang="zh-CN" altLang="en-US" sz="2500" kern="0" dirty="0">
                <a:solidFill>
                  <a:srgbClr val="FFFFFF"/>
                </a:solidFill>
                <a:latin typeface="微软雅黑" panose="020B0503020204020204" pitchFamily="34" charset="-122"/>
                <a:ea typeface="微软雅黑" panose="020B0503020204020204" pitchFamily="34" charset="-122"/>
              </a:rPr>
              <a:t>  添加内容</a:t>
            </a:r>
            <a:endParaRPr lang="zh-CN" altLang="en-US" sz="2500" kern="0" dirty="0">
              <a:solidFill>
                <a:srgbClr val="FFFFFF"/>
              </a:solidFill>
              <a:latin typeface="微软雅黑" panose="020B0503020204020204" pitchFamily="34" charset="-122"/>
              <a:ea typeface="微软雅黑" panose="020B0503020204020204" pitchFamily="34" charset="-122"/>
            </a:endParaRPr>
          </a:p>
        </p:txBody>
      </p:sp>
      <p:sp>
        <p:nvSpPr>
          <p:cNvPr id="7" name="原创设计师QQ598969553            _4"/>
          <p:cNvSpPr>
            <a:spLocks noChangeArrowheads="1"/>
          </p:cNvSpPr>
          <p:nvPr/>
        </p:nvSpPr>
        <p:spPr bwMode="auto">
          <a:xfrm>
            <a:off x="8397819" y="1438053"/>
            <a:ext cx="2504390" cy="2538389"/>
          </a:xfrm>
          <a:prstGeom prst="ellipse">
            <a:avLst/>
          </a:prstGeom>
          <a:solidFill>
            <a:schemeClr val="accent1"/>
          </a:solidFill>
          <a:ln>
            <a:noFill/>
          </a:ln>
          <a:effectLst/>
        </p:spPr>
        <p:txBody>
          <a:bodyPr lIns="128296" tIns="64146" rIns="128296" bIns="64146" anchor="ctr"/>
          <a:lstStyle/>
          <a:p>
            <a:pPr>
              <a:lnSpc>
                <a:spcPct val="120000"/>
              </a:lnSpc>
              <a:defRPr/>
            </a:pPr>
            <a:r>
              <a:rPr lang="zh-CN" altLang="en-US" sz="2500" kern="0" dirty="0">
                <a:solidFill>
                  <a:srgbClr val="FFFFFF"/>
                </a:solidFill>
                <a:latin typeface="微软雅黑" panose="020B0503020204020204" pitchFamily="34" charset="-122"/>
                <a:ea typeface="微软雅黑" panose="020B0503020204020204" pitchFamily="34" charset="-122"/>
              </a:rPr>
              <a:t>  添加内容</a:t>
            </a:r>
            <a:endParaRPr lang="zh-CN" altLang="en-US" sz="2500" kern="0" dirty="0">
              <a:solidFill>
                <a:srgbClr val="FFFFFF"/>
              </a:solidFill>
              <a:latin typeface="微软雅黑" panose="020B0503020204020204" pitchFamily="34" charset="-122"/>
              <a:ea typeface="微软雅黑" panose="020B0503020204020204" pitchFamily="34" charset="-122"/>
            </a:endParaRPr>
          </a:p>
        </p:txBody>
      </p:sp>
      <p:sp>
        <p:nvSpPr>
          <p:cNvPr id="8" name="原创设计师QQ598969553            _5"/>
          <p:cNvSpPr/>
          <p:nvPr/>
        </p:nvSpPr>
        <p:spPr>
          <a:xfrm>
            <a:off x="4904971" y="1921448"/>
            <a:ext cx="1983566" cy="1661533"/>
          </a:xfrm>
          <a:prstGeom prst="rect">
            <a:avLst/>
          </a:prstGeom>
          <a:gradFill>
            <a:gsLst>
              <a:gs pos="33000">
                <a:srgbClr val="F9F9F9"/>
              </a:gs>
              <a:gs pos="100000">
                <a:srgbClr val="D7D7D7"/>
              </a:gs>
            </a:gsLst>
            <a:lin ang="5400000" scaled="0"/>
          </a:gradFill>
          <a:ln w="3175" cap="flat" cmpd="sng" algn="ctr">
            <a:noFill/>
            <a:prstDash val="solid"/>
          </a:ln>
          <a:effectLst/>
        </p:spPr>
        <p:txBody>
          <a:bodyPr lIns="128296" tIns="64146" rIns="128296" bIns="64146" anchor="ctr"/>
          <a:lstStyle/>
          <a:p>
            <a:pPr>
              <a:lnSpc>
                <a:spcPct val="120000"/>
              </a:lnSpc>
              <a:defRPr/>
            </a:pPr>
            <a:r>
              <a:rPr lang="zh-CN" altLang="en-US" kern="0" dirty="0">
                <a:solidFill>
                  <a:srgbClr val="414455"/>
                </a:solidFill>
                <a:latin typeface="微软雅黑" panose="020B0503020204020204" pitchFamily="34" charset="-122"/>
                <a:ea typeface="微软雅黑" panose="020B0503020204020204" pitchFamily="34" charset="-122"/>
              </a:rPr>
              <a:t>   添加内容</a:t>
            </a:r>
            <a:endParaRPr lang="zh-CN" altLang="en-US" kern="0" dirty="0">
              <a:solidFill>
                <a:srgbClr val="414455"/>
              </a:solidFill>
              <a:latin typeface="微软雅黑" panose="020B0503020204020204" pitchFamily="34" charset="-122"/>
              <a:ea typeface="微软雅黑" panose="020B0503020204020204" pitchFamily="34" charset="-122"/>
            </a:endParaRPr>
          </a:p>
        </p:txBody>
      </p:sp>
      <p:sp>
        <p:nvSpPr>
          <p:cNvPr id="9" name="原创设计师QQ598969553            _6"/>
          <p:cNvSpPr>
            <a:spLocks noChangeArrowheads="1"/>
          </p:cNvSpPr>
          <p:nvPr/>
        </p:nvSpPr>
        <p:spPr bwMode="auto">
          <a:xfrm>
            <a:off x="5370387" y="4028154"/>
            <a:ext cx="1123653" cy="786922"/>
          </a:xfrm>
          <a:prstGeom prst="downArrow">
            <a:avLst>
              <a:gd name="adj1" fmla="val 50000"/>
              <a:gd name="adj2" fmla="val 50000"/>
            </a:avLst>
          </a:prstGeom>
          <a:solidFill>
            <a:schemeClr val="accent1"/>
          </a:solidFill>
          <a:ln>
            <a:noFill/>
          </a:ln>
          <a:effec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anose="020B0503020204020204" pitchFamily="34" charset="-122"/>
              <a:ea typeface="微软雅黑" panose="020B0503020204020204" pitchFamily="34" charset="-122"/>
            </a:endParaRPr>
          </a:p>
        </p:txBody>
      </p:sp>
      <p:sp>
        <p:nvSpPr>
          <p:cNvPr id="10" name="原创设计师QQ598969553            _7"/>
          <p:cNvSpPr txBox="1"/>
          <p:nvPr/>
        </p:nvSpPr>
        <p:spPr bwMode="auto">
          <a:xfrm>
            <a:off x="1379055" y="4243995"/>
            <a:ext cx="2070000"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原创设计师QQ598969553            _8"/>
          <p:cNvSpPr txBox="1"/>
          <p:nvPr/>
        </p:nvSpPr>
        <p:spPr bwMode="auto">
          <a:xfrm>
            <a:off x="8615192" y="4329433"/>
            <a:ext cx="2072217"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原创设计师QQ598969553            _9"/>
          <p:cNvSpPr txBox="1">
            <a:spLocks noChangeArrowheads="1"/>
          </p:cNvSpPr>
          <p:nvPr/>
        </p:nvSpPr>
        <p:spPr bwMode="auto">
          <a:xfrm>
            <a:off x="5296322" y="5071389"/>
            <a:ext cx="1571338" cy="905142"/>
          </a:xfrm>
          <a:prstGeom prst="rect">
            <a:avLst/>
          </a:prstGeom>
          <a:noFill/>
          <a:ln>
            <a:noFill/>
          </a:ln>
        </p:spPr>
        <p:txBody>
          <a:bodyPr lIns="128296" tIns="64146" rIns="128296" bIns="6414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2100" kern="0" dirty="0">
                <a:solidFill>
                  <a:srgbClr val="4D4D4D"/>
                </a:solidFill>
                <a:latin typeface="微软雅黑" panose="020B0503020204020204" pitchFamily="34" charset="-122"/>
                <a:ea typeface="微软雅黑" panose="020B0503020204020204" pitchFamily="34" charset="-122"/>
              </a:rPr>
              <a:t>单击此处添加标题</a:t>
            </a:r>
            <a:endParaRPr lang="zh-CN" altLang="en-US" sz="2100" kern="0" dirty="0">
              <a:solidFill>
                <a:srgbClr val="4D4D4D"/>
              </a:solidFill>
              <a:latin typeface="微软雅黑" panose="020B0503020204020204" pitchFamily="34" charset="-122"/>
              <a:ea typeface="微软雅黑" panose="020B0503020204020204" pitchFamily="34" charset="-122"/>
            </a:endParaRPr>
          </a:p>
        </p:txBody>
      </p:sp>
      <p:sp>
        <p:nvSpPr>
          <p:cNvPr id="14" name="原创设计师QQ598969553            _10"/>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13"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设计师QQ598969553            _1"/>
          <p:cNvSpPr/>
          <p:nvPr/>
        </p:nvSpPr>
        <p:spPr>
          <a:xfrm>
            <a:off x="1984658" y="1782598"/>
            <a:ext cx="8313653"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5" name="原创设计师QQ598969553            _2"/>
          <p:cNvSpPr/>
          <p:nvPr/>
        </p:nvSpPr>
        <p:spPr>
          <a:xfrm>
            <a:off x="1135451" y="2983785"/>
            <a:ext cx="1618623" cy="16251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anose="020B0503020204020204" pitchFamily="34" charset="-122"/>
                <a:ea typeface="微软雅黑" panose="020B0503020204020204" pitchFamily="34" charset="-122"/>
              </a:rPr>
              <a:t>点击添加文本</a:t>
            </a:r>
            <a:endParaRPr lang="zh-CN" altLang="en-US" sz="2000">
              <a:latin typeface="微软雅黑" panose="020B0503020204020204" pitchFamily="34" charset="-122"/>
              <a:ea typeface="微软雅黑" panose="020B0503020204020204" pitchFamily="34" charset="-122"/>
            </a:endParaRPr>
          </a:p>
        </p:txBody>
      </p:sp>
      <p:sp>
        <p:nvSpPr>
          <p:cNvPr id="6" name="原创设计师QQ598969553            _3"/>
          <p:cNvSpPr/>
          <p:nvPr/>
        </p:nvSpPr>
        <p:spPr>
          <a:xfrm>
            <a:off x="9449104" y="2983785"/>
            <a:ext cx="1618623" cy="16251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anose="020B0503020204020204" pitchFamily="34" charset="-122"/>
                <a:ea typeface="微软雅黑" panose="020B0503020204020204" pitchFamily="34" charset="-122"/>
              </a:rPr>
              <a:t>点击添加文本</a:t>
            </a:r>
            <a:endParaRPr lang="zh-CN" altLang="en-US" sz="2000">
              <a:latin typeface="微软雅黑" panose="020B0503020204020204" pitchFamily="34" charset="-122"/>
              <a:ea typeface="微软雅黑" panose="020B0503020204020204" pitchFamily="34" charset="-122"/>
            </a:endParaRPr>
          </a:p>
        </p:txBody>
      </p:sp>
      <p:sp>
        <p:nvSpPr>
          <p:cNvPr id="7" name="原创设计师QQ598969553            _4"/>
          <p:cNvSpPr/>
          <p:nvPr/>
        </p:nvSpPr>
        <p:spPr>
          <a:xfrm>
            <a:off x="5348142" y="2974667"/>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8" name="原创设计师QQ598969553            _5"/>
          <p:cNvSpPr/>
          <p:nvPr/>
        </p:nvSpPr>
        <p:spPr>
          <a:xfrm>
            <a:off x="5348142" y="4255631"/>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9" name="原创设计师QQ598969553            _6"/>
          <p:cNvSpPr/>
          <p:nvPr/>
        </p:nvSpPr>
        <p:spPr>
          <a:xfrm>
            <a:off x="5402547" y="2166660"/>
            <a:ext cx="1477873"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0" name="原创设计师QQ598969553            _7"/>
          <p:cNvSpPr/>
          <p:nvPr/>
        </p:nvSpPr>
        <p:spPr>
          <a:xfrm flipV="1">
            <a:off x="5402547" y="4750236"/>
            <a:ext cx="1477873"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1" name="原创设计师QQ598969553            _8"/>
          <p:cNvSpPr/>
          <p:nvPr/>
        </p:nvSpPr>
        <p:spPr>
          <a:xfrm>
            <a:off x="3863176" y="5598133"/>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latin typeface="微软雅黑" panose="020B0503020204020204" pitchFamily="34" charset="-122"/>
                <a:ea typeface="微软雅黑" panose="020B0503020204020204" pitchFamily="34" charset="-122"/>
              </a:rPr>
              <a:t>点击添加文本</a:t>
            </a:r>
            <a:endParaRPr lang="zh-CN" altLang="en-US" sz="2100">
              <a:latin typeface="微软雅黑" panose="020B0503020204020204" pitchFamily="34" charset="-122"/>
              <a:ea typeface="微软雅黑" panose="020B0503020204020204" pitchFamily="34" charset="-122"/>
            </a:endParaRPr>
          </a:p>
        </p:txBody>
      </p:sp>
      <p:sp>
        <p:nvSpPr>
          <p:cNvPr id="12" name="原创设计师QQ598969553            _9"/>
          <p:cNvSpPr/>
          <p:nvPr/>
        </p:nvSpPr>
        <p:spPr>
          <a:xfrm>
            <a:off x="3863176" y="1570624"/>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latin typeface="微软雅黑" panose="020B0503020204020204" pitchFamily="34" charset="-122"/>
                <a:ea typeface="微软雅黑" panose="020B0503020204020204" pitchFamily="34" charset="-122"/>
              </a:rPr>
              <a:t>点击添加文本</a:t>
            </a:r>
            <a:endParaRPr lang="zh-CN" altLang="en-US" sz="2100" dirty="0">
              <a:latin typeface="微软雅黑" panose="020B0503020204020204" pitchFamily="34" charset="-122"/>
              <a:ea typeface="微软雅黑" panose="020B0503020204020204" pitchFamily="34" charset="-122"/>
            </a:endParaRPr>
          </a:p>
        </p:txBody>
      </p:sp>
      <p:sp>
        <p:nvSpPr>
          <p:cNvPr id="13" name="原创设计师QQ598969553            _10"/>
          <p:cNvSpPr/>
          <p:nvPr/>
        </p:nvSpPr>
        <p:spPr>
          <a:xfrm>
            <a:off x="3247318" y="3849347"/>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4" name="原创设计师QQ598969553            _11"/>
          <p:cNvSpPr/>
          <p:nvPr/>
        </p:nvSpPr>
        <p:spPr>
          <a:xfrm flipH="1">
            <a:off x="3247318" y="3425398"/>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6" name="原创设计师QQ598969553            _12"/>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15"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设计师QQ598969553            _1"/>
          <p:cNvSpPr>
            <a:spLocks noChangeArrowheads="1"/>
          </p:cNvSpPr>
          <p:nvPr/>
        </p:nvSpPr>
        <p:spPr bwMode="auto">
          <a:xfrm>
            <a:off x="5660507" y="1125538"/>
            <a:ext cx="1276370" cy="1294904"/>
          </a:xfrm>
          <a:prstGeom prst="ellipse">
            <a:avLst/>
          </a:prstGeom>
          <a:solidFill>
            <a:schemeClr val="bg1">
              <a:lumMod val="65000"/>
            </a:schemeClr>
          </a:solidFill>
          <a:ln w="12700">
            <a:noFill/>
            <a:rou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5" name="原创设计师QQ598969553            _2"/>
          <p:cNvSpPr>
            <a:spLocks noChangeArrowheads="1"/>
          </p:cNvSpPr>
          <p:nvPr/>
        </p:nvSpPr>
        <p:spPr bwMode="auto">
          <a:xfrm>
            <a:off x="5651641" y="1142571"/>
            <a:ext cx="1276370" cy="1294904"/>
          </a:xfrm>
          <a:prstGeom prst="ellipse">
            <a:avLst/>
          </a:prstGeom>
          <a:solidFill>
            <a:schemeClr val="accent1"/>
          </a:solidFill>
          <a:ln w="12700">
            <a:noFill/>
            <a:rou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6" name="原创设计师QQ598969553            _3"/>
          <p:cNvSpPr>
            <a:spLocks noChangeArrowheads="1"/>
          </p:cNvSpPr>
          <p:nvPr/>
        </p:nvSpPr>
        <p:spPr bwMode="auto">
          <a:xfrm>
            <a:off x="4241058" y="1710946"/>
            <a:ext cx="1746230" cy="1771589"/>
          </a:xfrm>
          <a:prstGeom prst="ellipse">
            <a:avLst/>
          </a:prstGeom>
          <a:solidFill>
            <a:schemeClr val="bg1">
              <a:lumMod val="65000"/>
            </a:schemeClr>
          </a:solidFill>
          <a:ln w="12700">
            <a:noFill/>
            <a:rou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7" name="原创设计师QQ598969553            _4"/>
          <p:cNvSpPr>
            <a:spLocks noChangeArrowheads="1"/>
          </p:cNvSpPr>
          <p:nvPr/>
        </p:nvSpPr>
        <p:spPr bwMode="auto">
          <a:xfrm>
            <a:off x="4241058" y="2239947"/>
            <a:ext cx="1746230"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1"/>
          </a:solidFill>
          <a:ln w="12700">
            <a:noFill/>
            <a:rou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8" name="原创设计师QQ598969553            _5"/>
          <p:cNvSpPr>
            <a:spLocks noChangeArrowheads="1"/>
          </p:cNvSpPr>
          <p:nvPr/>
        </p:nvSpPr>
        <p:spPr bwMode="auto">
          <a:xfrm>
            <a:off x="2593852" y="2524623"/>
            <a:ext cx="2152199" cy="2183738"/>
          </a:xfrm>
          <a:prstGeom prst="ellipse">
            <a:avLst/>
          </a:prstGeom>
          <a:solidFill>
            <a:schemeClr val="bg1">
              <a:lumMod val="65000"/>
            </a:schemeClr>
          </a:solidFill>
          <a:ln w="12700">
            <a:noFill/>
            <a:rou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9" name="原创设计师QQ598969553            _6"/>
          <p:cNvSpPr>
            <a:spLocks noChangeArrowheads="1"/>
          </p:cNvSpPr>
          <p:nvPr/>
        </p:nvSpPr>
        <p:spPr bwMode="auto">
          <a:xfrm>
            <a:off x="2593852" y="3598161"/>
            <a:ext cx="21521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1"/>
          </a:solidFill>
          <a:ln w="12700">
            <a:noFill/>
            <a:rou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0" name="原创设计师QQ598969553            _7"/>
          <p:cNvSpPr>
            <a:spLocks noChangeArrowheads="1"/>
          </p:cNvSpPr>
          <p:nvPr/>
        </p:nvSpPr>
        <p:spPr bwMode="auto">
          <a:xfrm>
            <a:off x="648848" y="3569782"/>
            <a:ext cx="2641590" cy="2680302"/>
          </a:xfrm>
          <a:prstGeom prst="ellipse">
            <a:avLst/>
          </a:prstGeom>
          <a:solidFill>
            <a:schemeClr val="bg1">
              <a:lumMod val="65000"/>
            </a:schemeClr>
          </a:solidFill>
          <a:ln w="12700">
            <a:noFill/>
            <a:rou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1" name="原创设计师QQ598969553            _8"/>
          <p:cNvSpPr>
            <a:spLocks noChangeArrowheads="1"/>
          </p:cNvSpPr>
          <p:nvPr/>
        </p:nvSpPr>
        <p:spPr bwMode="auto">
          <a:xfrm>
            <a:off x="876437" y="5661959"/>
            <a:ext cx="2186414"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1"/>
          </a:solidFill>
          <a:ln w="12700">
            <a:noFill/>
            <a:rou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2" name="原创设计师QQ598969553            _9"/>
          <p:cNvSpPr txBox="1"/>
          <p:nvPr/>
        </p:nvSpPr>
        <p:spPr>
          <a:xfrm>
            <a:off x="1120916" y="4638199"/>
            <a:ext cx="1681963" cy="543466"/>
          </a:xfrm>
          <a:prstGeom prst="rect">
            <a:avLst/>
          </a:prstGeom>
          <a:noFill/>
        </p:spPr>
        <p:txBody>
          <a:bodyPr wrap="none" lIns="96248" tIns="48125" rIns="96248" bIns="48125" rtlCol="0" anchor="ctr">
            <a:spAutoFit/>
          </a:bodyPr>
          <a:lstStyle/>
          <a:p>
            <a:r>
              <a:rPr lang="zh-CN" altLang="en-US" sz="2900" dirty="0">
                <a:solidFill>
                  <a:schemeClr val="bg1"/>
                </a:solidFill>
                <a:latin typeface="微软雅黑" panose="020B0503020204020204" pitchFamily="34" charset="-122"/>
                <a:ea typeface="微软雅黑" panose="020B0503020204020204" pitchFamily="34" charset="-122"/>
              </a:rPr>
              <a:t>添加文字</a:t>
            </a:r>
            <a:endParaRPr lang="zh-CN" altLang="en-US" sz="2900" dirty="0">
              <a:solidFill>
                <a:schemeClr val="bg1"/>
              </a:solidFill>
              <a:latin typeface="微软雅黑" panose="020B0503020204020204" pitchFamily="34" charset="-122"/>
              <a:ea typeface="微软雅黑" panose="020B0503020204020204" pitchFamily="34" charset="-122"/>
            </a:endParaRPr>
          </a:p>
        </p:txBody>
      </p:sp>
      <p:sp>
        <p:nvSpPr>
          <p:cNvPr id="13" name="原创设计师QQ598969553            _10"/>
          <p:cNvSpPr txBox="1"/>
          <p:nvPr/>
        </p:nvSpPr>
        <p:spPr>
          <a:xfrm>
            <a:off x="2937318" y="2963608"/>
            <a:ext cx="1476778" cy="481911"/>
          </a:xfrm>
          <a:prstGeom prst="rect">
            <a:avLst/>
          </a:prstGeom>
          <a:noFill/>
        </p:spPr>
        <p:txBody>
          <a:bodyPr wrap="none" lIns="96248" tIns="48125" rIns="96248" bIns="48125" rtlCol="0" anchor="ctr">
            <a:spAutoFit/>
          </a:bodyPr>
          <a:lstStyle/>
          <a:p>
            <a:r>
              <a:rPr lang="zh-CN" altLang="en-US" sz="2500" dirty="0">
                <a:solidFill>
                  <a:schemeClr val="bg1"/>
                </a:solidFill>
                <a:latin typeface="微软雅黑" panose="020B0503020204020204" pitchFamily="34" charset="-122"/>
                <a:ea typeface="微软雅黑" panose="020B0503020204020204" pitchFamily="34" charset="-122"/>
              </a:rPr>
              <a:t>添加文字</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14" name="原创设计师QQ598969553            _11"/>
          <p:cNvSpPr txBox="1"/>
          <p:nvPr/>
        </p:nvSpPr>
        <p:spPr>
          <a:xfrm>
            <a:off x="4480312" y="2382709"/>
            <a:ext cx="1425482" cy="466522"/>
          </a:xfrm>
          <a:prstGeom prst="rect">
            <a:avLst/>
          </a:prstGeom>
          <a:noFill/>
        </p:spPr>
        <p:txBody>
          <a:bodyPr wrap="none" lIns="96248" tIns="48125" rIns="96248" bIns="48125" rtlCol="0" anchor="ctr">
            <a:spAutoFit/>
          </a:bodyPr>
          <a:lstStyle/>
          <a:p>
            <a:r>
              <a:rPr lang="zh-CN" altLang="en-US" dirty="0">
                <a:solidFill>
                  <a:schemeClr val="bg1"/>
                </a:solidFill>
                <a:latin typeface="微软雅黑" panose="020B0503020204020204" pitchFamily="34" charset="-122"/>
                <a:ea typeface="微软雅黑" panose="020B0503020204020204" pitchFamily="34" charset="-122"/>
              </a:rPr>
              <a:t>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5" name="原创设计师QQ598969553            _12"/>
          <p:cNvCxnSpPr/>
          <p:nvPr/>
        </p:nvCxnSpPr>
        <p:spPr>
          <a:xfrm>
            <a:off x="6300459" y="1952853"/>
            <a:ext cx="112235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原创设计师QQ598969553            _13"/>
          <p:cNvCxnSpPr/>
          <p:nvPr/>
        </p:nvCxnSpPr>
        <p:spPr>
          <a:xfrm>
            <a:off x="5102482" y="2928993"/>
            <a:ext cx="232033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原创设计师QQ598969553            _14"/>
          <p:cNvCxnSpPr/>
          <p:nvPr/>
        </p:nvCxnSpPr>
        <p:spPr>
          <a:xfrm>
            <a:off x="3620545" y="4041141"/>
            <a:ext cx="380226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原创设计师QQ598969553            _15"/>
          <p:cNvCxnSpPr/>
          <p:nvPr/>
        </p:nvCxnSpPr>
        <p:spPr>
          <a:xfrm>
            <a:off x="1969643" y="5199770"/>
            <a:ext cx="5453172"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原创设计师QQ598969553            _16"/>
          <p:cNvSpPr txBox="1"/>
          <p:nvPr/>
        </p:nvSpPr>
        <p:spPr>
          <a:xfrm>
            <a:off x="7510832" y="4909933"/>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原创设计师QQ598969553            _17"/>
          <p:cNvSpPr txBox="1"/>
          <p:nvPr/>
        </p:nvSpPr>
        <p:spPr>
          <a:xfrm>
            <a:off x="7510832" y="3769109"/>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原创设计师QQ598969553            _18"/>
          <p:cNvSpPr txBox="1"/>
          <p:nvPr/>
        </p:nvSpPr>
        <p:spPr>
          <a:xfrm>
            <a:off x="7510832" y="2628286"/>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原创设计师QQ598969553            _19"/>
          <p:cNvSpPr txBox="1"/>
          <p:nvPr/>
        </p:nvSpPr>
        <p:spPr>
          <a:xfrm>
            <a:off x="7510832" y="1706768"/>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原创设计师QQ598969553            _20"/>
          <p:cNvSpPr txBox="1"/>
          <p:nvPr/>
        </p:nvSpPr>
        <p:spPr>
          <a:xfrm>
            <a:off x="5774035" y="1601284"/>
            <a:ext cx="1015113" cy="343411"/>
          </a:xfrm>
          <a:prstGeom prst="rect">
            <a:avLst/>
          </a:prstGeom>
          <a:noFill/>
        </p:spPr>
        <p:txBody>
          <a:bodyPr wrap="none" lIns="96248" tIns="48125" rIns="96248" bIns="48125" rtlCol="0" anchor="ctr">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添加文字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5" name="原创设计师QQ598969553            _21"/>
          <p:cNvSpPr txBox="1"/>
          <p:nvPr/>
        </p:nvSpPr>
        <p:spPr>
          <a:xfrm>
            <a:off x="1739776"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24"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14:presetBounceEnd="42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14:bounceEnd="42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42000">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14:bounceEnd="42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42000">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14:bounceEnd="42000">
                                          <p:cBhvr additive="base">
                                            <p:cTn id="27"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3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18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28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3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38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3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3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58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3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68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78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3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88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3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3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08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3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18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28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3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38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3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3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58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3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68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78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3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88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3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3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08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原创设计师QQ598969553            _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原创设计师QQ598969553            _2"/>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原创设计师QQ598969553            _3"/>
          <p:cNvGrpSpPr/>
          <p:nvPr/>
        </p:nvGrpSpPr>
        <p:grpSpPr>
          <a:xfrm>
            <a:off x="6673144" y="1573725"/>
            <a:ext cx="3741980" cy="511504"/>
            <a:chOff x="6339097" y="1573726"/>
            <a:chExt cx="3744416" cy="511504"/>
          </a:xfrm>
        </p:grpSpPr>
        <p:sp>
          <p:nvSpPr>
            <p:cNvPr id="35" name="圆角矩形 34"/>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6" name="矩形 35"/>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7" name="原创设计师QQ598969553            _4"/>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原创设计师QQ598969553            _5"/>
          <p:cNvGrpSpPr/>
          <p:nvPr/>
        </p:nvGrpSpPr>
        <p:grpSpPr>
          <a:xfrm>
            <a:off x="6649262" y="2410178"/>
            <a:ext cx="3741980" cy="511504"/>
            <a:chOff x="6315199" y="2410178"/>
            <a:chExt cx="3744416" cy="511504"/>
          </a:xfrm>
        </p:grpSpPr>
        <p:sp>
          <p:nvSpPr>
            <p:cNvPr id="39" name="圆角矩形 38"/>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原创设计师QQ598969553            _6"/>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5" name="原创设计师QQ598969553            _7"/>
          <p:cNvGrpSpPr/>
          <p:nvPr/>
        </p:nvGrpSpPr>
        <p:grpSpPr>
          <a:xfrm>
            <a:off x="6673144" y="3296030"/>
            <a:ext cx="3741980" cy="511504"/>
            <a:chOff x="6339097" y="3296031"/>
            <a:chExt cx="3744416" cy="511504"/>
          </a:xfrm>
        </p:grpSpPr>
        <p:sp>
          <p:nvSpPr>
            <p:cNvPr id="56" name="圆角矩形 55"/>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原创设计师QQ598969553            _8"/>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9" name="原创设计师QQ598969553            _9"/>
          <p:cNvGrpSpPr/>
          <p:nvPr/>
        </p:nvGrpSpPr>
        <p:grpSpPr>
          <a:xfrm>
            <a:off x="6673144" y="4180900"/>
            <a:ext cx="3741980" cy="511503"/>
            <a:chOff x="6339097" y="4180903"/>
            <a:chExt cx="3744416" cy="511504"/>
          </a:xfrm>
        </p:grpSpPr>
        <p:sp>
          <p:nvSpPr>
            <p:cNvPr id="60" name="圆角矩形 59"/>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1" name="矩形 60"/>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2" name="原创设计师QQ598969553            _10"/>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3" name="原创设计师QQ598969553            _11"/>
          <p:cNvGrpSpPr/>
          <p:nvPr/>
        </p:nvGrpSpPr>
        <p:grpSpPr>
          <a:xfrm>
            <a:off x="6673144" y="5057483"/>
            <a:ext cx="3741980" cy="511504"/>
            <a:chOff x="6339097" y="5057483"/>
            <a:chExt cx="3744416" cy="511504"/>
          </a:xfrm>
        </p:grpSpPr>
        <p:sp>
          <p:nvSpPr>
            <p:cNvPr id="64" name="圆角矩形 6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5" name="矩形 64"/>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6" name="原创设计师QQ598969553            _12"/>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anose="020B0503020204020204" pitchFamily="34" charset="-122"/>
                <a:ea typeface="微软雅黑" panose="020B0503020204020204" pitchFamily="34" charset="-122"/>
              </a:rPr>
              <a:t>目录 </a:t>
            </a:r>
            <a:endParaRPr lang="en-US" altLang="zh-CN" sz="4800" b="1" spc="200" dirty="0">
              <a:solidFill>
                <a:schemeClr val="bg1"/>
              </a:solidFill>
              <a:latin typeface="微软雅黑" panose="020B0503020204020204" pitchFamily="34" charset="-122"/>
              <a:ea typeface="微软雅黑" panose="020B0503020204020204" pitchFamily="34" charset="-122"/>
            </a:endParaRPr>
          </a:p>
          <a:p>
            <a:pPr algn="r">
              <a:defRPr/>
            </a:pPr>
            <a:r>
              <a:rPr lang="en-US" altLang="zh-CN" sz="3200" b="1" spc="200" dirty="0">
                <a:solidFill>
                  <a:schemeClr val="bg1"/>
                </a:solidFill>
                <a:latin typeface="微软雅黑" panose="020B0503020204020204" pitchFamily="34" charset="-122"/>
                <a:ea typeface="微软雅黑" panose="020B0503020204020204" pitchFamily="34" charset="-122"/>
              </a:rPr>
              <a:t>CONTENTS</a:t>
            </a:r>
            <a:endParaRPr lang="zh-CN" altLang="en-US" sz="3200" b="1" spc="200" dirty="0">
              <a:solidFill>
                <a:schemeClr val="bg1"/>
              </a:solidFill>
              <a:latin typeface="微软雅黑" panose="020B0503020204020204" pitchFamily="34" charset="-122"/>
              <a:ea typeface="微软雅黑" panose="020B0503020204020204" pitchFamily="34" charset="-122"/>
            </a:endParaRPr>
          </a:p>
        </p:txBody>
      </p:sp>
      <p:sp>
        <p:nvSpPr>
          <p:cNvPr id="67" name="原创设计师QQ598969553            _13"/>
          <p:cNvSpPr/>
          <p:nvPr/>
        </p:nvSpPr>
        <p:spPr>
          <a:xfrm rot="16200000">
            <a:off x="4614050" y="3234117"/>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pic>
        <p:nvPicPr>
          <p:cNvPr id="25"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fill="hold"/>
                                        <p:tgtEl>
                                          <p:spTgt spid="67"/>
                                        </p:tgtEl>
                                        <p:attrNameLst>
                                          <p:attrName>ppt_x</p:attrName>
                                        </p:attrNameLst>
                                      </p:cBhvr>
                                      <p:tavLst>
                                        <p:tav tm="0">
                                          <p:val>
                                            <p:strVal val="0-#ppt_w/2"/>
                                          </p:val>
                                        </p:tav>
                                        <p:tav tm="100000">
                                          <p:val>
                                            <p:strVal val="#ppt_x"/>
                                          </p:val>
                                        </p:tav>
                                      </p:tavLst>
                                    </p:anim>
                                    <p:anim calcmode="lin" valueType="num">
                                      <p:cBhvr additive="base">
                                        <p:cTn id="13" dur="500" fill="hold"/>
                                        <p:tgtEl>
                                          <p:spTgt spid="6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54"/>
                                        </p:tgtEl>
                                      </p:cBhvr>
                                    </p:animEffect>
                                    <p:animScale>
                                      <p:cBhvr>
                                        <p:cTn id="17" dur="250" autoRev="1" fill="hold"/>
                                        <p:tgtEl>
                                          <p:spTgt spid="54"/>
                                        </p:tgtEl>
                                      </p:cBhvr>
                                      <p:by x="105000" y="105000"/>
                                    </p:animScale>
                                  </p:childTnLst>
                                </p:cTn>
                              </p:par>
                            </p:childTnLst>
                          </p:cTn>
                        </p:par>
                        <p:par>
                          <p:cTn id="18" fill="hold">
                            <p:stCondLst>
                              <p:cond delay="1500"/>
                            </p:stCondLst>
                            <p:childTnLst>
                              <p:par>
                                <p:cTn id="19" presetID="26" presetClass="emph" presetSubtype="0" fill="hold" nodeType="afterEffect">
                                  <p:stCondLst>
                                    <p:cond delay="0"/>
                                  </p:stCondLst>
                                  <p:childTnLst>
                                    <p:animEffect transition="out" filter="fade">
                                      <p:cBhvr>
                                        <p:cTn id="20" dur="500" tmFilter="0, 0; .2, .5; .8, .5; 1, 0"/>
                                        <p:tgtEl>
                                          <p:spTgt spid="55"/>
                                        </p:tgtEl>
                                      </p:cBhvr>
                                    </p:animEffect>
                                    <p:animScale>
                                      <p:cBhvr>
                                        <p:cTn id="21" dur="250" autoRev="1" fill="hold"/>
                                        <p:tgtEl>
                                          <p:spTgt spid="5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4" grpId="0" animBg="1"/>
      <p:bldP spid="6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原创设计师QQ598969553            _1"/>
          <p:cNvGrpSpPr/>
          <p:nvPr/>
        </p:nvGrpSpPr>
        <p:grpSpPr bwMode="auto">
          <a:xfrm>
            <a:off x="5917589" y="2493690"/>
            <a:ext cx="2192225"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69" name="原创设计师QQ598969553            _2"/>
          <p:cNvGrpSpPr/>
          <p:nvPr/>
        </p:nvGrpSpPr>
        <p:grpSpPr bwMode="auto">
          <a:xfrm>
            <a:off x="8109814" y="2688420"/>
            <a:ext cx="2192225"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2" name="原创设计师QQ598969553            _3"/>
          <p:cNvGrpSpPr/>
          <p:nvPr/>
        </p:nvGrpSpPr>
        <p:grpSpPr bwMode="auto">
          <a:xfrm>
            <a:off x="5008178" y="2752661"/>
            <a:ext cx="3099629"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b="1">
                <a:solidFill>
                  <a:srgbClr val="000000"/>
                </a:solidFill>
                <a:latin typeface="Gulim" pitchFamily="34" charset="-127"/>
                <a:sym typeface="Gulim" pitchFamily="34" charset="-127"/>
              </a:endParaRPr>
            </a:p>
          </p:txBody>
        </p:sp>
      </p:grpSp>
      <p:grpSp>
        <p:nvGrpSpPr>
          <p:cNvPr id="75" name="原创设计师QQ598969553            _4"/>
          <p:cNvGrpSpPr/>
          <p:nvPr/>
        </p:nvGrpSpPr>
        <p:grpSpPr bwMode="auto">
          <a:xfrm>
            <a:off x="8109814" y="3336853"/>
            <a:ext cx="3097622"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7" name="Rectangle 19"/>
            <p:cNvSpPr>
              <a:spLocks noChangeArrowheads="1"/>
            </p:cNvSpPr>
            <p:nvPr/>
          </p:nvSpPr>
          <p:spPr bwMode="auto">
            <a:xfrm>
              <a:off x="0" y="591"/>
              <a:ext cx="1675" cy="209"/>
            </a:xfrm>
            <a:prstGeom prst="rect">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b="1">
                <a:solidFill>
                  <a:srgbClr val="000000"/>
                </a:solidFill>
                <a:latin typeface="Gulim" pitchFamily="34" charset="-127"/>
                <a:sym typeface="Gulim" pitchFamily="34" charset="-127"/>
              </a:endParaRPr>
            </a:p>
          </p:txBody>
        </p:sp>
      </p:grpSp>
      <p:grpSp>
        <p:nvGrpSpPr>
          <p:cNvPr id="78" name="原创设计师QQ598969553            _5"/>
          <p:cNvGrpSpPr/>
          <p:nvPr/>
        </p:nvGrpSpPr>
        <p:grpSpPr bwMode="auto">
          <a:xfrm>
            <a:off x="5016107" y="3654043"/>
            <a:ext cx="3097621"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82" name="原创设计师QQ598969553            _6"/>
          <p:cNvGrpSpPr/>
          <p:nvPr/>
        </p:nvGrpSpPr>
        <p:grpSpPr bwMode="auto">
          <a:xfrm>
            <a:off x="8114121" y="4621673"/>
            <a:ext cx="3097622"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88" name="原创设计师QQ598969553            _7"/>
          <p:cNvSpPr>
            <a:spLocks noChangeArrowheads="1"/>
          </p:cNvSpPr>
          <p:nvPr/>
        </p:nvSpPr>
        <p:spPr bwMode="auto">
          <a:xfrm>
            <a:off x="9507753" y="4777858"/>
            <a:ext cx="15407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anose="020B0503020204020204" pitchFamily="34" charset="-122"/>
                <a:ea typeface="微软雅黑" panose="020B0503020204020204" pitchFamily="34" charset="-122"/>
                <a:sym typeface="Arial Black" panose="020B0A04020102020204" pitchFamily="34" charset="0"/>
              </a:rPr>
              <a:t>在此插入内容</a:t>
            </a:r>
            <a:endParaRPr lang="zh-CN" altLang="en-US" sz="1600" dirty="0">
              <a:solidFill>
                <a:sysClr val="windowText" lastClr="000000"/>
              </a:solidFill>
              <a:latin typeface="微软雅黑" panose="020B0503020204020204" pitchFamily="34" charset="-122"/>
              <a:ea typeface="微软雅黑" panose="020B0503020204020204" pitchFamily="34" charset="-122"/>
            </a:endParaRPr>
          </a:p>
        </p:txBody>
      </p:sp>
      <p:sp>
        <p:nvSpPr>
          <p:cNvPr id="89" name="原创设计师QQ598969553            _8"/>
          <p:cNvSpPr>
            <a:spLocks noChangeArrowheads="1"/>
          </p:cNvSpPr>
          <p:nvPr/>
        </p:nvSpPr>
        <p:spPr bwMode="auto">
          <a:xfrm>
            <a:off x="9406699" y="3820268"/>
            <a:ext cx="1439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sz="16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0" name="原创设计师QQ598969553            _9"/>
          <p:cNvSpPr>
            <a:spLocks noChangeArrowheads="1"/>
          </p:cNvSpPr>
          <p:nvPr/>
        </p:nvSpPr>
        <p:spPr bwMode="auto">
          <a:xfrm>
            <a:off x="5547313" y="3841754"/>
            <a:ext cx="1560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sz="16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1" name="原创设计师QQ598969553            _10"/>
          <p:cNvSpPr>
            <a:spLocks noChangeArrowheads="1"/>
          </p:cNvSpPr>
          <p:nvPr/>
        </p:nvSpPr>
        <p:spPr bwMode="auto">
          <a:xfrm>
            <a:off x="6626143" y="2778946"/>
            <a:ext cx="1441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sz="16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 name="原创设计师QQ598969553            _11"/>
          <p:cNvSpPr>
            <a:spLocks noChangeArrowheads="1"/>
          </p:cNvSpPr>
          <p:nvPr/>
        </p:nvSpPr>
        <p:spPr bwMode="auto">
          <a:xfrm>
            <a:off x="5331289" y="3193682"/>
            <a:ext cx="162560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anose="020B0503020204020204" pitchFamily="34" charset="-122"/>
                <a:ea typeface="微软雅黑" panose="020B0503020204020204" pitchFamily="34" charset="-122"/>
                <a:sym typeface="Arial Black" panose="020B0A04020102020204" pitchFamily="34" charset="0"/>
              </a:rPr>
              <a:t>在此插入内容</a:t>
            </a:r>
            <a:endParaRPr lang="zh-CN" altLang="en-US" sz="1600" dirty="0">
              <a:solidFill>
                <a:sysClr val="windowText" lastClr="000000"/>
              </a:solidFill>
              <a:latin typeface="微软雅黑" panose="020B0503020204020204" pitchFamily="34" charset="-122"/>
              <a:ea typeface="微软雅黑" panose="020B0503020204020204" pitchFamily="34" charset="-122"/>
            </a:endParaRPr>
          </a:p>
        </p:txBody>
      </p:sp>
      <p:sp>
        <p:nvSpPr>
          <p:cNvPr id="93" name="原创设计师QQ598969553            _12"/>
          <p:cNvSpPr>
            <a:spLocks noChangeArrowheads="1"/>
          </p:cNvSpPr>
          <p:nvPr/>
        </p:nvSpPr>
        <p:spPr bwMode="auto">
          <a:xfrm>
            <a:off x="8283617" y="3028180"/>
            <a:ext cx="14687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anose="020B0503020204020204" pitchFamily="34" charset="-122"/>
                <a:ea typeface="微软雅黑" panose="020B0503020204020204" pitchFamily="34" charset="-122"/>
                <a:sym typeface="Arial Black" panose="020B0A04020102020204" pitchFamily="34" charset="0"/>
              </a:rPr>
              <a:t>在此插入内容</a:t>
            </a:r>
            <a:endParaRPr lang="zh-CN" altLang="en-US" sz="1600" dirty="0">
              <a:solidFill>
                <a:sysClr val="windowText" lastClr="000000"/>
              </a:solidFill>
              <a:latin typeface="微软雅黑" panose="020B0503020204020204" pitchFamily="34" charset="-122"/>
              <a:ea typeface="微软雅黑" panose="020B0503020204020204" pitchFamily="34" charset="-122"/>
            </a:endParaRPr>
          </a:p>
        </p:txBody>
      </p:sp>
      <p:sp>
        <p:nvSpPr>
          <p:cNvPr id="94" name="原创设计师QQ598969553            _13"/>
          <p:cNvSpPr>
            <a:spLocks noChangeArrowheads="1"/>
          </p:cNvSpPr>
          <p:nvPr/>
        </p:nvSpPr>
        <p:spPr bwMode="auto">
          <a:xfrm>
            <a:off x="5152194" y="1197546"/>
            <a:ext cx="4487372"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200000"/>
              </a:lnSpc>
            </a:pPr>
            <a:r>
              <a:rPr lang="zh-CN" altLang="en-US" sz="2000" b="1"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在此添加标题内容</a:t>
            </a:r>
            <a:endParaRPr lang="en-US" sz="2000" b="1"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在此插入内容在此插入内容在此插入内容在此插入内容</a:t>
            </a:r>
            <a:endParaRPr lang="en-US"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在此插入内容在此插入内容在此插入内容在此插入内容</a:t>
            </a:r>
            <a:endParaRPr lang="en-US"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原创设计师QQ598969553            _14"/>
          <p:cNvSpPr>
            <a:spLocks noChangeArrowheads="1"/>
          </p:cNvSpPr>
          <p:nvPr/>
        </p:nvSpPr>
        <p:spPr bwMode="auto">
          <a:xfrm>
            <a:off x="903723" y="1989634"/>
            <a:ext cx="3096344"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200000"/>
              </a:lnSpc>
            </a:pPr>
            <a:r>
              <a:rPr lang="zh-CN" altLang="en-US" sz="1800" b="1"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sz="1800" b="1"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在此插入内容在此插入内容在此插入内容在此插入内容</a:t>
            </a:r>
            <a:endParaRPr lang="en-US"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在此插入内容在此插入内容在此插入内容在此插入内容在此插入内容在此插入内容在此插入内容在此插入内容</a:t>
            </a:r>
            <a:endParaRPr lang="en-US" altLang="zh-CN"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在此插入内容在此插入内容在此插入内容在此插入内容</a:t>
            </a:r>
            <a:endParaRPr lang="en-US" altLang="zh-CN"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在此插入内容在此插入内容在此插入内容在此插入内容</a:t>
            </a:r>
            <a:endParaRPr lang="en-US" altLang="zh-CN"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在此插入内容在此插入内容在此插入内容在此插入内容</a:t>
            </a:r>
            <a:endParaRPr lang="en-US" altLang="zh-CN"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在此插入内容在此插入内容在此插入内容在此插入内容</a:t>
            </a:r>
            <a:endParaRPr lang="en-US" altLang="zh-CN"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在此插入内容在此插入内容在此插入内容在此插入内容</a:t>
            </a:r>
            <a:endParaRPr lang="en-US" altLang="zh-CN"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原创设计师QQ598969553            _15"/>
          <p:cNvSpPr txBox="1"/>
          <p:nvPr/>
        </p:nvSpPr>
        <p:spPr>
          <a:xfrm>
            <a:off x="1719226"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33"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left)">
                                      <p:cBhvr>
                                        <p:cTn id="39" dur="500"/>
                                        <p:tgtEl>
                                          <p:spTgt spid="88"/>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left)">
                                      <p:cBhvr>
                                        <p:cTn id="47" dur="500"/>
                                        <p:tgtEl>
                                          <p:spTgt spid="93"/>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left)">
                                      <p:cBhvr>
                                        <p:cTn id="51" dur="500"/>
                                        <p:tgtEl>
                                          <p:spTgt spid="91"/>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wipe(left)">
                                      <p:cBhvr>
                                        <p:cTn id="64" dur="500"/>
                                        <p:tgtEl>
                                          <p:spTgt spid="9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设计师QQ598969553            _1"/>
          <p:cNvSpPr/>
          <p:nvPr/>
        </p:nvSpPr>
        <p:spPr bwMode="auto">
          <a:xfrm>
            <a:off x="1956041"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5" name="原创设计师QQ598969553            _2"/>
          <p:cNvSpPr/>
          <p:nvPr/>
        </p:nvSpPr>
        <p:spPr bwMode="auto">
          <a:xfrm>
            <a:off x="1956041" y="2795742"/>
            <a:ext cx="313347"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6" name="原创设计师QQ598969553            _3"/>
          <p:cNvSpPr/>
          <p:nvPr/>
        </p:nvSpPr>
        <p:spPr bwMode="auto">
          <a:xfrm>
            <a:off x="2358673"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7" name="原创设计师QQ598969553            _4"/>
          <p:cNvSpPr/>
          <p:nvPr/>
        </p:nvSpPr>
        <p:spPr bwMode="auto">
          <a:xfrm>
            <a:off x="2759623"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8" name="原创设计师QQ598969553            _5"/>
          <p:cNvSpPr/>
          <p:nvPr/>
        </p:nvSpPr>
        <p:spPr bwMode="auto">
          <a:xfrm>
            <a:off x="3157202" y="1458121"/>
            <a:ext cx="315029"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9" name="原创设计师QQ598969553            _6"/>
          <p:cNvSpPr/>
          <p:nvPr/>
        </p:nvSpPr>
        <p:spPr bwMode="auto">
          <a:xfrm>
            <a:off x="2358673" y="2392602"/>
            <a:ext cx="313347"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10" name="原创设计师QQ598969553            _7"/>
          <p:cNvSpPr/>
          <p:nvPr/>
        </p:nvSpPr>
        <p:spPr bwMode="auto">
          <a:xfrm>
            <a:off x="2759623" y="1975962"/>
            <a:ext cx="315029"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11" name="原创设计师QQ598969553            _8"/>
          <p:cNvSpPr/>
          <p:nvPr/>
        </p:nvSpPr>
        <p:spPr bwMode="auto">
          <a:xfrm>
            <a:off x="3157202" y="1702706"/>
            <a:ext cx="315029"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12" name="原创设计师QQ598969553            _9"/>
          <p:cNvSpPr/>
          <p:nvPr/>
        </p:nvSpPr>
        <p:spPr bwMode="auto">
          <a:xfrm>
            <a:off x="411576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13" name="原创设计师QQ598969553            _10"/>
          <p:cNvSpPr/>
          <p:nvPr/>
        </p:nvSpPr>
        <p:spPr bwMode="auto">
          <a:xfrm>
            <a:off x="4516719"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14" name="原创设计师QQ598969553            _11"/>
          <p:cNvSpPr/>
          <p:nvPr/>
        </p:nvSpPr>
        <p:spPr bwMode="auto">
          <a:xfrm>
            <a:off x="491935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15" name="原创设计师QQ598969553            _12"/>
          <p:cNvSpPr/>
          <p:nvPr/>
        </p:nvSpPr>
        <p:spPr bwMode="auto">
          <a:xfrm>
            <a:off x="532198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16" name="原创设计师QQ598969553            _13"/>
          <p:cNvSpPr/>
          <p:nvPr/>
        </p:nvSpPr>
        <p:spPr bwMode="auto">
          <a:xfrm>
            <a:off x="4115769" y="3101050"/>
            <a:ext cx="313347"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17" name="原创设计师QQ598969553            _14"/>
          <p:cNvSpPr/>
          <p:nvPr/>
        </p:nvSpPr>
        <p:spPr bwMode="auto">
          <a:xfrm>
            <a:off x="4516719" y="2401032"/>
            <a:ext cx="315029"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18" name="原创设计师QQ598969553            _15"/>
          <p:cNvSpPr/>
          <p:nvPr/>
        </p:nvSpPr>
        <p:spPr bwMode="auto">
          <a:xfrm>
            <a:off x="4919352" y="1702706"/>
            <a:ext cx="315029"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19" name="原创设计师QQ598969553            _16"/>
          <p:cNvSpPr/>
          <p:nvPr/>
        </p:nvSpPr>
        <p:spPr bwMode="auto">
          <a:xfrm>
            <a:off x="5321986" y="2647306"/>
            <a:ext cx="315029"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20" name="原创设计师QQ598969553            _17"/>
          <p:cNvSpPr/>
          <p:nvPr/>
        </p:nvSpPr>
        <p:spPr bwMode="auto">
          <a:xfrm>
            <a:off x="626539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21" name="原创设计师QQ598969553            _18"/>
          <p:cNvSpPr/>
          <p:nvPr/>
        </p:nvSpPr>
        <p:spPr bwMode="auto">
          <a:xfrm>
            <a:off x="666802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22" name="原创设计师QQ598969553            _19"/>
          <p:cNvSpPr/>
          <p:nvPr/>
        </p:nvSpPr>
        <p:spPr bwMode="auto">
          <a:xfrm>
            <a:off x="707065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23" name="原创设计师QQ598969553            _20"/>
          <p:cNvSpPr/>
          <p:nvPr/>
        </p:nvSpPr>
        <p:spPr bwMode="auto">
          <a:xfrm>
            <a:off x="747160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24" name="原创设计师QQ598969553            _21"/>
          <p:cNvSpPr/>
          <p:nvPr/>
        </p:nvSpPr>
        <p:spPr bwMode="auto">
          <a:xfrm>
            <a:off x="7471606" y="1694269"/>
            <a:ext cx="315029"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25" name="原创设计师QQ598969553            _22"/>
          <p:cNvSpPr/>
          <p:nvPr/>
        </p:nvSpPr>
        <p:spPr bwMode="auto">
          <a:xfrm>
            <a:off x="7070655" y="2008015"/>
            <a:ext cx="313347"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26" name="原创设计师QQ598969553            _23"/>
          <p:cNvSpPr/>
          <p:nvPr/>
        </p:nvSpPr>
        <p:spPr bwMode="auto">
          <a:xfrm>
            <a:off x="6668025" y="2401032"/>
            <a:ext cx="313347"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27" name="原创设计师QQ598969553            _24"/>
          <p:cNvSpPr/>
          <p:nvPr/>
        </p:nvSpPr>
        <p:spPr bwMode="auto">
          <a:xfrm>
            <a:off x="6265392" y="2809237"/>
            <a:ext cx="315029"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28" name="原创设计师QQ598969553            _25"/>
          <p:cNvSpPr/>
          <p:nvPr/>
        </p:nvSpPr>
        <p:spPr bwMode="auto">
          <a:xfrm>
            <a:off x="8531255" y="1458121"/>
            <a:ext cx="315029"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29" name="原创设计师QQ598969553            _26"/>
          <p:cNvSpPr/>
          <p:nvPr/>
        </p:nvSpPr>
        <p:spPr bwMode="auto">
          <a:xfrm>
            <a:off x="892883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30" name="原创设计师QQ598969553            _27"/>
          <p:cNvSpPr/>
          <p:nvPr/>
        </p:nvSpPr>
        <p:spPr bwMode="auto">
          <a:xfrm>
            <a:off x="9331466"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31" name="原创设计师QQ598969553            _28"/>
          <p:cNvSpPr/>
          <p:nvPr/>
        </p:nvSpPr>
        <p:spPr bwMode="auto">
          <a:xfrm>
            <a:off x="973409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32" name="原创设计师QQ598969553            _29"/>
          <p:cNvSpPr/>
          <p:nvPr/>
        </p:nvSpPr>
        <p:spPr bwMode="auto">
          <a:xfrm>
            <a:off x="9734099" y="1712826"/>
            <a:ext cx="313347"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33" name="原创设计师QQ598969553            _30"/>
          <p:cNvSpPr/>
          <p:nvPr/>
        </p:nvSpPr>
        <p:spPr bwMode="auto">
          <a:xfrm>
            <a:off x="9331466" y="1859576"/>
            <a:ext cx="313347"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34" name="原创设计师QQ598969553            _31"/>
          <p:cNvSpPr/>
          <p:nvPr/>
        </p:nvSpPr>
        <p:spPr bwMode="auto">
          <a:xfrm>
            <a:off x="8928836" y="2976226"/>
            <a:ext cx="315029"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35" name="原创设计师QQ598969553            _32"/>
          <p:cNvSpPr/>
          <p:nvPr/>
        </p:nvSpPr>
        <p:spPr bwMode="auto">
          <a:xfrm>
            <a:off x="8531255" y="2212112"/>
            <a:ext cx="315029"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36" name="原创设计师QQ598969553            _33"/>
          <p:cNvSpPr>
            <a:spLocks noChangeArrowheads="1"/>
          </p:cNvSpPr>
          <p:nvPr/>
        </p:nvSpPr>
        <p:spPr bwMode="auto">
          <a:xfrm>
            <a:off x="2306449" y="3709476"/>
            <a:ext cx="795158" cy="798852"/>
          </a:xfrm>
          <a:prstGeom prst="ellipse">
            <a:avLst/>
          </a:prstGeom>
          <a:solidFill>
            <a:schemeClr val="bg1">
              <a:lumMod val="95000"/>
            </a:schemeClr>
          </a:solidFill>
          <a:ln w="12700" cap="flat">
            <a:solidFill>
              <a:schemeClr val="accent1"/>
            </a:solidFill>
            <a:prstDash val="solid"/>
            <a:miter lim="800000"/>
          </a:ln>
        </p:spPr>
        <p:txBody>
          <a:bodyPr vert="horz" wrap="square" lIns="97021" tIns="48510" rIns="97021" bIns="48510" numCol="1" anchor="t" anchorCtr="0" compatLnSpc="1"/>
          <a:lstStyle/>
          <a:p>
            <a:endParaRPr lang="zh-CN" altLang="en-US"/>
          </a:p>
        </p:txBody>
      </p:sp>
      <p:sp>
        <p:nvSpPr>
          <p:cNvPr id="37" name="原创设计师QQ598969553            _34"/>
          <p:cNvSpPr>
            <a:spLocks noEditPoints="1"/>
          </p:cNvSpPr>
          <p:nvPr/>
        </p:nvSpPr>
        <p:spPr bwMode="auto">
          <a:xfrm>
            <a:off x="2495678" y="3895070"/>
            <a:ext cx="421756"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38" name="原创设计师QQ598969553            _35"/>
          <p:cNvSpPr>
            <a:spLocks noChangeArrowheads="1"/>
          </p:cNvSpPr>
          <p:nvPr/>
        </p:nvSpPr>
        <p:spPr bwMode="auto">
          <a:xfrm>
            <a:off x="4475731" y="3709476"/>
            <a:ext cx="797845" cy="798852"/>
          </a:xfrm>
          <a:prstGeom prst="ellipse">
            <a:avLst/>
          </a:prstGeom>
          <a:solidFill>
            <a:schemeClr val="bg1">
              <a:lumMod val="95000"/>
            </a:schemeClr>
          </a:solidFill>
          <a:ln w="12700" cap="flat">
            <a:solidFill>
              <a:schemeClr val="accent1"/>
            </a:solidFill>
            <a:prstDash val="solid"/>
            <a:miter lim="800000"/>
          </a:ln>
        </p:spPr>
        <p:txBody>
          <a:bodyPr vert="horz" wrap="square" lIns="97021" tIns="48510" rIns="97021" bIns="48510" numCol="1" anchor="t" anchorCtr="0" compatLnSpc="1"/>
          <a:lstStyle/>
          <a:p>
            <a:endParaRPr lang="zh-CN" altLang="en-US"/>
          </a:p>
        </p:txBody>
      </p:sp>
      <p:sp>
        <p:nvSpPr>
          <p:cNvPr id="39" name="原创设计师QQ598969553            _36"/>
          <p:cNvSpPr>
            <a:spLocks noChangeArrowheads="1"/>
          </p:cNvSpPr>
          <p:nvPr/>
        </p:nvSpPr>
        <p:spPr bwMode="auto">
          <a:xfrm>
            <a:off x="6634332" y="3709476"/>
            <a:ext cx="795158" cy="798852"/>
          </a:xfrm>
          <a:prstGeom prst="ellipse">
            <a:avLst/>
          </a:prstGeom>
          <a:solidFill>
            <a:schemeClr val="bg1">
              <a:lumMod val="95000"/>
            </a:schemeClr>
          </a:solidFill>
          <a:ln w="12700" cap="flat">
            <a:solidFill>
              <a:schemeClr val="accent1"/>
            </a:solidFill>
            <a:prstDash val="solid"/>
            <a:miter lim="800000"/>
          </a:ln>
        </p:spPr>
        <p:txBody>
          <a:bodyPr vert="horz" wrap="square" lIns="97021" tIns="48510" rIns="97021" bIns="48510" numCol="1" anchor="t" anchorCtr="0" compatLnSpc="1"/>
          <a:lstStyle/>
          <a:p>
            <a:endParaRPr lang="zh-CN" altLang="en-US"/>
          </a:p>
        </p:txBody>
      </p:sp>
      <p:sp>
        <p:nvSpPr>
          <p:cNvPr id="40" name="原创设计师QQ598969553            _37"/>
          <p:cNvSpPr>
            <a:spLocks noChangeArrowheads="1"/>
          </p:cNvSpPr>
          <p:nvPr/>
        </p:nvSpPr>
        <p:spPr bwMode="auto">
          <a:xfrm>
            <a:off x="8874502" y="3709476"/>
            <a:ext cx="795158" cy="798852"/>
          </a:xfrm>
          <a:prstGeom prst="ellipse">
            <a:avLst/>
          </a:prstGeom>
          <a:solidFill>
            <a:schemeClr val="bg1">
              <a:lumMod val="95000"/>
            </a:schemeClr>
          </a:solidFill>
          <a:ln w="12700" cap="flat">
            <a:solidFill>
              <a:schemeClr val="accent1"/>
            </a:solidFill>
            <a:prstDash val="solid"/>
            <a:miter lim="800000"/>
          </a:ln>
        </p:spPr>
        <p:txBody>
          <a:bodyPr vert="horz" wrap="square" lIns="97021" tIns="48510" rIns="97021" bIns="48510" numCol="1" anchor="t" anchorCtr="0" compatLnSpc="1"/>
          <a:lstStyle/>
          <a:p>
            <a:endParaRPr lang="zh-CN" altLang="en-US"/>
          </a:p>
        </p:txBody>
      </p:sp>
      <p:sp>
        <p:nvSpPr>
          <p:cNvPr id="41" name="原创设计师QQ598969553            _38"/>
          <p:cNvSpPr>
            <a:spLocks noEditPoints="1"/>
          </p:cNvSpPr>
          <p:nvPr/>
        </p:nvSpPr>
        <p:spPr bwMode="auto">
          <a:xfrm>
            <a:off x="6864172" y="3975760"/>
            <a:ext cx="330420"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42" name="原创设计师QQ598969553            _39"/>
          <p:cNvSpPr>
            <a:spLocks noEditPoints="1"/>
          </p:cNvSpPr>
          <p:nvPr/>
        </p:nvSpPr>
        <p:spPr bwMode="auto">
          <a:xfrm>
            <a:off x="4645470" y="3910705"/>
            <a:ext cx="456680"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43" name="原创设计师QQ598969553            _40"/>
          <p:cNvSpPr>
            <a:spLocks noEditPoints="1"/>
          </p:cNvSpPr>
          <p:nvPr/>
        </p:nvSpPr>
        <p:spPr bwMode="auto">
          <a:xfrm>
            <a:off x="9102839" y="3918091"/>
            <a:ext cx="33848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44" name="原创设计师QQ598969553            _41"/>
          <p:cNvSpPr txBox="1"/>
          <p:nvPr/>
        </p:nvSpPr>
        <p:spPr>
          <a:xfrm>
            <a:off x="1675009"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endPar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5" name="原创设计师QQ598969553            _42"/>
          <p:cNvSpPr txBox="1"/>
          <p:nvPr/>
        </p:nvSpPr>
        <p:spPr>
          <a:xfrm>
            <a:off x="2152582" y="4621962"/>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zh-CN" altLang="en-US" sz="2800" baseline="-3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6" name="原创设计师QQ598969553            _43"/>
          <p:cNvSpPr txBox="1"/>
          <p:nvPr/>
        </p:nvSpPr>
        <p:spPr>
          <a:xfrm>
            <a:off x="3859528"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endPar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7" name="原创设计师QQ598969553            _44"/>
          <p:cNvSpPr txBox="1"/>
          <p:nvPr/>
        </p:nvSpPr>
        <p:spPr>
          <a:xfrm>
            <a:off x="4337100"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zh-CN" altLang="en-US" sz="2800" baseline="-3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8" name="原创设计师QQ598969553            _45"/>
          <p:cNvSpPr txBox="1"/>
          <p:nvPr/>
        </p:nvSpPr>
        <p:spPr>
          <a:xfrm>
            <a:off x="6014683"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endPar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9" name="原创设计师QQ598969553            _46"/>
          <p:cNvSpPr txBox="1"/>
          <p:nvPr/>
        </p:nvSpPr>
        <p:spPr>
          <a:xfrm>
            <a:off x="6492256"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zh-CN" altLang="en-US" sz="2800" baseline="-3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0" name="原创设计师QQ598969553            _47"/>
          <p:cNvSpPr txBox="1"/>
          <p:nvPr/>
        </p:nvSpPr>
        <p:spPr>
          <a:xfrm>
            <a:off x="8253591" y="5046478"/>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endPar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1" name="原创设计师QQ598969553            _48"/>
          <p:cNvSpPr txBox="1"/>
          <p:nvPr/>
        </p:nvSpPr>
        <p:spPr>
          <a:xfrm>
            <a:off x="8731164"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zh-CN" altLang="en-US" sz="2800" baseline="-3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3" name="原创设计师QQ598969553            _49"/>
          <p:cNvSpPr txBox="1"/>
          <p:nvPr/>
        </p:nvSpPr>
        <p:spPr>
          <a:xfrm>
            <a:off x="1725199"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52"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ppt_w</p:attrName>
                                        </p:attrNameLst>
                                      </p:cBhvr>
                                      <p:tavLst>
                                        <p:tav tm="0" fmla="#ppt_w*sin(2.5*pi*$)">
                                          <p:val>
                                            <p:fltVal val="0"/>
                                          </p:val>
                                        </p:tav>
                                        <p:tav tm="100000">
                                          <p:val>
                                            <p:fltVal val="1"/>
                                          </p:val>
                                        </p:tav>
                                      </p:tavLst>
                                    </p:anim>
                                    <p:anim calcmode="lin" valueType="num">
                                      <p:cBhvr>
                                        <p:cTn id="17" dur="500" fill="hold"/>
                                        <p:tgtEl>
                                          <p:spTgt spid="3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anim calcmode="lin" valueType="num">
                                      <p:cBhvr>
                                        <p:cTn id="21" dur="500" fill="hold"/>
                                        <p:tgtEl>
                                          <p:spTgt spid="37"/>
                                        </p:tgtEl>
                                        <p:attrNameLst>
                                          <p:attrName>ppt_w</p:attrName>
                                        </p:attrNameLst>
                                      </p:cBhvr>
                                      <p:tavLst>
                                        <p:tav tm="0" fmla="#ppt_w*sin(2.5*pi*$)">
                                          <p:val>
                                            <p:fltVal val="0"/>
                                          </p:val>
                                        </p:tav>
                                        <p:tav tm="100000">
                                          <p:val>
                                            <p:fltVal val="1"/>
                                          </p:val>
                                        </p:tav>
                                      </p:tavLst>
                                    </p:anim>
                                    <p:anim calcmode="lin" valueType="num">
                                      <p:cBhvr>
                                        <p:cTn id="22" dur="500" fill="hold"/>
                                        <p:tgtEl>
                                          <p:spTgt spid="37"/>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par>
                          <p:cTn id="46" fill="hold">
                            <p:stCondLst>
                              <p:cond delay="235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2850"/>
                            </p:stCondLst>
                            <p:childTnLst>
                              <p:par>
                                <p:cTn id="60" presetID="45"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anim calcmode="lin" valueType="num">
                                      <p:cBhvr>
                                        <p:cTn id="63" dur="500" fill="hold"/>
                                        <p:tgtEl>
                                          <p:spTgt spid="38"/>
                                        </p:tgtEl>
                                        <p:attrNameLst>
                                          <p:attrName>ppt_w</p:attrName>
                                        </p:attrNameLst>
                                      </p:cBhvr>
                                      <p:tavLst>
                                        <p:tav tm="0" fmla="#ppt_w*sin(2.5*pi*$)">
                                          <p:val>
                                            <p:fltVal val="0"/>
                                          </p:val>
                                        </p:tav>
                                        <p:tav tm="100000">
                                          <p:val>
                                            <p:fltVal val="1"/>
                                          </p:val>
                                        </p:tav>
                                      </p:tavLst>
                                    </p:anim>
                                    <p:anim calcmode="lin" valueType="num">
                                      <p:cBhvr>
                                        <p:cTn id="64" dur="500" fill="hold"/>
                                        <p:tgtEl>
                                          <p:spTgt spid="38"/>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ppt_w</p:attrName>
                                        </p:attrNameLst>
                                      </p:cBhvr>
                                      <p:tavLst>
                                        <p:tav tm="0" fmla="#ppt_w*sin(2.5*pi*$)">
                                          <p:val>
                                            <p:fltVal val="0"/>
                                          </p:val>
                                        </p:tav>
                                        <p:tav tm="100000">
                                          <p:val>
                                            <p:fltVal val="1"/>
                                          </p:val>
                                        </p:tav>
                                      </p:tavLst>
                                    </p:anim>
                                    <p:anim calcmode="lin" valueType="num">
                                      <p:cBhvr>
                                        <p:cTn id="69" dur="500" fill="hold"/>
                                        <p:tgtEl>
                                          <p:spTgt spid="42"/>
                                        </p:tgtEl>
                                        <p:attrNameLst>
                                          <p:attrName>ppt_h</p:attrName>
                                        </p:attrNameLst>
                                      </p:cBhvr>
                                      <p:tavLst>
                                        <p:tav tm="0">
                                          <p:val>
                                            <p:strVal val="#ppt_h"/>
                                          </p:val>
                                        </p:tav>
                                        <p:tav tm="100000">
                                          <p:val>
                                            <p:strVal val="#ppt_h"/>
                                          </p:val>
                                        </p:tav>
                                      </p:tavLst>
                                    </p:anim>
                                  </p:childTnLst>
                                </p:cTn>
                              </p:par>
                            </p:childTnLst>
                          </p:cTn>
                        </p:par>
                        <p:par>
                          <p:cTn id="70" fill="hold">
                            <p:stCondLst>
                              <p:cond delay="3350"/>
                            </p:stCondLst>
                            <p:childTnLst>
                              <p:par>
                                <p:cTn id="71" presetID="47"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childTnLst>
                          </p:cTn>
                        </p:par>
                        <p:par>
                          <p:cTn id="93" fill="hold">
                            <p:stCondLst>
                              <p:cond delay="435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00"/>
                                        <p:tgtEl>
                                          <p:spTgt spid="19"/>
                                        </p:tgtEl>
                                      </p:cBhvr>
                                    </p:animEffect>
                                  </p:childTnLst>
                                </p:cTn>
                              </p:par>
                            </p:childTnLst>
                          </p:cTn>
                        </p:par>
                        <p:par>
                          <p:cTn id="106" fill="hold">
                            <p:stCondLst>
                              <p:cond delay="4850"/>
                            </p:stCondLst>
                            <p:childTnLst>
                              <p:par>
                                <p:cTn id="107" presetID="45"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anim calcmode="lin" valueType="num">
                                      <p:cBhvr>
                                        <p:cTn id="110" dur="500" fill="hold"/>
                                        <p:tgtEl>
                                          <p:spTgt spid="39"/>
                                        </p:tgtEl>
                                        <p:attrNameLst>
                                          <p:attrName>ppt_w</p:attrName>
                                        </p:attrNameLst>
                                      </p:cBhvr>
                                      <p:tavLst>
                                        <p:tav tm="0" fmla="#ppt_w*sin(2.5*pi*$)">
                                          <p:val>
                                            <p:fltVal val="0"/>
                                          </p:val>
                                        </p:tav>
                                        <p:tav tm="100000">
                                          <p:val>
                                            <p:fltVal val="1"/>
                                          </p:val>
                                        </p:tav>
                                      </p:tavLst>
                                    </p:anim>
                                    <p:anim calcmode="lin" valueType="num">
                                      <p:cBhvr>
                                        <p:cTn id="111" dur="500" fill="hold"/>
                                        <p:tgtEl>
                                          <p:spTgt spid="39"/>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anim calcmode="lin" valueType="num">
                                      <p:cBhvr>
                                        <p:cTn id="115" dur="500" fill="hold"/>
                                        <p:tgtEl>
                                          <p:spTgt spid="41"/>
                                        </p:tgtEl>
                                        <p:attrNameLst>
                                          <p:attrName>ppt_w</p:attrName>
                                        </p:attrNameLst>
                                      </p:cBhvr>
                                      <p:tavLst>
                                        <p:tav tm="0" fmla="#ppt_w*sin(2.5*pi*$)">
                                          <p:val>
                                            <p:fltVal val="0"/>
                                          </p:val>
                                        </p:tav>
                                        <p:tav tm="100000">
                                          <p:val>
                                            <p:fltVal val="1"/>
                                          </p:val>
                                        </p:tav>
                                      </p:tavLst>
                                    </p:anim>
                                    <p:anim calcmode="lin" valueType="num">
                                      <p:cBhvr>
                                        <p:cTn id="116" dur="500" fill="hold"/>
                                        <p:tgtEl>
                                          <p:spTgt spid="41"/>
                                        </p:tgtEl>
                                        <p:attrNameLst>
                                          <p:attrName>ppt_h</p:attrName>
                                        </p:attrNameLst>
                                      </p:cBhvr>
                                      <p:tavLst>
                                        <p:tav tm="0">
                                          <p:val>
                                            <p:strVal val="#ppt_h"/>
                                          </p:val>
                                        </p:tav>
                                        <p:tav tm="100000">
                                          <p:val>
                                            <p:strVal val="#ppt_h"/>
                                          </p:val>
                                        </p:tav>
                                      </p:tavLst>
                                    </p:anim>
                                  </p:childTnLst>
                                </p:cTn>
                              </p:par>
                            </p:childTnLst>
                          </p:cTn>
                        </p:par>
                        <p:par>
                          <p:cTn id="117" fill="hold">
                            <p:stCondLst>
                              <p:cond delay="5350"/>
                            </p:stCondLst>
                            <p:childTnLst>
                              <p:par>
                                <p:cTn id="118" presetID="47" presetClass="entr" presetSubtype="0"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1000"/>
                                        <p:tgtEl>
                                          <p:spTgt spid="48"/>
                                        </p:tgtEl>
                                      </p:cBhvr>
                                    </p:animEffect>
                                    <p:anim calcmode="lin" valueType="num">
                                      <p:cBhvr>
                                        <p:cTn id="126" dur="1000" fill="hold"/>
                                        <p:tgtEl>
                                          <p:spTgt spid="48"/>
                                        </p:tgtEl>
                                        <p:attrNameLst>
                                          <p:attrName>ppt_x</p:attrName>
                                        </p:attrNameLst>
                                      </p:cBhvr>
                                      <p:tavLst>
                                        <p:tav tm="0">
                                          <p:val>
                                            <p:strVal val="#ppt_x"/>
                                          </p:val>
                                        </p:tav>
                                        <p:tav tm="100000">
                                          <p:val>
                                            <p:strVal val="#ppt_x"/>
                                          </p:val>
                                        </p:tav>
                                      </p:tavLst>
                                    </p:anim>
                                    <p:anim calcmode="lin" valueType="num">
                                      <p:cBhvr>
                                        <p:cTn id="127" dur="1000" fill="hold"/>
                                        <p:tgtEl>
                                          <p:spTgt spid="48"/>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1"/>
                                        </p:tgtEl>
                                        <p:attrNameLst>
                                          <p:attrName>style.visibility</p:attrName>
                                        </p:attrNameLst>
                                      </p:cBhvr>
                                      <p:to>
                                        <p:strVal val="visible"/>
                                      </p:to>
                                    </p:set>
                                    <p:animEffect transition="in" filter="wipe(down)">
                                      <p:cBhvr>
                                        <p:cTn id="133" dur="500"/>
                                        <p:tgtEl>
                                          <p:spTgt spid="21"/>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2"/>
                                        </p:tgtEl>
                                        <p:attrNameLst>
                                          <p:attrName>style.visibility</p:attrName>
                                        </p:attrNameLst>
                                      </p:cBhvr>
                                      <p:to>
                                        <p:strVal val="visible"/>
                                      </p:to>
                                    </p:set>
                                    <p:animEffect transition="in" filter="wipe(down)">
                                      <p:cBhvr>
                                        <p:cTn id="136" dur="500"/>
                                        <p:tgtEl>
                                          <p:spTgt spid="22"/>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3"/>
                                        </p:tgtEl>
                                        <p:attrNameLst>
                                          <p:attrName>style.visibility</p:attrName>
                                        </p:attrNameLst>
                                      </p:cBhvr>
                                      <p:to>
                                        <p:strVal val="visible"/>
                                      </p:to>
                                    </p:set>
                                    <p:animEffect transition="in" filter="wipe(down)">
                                      <p:cBhvr>
                                        <p:cTn id="139" dur="500"/>
                                        <p:tgtEl>
                                          <p:spTgt spid="23"/>
                                        </p:tgtEl>
                                      </p:cBhvr>
                                    </p:animEffect>
                                  </p:childTnLst>
                                </p:cTn>
                              </p:par>
                            </p:childTnLst>
                          </p:cTn>
                        </p:par>
                        <p:par>
                          <p:cTn id="140" fill="hold">
                            <p:stCondLst>
                              <p:cond delay="6350"/>
                            </p:stCondLst>
                            <p:childTnLst>
                              <p:par>
                                <p:cTn id="141" presetID="22" presetClass="entr" presetSubtype="4"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down)">
                                      <p:cBhvr>
                                        <p:cTn id="143" dur="500"/>
                                        <p:tgtEl>
                                          <p:spTgt spid="27"/>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childTnLst>
                          </p:cTn>
                        </p:par>
                        <p:par>
                          <p:cTn id="153" fill="hold">
                            <p:stCondLst>
                              <p:cond delay="6850"/>
                            </p:stCondLst>
                            <p:childTnLst>
                              <p:par>
                                <p:cTn id="154" presetID="45" presetClass="entr" presetSubtype="0" fill="hold" grpId="0" nodeType="after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500"/>
                                        <p:tgtEl>
                                          <p:spTgt spid="40"/>
                                        </p:tgtEl>
                                      </p:cBhvr>
                                    </p:animEffect>
                                    <p:anim calcmode="lin" valueType="num">
                                      <p:cBhvr>
                                        <p:cTn id="157" dur="500" fill="hold"/>
                                        <p:tgtEl>
                                          <p:spTgt spid="40"/>
                                        </p:tgtEl>
                                        <p:attrNameLst>
                                          <p:attrName>ppt_w</p:attrName>
                                        </p:attrNameLst>
                                      </p:cBhvr>
                                      <p:tavLst>
                                        <p:tav tm="0" fmla="#ppt_w*sin(2.5*pi*$)">
                                          <p:val>
                                            <p:fltVal val="0"/>
                                          </p:val>
                                        </p:tav>
                                        <p:tav tm="100000">
                                          <p:val>
                                            <p:fltVal val="1"/>
                                          </p:val>
                                        </p:tav>
                                      </p:tavLst>
                                    </p:anim>
                                    <p:anim calcmode="lin" valueType="num">
                                      <p:cBhvr>
                                        <p:cTn id="158" dur="500" fill="hold"/>
                                        <p:tgtEl>
                                          <p:spTgt spid="40"/>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anim calcmode="lin" valueType="num">
                                      <p:cBhvr>
                                        <p:cTn id="162" dur="500" fill="hold"/>
                                        <p:tgtEl>
                                          <p:spTgt spid="43"/>
                                        </p:tgtEl>
                                        <p:attrNameLst>
                                          <p:attrName>ppt_w</p:attrName>
                                        </p:attrNameLst>
                                      </p:cBhvr>
                                      <p:tavLst>
                                        <p:tav tm="0" fmla="#ppt_w*sin(2.5*pi*$)">
                                          <p:val>
                                            <p:fltVal val="0"/>
                                          </p:val>
                                        </p:tav>
                                        <p:tav tm="100000">
                                          <p:val>
                                            <p:fltVal val="1"/>
                                          </p:val>
                                        </p:tav>
                                      </p:tavLst>
                                    </p:anim>
                                    <p:anim calcmode="lin" valueType="num">
                                      <p:cBhvr>
                                        <p:cTn id="163" dur="500" fill="hold"/>
                                        <p:tgtEl>
                                          <p:spTgt spid="43"/>
                                        </p:tgtEl>
                                        <p:attrNameLst>
                                          <p:attrName>ppt_h</p:attrName>
                                        </p:attrNameLst>
                                      </p:cBhvr>
                                      <p:tavLst>
                                        <p:tav tm="0">
                                          <p:val>
                                            <p:strVal val="#ppt_h"/>
                                          </p:val>
                                        </p:tav>
                                        <p:tav tm="100000">
                                          <p:val>
                                            <p:strVal val="#ppt_h"/>
                                          </p:val>
                                        </p:tav>
                                      </p:tavLst>
                                    </p:anim>
                                  </p:childTnLst>
                                </p:cTn>
                              </p:par>
                            </p:childTnLst>
                          </p:cTn>
                        </p:par>
                        <p:par>
                          <p:cTn id="164" fill="hold">
                            <p:stCondLst>
                              <p:cond delay="7350"/>
                            </p:stCondLst>
                            <p:childTnLst>
                              <p:par>
                                <p:cTn id="165" presetID="47" presetClass="entr" presetSubtype="0" fill="hold" grpId="0"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1000"/>
                                        <p:tgtEl>
                                          <p:spTgt spid="51"/>
                                        </p:tgtEl>
                                      </p:cBhvr>
                                    </p:animEffect>
                                    <p:anim calcmode="lin" valueType="num">
                                      <p:cBhvr>
                                        <p:cTn id="168" dur="1000" fill="hold"/>
                                        <p:tgtEl>
                                          <p:spTgt spid="51"/>
                                        </p:tgtEl>
                                        <p:attrNameLst>
                                          <p:attrName>ppt_x</p:attrName>
                                        </p:attrNameLst>
                                      </p:cBhvr>
                                      <p:tavLst>
                                        <p:tav tm="0">
                                          <p:val>
                                            <p:strVal val="#ppt_x"/>
                                          </p:val>
                                        </p:tav>
                                        <p:tav tm="100000">
                                          <p:val>
                                            <p:strVal val="#ppt_x"/>
                                          </p:val>
                                        </p:tav>
                                      </p:tavLst>
                                    </p:anim>
                                    <p:anim calcmode="lin" valueType="num">
                                      <p:cBhvr>
                                        <p:cTn id="169" dur="1000" fill="hold"/>
                                        <p:tgtEl>
                                          <p:spTgt spid="51"/>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1000"/>
                                        <p:tgtEl>
                                          <p:spTgt spid="50"/>
                                        </p:tgtEl>
                                      </p:cBhvr>
                                    </p:animEffect>
                                    <p:anim calcmode="lin" valueType="num">
                                      <p:cBhvr>
                                        <p:cTn id="173" dur="1000" fill="hold"/>
                                        <p:tgtEl>
                                          <p:spTgt spid="50"/>
                                        </p:tgtEl>
                                        <p:attrNameLst>
                                          <p:attrName>ppt_x</p:attrName>
                                        </p:attrNameLst>
                                      </p:cBhvr>
                                      <p:tavLst>
                                        <p:tav tm="0">
                                          <p:val>
                                            <p:strVal val="#ppt_x"/>
                                          </p:val>
                                        </p:tav>
                                        <p:tav tm="100000">
                                          <p:val>
                                            <p:strVal val="#ppt_x"/>
                                          </p:val>
                                        </p:tav>
                                      </p:tavLst>
                                    </p:anim>
                                    <p:anim calcmode="lin" valueType="num">
                                      <p:cBhvr>
                                        <p:cTn id="174" dur="1000" fill="hold"/>
                                        <p:tgtEl>
                                          <p:spTgt spid="50"/>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28"/>
                                        </p:tgtEl>
                                        <p:attrNameLst>
                                          <p:attrName>style.visibility</p:attrName>
                                        </p:attrNameLst>
                                      </p:cBhvr>
                                      <p:to>
                                        <p:strVal val="visible"/>
                                      </p:to>
                                    </p:set>
                                    <p:animEffect transition="in" filter="wipe(down)">
                                      <p:cBhvr>
                                        <p:cTn id="177" dur="500"/>
                                        <p:tgtEl>
                                          <p:spTgt spid="28"/>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29"/>
                                        </p:tgtEl>
                                        <p:attrNameLst>
                                          <p:attrName>style.visibility</p:attrName>
                                        </p:attrNameLst>
                                      </p:cBhvr>
                                      <p:to>
                                        <p:strVal val="visible"/>
                                      </p:to>
                                    </p:set>
                                    <p:animEffect transition="in" filter="wipe(down)">
                                      <p:cBhvr>
                                        <p:cTn id="180" dur="500"/>
                                        <p:tgtEl>
                                          <p:spTgt spid="29"/>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0"/>
                                        </p:tgtEl>
                                        <p:attrNameLst>
                                          <p:attrName>style.visibility</p:attrName>
                                        </p:attrNameLst>
                                      </p:cBhvr>
                                      <p:to>
                                        <p:strVal val="visible"/>
                                      </p:to>
                                    </p:set>
                                    <p:animEffect transition="in" filter="wipe(down)">
                                      <p:cBhvr>
                                        <p:cTn id="183" dur="500"/>
                                        <p:tgtEl>
                                          <p:spTgt spid="30"/>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1"/>
                                        </p:tgtEl>
                                        <p:attrNameLst>
                                          <p:attrName>style.visibility</p:attrName>
                                        </p:attrNameLst>
                                      </p:cBhvr>
                                      <p:to>
                                        <p:strVal val="visible"/>
                                      </p:to>
                                    </p:set>
                                    <p:animEffect transition="in" filter="wipe(down)">
                                      <p:cBhvr>
                                        <p:cTn id="186" dur="500"/>
                                        <p:tgtEl>
                                          <p:spTgt spid="31"/>
                                        </p:tgtEl>
                                      </p:cBhvr>
                                    </p:animEffect>
                                  </p:childTnLst>
                                </p:cTn>
                              </p:par>
                            </p:childTnLst>
                          </p:cTn>
                        </p:par>
                        <p:par>
                          <p:cTn id="187" fill="hold">
                            <p:stCondLst>
                              <p:cond delay="8350"/>
                            </p:stCondLst>
                            <p:childTnLst>
                              <p:par>
                                <p:cTn id="188" presetID="22" presetClass="entr" presetSubtype="4" fill="hold" grpId="0" nodeType="afterEffect">
                                  <p:stCondLst>
                                    <p:cond delay="0"/>
                                  </p:stCondLst>
                                  <p:childTnLst>
                                    <p:set>
                                      <p:cBhvr>
                                        <p:cTn id="189" dur="1" fill="hold">
                                          <p:stCondLst>
                                            <p:cond delay="0"/>
                                          </p:stCondLst>
                                        </p:cTn>
                                        <p:tgtEl>
                                          <p:spTgt spid="35"/>
                                        </p:tgtEl>
                                        <p:attrNameLst>
                                          <p:attrName>style.visibility</p:attrName>
                                        </p:attrNameLst>
                                      </p:cBhvr>
                                      <p:to>
                                        <p:strVal val="visible"/>
                                      </p:to>
                                    </p:set>
                                    <p:animEffect transition="in" filter="wipe(down)">
                                      <p:cBhvr>
                                        <p:cTn id="190" dur="500"/>
                                        <p:tgtEl>
                                          <p:spTgt spid="35"/>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Effect transition="in" filter="wipe(down)">
                                      <p:cBhvr>
                                        <p:cTn id="193" dur="500"/>
                                        <p:tgtEl>
                                          <p:spTgt spid="34"/>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wipe(down)">
                                      <p:cBhvr>
                                        <p:cTn id="196" dur="500"/>
                                        <p:tgtEl>
                                          <p:spTgt spid="33"/>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2"/>
                                        </p:tgtEl>
                                        <p:attrNameLst>
                                          <p:attrName>style.visibility</p:attrName>
                                        </p:attrNameLst>
                                      </p:cBhvr>
                                      <p:to>
                                        <p:strVal val="visible"/>
                                      </p:to>
                                    </p:set>
                                    <p:animEffect transition="in" filter="wipe(down)">
                                      <p:cBhvr>
                                        <p:cTn id="1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原创设计师QQ598969553            _1"/>
          <p:cNvSpPr/>
          <p:nvPr/>
        </p:nvSpPr>
        <p:spPr>
          <a:xfrm>
            <a:off x="3361088" y="4110430"/>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1" name="原创设计师QQ598969553            _2"/>
          <p:cNvSpPr/>
          <p:nvPr/>
        </p:nvSpPr>
        <p:spPr>
          <a:xfrm>
            <a:off x="2784650" y="1743569"/>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2" name="原创设计师QQ598969553            _3"/>
          <p:cNvSpPr>
            <a:spLocks noChangeArrowheads="1"/>
          </p:cNvSpPr>
          <p:nvPr/>
        </p:nvSpPr>
        <p:spPr bwMode="auto">
          <a:xfrm>
            <a:off x="1271499" y="1413570"/>
            <a:ext cx="1659809" cy="1658432"/>
          </a:xfrm>
          <a:prstGeom prst="ellipse">
            <a:avLst/>
          </a:prstGeom>
          <a:solidFill>
            <a:schemeClr val="accent1"/>
          </a:solidFill>
          <a:ln w="190500" cap="sq" cmpd="sng">
            <a:solidFill>
              <a:schemeClr val="bg1">
                <a:lumMod val="65000"/>
              </a:schemeClr>
            </a:solidFill>
            <a:round/>
          </a:ln>
        </p:spPr>
        <p:txBody>
          <a:bodyPr lIns="91472" tIns="45736" rIns="91472" bIns="45736"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添加文字</a:t>
            </a:r>
            <a:endParaRPr lang="zh-CN" altLang="zh-CN"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原创设计师QQ598969553            _4"/>
          <p:cNvSpPr txBox="1"/>
          <p:nvPr/>
        </p:nvSpPr>
        <p:spPr>
          <a:xfrm>
            <a:off x="3249743" y="1910048"/>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zh-CN" altLang="en-US" sz="1600" dirty="0">
              <a:solidFill>
                <a:sysClr val="windowText" lastClr="000000"/>
              </a:solidFill>
              <a:latin typeface="微软雅黑" panose="020B0503020204020204" pitchFamily="34" charset="-122"/>
              <a:ea typeface="微软雅黑" panose="020B0503020204020204" pitchFamily="34" charset="-122"/>
            </a:endParaRPr>
          </a:p>
        </p:txBody>
      </p:sp>
      <p:sp>
        <p:nvSpPr>
          <p:cNvPr id="34" name="原创设计师QQ598969553            _5"/>
          <p:cNvSpPr>
            <a:spLocks noChangeArrowheads="1"/>
          </p:cNvSpPr>
          <p:nvPr/>
        </p:nvSpPr>
        <p:spPr bwMode="auto">
          <a:xfrm>
            <a:off x="9413700" y="3497287"/>
            <a:ext cx="1659809" cy="1658432"/>
          </a:xfrm>
          <a:prstGeom prst="ellipse">
            <a:avLst/>
          </a:prstGeom>
          <a:solidFill>
            <a:schemeClr val="accent1"/>
          </a:solidFill>
          <a:ln w="190500" cap="sq" cmpd="sng">
            <a:solidFill>
              <a:schemeClr val="bg1">
                <a:lumMod val="65000"/>
              </a:schemeClr>
            </a:solidFill>
            <a:round/>
          </a:ln>
        </p:spPr>
        <p:txBody>
          <a:bodyPr lIns="91472" tIns="45736" rIns="91472" bIns="45736"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添加文字</a:t>
            </a:r>
            <a:endParaRPr lang="zh-CN" altLang="zh-CN"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2" name="原创设计师QQ598969553            _6"/>
          <p:cNvSpPr txBox="1"/>
          <p:nvPr/>
        </p:nvSpPr>
        <p:spPr>
          <a:xfrm>
            <a:off x="3249743" y="4326504"/>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zh-CN" altLang="en-US" sz="1600" dirty="0">
              <a:solidFill>
                <a:sysClr val="windowText" lastClr="000000"/>
              </a:solidFill>
              <a:latin typeface="微软雅黑" panose="020B0503020204020204" pitchFamily="34" charset="-122"/>
              <a:ea typeface="微软雅黑" panose="020B0503020204020204" pitchFamily="34" charset="-122"/>
            </a:endParaRPr>
          </a:p>
        </p:txBody>
      </p:sp>
      <p:sp>
        <p:nvSpPr>
          <p:cNvPr id="10" name="原创设计师QQ598969553            _7"/>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9"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6059"/>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559"/>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7059"/>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62"/>
                                        </p:tgtEl>
                                        <p:attrNameLst>
                                          <p:attrName>style.visibility</p:attrName>
                                        </p:attrNameLst>
                                      </p:cBhvr>
                                      <p:to>
                                        <p:strVal val="visible"/>
                                      </p:to>
                                    </p:set>
                                    <p:animEffect transition="in" filter="wipe(left)">
                                      <p:cBhvr>
                                        <p:cTn id="46" dur="100"/>
                                        <p:tgtEl>
                                          <p:spTgt spid="62"/>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62"/>
                                        </p:tgtEl>
                                      </p:cBhvr>
                                      <p:to x="80000" y="100000"/>
                                    </p:animScale>
                                    <p:anim by="(#ppt_w*0.10)" calcmode="lin" valueType="num">
                                      <p:cBhvr>
                                        <p:cTn id="49" dur="50" autoRev="1" fill="hold">
                                          <p:stCondLst>
                                            <p:cond delay="0"/>
                                          </p:stCondLst>
                                        </p:cTn>
                                        <p:tgtEl>
                                          <p:spTgt spid="62"/>
                                        </p:tgtEl>
                                        <p:attrNameLst>
                                          <p:attrName>ppt_x</p:attrName>
                                        </p:attrNameLst>
                                      </p:cBhvr>
                                    </p:anim>
                                    <p:anim by="(-#ppt_w*0.10)" calcmode="lin" valueType="num">
                                      <p:cBhvr>
                                        <p:cTn id="50" dur="50" autoRev="1" fill="hold">
                                          <p:stCondLst>
                                            <p:cond delay="0"/>
                                          </p:stCondLst>
                                        </p:cTn>
                                        <p:tgtEl>
                                          <p:spTgt spid="62"/>
                                        </p:tgtEl>
                                        <p:attrNameLst>
                                          <p:attrName>ppt_y</p:attrName>
                                        </p:attrNameLst>
                                      </p:cBhvr>
                                    </p:anim>
                                    <p:animRot by="-480000">
                                      <p:cBhvr>
                                        <p:cTn id="51"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原创设计师QQ598969553            _1"/>
          <p:cNvSpPr/>
          <p:nvPr/>
        </p:nvSpPr>
        <p:spPr bwMode="auto">
          <a:xfrm>
            <a:off x="1103302" y="1113743"/>
            <a:ext cx="10019814" cy="5003801"/>
          </a:xfrm>
          <a:prstGeom prst="roundRect">
            <a:avLst>
              <a:gd name="adj" fmla="val 3926"/>
            </a:avLst>
          </a:prstGeom>
          <a:noFill/>
          <a:ln w="25400" cap="flat" cmpd="sng" algn="ctr">
            <a:solidFill>
              <a:schemeClr val="accent1"/>
            </a:solidFill>
            <a:prstDash val="solid"/>
            <a:round/>
            <a:headEnd type="none" w="med" len="med"/>
            <a:tailEnd type="none" w="med" len="med"/>
          </a:ln>
          <a:effectLst/>
        </p:spPr>
        <p:txBody>
          <a:bodyPr vert="horz" wrap="square" lIns="91438" tIns="45719" rIns="91438" bIns="45719" numCol="1" rtlCol="0" anchor="t" anchorCtr="0" compatLnSpc="1"/>
          <a:lstStyle/>
          <a:p>
            <a:pPr defTabSz="815975"/>
            <a:endParaRPr lang="zh-CN" altLang="en-US"/>
          </a:p>
        </p:txBody>
      </p:sp>
      <p:sp>
        <p:nvSpPr>
          <p:cNvPr id="7" name="原创设计师QQ598969553            _2"/>
          <p:cNvSpPr>
            <a:spLocks noChangeArrowheads="1"/>
          </p:cNvSpPr>
          <p:nvPr/>
        </p:nvSpPr>
        <p:spPr bwMode="auto">
          <a:xfrm>
            <a:off x="1562671" y="1773610"/>
            <a:ext cx="5956042" cy="4020515"/>
          </a:xfrm>
          <a:prstGeom prst="rect">
            <a:avLst/>
          </a:prstGeom>
          <a:noFill/>
          <a:ln w="9525" cap="flat" cmpd="sng">
            <a:noFill/>
            <a:beve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3" tIns="36286" rIns="72573" bIns="36286">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just" eaLnBrk="0" hangingPunct="0">
              <a:lnSpc>
                <a:spcPct val="150000"/>
              </a:lnSpc>
            </a:pPr>
            <a:r>
              <a:rPr lang="zh-CN" altLang="en-US" sz="19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       岁月流转，时光飞逝，转眼间</a:t>
            </a:r>
            <a:r>
              <a:rPr lang="en-US" altLang="zh-CN" sz="19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2016</a:t>
            </a:r>
            <a:r>
              <a:rPr lang="zh-CN" altLang="en-US" sz="19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年的工作又接近尾声。</a:t>
            </a:r>
            <a:endParaRPr lang="zh-CN" altLang="en-US" sz="19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0" hangingPunct="0">
              <a:lnSpc>
                <a:spcPct val="150000"/>
              </a:lnSpc>
            </a:pPr>
            <a:r>
              <a:rPr lang="zh-CN" altLang="en-US" sz="19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       回首过去一年的工作，经过全体领导及员工的共同努力，公司经营业绩保持良好，行业地位、社会形象日渐提升，各项工作全面发展。</a:t>
            </a:r>
            <a:endParaRPr lang="en-US" altLang="zh-CN" sz="19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0" hangingPunct="0">
              <a:lnSpc>
                <a:spcPct val="150000"/>
              </a:lnSpc>
            </a:pPr>
            <a:r>
              <a:rPr lang="en-US" altLang="zh-CN" sz="19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9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新起点、新希望。站在</a:t>
            </a:r>
            <a:r>
              <a:rPr lang="en-US" altLang="zh-CN" sz="19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2017</a:t>
            </a:r>
            <a:r>
              <a:rPr lang="zh-CN" altLang="en-US" sz="19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年的起点，我们将继承和发扬过去工作中存在的优点，汲取经验，摒弃不足，满怀信心，以更清醒的头脑、更旺盛的斗志、更奋发的姿态和更充沛的干劲，向我们的既定目标进发！</a:t>
            </a:r>
            <a:endParaRPr lang="zh-CN" altLang="en-US" sz="19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 name="原创设计师QQ598969553            _3"/>
          <p:cNvGrpSpPr/>
          <p:nvPr/>
        </p:nvGrpSpPr>
        <p:grpSpPr>
          <a:xfrm>
            <a:off x="2007373" y="727133"/>
            <a:ext cx="2167871" cy="773220"/>
            <a:chOff x="2332469" y="809238"/>
            <a:chExt cx="1859969" cy="608493"/>
          </a:xfrm>
          <a:solidFill>
            <a:srgbClr val="0070C0"/>
          </a:solidFill>
        </p:grpSpPr>
        <p:sp>
          <p:nvSpPr>
            <p:cNvPr id="9" name="圆角矩形 8"/>
            <p:cNvSpPr/>
            <p:nvPr/>
          </p:nvSpPr>
          <p:spPr bwMode="auto">
            <a:xfrm>
              <a:off x="2332469" y="809238"/>
              <a:ext cx="1859969" cy="608493"/>
            </a:xfrm>
            <a:prstGeom prst="roundRect">
              <a:avLst>
                <a:gd name="adj" fmla="val 50000"/>
              </a:avLst>
            </a:prstGeom>
            <a:solidFill>
              <a:schemeClr val="accent1"/>
            </a:solidFill>
            <a:ln w="19050" cap="flat" cmpd="sng" algn="ctr">
              <a:noFill/>
              <a:prstDash val="solid"/>
              <a:round/>
              <a:headEnd type="none" w="med" len="med"/>
              <a:tailEnd type="none" w="med" len="med"/>
            </a:ln>
            <a:effectLst/>
          </p:spPr>
          <p:txBody>
            <a:bodyPr vert="horz" wrap="square" lIns="108816" tIns="54408" rIns="108816" bIns="54408" numCol="1" rtlCol="0" anchor="t" anchorCtr="0" compatLnSpc="1"/>
            <a:lstStyle/>
            <a:p>
              <a:pPr algn="ctr" defTabSz="1088390"/>
              <a:endParaRPr lang="zh-CN" altLang="en-US" sz="3700" dirty="0">
                <a:solidFill>
                  <a:schemeClr val="bg1"/>
                </a:solidFill>
                <a:latin typeface="+mj-lt"/>
                <a:ea typeface="微软雅黑" panose="020B0503020204020204" pitchFamily="34" charset="-122"/>
              </a:endParaRPr>
            </a:p>
          </p:txBody>
        </p:sp>
        <p:sp>
          <p:nvSpPr>
            <p:cNvPr id="10" name="矩形 9"/>
            <p:cNvSpPr/>
            <p:nvPr/>
          </p:nvSpPr>
          <p:spPr>
            <a:xfrm>
              <a:off x="2605177" y="923027"/>
              <a:ext cx="1276709" cy="3795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700" b="1" dirty="0">
                  <a:latin typeface="微软雅黑" panose="020B0503020204020204" pitchFamily="34" charset="-122"/>
                  <a:ea typeface="微软雅黑" panose="020B0503020204020204" pitchFamily="34" charset="-122"/>
                </a:rPr>
                <a:t>前 言</a:t>
              </a:r>
              <a:endParaRPr lang="zh-CN" altLang="en-US" sz="3700" b="1" dirty="0">
                <a:latin typeface="微软雅黑" panose="020B0503020204020204" pitchFamily="34" charset="-122"/>
                <a:ea typeface="微软雅黑" panose="020B0503020204020204" pitchFamily="34" charset="-122"/>
              </a:endParaRPr>
            </a:p>
          </p:txBody>
        </p:sp>
      </p:grpSp>
      <p:sp>
        <p:nvSpPr>
          <p:cNvPr id="12" name="原创设计师QQ598969553            _4"/>
          <p:cNvSpPr/>
          <p:nvPr/>
        </p:nvSpPr>
        <p:spPr>
          <a:xfrm>
            <a:off x="7926647" y="1869870"/>
            <a:ext cx="2613464" cy="1657090"/>
          </a:xfrm>
          <a:prstGeom prst="round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13" name="原创设计师QQ598969553            _5"/>
          <p:cNvSpPr/>
          <p:nvPr/>
        </p:nvSpPr>
        <p:spPr>
          <a:xfrm>
            <a:off x="7926647" y="3720767"/>
            <a:ext cx="2613464" cy="1657090"/>
          </a:xfrm>
          <a:prstGeom prst="roundRect">
            <a:avLst/>
          </a:prstGeom>
          <a:blipFill dpi="0" rotWithShape="1">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pic>
        <p:nvPicPr>
          <p:cNvPr id="11" name="Picture 64"/>
          <p:cNvPicPr>
            <a:picLocks noGrp="1" noSelect="1" noRot="1" noChangeAspect="1" noMove="1" noResize="1" noChangeShapeType="1"/>
          </p:cNvPicPr>
          <p:nvPr/>
        </p:nvPicPr>
        <p:blipFill>
          <a:blip r:embed="rId3" cstate="screen"/>
          <a:stretch>
            <a:fillRect/>
          </a:stretch>
        </p:blipFill>
        <p:spPr>
          <a:xfrm>
            <a:off x="5110791" y="17705564"/>
            <a:ext cx="1976768" cy="511028"/>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1000"/>
                                        <p:tgtEl>
                                          <p:spTgt spid="6"/>
                                        </p:tgtEl>
                                      </p:cBhvr>
                                    </p:animEffect>
                                  </p:childTnLst>
                                </p:cTn>
                              </p:par>
                            </p:childTnLst>
                          </p:cTn>
                        </p:par>
                        <p:par>
                          <p:cTn id="12" fill="hold">
                            <p:stCondLst>
                              <p:cond delay="1500"/>
                            </p:stCondLst>
                            <p:childTnLst>
                              <p:par>
                                <p:cTn id="13" presetID="14" presetClass="entr" presetSubtype="10" fill="hold"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5" dur="1000"/>
                                        <p:tgtEl>
                                          <p:spTgt spid="7">
                                            <p:txEl>
                                              <p:pRg st="0" end="0"/>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randombar(horizontal)">
                                      <p:cBhvr>
                                        <p:cTn id="18" dur="1000"/>
                                        <p:tgtEl>
                                          <p:spTgt spid="7">
                                            <p:txEl>
                                              <p:pRg st="1" end="1"/>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randombar(horizontal)">
                                      <p:cBhvr>
                                        <p:cTn id="21" dur="1000"/>
                                        <p:tgtEl>
                                          <p:spTgt spid="7">
                                            <p:txEl>
                                              <p:pRg st="2" end="2"/>
                                            </p:txEl>
                                          </p:spTgt>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原创设计师QQ598969553            _1"/>
          <p:cNvSpPr/>
          <p:nvPr/>
        </p:nvSpPr>
        <p:spPr>
          <a:xfrm>
            <a:off x="1540714" y="2692332"/>
            <a:ext cx="2087562" cy="2089150"/>
          </a:xfrm>
          <a:prstGeom prst="pie">
            <a:avLst>
              <a:gd name="adj1" fmla="val 0"/>
              <a:gd name="adj2" fmla="val 1781738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14" name="原创设计师QQ598969553            _2"/>
          <p:cNvSpPr/>
          <p:nvPr/>
        </p:nvSpPr>
        <p:spPr>
          <a:xfrm rot="17792835">
            <a:off x="1360532" y="2289901"/>
            <a:ext cx="2798763" cy="2701925"/>
          </a:xfrm>
          <a:prstGeom prst="pie">
            <a:avLst>
              <a:gd name="adj1" fmla="val 0"/>
              <a:gd name="adj2" fmla="val 387349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5" name="原创设计师QQ598969553            _3"/>
          <p:cNvSpPr/>
          <p:nvPr/>
        </p:nvSpPr>
        <p:spPr>
          <a:xfrm>
            <a:off x="4982414" y="2697095"/>
            <a:ext cx="2089150" cy="2087562"/>
          </a:xfrm>
          <a:prstGeom prst="pie">
            <a:avLst>
              <a:gd name="adj1" fmla="val 0"/>
              <a:gd name="adj2" fmla="val 1503185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16" name="原创设计师QQ598969553            _4"/>
          <p:cNvSpPr/>
          <p:nvPr/>
        </p:nvSpPr>
        <p:spPr>
          <a:xfrm rot="17792835">
            <a:off x="4714126" y="2270057"/>
            <a:ext cx="2798763" cy="2703513"/>
          </a:xfrm>
          <a:prstGeom prst="pie">
            <a:avLst>
              <a:gd name="adj1" fmla="val 18826865"/>
              <a:gd name="adj2" fmla="val 387349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7" name="原创设计师QQ598969553            _5"/>
          <p:cNvSpPr txBox="1">
            <a:spLocks noChangeArrowheads="1"/>
          </p:cNvSpPr>
          <p:nvPr/>
        </p:nvSpPr>
        <p:spPr bwMode="auto">
          <a:xfrm>
            <a:off x="1961650" y="3759804"/>
            <a:ext cx="1514350" cy="769441"/>
          </a:xfrm>
          <a:prstGeom prst="rect">
            <a:avLst/>
          </a:prstGeom>
          <a:noFill/>
          <a:ln w="9525">
            <a:noFill/>
            <a:miter lim="800000"/>
          </a:ln>
        </p:spPr>
        <p:txBody>
          <a:bodyPr wrap="square">
            <a:spAutoFit/>
          </a:bodyPr>
          <a:lstStyle/>
          <a:p>
            <a:r>
              <a:rPr lang="en-US" altLang="zh-CN" sz="4400" dirty="0">
                <a:solidFill>
                  <a:schemeClr val="bg1"/>
                </a:solidFill>
                <a:latin typeface="微软雅黑" panose="020B0503020204020204" pitchFamily="34" charset="-122"/>
                <a:ea typeface="微软雅黑" panose="020B0503020204020204" pitchFamily="34" charset="-122"/>
              </a:rPr>
              <a:t>17%</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118" name="原创设计师QQ598969553            _6"/>
          <p:cNvSpPr txBox="1">
            <a:spLocks noChangeArrowheads="1"/>
          </p:cNvSpPr>
          <p:nvPr/>
        </p:nvSpPr>
        <p:spPr bwMode="auto">
          <a:xfrm>
            <a:off x="5409610" y="3759804"/>
            <a:ext cx="1681162" cy="769441"/>
          </a:xfrm>
          <a:prstGeom prst="rect">
            <a:avLst/>
          </a:prstGeom>
          <a:noFill/>
          <a:ln w="9525">
            <a:noFill/>
            <a:miter lim="800000"/>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en-US" altLang="zh-CN" dirty="0">
                <a:solidFill>
                  <a:schemeClr val="bg1"/>
                </a:solidFill>
              </a:rPr>
              <a:t>32%</a:t>
            </a:r>
            <a:endParaRPr lang="zh-CN" altLang="en-US" dirty="0">
              <a:solidFill>
                <a:schemeClr val="bg1"/>
              </a:solidFill>
            </a:endParaRPr>
          </a:p>
        </p:txBody>
      </p:sp>
      <p:sp>
        <p:nvSpPr>
          <p:cNvPr id="119" name="原创设计师QQ598969553            _7"/>
          <p:cNvSpPr/>
          <p:nvPr/>
        </p:nvSpPr>
        <p:spPr>
          <a:xfrm>
            <a:off x="8366964" y="2736782"/>
            <a:ext cx="2089150" cy="2089150"/>
          </a:xfrm>
          <a:prstGeom prst="pie">
            <a:avLst>
              <a:gd name="adj1" fmla="val 0"/>
              <a:gd name="adj2" fmla="val 19042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20" name="原创设计师QQ598969553            _8"/>
          <p:cNvSpPr/>
          <p:nvPr/>
        </p:nvSpPr>
        <p:spPr>
          <a:xfrm rot="16431819">
            <a:off x="8545558" y="2667726"/>
            <a:ext cx="2217737" cy="2054225"/>
          </a:xfrm>
          <a:prstGeom prst="pie">
            <a:avLst>
              <a:gd name="adj1" fmla="val 2758241"/>
              <a:gd name="adj2" fmla="val 5162176"/>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21" name="原创设计师QQ598969553            _9"/>
          <p:cNvSpPr txBox="1">
            <a:spLocks noChangeArrowheads="1"/>
          </p:cNvSpPr>
          <p:nvPr/>
        </p:nvSpPr>
        <p:spPr bwMode="auto">
          <a:xfrm>
            <a:off x="8795088" y="3759804"/>
            <a:ext cx="1544048" cy="769441"/>
          </a:xfrm>
          <a:prstGeom prst="rect">
            <a:avLst/>
          </a:prstGeom>
          <a:noFill/>
          <a:ln w="9525">
            <a:noFill/>
            <a:miter lim="800000"/>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en-US" altLang="zh-CN" dirty="0">
                <a:solidFill>
                  <a:schemeClr val="bg1"/>
                </a:solidFill>
              </a:rPr>
              <a:t>13%</a:t>
            </a:r>
            <a:endParaRPr lang="zh-CN" altLang="en-US" dirty="0">
              <a:solidFill>
                <a:schemeClr val="bg1"/>
              </a:solidFill>
            </a:endParaRPr>
          </a:p>
        </p:txBody>
      </p:sp>
      <p:sp>
        <p:nvSpPr>
          <p:cNvPr id="125" name="原创设计师QQ598969553            _10"/>
          <p:cNvSpPr txBox="1">
            <a:spLocks noChangeArrowheads="1"/>
          </p:cNvSpPr>
          <p:nvPr/>
        </p:nvSpPr>
        <p:spPr bwMode="auto">
          <a:xfrm>
            <a:off x="1455501" y="5087719"/>
            <a:ext cx="2368716" cy="646331"/>
          </a:xfrm>
          <a:prstGeom prst="rect">
            <a:avLst/>
          </a:prstGeom>
          <a:noFill/>
          <a:ln w="9525">
            <a:noFill/>
            <a:miter lim="800000"/>
          </a:ln>
        </p:spPr>
        <p:txBody>
          <a:bodyPr wrap="square">
            <a:spAutoFit/>
          </a:bodyPr>
          <a:lstStyle/>
          <a:p>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造字工房悦黑体验版常规体"/>
              </a:rPr>
              <a:t>请输入您想要的文字</a:t>
            </a:r>
            <a:endPar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造字工房悦黑体验版常规体"/>
            </a:endParaRPr>
          </a:p>
          <a:p>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造字工房悦黑体验版常规体"/>
              </a:rPr>
              <a:t>请输入您想要的文字</a:t>
            </a:r>
            <a:endPar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造字工房悦黑体验版常规体"/>
            </a:endParaRPr>
          </a:p>
        </p:txBody>
      </p:sp>
      <p:sp>
        <p:nvSpPr>
          <p:cNvPr id="126" name="原创设计师QQ598969553            _11"/>
          <p:cNvSpPr txBox="1">
            <a:spLocks noChangeArrowheads="1"/>
          </p:cNvSpPr>
          <p:nvPr/>
        </p:nvSpPr>
        <p:spPr bwMode="auto">
          <a:xfrm>
            <a:off x="4927364" y="5084544"/>
            <a:ext cx="2352733" cy="646331"/>
          </a:xfrm>
          <a:prstGeom prst="rect">
            <a:avLst/>
          </a:prstGeom>
          <a:noFill/>
          <a:ln w="9525">
            <a:noFill/>
            <a:miter lim="800000"/>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endParaRPr lang="zh-CN" altLang="en-US" sz="1800" dirty="0">
              <a:solidFill>
                <a:schemeClr val="tx1">
                  <a:lumMod val="85000"/>
                  <a:lumOff val="15000"/>
                </a:schemeClr>
              </a:solidFill>
            </a:endParaRPr>
          </a:p>
        </p:txBody>
      </p:sp>
      <p:sp>
        <p:nvSpPr>
          <p:cNvPr id="127" name="原创设计师QQ598969553            _12"/>
          <p:cNvSpPr txBox="1">
            <a:spLocks noChangeArrowheads="1"/>
          </p:cNvSpPr>
          <p:nvPr/>
        </p:nvSpPr>
        <p:spPr bwMode="auto">
          <a:xfrm>
            <a:off x="8456377" y="5078194"/>
            <a:ext cx="2323318" cy="646331"/>
          </a:xfrm>
          <a:prstGeom prst="rect">
            <a:avLst/>
          </a:prstGeom>
          <a:noFill/>
          <a:ln w="9525">
            <a:noFill/>
            <a:miter lim="800000"/>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endParaRPr lang="zh-CN" altLang="en-US" sz="1800" dirty="0">
              <a:solidFill>
                <a:schemeClr val="tx1">
                  <a:lumMod val="85000"/>
                  <a:lumOff val="15000"/>
                </a:schemeClr>
              </a:solidFill>
            </a:endParaRPr>
          </a:p>
        </p:txBody>
      </p:sp>
      <p:sp>
        <p:nvSpPr>
          <p:cNvPr id="15" name="原创设计师QQ598969553            _13"/>
          <p:cNvSpPr/>
          <p:nvPr/>
        </p:nvSpPr>
        <p:spPr>
          <a:xfrm>
            <a:off x="4154959" y="1394299"/>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anose="020B0503020204020204" pitchFamily="34" charset="-122"/>
                <a:ea typeface="微软雅黑" panose="020B0503020204020204" pitchFamily="34" charset="-122"/>
              </a:rPr>
              <a:t>点击添加小标题</a:t>
            </a:r>
            <a:endParaRPr lang="zh-CN" altLang="en-US" dirty="0">
              <a:latin typeface="微软雅黑" panose="020B0503020204020204" pitchFamily="34" charset="-122"/>
              <a:ea typeface="微软雅黑" panose="020B0503020204020204" pitchFamily="34" charset="-122"/>
            </a:endParaRPr>
          </a:p>
        </p:txBody>
      </p:sp>
      <p:sp>
        <p:nvSpPr>
          <p:cNvPr id="16" name="原创设计师QQ598969553            _14"/>
          <p:cNvSpPr txBox="1"/>
          <p:nvPr/>
        </p:nvSpPr>
        <p:spPr>
          <a:xfrm>
            <a:off x="1693462"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17"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114"/>
                                        </p:tgtEl>
                                        <p:attrNameLst>
                                          <p:attrName>style.visibility</p:attrName>
                                        </p:attrNameLst>
                                      </p:cBhvr>
                                      <p:to>
                                        <p:strVal val="visible"/>
                                      </p:to>
                                    </p:set>
                                    <p:anim calcmode="lin" valueType="num">
                                      <p:cBhvr additive="base">
                                        <p:cTn id="26" dur="500" fill="hold"/>
                                        <p:tgtEl>
                                          <p:spTgt spid="114"/>
                                        </p:tgtEl>
                                        <p:attrNameLst>
                                          <p:attrName>ppt_x</p:attrName>
                                        </p:attrNameLst>
                                      </p:cBhvr>
                                      <p:tavLst>
                                        <p:tav tm="0">
                                          <p:val>
                                            <p:strVal val="1+#ppt_w/2"/>
                                          </p:val>
                                        </p:tav>
                                        <p:tav tm="100000">
                                          <p:val>
                                            <p:strVal val="#ppt_x"/>
                                          </p:val>
                                        </p:tav>
                                      </p:tavLst>
                                    </p:anim>
                                    <p:anim calcmode="lin" valueType="num">
                                      <p:cBhvr additive="base">
                                        <p:cTn id="27" dur="500" fill="hold"/>
                                        <p:tgtEl>
                                          <p:spTgt spid="114"/>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barn(inVertical)">
                                      <p:cBhvr>
                                        <p:cTn id="31" dur="500"/>
                                        <p:tgtEl>
                                          <p:spTgt spid="117"/>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wipe(down)">
                                      <p:cBhvr>
                                        <p:cTn id="35" dur="500"/>
                                        <p:tgtEl>
                                          <p:spTgt spid="125"/>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p:cTn id="39" dur="500" fill="hold"/>
                                        <p:tgtEl>
                                          <p:spTgt spid="115"/>
                                        </p:tgtEl>
                                        <p:attrNameLst>
                                          <p:attrName>ppt_w</p:attrName>
                                        </p:attrNameLst>
                                      </p:cBhvr>
                                      <p:tavLst>
                                        <p:tav tm="0">
                                          <p:val>
                                            <p:fltVal val="0"/>
                                          </p:val>
                                        </p:tav>
                                        <p:tav tm="100000">
                                          <p:val>
                                            <p:strVal val="#ppt_w"/>
                                          </p:val>
                                        </p:tav>
                                      </p:tavLst>
                                    </p:anim>
                                    <p:anim calcmode="lin" valueType="num">
                                      <p:cBhvr>
                                        <p:cTn id="40" dur="500" fill="hold"/>
                                        <p:tgtEl>
                                          <p:spTgt spid="115"/>
                                        </p:tgtEl>
                                        <p:attrNameLst>
                                          <p:attrName>ppt_h</p:attrName>
                                        </p:attrNameLst>
                                      </p:cBhvr>
                                      <p:tavLst>
                                        <p:tav tm="0">
                                          <p:val>
                                            <p:fltVal val="0"/>
                                          </p:val>
                                        </p:tav>
                                        <p:tav tm="100000">
                                          <p:val>
                                            <p:strVal val="#ppt_h"/>
                                          </p:val>
                                        </p:tav>
                                      </p:tavLst>
                                    </p:anim>
                                    <p:anim calcmode="lin" valueType="num">
                                      <p:cBhvr>
                                        <p:cTn id="41" dur="500" fill="hold"/>
                                        <p:tgtEl>
                                          <p:spTgt spid="115"/>
                                        </p:tgtEl>
                                        <p:attrNameLst>
                                          <p:attrName>style.rotation</p:attrName>
                                        </p:attrNameLst>
                                      </p:cBhvr>
                                      <p:tavLst>
                                        <p:tav tm="0">
                                          <p:val>
                                            <p:fltVal val="360"/>
                                          </p:val>
                                        </p:tav>
                                        <p:tav tm="100000">
                                          <p:val>
                                            <p:fltVal val="0"/>
                                          </p:val>
                                        </p:tav>
                                      </p:tavLst>
                                    </p:anim>
                                    <p:animEffect transition="in" filter="fade">
                                      <p:cBhvr>
                                        <p:cTn id="42" dur="500"/>
                                        <p:tgtEl>
                                          <p:spTgt spid="115"/>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16"/>
                                        </p:tgtEl>
                                        <p:attrNameLst>
                                          <p:attrName>style.visibility</p:attrName>
                                        </p:attrNameLst>
                                      </p:cBhvr>
                                      <p:to>
                                        <p:strVal val="visible"/>
                                      </p:to>
                                    </p:set>
                                    <p:anim calcmode="lin" valueType="num">
                                      <p:cBhvr additive="base">
                                        <p:cTn id="46" dur="500" fill="hold"/>
                                        <p:tgtEl>
                                          <p:spTgt spid="116"/>
                                        </p:tgtEl>
                                        <p:attrNameLst>
                                          <p:attrName>ppt_x</p:attrName>
                                        </p:attrNameLst>
                                      </p:cBhvr>
                                      <p:tavLst>
                                        <p:tav tm="0">
                                          <p:val>
                                            <p:strVal val="1+#ppt_w/2"/>
                                          </p:val>
                                        </p:tav>
                                        <p:tav tm="100000">
                                          <p:val>
                                            <p:strVal val="#ppt_x"/>
                                          </p:val>
                                        </p:tav>
                                      </p:tavLst>
                                    </p:anim>
                                    <p:anim calcmode="lin" valueType="num">
                                      <p:cBhvr additive="base">
                                        <p:cTn id="47" dur="500" fill="hold"/>
                                        <p:tgtEl>
                                          <p:spTgt spid="116"/>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barn(inVertical)">
                                      <p:cBhvr>
                                        <p:cTn id="51" dur="500"/>
                                        <p:tgtEl>
                                          <p:spTgt spid="118"/>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down)">
                                      <p:cBhvr>
                                        <p:cTn id="55" dur="500"/>
                                        <p:tgtEl>
                                          <p:spTgt spid="126"/>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p:cTn id="59" dur="500" fill="hold"/>
                                        <p:tgtEl>
                                          <p:spTgt spid="119"/>
                                        </p:tgtEl>
                                        <p:attrNameLst>
                                          <p:attrName>ppt_w</p:attrName>
                                        </p:attrNameLst>
                                      </p:cBhvr>
                                      <p:tavLst>
                                        <p:tav tm="0">
                                          <p:val>
                                            <p:fltVal val="0"/>
                                          </p:val>
                                        </p:tav>
                                        <p:tav tm="100000">
                                          <p:val>
                                            <p:strVal val="#ppt_w"/>
                                          </p:val>
                                        </p:tav>
                                      </p:tavLst>
                                    </p:anim>
                                    <p:anim calcmode="lin" valueType="num">
                                      <p:cBhvr>
                                        <p:cTn id="60" dur="500" fill="hold"/>
                                        <p:tgtEl>
                                          <p:spTgt spid="119"/>
                                        </p:tgtEl>
                                        <p:attrNameLst>
                                          <p:attrName>ppt_h</p:attrName>
                                        </p:attrNameLst>
                                      </p:cBhvr>
                                      <p:tavLst>
                                        <p:tav tm="0">
                                          <p:val>
                                            <p:fltVal val="0"/>
                                          </p:val>
                                        </p:tav>
                                        <p:tav tm="100000">
                                          <p:val>
                                            <p:strVal val="#ppt_h"/>
                                          </p:val>
                                        </p:tav>
                                      </p:tavLst>
                                    </p:anim>
                                    <p:anim calcmode="lin" valueType="num">
                                      <p:cBhvr>
                                        <p:cTn id="61" dur="500" fill="hold"/>
                                        <p:tgtEl>
                                          <p:spTgt spid="119"/>
                                        </p:tgtEl>
                                        <p:attrNameLst>
                                          <p:attrName>style.rotation</p:attrName>
                                        </p:attrNameLst>
                                      </p:cBhvr>
                                      <p:tavLst>
                                        <p:tav tm="0">
                                          <p:val>
                                            <p:fltVal val="360"/>
                                          </p:val>
                                        </p:tav>
                                        <p:tav tm="100000">
                                          <p:val>
                                            <p:fltVal val="0"/>
                                          </p:val>
                                        </p:tav>
                                      </p:tavLst>
                                    </p:anim>
                                    <p:animEffect transition="in" filter="fade">
                                      <p:cBhvr>
                                        <p:cTn id="62" dur="500"/>
                                        <p:tgtEl>
                                          <p:spTgt spid="119"/>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additive="base">
                                        <p:cTn id="66" dur="500" fill="hold"/>
                                        <p:tgtEl>
                                          <p:spTgt spid="120"/>
                                        </p:tgtEl>
                                        <p:attrNameLst>
                                          <p:attrName>ppt_x</p:attrName>
                                        </p:attrNameLst>
                                      </p:cBhvr>
                                      <p:tavLst>
                                        <p:tav tm="0">
                                          <p:val>
                                            <p:strVal val="1+#ppt_w/2"/>
                                          </p:val>
                                        </p:tav>
                                        <p:tav tm="100000">
                                          <p:val>
                                            <p:strVal val="#ppt_x"/>
                                          </p:val>
                                        </p:tav>
                                      </p:tavLst>
                                    </p:anim>
                                    <p:anim calcmode="lin" valueType="num">
                                      <p:cBhvr additive="base">
                                        <p:cTn id="67" dur="500" fill="hold"/>
                                        <p:tgtEl>
                                          <p:spTgt spid="120"/>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barn(inVertical)">
                                      <p:cBhvr>
                                        <p:cTn id="71" dur="500"/>
                                        <p:tgtEl>
                                          <p:spTgt spid="121"/>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down)">
                                      <p:cBhvr>
                                        <p:cTn id="7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设计师QQ598969553            _1"/>
          <p:cNvSpPr/>
          <p:nvPr/>
        </p:nvSpPr>
        <p:spPr>
          <a:xfrm>
            <a:off x="1890828"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5" name="原创设计师QQ598969553            _2"/>
          <p:cNvSpPr>
            <a:spLocks noChangeArrowheads="1"/>
          </p:cNvSpPr>
          <p:nvPr/>
        </p:nvSpPr>
        <p:spPr bwMode="auto">
          <a:xfrm>
            <a:off x="1890828" y="1426623"/>
            <a:ext cx="3703963" cy="790298"/>
          </a:xfrm>
          <a:prstGeom prst="homePlate">
            <a:avLst>
              <a:gd name="adj" fmla="val 63872"/>
            </a:avLst>
          </a:prstGeom>
          <a:solidFill>
            <a:schemeClr val="accent1"/>
          </a:solidFill>
          <a:ln w="9525">
            <a:noFill/>
            <a:miter lim="800000"/>
          </a:ln>
        </p:spPr>
        <p:txBody>
          <a:bodyPr wrap="none" lIns="91472" tIns="45736" rIns="91472" bIns="45736" anchor="ctr"/>
          <a:lstStyle/>
          <a:p>
            <a:pPr algn="ctr"/>
            <a:r>
              <a:rPr lang="zh-CN" altLang="en-US" b="1" dirty="0">
                <a:solidFill>
                  <a:prstClr val="white"/>
                </a:solidFill>
                <a:latin typeface="微软雅黑" panose="020B0503020204020204" pitchFamily="34" charset="-122"/>
                <a:ea typeface="微软雅黑" panose="020B0503020204020204" pitchFamily="34" charset="-122"/>
              </a:rPr>
              <a:t>添加文字</a:t>
            </a:r>
            <a:endParaRPr lang="zh-CN" altLang="en-US" b="1" dirty="0">
              <a:solidFill>
                <a:prstClr val="white"/>
              </a:solidFill>
              <a:latin typeface="微软雅黑" panose="020B0503020204020204" pitchFamily="34" charset="-122"/>
              <a:ea typeface="微软雅黑" panose="020B0503020204020204" pitchFamily="34" charset="-122"/>
            </a:endParaRPr>
          </a:p>
        </p:txBody>
      </p:sp>
      <p:sp>
        <p:nvSpPr>
          <p:cNvPr id="6" name="原创设计师QQ598969553            _3"/>
          <p:cNvSpPr txBox="1"/>
          <p:nvPr/>
        </p:nvSpPr>
        <p:spPr>
          <a:xfrm>
            <a:off x="2034938"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1600" dirty="0">
              <a:solidFill>
                <a:sysClr val="windowText" lastClr="000000"/>
              </a:solidFill>
              <a:latin typeface="微软雅黑" panose="020B0503020204020204" pitchFamily="34" charset="-122"/>
              <a:ea typeface="微软雅黑" panose="020B0503020204020204" pitchFamily="34" charset="-122"/>
            </a:endParaRPr>
          </a:p>
        </p:txBody>
      </p:sp>
      <p:sp>
        <p:nvSpPr>
          <p:cNvPr id="7" name="原创设计师QQ598969553            _4"/>
          <p:cNvSpPr/>
          <p:nvPr/>
        </p:nvSpPr>
        <p:spPr>
          <a:xfrm>
            <a:off x="6286176"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8" name="原创设计师QQ598969553            _5"/>
          <p:cNvSpPr>
            <a:spLocks noChangeArrowheads="1"/>
          </p:cNvSpPr>
          <p:nvPr/>
        </p:nvSpPr>
        <p:spPr bwMode="auto">
          <a:xfrm flipH="1">
            <a:off x="6286176" y="1426623"/>
            <a:ext cx="3703963" cy="790298"/>
          </a:xfrm>
          <a:prstGeom prst="homePlate">
            <a:avLst>
              <a:gd name="adj" fmla="val 63872"/>
            </a:avLst>
          </a:prstGeom>
          <a:solidFill>
            <a:schemeClr val="bg1">
              <a:lumMod val="65000"/>
            </a:schemeClr>
          </a:solidFill>
          <a:ln w="9525">
            <a:noFill/>
            <a:miter lim="800000"/>
          </a:ln>
        </p:spPr>
        <p:txBody>
          <a:bodyPr wrap="none" lIns="91472" tIns="45736" rIns="91472" bIns="45736" anchor="ctr"/>
          <a:lstStyle/>
          <a:p>
            <a:pPr algn="ctr"/>
            <a:r>
              <a:rPr lang="zh-CN" altLang="en-US" b="1" dirty="0">
                <a:solidFill>
                  <a:prstClr val="white"/>
                </a:solidFill>
                <a:latin typeface="微软雅黑" panose="020B0503020204020204" pitchFamily="34" charset="-122"/>
                <a:ea typeface="微软雅黑" panose="020B0503020204020204" pitchFamily="34" charset="-122"/>
              </a:rPr>
              <a:t>添加文字</a:t>
            </a:r>
            <a:endParaRPr lang="zh-CN" altLang="en-US" b="1" dirty="0">
              <a:solidFill>
                <a:prstClr val="white"/>
              </a:solidFill>
              <a:latin typeface="微软雅黑" panose="020B0503020204020204" pitchFamily="34" charset="-122"/>
              <a:ea typeface="微软雅黑" panose="020B0503020204020204" pitchFamily="34" charset="-122"/>
            </a:endParaRPr>
          </a:p>
        </p:txBody>
      </p:sp>
      <p:sp>
        <p:nvSpPr>
          <p:cNvPr id="9" name="原创设计师QQ598969553            _6"/>
          <p:cNvSpPr txBox="1"/>
          <p:nvPr/>
        </p:nvSpPr>
        <p:spPr>
          <a:xfrm>
            <a:off x="6430286"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1600" dirty="0">
              <a:solidFill>
                <a:sysClr val="windowText" lastClr="000000"/>
              </a:solidFill>
              <a:latin typeface="微软雅黑" panose="020B0503020204020204" pitchFamily="34" charset="-122"/>
              <a:ea typeface="微软雅黑" panose="020B0503020204020204" pitchFamily="34" charset="-122"/>
            </a:endParaRPr>
          </a:p>
        </p:txBody>
      </p:sp>
      <p:sp>
        <p:nvSpPr>
          <p:cNvPr id="11" name="原创设计师QQ598969553            _7"/>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10"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8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599"/>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7099"/>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599"/>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原创设计师QQ598969553            _1"/>
          <p:cNvSpPr/>
          <p:nvPr/>
        </p:nvSpPr>
        <p:spPr bwMode="auto">
          <a:xfrm rot="18900000">
            <a:off x="7266201" y="1559360"/>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微软雅黑" panose="020B0503020204020204" pitchFamily="34" charset="-122"/>
            </a:endParaRPr>
          </a:p>
        </p:txBody>
      </p:sp>
      <p:sp>
        <p:nvSpPr>
          <p:cNvPr id="42" name="原创设计师QQ598969553            _2"/>
          <p:cNvSpPr/>
          <p:nvPr/>
        </p:nvSpPr>
        <p:spPr bwMode="auto">
          <a:xfrm rot="18900000">
            <a:off x="7917530" y="2824392"/>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微软雅黑" panose="020B0503020204020204" pitchFamily="34" charset="-122"/>
            </a:endParaRPr>
          </a:p>
        </p:txBody>
      </p:sp>
      <p:sp>
        <p:nvSpPr>
          <p:cNvPr id="43" name="原创设计师QQ598969553            _3"/>
          <p:cNvSpPr/>
          <p:nvPr/>
        </p:nvSpPr>
        <p:spPr bwMode="auto">
          <a:xfrm rot="18900000">
            <a:off x="6655154" y="3478379"/>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微软雅黑" panose="020B0503020204020204" pitchFamily="34" charset="-122"/>
            </a:endParaRPr>
          </a:p>
        </p:txBody>
      </p:sp>
      <p:sp>
        <p:nvSpPr>
          <p:cNvPr id="44" name="原创设计师QQ598969553            _4"/>
          <p:cNvSpPr/>
          <p:nvPr/>
        </p:nvSpPr>
        <p:spPr bwMode="auto">
          <a:xfrm rot="18900000">
            <a:off x="6002269" y="2213344"/>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微软雅黑" panose="020B0503020204020204" pitchFamily="34" charset="-122"/>
            </a:endParaRPr>
          </a:p>
        </p:txBody>
      </p:sp>
      <p:cxnSp>
        <p:nvCxnSpPr>
          <p:cNvPr id="45" name="原创设计师QQ598969553            _5"/>
          <p:cNvCxnSpPr/>
          <p:nvPr/>
        </p:nvCxnSpPr>
        <p:spPr>
          <a:xfrm>
            <a:off x="5640455" y="2753800"/>
            <a:ext cx="326442"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原创设计师QQ598969553            _6"/>
          <p:cNvCxnSpPr/>
          <p:nvPr/>
        </p:nvCxnSpPr>
        <p:spPr>
          <a:xfrm>
            <a:off x="5712034" y="5021957"/>
            <a:ext cx="119235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原创设计师QQ598969553            _7"/>
          <p:cNvCxnSpPr/>
          <p:nvPr/>
        </p:nvCxnSpPr>
        <p:spPr>
          <a:xfrm flipH="1">
            <a:off x="8714849" y="1784274"/>
            <a:ext cx="142676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原创设计师QQ598969553            _8"/>
          <p:cNvCxnSpPr/>
          <p:nvPr/>
        </p:nvCxnSpPr>
        <p:spPr>
          <a:xfrm flipH="1">
            <a:off x="9687982" y="4055735"/>
            <a:ext cx="4536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原创设计师QQ598969553            _9"/>
          <p:cNvSpPr txBox="1"/>
          <p:nvPr/>
        </p:nvSpPr>
        <p:spPr>
          <a:xfrm>
            <a:off x="482551" y="2181281"/>
            <a:ext cx="3101892" cy="340590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微软雅黑" panose="020B0503020204020204" pitchFamily="34" charset="-122"/>
                <a:ea typeface="微软雅黑" panose="020B0503020204020204" pitchFamily="34" charset="-122"/>
              </a:rPr>
              <a:t>点击添加文字内容点击添加文字内容点击添加文字内容</a:t>
            </a:r>
            <a:endParaRPr lang="en-US" altLang="zh-CN" sz="1600" dirty="0">
              <a:solidFill>
                <a:srgbClr val="414455"/>
              </a:solidFill>
              <a:latin typeface="微软雅黑" panose="020B0503020204020204" pitchFamily="34" charset="-122"/>
              <a:ea typeface="微软雅黑" panose="020B0503020204020204" pitchFamily="34" charset="-122"/>
            </a:endParaRPr>
          </a:p>
          <a:p>
            <a:pPr algn="just">
              <a:lnSpc>
                <a:spcPct val="130000"/>
              </a:lnSpc>
            </a:pPr>
            <a:r>
              <a:rPr lang="zh-CN" altLang="en-US" sz="1600" dirty="0">
                <a:solidFill>
                  <a:srgbClr val="414455"/>
                </a:solidFill>
                <a:latin typeface="微软雅黑" panose="020B0503020204020204" pitchFamily="34" charset="-122"/>
                <a:ea typeface="微软雅黑" panose="020B0503020204020204" pitchFamily="34" charset="-122"/>
              </a:rPr>
              <a:t>点击添加文字内容点击添加文字内容点击添加文字内容</a:t>
            </a:r>
            <a:endParaRPr lang="en-US" altLang="zh-CN" sz="1600" dirty="0">
              <a:solidFill>
                <a:srgbClr val="414455"/>
              </a:solidFill>
              <a:latin typeface="微软雅黑" panose="020B0503020204020204" pitchFamily="34" charset="-122"/>
              <a:ea typeface="微软雅黑" panose="020B0503020204020204" pitchFamily="34" charset="-122"/>
            </a:endParaRPr>
          </a:p>
          <a:p>
            <a:pPr algn="just">
              <a:lnSpc>
                <a:spcPct val="130000"/>
              </a:lnSpc>
            </a:pPr>
            <a:r>
              <a:rPr lang="zh-CN" altLang="en-US" sz="1600" dirty="0">
                <a:solidFill>
                  <a:srgbClr val="414455"/>
                </a:solidFill>
                <a:latin typeface="微软雅黑" panose="020B0503020204020204" pitchFamily="34" charset="-122"/>
                <a:ea typeface="微软雅黑" panose="020B0503020204020204" pitchFamily="34" charset="-122"/>
              </a:rPr>
              <a:t>点击添加文字内容点击添加文字内容点击添加文字内容</a:t>
            </a:r>
            <a:endParaRPr lang="en-US" altLang="zh-CN" sz="1600" dirty="0">
              <a:solidFill>
                <a:srgbClr val="414455"/>
              </a:solidFill>
              <a:latin typeface="微软雅黑" panose="020B0503020204020204" pitchFamily="34" charset="-122"/>
              <a:ea typeface="微软雅黑" panose="020B0503020204020204" pitchFamily="34" charset="-122"/>
            </a:endParaRPr>
          </a:p>
          <a:p>
            <a:pPr algn="just">
              <a:lnSpc>
                <a:spcPct val="130000"/>
              </a:lnSpc>
            </a:pPr>
            <a:r>
              <a:rPr lang="zh-CN" altLang="en-US" sz="1600" dirty="0">
                <a:solidFill>
                  <a:srgbClr val="414455"/>
                </a:solidFill>
                <a:latin typeface="微软雅黑" panose="020B0503020204020204" pitchFamily="34" charset="-122"/>
                <a:ea typeface="微软雅黑" panose="020B0503020204020204" pitchFamily="34" charset="-122"/>
              </a:rPr>
              <a:t>点击添加文字内容点击添加文字内容点击添加文字内容</a:t>
            </a:r>
            <a:endParaRPr lang="en-US" sz="1600" dirty="0">
              <a:solidFill>
                <a:srgbClr val="414455"/>
              </a:solidFill>
              <a:latin typeface="微软雅黑" panose="020B0503020204020204" pitchFamily="34" charset="-122"/>
              <a:ea typeface="微软雅黑" panose="020B0503020204020204" pitchFamily="34" charset="-122"/>
            </a:endParaRPr>
          </a:p>
        </p:txBody>
      </p:sp>
      <p:cxnSp>
        <p:nvCxnSpPr>
          <p:cNvPr id="50" name="原创设计师QQ598969553            _10"/>
          <p:cNvCxnSpPr/>
          <p:nvPr/>
        </p:nvCxnSpPr>
        <p:spPr>
          <a:xfrm flipV="1">
            <a:off x="4005832" y="1472308"/>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原创设计师QQ598969553            _11"/>
          <p:cNvSpPr>
            <a:spLocks noChangeArrowheads="1"/>
          </p:cNvSpPr>
          <p:nvPr/>
        </p:nvSpPr>
        <p:spPr bwMode="auto">
          <a:xfrm>
            <a:off x="4346486" y="2511512"/>
            <a:ext cx="1107996" cy="646331"/>
          </a:xfrm>
          <a:prstGeom prst="rect">
            <a:avLst/>
          </a:prstGeom>
          <a:noFill/>
          <a:ln w="9525">
            <a:noFill/>
            <a:miter lim="800000"/>
          </a:ln>
        </p:spPr>
        <p:txBody>
          <a:bodyPr wrap="none">
            <a:spAutoFit/>
          </a:bodyPr>
          <a:lstStyle/>
          <a:p>
            <a:r>
              <a:rPr lang="zh-CN" altLang="en-US" sz="1800" dirty="0">
                <a:solidFill>
                  <a:srgbClr val="414455"/>
                </a:solidFill>
                <a:latin typeface="微软雅黑" panose="020B0503020204020204" pitchFamily="34" charset="-122"/>
                <a:ea typeface="微软雅黑" panose="020B0503020204020204" pitchFamily="34" charset="-122"/>
              </a:rPr>
              <a:t>点击此处</a:t>
            </a:r>
            <a:endParaRPr lang="en-US" altLang="zh-CN" sz="1800" dirty="0">
              <a:solidFill>
                <a:srgbClr val="414455"/>
              </a:solidFill>
              <a:latin typeface="微软雅黑" panose="020B0503020204020204" pitchFamily="34" charset="-122"/>
              <a:ea typeface="微软雅黑" panose="020B0503020204020204" pitchFamily="34" charset="-122"/>
            </a:endParaRPr>
          </a:p>
          <a:p>
            <a:r>
              <a:rPr lang="zh-CN" altLang="en-US" sz="1800" dirty="0">
                <a:solidFill>
                  <a:srgbClr val="414455"/>
                </a:solidFill>
                <a:latin typeface="微软雅黑" panose="020B0503020204020204" pitchFamily="34" charset="-122"/>
                <a:ea typeface="微软雅黑" panose="020B0503020204020204" pitchFamily="34" charset="-122"/>
              </a:rPr>
              <a:t>添加内容</a:t>
            </a:r>
            <a:endParaRPr lang="zh-CN" altLang="en-US" sz="1800" dirty="0">
              <a:solidFill>
                <a:srgbClr val="414455"/>
              </a:solidFill>
              <a:latin typeface="微软雅黑" panose="020B0503020204020204" pitchFamily="34" charset="-122"/>
              <a:ea typeface="微软雅黑" panose="020B0503020204020204" pitchFamily="34" charset="-122"/>
            </a:endParaRPr>
          </a:p>
        </p:txBody>
      </p:sp>
      <p:sp>
        <p:nvSpPr>
          <p:cNvPr id="52" name="原创设计师QQ598969553            _12"/>
          <p:cNvSpPr>
            <a:spLocks noChangeArrowheads="1"/>
          </p:cNvSpPr>
          <p:nvPr/>
        </p:nvSpPr>
        <p:spPr bwMode="auto">
          <a:xfrm>
            <a:off x="10295342" y="1528364"/>
            <a:ext cx="1107996" cy="646331"/>
          </a:xfrm>
          <a:prstGeom prst="rect">
            <a:avLst/>
          </a:prstGeom>
          <a:noFill/>
          <a:ln w="9525">
            <a:noFill/>
            <a:miter lim="800000"/>
          </a:ln>
        </p:spPr>
        <p:txBody>
          <a:bodyPr wrap="none">
            <a:spAutoFit/>
          </a:bodyPr>
          <a:lstStyle/>
          <a:p>
            <a:r>
              <a:rPr lang="zh-CN" altLang="en-US" sz="1800" dirty="0">
                <a:solidFill>
                  <a:srgbClr val="414455"/>
                </a:solidFill>
                <a:latin typeface="微软雅黑" panose="020B0503020204020204" pitchFamily="34" charset="-122"/>
                <a:ea typeface="微软雅黑" panose="020B0503020204020204" pitchFamily="34" charset="-122"/>
              </a:rPr>
              <a:t>点击此处</a:t>
            </a:r>
            <a:endParaRPr lang="en-US" altLang="zh-CN" sz="1800" dirty="0">
              <a:solidFill>
                <a:srgbClr val="414455"/>
              </a:solidFill>
              <a:latin typeface="微软雅黑" panose="020B0503020204020204" pitchFamily="34" charset="-122"/>
              <a:ea typeface="微软雅黑" panose="020B0503020204020204" pitchFamily="34" charset="-122"/>
            </a:endParaRPr>
          </a:p>
          <a:p>
            <a:r>
              <a:rPr lang="zh-CN" altLang="en-US" sz="1800" dirty="0">
                <a:solidFill>
                  <a:srgbClr val="414455"/>
                </a:solidFill>
                <a:latin typeface="微软雅黑" panose="020B0503020204020204" pitchFamily="34" charset="-122"/>
                <a:ea typeface="微软雅黑" panose="020B0503020204020204" pitchFamily="34" charset="-122"/>
              </a:rPr>
              <a:t>添加内容</a:t>
            </a:r>
            <a:endParaRPr lang="zh-CN" altLang="en-US" sz="1800" dirty="0">
              <a:solidFill>
                <a:srgbClr val="414455"/>
              </a:solidFill>
              <a:latin typeface="微软雅黑" panose="020B0503020204020204" pitchFamily="34" charset="-122"/>
              <a:ea typeface="微软雅黑" panose="020B0503020204020204" pitchFamily="34" charset="-122"/>
            </a:endParaRPr>
          </a:p>
        </p:txBody>
      </p:sp>
      <p:sp>
        <p:nvSpPr>
          <p:cNvPr id="53" name="原创设计师QQ598969553            _13"/>
          <p:cNvSpPr>
            <a:spLocks noChangeArrowheads="1"/>
          </p:cNvSpPr>
          <p:nvPr/>
        </p:nvSpPr>
        <p:spPr bwMode="auto">
          <a:xfrm>
            <a:off x="4423169" y="4656784"/>
            <a:ext cx="1107996" cy="646331"/>
          </a:xfrm>
          <a:prstGeom prst="rect">
            <a:avLst/>
          </a:prstGeom>
          <a:noFill/>
          <a:ln w="9525">
            <a:noFill/>
            <a:miter lim="800000"/>
          </a:ln>
        </p:spPr>
        <p:txBody>
          <a:bodyPr wrap="none">
            <a:spAutoFit/>
          </a:bodyPr>
          <a:lstStyle/>
          <a:p>
            <a:r>
              <a:rPr lang="zh-CN" altLang="en-US" sz="1800" dirty="0">
                <a:solidFill>
                  <a:srgbClr val="414455"/>
                </a:solidFill>
                <a:latin typeface="微软雅黑" panose="020B0503020204020204" pitchFamily="34" charset="-122"/>
                <a:ea typeface="微软雅黑" panose="020B0503020204020204" pitchFamily="34" charset="-122"/>
              </a:rPr>
              <a:t>点击此处</a:t>
            </a:r>
            <a:endParaRPr lang="en-US" altLang="zh-CN" sz="1800" dirty="0">
              <a:solidFill>
                <a:srgbClr val="414455"/>
              </a:solidFill>
              <a:latin typeface="微软雅黑" panose="020B0503020204020204" pitchFamily="34" charset="-122"/>
              <a:ea typeface="微软雅黑" panose="020B0503020204020204" pitchFamily="34" charset="-122"/>
            </a:endParaRPr>
          </a:p>
          <a:p>
            <a:r>
              <a:rPr lang="zh-CN" altLang="en-US" sz="1800" dirty="0">
                <a:solidFill>
                  <a:srgbClr val="414455"/>
                </a:solidFill>
                <a:latin typeface="微软雅黑" panose="020B0503020204020204" pitchFamily="34" charset="-122"/>
                <a:ea typeface="微软雅黑" panose="020B0503020204020204" pitchFamily="34" charset="-122"/>
              </a:rPr>
              <a:t>添加内容</a:t>
            </a:r>
            <a:endParaRPr lang="zh-CN" altLang="en-US" sz="1800" dirty="0">
              <a:solidFill>
                <a:srgbClr val="414455"/>
              </a:solidFill>
              <a:latin typeface="微软雅黑" panose="020B0503020204020204" pitchFamily="34" charset="-122"/>
              <a:ea typeface="微软雅黑" panose="020B0503020204020204" pitchFamily="34" charset="-122"/>
            </a:endParaRPr>
          </a:p>
        </p:txBody>
      </p:sp>
      <p:sp>
        <p:nvSpPr>
          <p:cNvPr id="54" name="原创设计师QQ598969553            _14"/>
          <p:cNvSpPr>
            <a:spLocks noChangeArrowheads="1"/>
          </p:cNvSpPr>
          <p:nvPr/>
        </p:nvSpPr>
        <p:spPr bwMode="auto">
          <a:xfrm>
            <a:off x="10363087" y="3797347"/>
            <a:ext cx="1107996" cy="646331"/>
          </a:xfrm>
          <a:prstGeom prst="rect">
            <a:avLst/>
          </a:prstGeom>
          <a:noFill/>
          <a:ln w="9525">
            <a:noFill/>
            <a:miter lim="800000"/>
          </a:ln>
        </p:spPr>
        <p:txBody>
          <a:bodyPr wrap="none">
            <a:spAutoFit/>
          </a:bodyPr>
          <a:lstStyle/>
          <a:p>
            <a:r>
              <a:rPr lang="zh-CN" altLang="en-US" sz="1800" dirty="0">
                <a:solidFill>
                  <a:srgbClr val="414455"/>
                </a:solidFill>
                <a:latin typeface="微软雅黑" panose="020B0503020204020204" pitchFamily="34" charset="-122"/>
                <a:ea typeface="微软雅黑" panose="020B0503020204020204" pitchFamily="34" charset="-122"/>
              </a:rPr>
              <a:t>点击此处</a:t>
            </a:r>
            <a:endParaRPr lang="en-US" altLang="zh-CN" sz="1800" dirty="0">
              <a:solidFill>
                <a:srgbClr val="414455"/>
              </a:solidFill>
              <a:latin typeface="微软雅黑" panose="020B0503020204020204" pitchFamily="34" charset="-122"/>
              <a:ea typeface="微软雅黑" panose="020B0503020204020204" pitchFamily="34" charset="-122"/>
            </a:endParaRPr>
          </a:p>
          <a:p>
            <a:r>
              <a:rPr lang="zh-CN" altLang="en-US" sz="1800" dirty="0">
                <a:solidFill>
                  <a:srgbClr val="414455"/>
                </a:solidFill>
                <a:latin typeface="微软雅黑" panose="020B0503020204020204" pitchFamily="34" charset="-122"/>
                <a:ea typeface="微软雅黑" panose="020B0503020204020204" pitchFamily="34" charset="-122"/>
              </a:rPr>
              <a:t>添加内容</a:t>
            </a:r>
            <a:endParaRPr lang="zh-CN" altLang="en-US" sz="1800" dirty="0">
              <a:solidFill>
                <a:srgbClr val="414455"/>
              </a:solidFill>
              <a:latin typeface="微软雅黑" panose="020B0503020204020204" pitchFamily="34" charset="-122"/>
              <a:ea typeface="微软雅黑" panose="020B0503020204020204" pitchFamily="34" charset="-122"/>
            </a:endParaRPr>
          </a:p>
        </p:txBody>
      </p:sp>
      <p:sp>
        <p:nvSpPr>
          <p:cNvPr id="17" name="原创设计师QQ598969553            _15"/>
          <p:cNvSpPr txBox="1"/>
          <p:nvPr/>
        </p:nvSpPr>
        <p:spPr>
          <a:xfrm>
            <a:off x="1699924"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18"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childTnLst>
                          </p:cTn>
                        </p:par>
                        <p:par>
                          <p:cTn id="19" fill="hold">
                            <p:stCondLst>
                              <p:cond delay="135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down)">
                                      <p:cBhvr>
                                        <p:cTn id="26" dur="500"/>
                                        <p:tgtEl>
                                          <p:spTgt spid="52"/>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 calcmode="lin" valueType="num">
                                      <p:cBhvr>
                                        <p:cTn id="32" dur="500" fill="hold"/>
                                        <p:tgtEl>
                                          <p:spTgt spid="44"/>
                                        </p:tgtEl>
                                        <p:attrNameLst>
                                          <p:attrName>style.rotation</p:attrName>
                                        </p:attrNameLst>
                                      </p:cBhvr>
                                      <p:tavLst>
                                        <p:tav tm="0">
                                          <p:val>
                                            <p:fltVal val="360"/>
                                          </p:val>
                                        </p:tav>
                                        <p:tav tm="100000">
                                          <p:val>
                                            <p:fltVal val="0"/>
                                          </p:val>
                                        </p:tav>
                                      </p:tavLst>
                                    </p:anim>
                                    <p:animEffect transition="in" filter="fade">
                                      <p:cBhvr>
                                        <p:cTn id="33" dur="500"/>
                                        <p:tgtEl>
                                          <p:spTgt spid="44"/>
                                        </p:tgtEl>
                                      </p:cBhvr>
                                    </p:animEffect>
                                  </p:childTnLst>
                                </p:cTn>
                              </p:par>
                            </p:childTnLst>
                          </p:cTn>
                        </p:par>
                        <p:par>
                          <p:cTn id="34" fill="hold">
                            <p:stCondLst>
                              <p:cond delay="2850"/>
                            </p:stCondLst>
                            <p:childTnLst>
                              <p:par>
                                <p:cTn id="35" presetID="2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right)">
                                      <p:cBhvr>
                                        <p:cTn id="37" dur="500"/>
                                        <p:tgtEl>
                                          <p:spTgt spid="45"/>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right)">
                                      <p:cBhvr>
                                        <p:cTn id="52" dur="500"/>
                                        <p:tgtEl>
                                          <p:spTgt spid="46"/>
                                        </p:tgtEl>
                                      </p:cBhvr>
                                    </p:animEffect>
                                  </p:childTnLst>
                                </p:cTn>
                              </p:par>
                            </p:childTnLst>
                          </p:cTn>
                        </p:par>
                        <p:par>
                          <p:cTn id="53" fill="hold">
                            <p:stCondLst>
                              <p:cond delay="4850"/>
                            </p:stCondLst>
                            <p:childTnLst>
                              <p:par>
                                <p:cTn id="54" presetID="22" presetClass="entr" presetSubtype="4"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down)">
                                      <p:cBhvr>
                                        <p:cTn id="56" dur="500"/>
                                        <p:tgtEl>
                                          <p:spTgt spid="53"/>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 calcmode="lin" valueType="num">
                                      <p:cBhvr>
                                        <p:cTn id="62" dur="500" fill="hold"/>
                                        <p:tgtEl>
                                          <p:spTgt spid="42"/>
                                        </p:tgtEl>
                                        <p:attrNameLst>
                                          <p:attrName>style.rotation</p:attrName>
                                        </p:attrNameLst>
                                      </p:cBhvr>
                                      <p:tavLst>
                                        <p:tav tm="0">
                                          <p:val>
                                            <p:fltVal val="360"/>
                                          </p:val>
                                        </p:tav>
                                        <p:tav tm="100000">
                                          <p:val>
                                            <p:fltVal val="0"/>
                                          </p:val>
                                        </p:tav>
                                      </p:tavLst>
                                    </p:anim>
                                    <p:animEffect transition="in" filter="fade">
                                      <p:cBhvr>
                                        <p:cTn id="63" dur="500"/>
                                        <p:tgtEl>
                                          <p:spTgt spid="42"/>
                                        </p:tgtEl>
                                      </p:cBhvr>
                                    </p:animEffect>
                                  </p:childTnLst>
                                </p:cTn>
                              </p:par>
                            </p:childTnLst>
                          </p:cTn>
                        </p:par>
                        <p:par>
                          <p:cTn id="64" fill="hold">
                            <p:stCondLst>
                              <p:cond delay="5850"/>
                            </p:stCondLst>
                            <p:childTnLst>
                              <p:par>
                                <p:cTn id="65" presetID="22" presetClass="entr" presetSubtype="8"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85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735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原创设计师QQ598969553            _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原创设计师QQ598969553            _2"/>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原创设计师QQ598969553            _3"/>
          <p:cNvGrpSpPr/>
          <p:nvPr/>
        </p:nvGrpSpPr>
        <p:grpSpPr>
          <a:xfrm>
            <a:off x="6673144" y="1573725"/>
            <a:ext cx="3741980" cy="511504"/>
            <a:chOff x="6339097" y="1573726"/>
            <a:chExt cx="3744416" cy="511504"/>
          </a:xfrm>
        </p:grpSpPr>
        <p:sp>
          <p:nvSpPr>
            <p:cNvPr id="35" name="圆角矩形 34"/>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6" name="矩形 35"/>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7" name="原创设计师QQ598969553            _4"/>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原创设计师QQ598969553            _5"/>
          <p:cNvGrpSpPr/>
          <p:nvPr/>
        </p:nvGrpSpPr>
        <p:grpSpPr>
          <a:xfrm>
            <a:off x="6673144" y="2410178"/>
            <a:ext cx="3741980" cy="511504"/>
            <a:chOff x="6315199" y="2410178"/>
            <a:chExt cx="3744416" cy="511504"/>
          </a:xfrm>
        </p:grpSpPr>
        <p:sp>
          <p:nvSpPr>
            <p:cNvPr id="39" name="圆角矩形 38"/>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原创设计师QQ598969553            _6"/>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5" name="原创设计师QQ598969553            _7"/>
          <p:cNvGrpSpPr/>
          <p:nvPr/>
        </p:nvGrpSpPr>
        <p:grpSpPr>
          <a:xfrm>
            <a:off x="6673144" y="3296030"/>
            <a:ext cx="3741980" cy="511504"/>
            <a:chOff x="6339097" y="3296031"/>
            <a:chExt cx="3744416" cy="511504"/>
          </a:xfrm>
        </p:grpSpPr>
        <p:sp>
          <p:nvSpPr>
            <p:cNvPr id="56" name="圆角矩形 55"/>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原创设计师QQ598969553            _8"/>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9" name="原创设计师QQ598969553            _9"/>
          <p:cNvGrpSpPr/>
          <p:nvPr/>
        </p:nvGrpSpPr>
        <p:grpSpPr>
          <a:xfrm>
            <a:off x="6673144" y="4180900"/>
            <a:ext cx="3741980" cy="511503"/>
            <a:chOff x="6339097" y="4180903"/>
            <a:chExt cx="3744416" cy="511504"/>
          </a:xfrm>
        </p:grpSpPr>
        <p:sp>
          <p:nvSpPr>
            <p:cNvPr id="60" name="圆角矩形 59"/>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1" name="矩形 60"/>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2" name="原创设计师QQ598969553            _10"/>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3" name="原创设计师QQ598969553            _11"/>
          <p:cNvGrpSpPr/>
          <p:nvPr/>
        </p:nvGrpSpPr>
        <p:grpSpPr>
          <a:xfrm>
            <a:off x="6673144" y="5057483"/>
            <a:ext cx="3741980" cy="511504"/>
            <a:chOff x="6339097" y="5057483"/>
            <a:chExt cx="3744416" cy="511504"/>
          </a:xfrm>
        </p:grpSpPr>
        <p:sp>
          <p:nvSpPr>
            <p:cNvPr id="64" name="圆角矩形 6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5" name="矩形 64"/>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6" name="原创设计师QQ598969553            _12"/>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anose="020B0503020204020204" pitchFamily="34" charset="-122"/>
                <a:ea typeface="微软雅黑" panose="020B0503020204020204" pitchFamily="34" charset="-122"/>
              </a:rPr>
              <a:t>目录 </a:t>
            </a:r>
            <a:endParaRPr lang="en-US" altLang="zh-CN" sz="4800" b="1" spc="200" dirty="0">
              <a:solidFill>
                <a:schemeClr val="bg1"/>
              </a:solidFill>
              <a:latin typeface="微软雅黑" panose="020B0503020204020204" pitchFamily="34" charset="-122"/>
              <a:ea typeface="微软雅黑" panose="020B0503020204020204" pitchFamily="34" charset="-122"/>
            </a:endParaRPr>
          </a:p>
          <a:p>
            <a:pPr algn="r">
              <a:defRPr/>
            </a:pPr>
            <a:r>
              <a:rPr lang="en-US" altLang="zh-CN" sz="3200" b="1" spc="200" dirty="0">
                <a:solidFill>
                  <a:schemeClr val="bg1"/>
                </a:solidFill>
                <a:latin typeface="微软雅黑" panose="020B0503020204020204" pitchFamily="34" charset="-122"/>
                <a:ea typeface="微软雅黑" panose="020B0503020204020204" pitchFamily="34" charset="-122"/>
              </a:rPr>
              <a:t>CONTENTS</a:t>
            </a:r>
            <a:endParaRPr lang="zh-CN" altLang="en-US" sz="3200" b="1" spc="200" dirty="0">
              <a:solidFill>
                <a:schemeClr val="bg1"/>
              </a:solidFill>
              <a:latin typeface="微软雅黑" panose="020B0503020204020204" pitchFamily="34" charset="-122"/>
              <a:ea typeface="微软雅黑" panose="020B0503020204020204" pitchFamily="34" charset="-122"/>
            </a:endParaRPr>
          </a:p>
        </p:txBody>
      </p:sp>
      <p:sp>
        <p:nvSpPr>
          <p:cNvPr id="67" name="原创设计师QQ598969553            _13"/>
          <p:cNvSpPr/>
          <p:nvPr/>
        </p:nvSpPr>
        <p:spPr>
          <a:xfrm rot="16200000">
            <a:off x="4614050" y="4097653"/>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pic>
        <p:nvPicPr>
          <p:cNvPr id="25"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fill="hold"/>
                                        <p:tgtEl>
                                          <p:spTgt spid="67"/>
                                        </p:tgtEl>
                                        <p:attrNameLst>
                                          <p:attrName>ppt_x</p:attrName>
                                        </p:attrNameLst>
                                      </p:cBhvr>
                                      <p:tavLst>
                                        <p:tav tm="0">
                                          <p:val>
                                            <p:strVal val="0-#ppt_w/2"/>
                                          </p:val>
                                        </p:tav>
                                        <p:tav tm="100000">
                                          <p:val>
                                            <p:strVal val="#ppt_x"/>
                                          </p:val>
                                        </p:tav>
                                      </p:tavLst>
                                    </p:anim>
                                    <p:anim calcmode="lin" valueType="num">
                                      <p:cBhvr additive="base">
                                        <p:cTn id="13" dur="500" fill="hold"/>
                                        <p:tgtEl>
                                          <p:spTgt spid="6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58"/>
                                        </p:tgtEl>
                                      </p:cBhvr>
                                    </p:animEffect>
                                    <p:animScale>
                                      <p:cBhvr>
                                        <p:cTn id="17" dur="250" autoRev="1" fill="hold"/>
                                        <p:tgtEl>
                                          <p:spTgt spid="58"/>
                                        </p:tgtEl>
                                      </p:cBhvr>
                                      <p:by x="105000" y="105000"/>
                                    </p:animScale>
                                  </p:childTnLst>
                                </p:cTn>
                              </p:par>
                              <p:par>
                                <p:cTn id="18" presetID="26" presetClass="emph" presetSubtype="0" fill="hold" nodeType="withEffect">
                                  <p:stCondLst>
                                    <p:cond delay="0"/>
                                  </p:stCondLst>
                                  <p:childTnLst>
                                    <p:animEffect transition="out" filter="fade">
                                      <p:cBhvr>
                                        <p:cTn id="19" dur="500" tmFilter="0, 0; .2, .5; .8, .5; 1, 0"/>
                                        <p:tgtEl>
                                          <p:spTgt spid="59"/>
                                        </p:tgtEl>
                                      </p:cBhvr>
                                    </p:animEffect>
                                    <p:animScale>
                                      <p:cBhvr>
                                        <p:cTn id="20" dur="250" autoRev="1" fill="hold"/>
                                        <p:tgtEl>
                                          <p:spTgt spid="5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8" grpId="0" animBg="1"/>
      <p:bldP spid="6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原创设计师QQ598969553            _1"/>
          <p:cNvGrpSpPr/>
          <p:nvPr/>
        </p:nvGrpSpPr>
        <p:grpSpPr>
          <a:xfrm>
            <a:off x="3443533" y="1989634"/>
            <a:ext cx="2482703" cy="2955923"/>
            <a:chOff x="1827008" y="2120901"/>
            <a:chExt cx="2298700" cy="2736849"/>
          </a:xfrm>
        </p:grpSpPr>
        <p:sp>
          <p:nvSpPr>
            <p:cNvPr id="10" name="矩形 9"/>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grpSp>
      <p:grpSp>
        <p:nvGrpSpPr>
          <p:cNvPr id="12" name="原创设计师QQ598969553            _2"/>
          <p:cNvGrpSpPr/>
          <p:nvPr/>
        </p:nvGrpSpPr>
        <p:grpSpPr>
          <a:xfrm>
            <a:off x="6265764" y="1989634"/>
            <a:ext cx="2482703" cy="2955923"/>
            <a:chOff x="1827008" y="2120901"/>
            <a:chExt cx="2298700" cy="2736849"/>
          </a:xfrm>
        </p:grpSpPr>
        <p:sp>
          <p:nvSpPr>
            <p:cNvPr id="13" name="矩形 12"/>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5" name="原创设计师QQ598969553            _3"/>
          <p:cNvGrpSpPr/>
          <p:nvPr/>
        </p:nvGrpSpPr>
        <p:grpSpPr>
          <a:xfrm>
            <a:off x="9087995" y="1989634"/>
            <a:ext cx="2482703" cy="2955923"/>
            <a:chOff x="1827008" y="2120901"/>
            <a:chExt cx="2298700" cy="2736849"/>
          </a:xfrm>
        </p:grpSpPr>
        <p:sp>
          <p:nvSpPr>
            <p:cNvPr id="16" name="矩形 15"/>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8" name="原创设计师QQ598969553            _4"/>
          <p:cNvGrpSpPr/>
          <p:nvPr/>
        </p:nvGrpSpPr>
        <p:grpSpPr>
          <a:xfrm>
            <a:off x="621302" y="1989634"/>
            <a:ext cx="2482703" cy="2955923"/>
            <a:chOff x="1827008" y="2120901"/>
            <a:chExt cx="2298700" cy="2736849"/>
          </a:xfrm>
        </p:grpSpPr>
        <p:sp>
          <p:nvSpPr>
            <p:cNvPr id="19" name="矩形 18"/>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21" name="原创设计师QQ598969553            _5"/>
          <p:cNvSpPr txBox="1"/>
          <p:nvPr/>
        </p:nvSpPr>
        <p:spPr>
          <a:xfrm>
            <a:off x="1028082"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项目一</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2" name="原创设计师QQ598969553            _6"/>
          <p:cNvSpPr txBox="1"/>
          <p:nvPr/>
        </p:nvSpPr>
        <p:spPr>
          <a:xfrm>
            <a:off x="6672544"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项目三</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原创设计师QQ598969553            _7"/>
          <p:cNvSpPr txBox="1"/>
          <p:nvPr/>
        </p:nvSpPr>
        <p:spPr>
          <a:xfrm>
            <a:off x="3850313"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项目二</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4" name="原创设计师QQ598969553            _8"/>
          <p:cNvSpPr txBox="1"/>
          <p:nvPr/>
        </p:nvSpPr>
        <p:spPr>
          <a:xfrm>
            <a:off x="9494775"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项目四</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5" name="原创设计师QQ598969553            _9"/>
          <p:cNvSpPr txBox="1"/>
          <p:nvPr/>
        </p:nvSpPr>
        <p:spPr>
          <a:xfrm>
            <a:off x="1028081"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原创设计师QQ598969553            _10"/>
          <p:cNvSpPr txBox="1"/>
          <p:nvPr/>
        </p:nvSpPr>
        <p:spPr>
          <a:xfrm>
            <a:off x="3856855"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原创设计师QQ598969553            _11"/>
          <p:cNvSpPr txBox="1"/>
          <p:nvPr/>
        </p:nvSpPr>
        <p:spPr>
          <a:xfrm>
            <a:off x="6685629"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原创设计师QQ598969553            _12"/>
          <p:cNvSpPr txBox="1"/>
          <p:nvPr/>
        </p:nvSpPr>
        <p:spPr>
          <a:xfrm>
            <a:off x="9514402"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原创设计师QQ598969553            _13"/>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30"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原创设计师QQ598969553            _1"/>
          <p:cNvSpPr>
            <a:spLocks noChangeArrowheads="1"/>
          </p:cNvSpPr>
          <p:nvPr/>
        </p:nvSpPr>
        <p:spPr bwMode="auto">
          <a:xfrm rot="10800000">
            <a:off x="1314556" y="3880664"/>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1">
              <a:lumMod val="6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p>
        </p:txBody>
      </p:sp>
      <p:sp>
        <p:nvSpPr>
          <p:cNvPr id="21" name="原创设计师QQ598969553            _2"/>
          <p:cNvSpPr>
            <a:spLocks noChangeArrowheads="1"/>
          </p:cNvSpPr>
          <p:nvPr/>
        </p:nvSpPr>
        <p:spPr bwMode="auto">
          <a:xfrm rot="10800000">
            <a:off x="2378386" y="2506068"/>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1">
              <a:lumMod val="65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p>
        </p:txBody>
      </p:sp>
      <p:sp>
        <p:nvSpPr>
          <p:cNvPr id="22" name="原创设计师QQ598969553            _3"/>
          <p:cNvSpPr>
            <a:spLocks noChangeArrowheads="1"/>
          </p:cNvSpPr>
          <p:nvPr/>
        </p:nvSpPr>
        <p:spPr bwMode="auto">
          <a:xfrm>
            <a:off x="2651361" y="1609402"/>
            <a:ext cx="914245" cy="778296"/>
          </a:xfrm>
          <a:prstGeom prst="triangle">
            <a:avLst>
              <a:gd name="adj" fmla="val 50000"/>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3" name="原创设计师QQ598969553            _4"/>
          <p:cNvSpPr>
            <a:spLocks noChangeArrowheads="1"/>
          </p:cNvSpPr>
          <p:nvPr/>
        </p:nvSpPr>
        <p:spPr bwMode="auto">
          <a:xfrm rot="10800000">
            <a:off x="1941876" y="3075734"/>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4" name="原创设计师QQ598969553            _5"/>
          <p:cNvSpPr>
            <a:spLocks noChangeArrowheads="1"/>
          </p:cNvSpPr>
          <p:nvPr/>
        </p:nvSpPr>
        <p:spPr bwMode="auto">
          <a:xfrm rot="10800000">
            <a:off x="725347" y="5015091"/>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1" fmla="*/ 0 w 19214"/>
              <a:gd name="connsiteY0-2" fmla="*/ 306 h 21295"/>
              <a:gd name="connsiteX1-3" fmla="*/ 2378 w 19214"/>
              <a:gd name="connsiteY1-4" fmla="*/ 21295 h 21295"/>
              <a:gd name="connsiteX2-5" fmla="*/ 17122 w 19214"/>
              <a:gd name="connsiteY2-6" fmla="*/ 21295 h 21295"/>
              <a:gd name="connsiteX3-7" fmla="*/ 19214 w 19214"/>
              <a:gd name="connsiteY3-8" fmla="*/ 0 h 21295"/>
              <a:gd name="connsiteX4-9" fmla="*/ 0 w 19214"/>
              <a:gd name="connsiteY4-10" fmla="*/ 306 h 21295"/>
              <a:gd name="connsiteX0-11" fmla="*/ 0 w 19071"/>
              <a:gd name="connsiteY0-12" fmla="*/ 1 h 21295"/>
              <a:gd name="connsiteX1-13" fmla="*/ 2235 w 19071"/>
              <a:gd name="connsiteY1-14" fmla="*/ 21295 h 21295"/>
              <a:gd name="connsiteX2-15" fmla="*/ 16979 w 19071"/>
              <a:gd name="connsiteY2-16" fmla="*/ 21295 h 21295"/>
              <a:gd name="connsiteX3-17" fmla="*/ 19071 w 19071"/>
              <a:gd name="connsiteY3-18" fmla="*/ 0 h 21295"/>
              <a:gd name="connsiteX4-19" fmla="*/ 0 w 19071"/>
              <a:gd name="connsiteY4-20" fmla="*/ 1 h 212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071" h="21295">
                <a:moveTo>
                  <a:pt x="0" y="1"/>
                </a:moveTo>
                <a:lnTo>
                  <a:pt x="2235" y="21295"/>
                </a:lnTo>
                <a:lnTo>
                  <a:pt x="16979" y="21295"/>
                </a:lnTo>
                <a:lnTo>
                  <a:pt x="19071" y="0"/>
                </a:lnTo>
                <a:lnTo>
                  <a:pt x="0" y="1"/>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cxnSp>
        <p:nvCxnSpPr>
          <p:cNvPr id="25" name="原创设计师QQ598969553            _6"/>
          <p:cNvCxnSpPr/>
          <p:nvPr/>
        </p:nvCxnSpPr>
        <p:spPr>
          <a:xfrm>
            <a:off x="3143037" y="2036587"/>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原创设计师QQ598969553            _7"/>
          <p:cNvCxnSpPr/>
          <p:nvPr/>
        </p:nvCxnSpPr>
        <p:spPr>
          <a:xfrm>
            <a:off x="3128465" y="2708398"/>
            <a:ext cx="378228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原创设计师QQ598969553            _8"/>
          <p:cNvCxnSpPr/>
          <p:nvPr/>
        </p:nvCxnSpPr>
        <p:spPr>
          <a:xfrm>
            <a:off x="3143037" y="3405406"/>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原创设计师QQ598969553            _9"/>
          <p:cNvCxnSpPr/>
          <p:nvPr/>
        </p:nvCxnSpPr>
        <p:spPr>
          <a:xfrm>
            <a:off x="3108485" y="4425429"/>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原创设计师QQ598969553            _10"/>
          <p:cNvCxnSpPr/>
          <p:nvPr/>
        </p:nvCxnSpPr>
        <p:spPr>
          <a:xfrm>
            <a:off x="3108485" y="5435291"/>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原创设计师QQ598969553            _11"/>
          <p:cNvSpPr txBox="1"/>
          <p:nvPr/>
        </p:nvSpPr>
        <p:spPr>
          <a:xfrm>
            <a:off x="7091440" y="5251207"/>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选择粘贴，并选择只保留文字。</a:t>
            </a:r>
            <a:endParaRPr lang="zh-CN" altLang="en-US" sz="15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原创设计师QQ598969553            _12"/>
          <p:cNvSpPr txBox="1"/>
          <p:nvPr/>
        </p:nvSpPr>
        <p:spPr>
          <a:xfrm>
            <a:off x="5770734" y="4941787"/>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9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原创设计师QQ598969553            _13"/>
          <p:cNvSpPr txBox="1"/>
          <p:nvPr/>
        </p:nvSpPr>
        <p:spPr>
          <a:xfrm>
            <a:off x="7091440" y="4247470"/>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选择粘贴，并选择只保留文字。</a:t>
            </a:r>
            <a:endParaRPr lang="zh-CN" altLang="en-US" sz="15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原创设计师QQ598969553            _14"/>
          <p:cNvSpPr txBox="1"/>
          <p:nvPr/>
        </p:nvSpPr>
        <p:spPr>
          <a:xfrm>
            <a:off x="5770734" y="3947138"/>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9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原创设计师QQ598969553            _15"/>
          <p:cNvSpPr txBox="1"/>
          <p:nvPr/>
        </p:nvSpPr>
        <p:spPr>
          <a:xfrm>
            <a:off x="7091440" y="3267820"/>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选择粘贴，并选择只保留文字。</a:t>
            </a:r>
            <a:endParaRPr lang="zh-CN" altLang="en-US" sz="15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原创设计师QQ598969553            _16"/>
          <p:cNvSpPr txBox="1"/>
          <p:nvPr/>
        </p:nvSpPr>
        <p:spPr>
          <a:xfrm>
            <a:off x="5770734" y="2937121"/>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9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原创设计师QQ598969553            _17"/>
          <p:cNvSpPr txBox="1"/>
          <p:nvPr/>
        </p:nvSpPr>
        <p:spPr>
          <a:xfrm>
            <a:off x="7091440" y="2525703"/>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选择粘贴，并选择只保留文字。</a:t>
            </a:r>
            <a:endParaRPr lang="zh-CN" altLang="en-US" sz="15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原创设计师QQ598969553            _18"/>
          <p:cNvSpPr txBox="1"/>
          <p:nvPr/>
        </p:nvSpPr>
        <p:spPr>
          <a:xfrm>
            <a:off x="5770734" y="2250880"/>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9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原创设计师QQ598969553            _19"/>
          <p:cNvSpPr txBox="1"/>
          <p:nvPr/>
        </p:nvSpPr>
        <p:spPr>
          <a:xfrm>
            <a:off x="7091440" y="1832411"/>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原创设计师QQ598969553            _20"/>
          <p:cNvSpPr txBox="1"/>
          <p:nvPr/>
        </p:nvSpPr>
        <p:spPr>
          <a:xfrm>
            <a:off x="5770734" y="1557586"/>
            <a:ext cx="1169002"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原创设计师QQ598969553            _21"/>
          <p:cNvSpPr txBox="1"/>
          <p:nvPr/>
        </p:nvSpPr>
        <p:spPr>
          <a:xfrm>
            <a:off x="1724001"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40"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p:transition spd="slow" advClick="0" advTm="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18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23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18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23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原创设计师QQ598969553            _1"/>
          <p:cNvGrpSpPr/>
          <p:nvPr/>
        </p:nvGrpSpPr>
        <p:grpSpPr>
          <a:xfrm>
            <a:off x="554561" y="1739545"/>
            <a:ext cx="2784529" cy="1551225"/>
            <a:chOff x="1441450" y="1485019"/>
            <a:chExt cx="2019300" cy="1124928"/>
          </a:xfrm>
        </p:grpSpPr>
        <p:sp>
          <p:nvSpPr>
            <p:cNvPr id="56" name="Text Placeholder 2"/>
            <p:cNvSpPr txBox="1"/>
            <p:nvPr/>
          </p:nvSpPr>
          <p:spPr>
            <a:xfrm>
              <a:off x="1441450" y="1485019"/>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40000"/>
                </a:lnSpc>
              </a:pPr>
              <a:r>
                <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rPr>
                <a:t>添加文字标题</a:t>
              </a:r>
              <a:endParaRPr lang="en-US" altLang="zh-CN" sz="1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7" name="Text Placeholder 8"/>
            <p:cNvSpPr txBox="1"/>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58" name="原创设计师QQ598969553            _2"/>
          <p:cNvGrpSpPr/>
          <p:nvPr/>
        </p:nvGrpSpPr>
        <p:grpSpPr>
          <a:xfrm>
            <a:off x="554559" y="4331834"/>
            <a:ext cx="2784530" cy="1678980"/>
            <a:chOff x="1441449" y="1443179"/>
            <a:chExt cx="2019301" cy="1217572"/>
          </a:xfrm>
        </p:grpSpPr>
        <p:sp>
          <p:nvSpPr>
            <p:cNvPr id="59" name="Text Placeholder 2"/>
            <p:cNvSpPr txBox="1"/>
            <p:nvPr/>
          </p:nvSpPr>
          <p:spPr>
            <a:xfrm>
              <a:off x="1441450" y="1443179"/>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800" b="1" dirty="0">
                  <a:solidFill>
                    <a:schemeClr val="tx1">
                      <a:lumMod val="85000"/>
                      <a:lumOff val="15000"/>
                    </a:schemeClr>
                  </a:solidFill>
                </a:rPr>
                <a:t>添加文字标题</a:t>
              </a:r>
              <a:endParaRPr lang="en-US" altLang="zh-CN" sz="1800" b="1" dirty="0">
                <a:solidFill>
                  <a:schemeClr val="tx1">
                    <a:lumMod val="85000"/>
                    <a:lumOff val="15000"/>
                  </a:schemeClr>
                </a:solidFill>
              </a:endParaRPr>
            </a:p>
          </p:txBody>
        </p:sp>
        <p:sp>
          <p:nvSpPr>
            <p:cNvPr id="60" name="Text Placeholder 8"/>
            <p:cNvSpPr txBox="1"/>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1" name="原创设计师QQ598969553            _3"/>
          <p:cNvGrpSpPr/>
          <p:nvPr/>
        </p:nvGrpSpPr>
        <p:grpSpPr>
          <a:xfrm>
            <a:off x="8781969" y="1739545"/>
            <a:ext cx="2784529" cy="1635297"/>
            <a:chOff x="1342364" y="1485018"/>
            <a:chExt cx="2019300" cy="1185896"/>
          </a:xfrm>
        </p:grpSpPr>
        <p:sp>
          <p:nvSpPr>
            <p:cNvPr id="62" name="Text Placeholder 2"/>
            <p:cNvSpPr txBox="1"/>
            <p:nvPr/>
          </p:nvSpPr>
          <p:spPr>
            <a:xfrm>
              <a:off x="1342364" y="1485018"/>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800" b="1" dirty="0">
                  <a:solidFill>
                    <a:schemeClr val="tx1">
                      <a:lumMod val="85000"/>
                      <a:lumOff val="15000"/>
                    </a:schemeClr>
                  </a:solidFill>
                </a:rPr>
                <a:t>添加文字标题</a:t>
              </a:r>
              <a:endParaRPr lang="en-US" altLang="zh-CN" sz="1800" b="1" dirty="0">
                <a:solidFill>
                  <a:schemeClr val="tx1">
                    <a:lumMod val="85000"/>
                    <a:lumOff val="15000"/>
                  </a:schemeClr>
                </a:solidFill>
              </a:endParaRPr>
            </a:p>
          </p:txBody>
        </p:sp>
        <p:sp>
          <p:nvSpPr>
            <p:cNvPr id="63" name="Text Placeholder 8"/>
            <p:cNvSpPr txBox="1"/>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4" name="原创设计师QQ598969553            _4"/>
          <p:cNvGrpSpPr/>
          <p:nvPr/>
        </p:nvGrpSpPr>
        <p:grpSpPr>
          <a:xfrm>
            <a:off x="8918612" y="4653929"/>
            <a:ext cx="2784529" cy="1656185"/>
            <a:chOff x="1441450" y="1676757"/>
            <a:chExt cx="2019300" cy="1201042"/>
          </a:xfrm>
        </p:grpSpPr>
        <p:sp>
          <p:nvSpPr>
            <p:cNvPr id="65" name="Text Placeholder 2"/>
            <p:cNvSpPr txBox="1"/>
            <p:nvPr/>
          </p:nvSpPr>
          <p:spPr>
            <a:xfrm>
              <a:off x="1441450" y="1676757"/>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800" b="1" dirty="0">
                  <a:solidFill>
                    <a:schemeClr val="tx1">
                      <a:lumMod val="85000"/>
                      <a:lumOff val="15000"/>
                    </a:schemeClr>
                  </a:solidFill>
                </a:rPr>
                <a:t>添加文字标题</a:t>
              </a:r>
              <a:endParaRPr lang="en-US" altLang="zh-CN" sz="1800" b="1" dirty="0">
                <a:solidFill>
                  <a:schemeClr val="tx1">
                    <a:lumMod val="85000"/>
                    <a:lumOff val="15000"/>
                  </a:schemeClr>
                </a:solidFill>
              </a:endParaRPr>
            </a:p>
          </p:txBody>
        </p:sp>
        <p:sp>
          <p:nvSpPr>
            <p:cNvPr id="66" name="Text Placeholder 8"/>
            <p:cNvSpPr txBox="1"/>
            <p:nvPr/>
          </p:nvSpPr>
          <p:spPr>
            <a:xfrm>
              <a:off x="1441450" y="1960601"/>
              <a:ext cx="2019300" cy="917198"/>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cxnSp>
        <p:nvCxnSpPr>
          <p:cNvPr id="67" name="原创设计师QQ598969553            _5"/>
          <p:cNvCxnSpPr>
            <a:stCxn id="20" idx="0"/>
          </p:cNvCxnSpPr>
          <p:nvPr/>
        </p:nvCxnSpPr>
        <p:spPr>
          <a:xfrm flipV="1">
            <a:off x="3714824"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原创设计师QQ598969553            _6"/>
          <p:cNvCxnSpPr/>
          <p:nvPr/>
        </p:nvCxnSpPr>
        <p:spPr>
          <a:xfrm flipH="1">
            <a:off x="3339091" y="2306152"/>
            <a:ext cx="37573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原创设计师QQ598969553            _7"/>
          <p:cNvCxnSpPr>
            <a:stCxn id="47" idx="0"/>
          </p:cNvCxnSpPr>
          <p:nvPr/>
        </p:nvCxnSpPr>
        <p:spPr>
          <a:xfrm flipV="1">
            <a:off x="5290972"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原创设计师QQ598969553            _8"/>
          <p:cNvCxnSpPr/>
          <p:nvPr/>
        </p:nvCxnSpPr>
        <p:spPr>
          <a:xfrm>
            <a:off x="5290972" y="2306152"/>
            <a:ext cx="33919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原创设计师QQ598969553            _9"/>
          <p:cNvCxnSpPr>
            <a:stCxn id="53" idx="4"/>
          </p:cNvCxnSpPr>
          <p:nvPr/>
        </p:nvCxnSpPr>
        <p:spPr>
          <a:xfrm>
            <a:off x="6867121" y="4746039"/>
            <a:ext cx="6567"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原创设计师QQ598969553            _10"/>
          <p:cNvCxnSpPr/>
          <p:nvPr/>
        </p:nvCxnSpPr>
        <p:spPr>
          <a:xfrm flipH="1">
            <a:off x="3339089" y="5378427"/>
            <a:ext cx="35345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原创设计师QQ598969553            _11"/>
          <p:cNvCxnSpPr>
            <a:stCxn id="42" idx="4"/>
          </p:cNvCxnSpPr>
          <p:nvPr/>
        </p:nvCxnSpPr>
        <p:spPr>
          <a:xfrm>
            <a:off x="8520190" y="4746039"/>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原创设计师QQ598969553            _12"/>
          <p:cNvCxnSpPr>
            <a:endCxn id="66" idx="1"/>
          </p:cNvCxnSpPr>
          <p:nvPr/>
        </p:nvCxnSpPr>
        <p:spPr>
          <a:xfrm>
            <a:off x="8520190" y="5677712"/>
            <a:ext cx="398422"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原创设计师QQ598969553            _13"/>
          <p:cNvGrpSpPr/>
          <p:nvPr/>
        </p:nvGrpSpPr>
        <p:grpSpPr>
          <a:xfrm>
            <a:off x="2769135" y="2854661"/>
            <a:ext cx="1891378"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anose="020B0503020204020204" pitchFamily="34" charset="-122"/>
                <a:ea typeface="微软雅黑" panose="020B0503020204020204" pitchFamily="34" charset="-122"/>
              </a:endParaRPr>
            </a:p>
          </p:txBody>
        </p:sp>
        <p:sp>
          <p:nvSpPr>
            <p:cNvPr id="75" name="Text Placeholder 2"/>
            <p:cNvSpPr txBox="1"/>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项目一</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grpSp>
        <p:nvGrpSpPr>
          <p:cNvPr id="79" name="原创设计师QQ598969553            _14"/>
          <p:cNvGrpSpPr/>
          <p:nvPr/>
        </p:nvGrpSpPr>
        <p:grpSpPr>
          <a:xfrm>
            <a:off x="4345283" y="2854661"/>
            <a:ext cx="1891378"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solidFill>
              <a:schemeClr val="bg1">
                <a:lumMod val="65000"/>
              </a:schemeClr>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anose="020B0503020204020204" pitchFamily="34" charset="-122"/>
                <a:ea typeface="微软雅黑" panose="020B0503020204020204" pitchFamily="34" charset="-122"/>
              </a:endParaRPr>
            </a:p>
          </p:txBody>
        </p:sp>
        <p:sp>
          <p:nvSpPr>
            <p:cNvPr id="76" name="Text Placeholder 2"/>
            <p:cNvSpPr txBox="1"/>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项目二</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grpSp>
        <p:nvGrpSpPr>
          <p:cNvPr id="80" name="原创设计师QQ598969553            _15"/>
          <p:cNvGrpSpPr/>
          <p:nvPr/>
        </p:nvGrpSpPr>
        <p:grpSpPr>
          <a:xfrm>
            <a:off x="5921432" y="2854661"/>
            <a:ext cx="1891378"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anose="020B0503020204020204" pitchFamily="34" charset="-122"/>
                <a:ea typeface="微软雅黑" panose="020B0503020204020204" pitchFamily="34" charset="-122"/>
              </a:endParaRPr>
            </a:p>
          </p:txBody>
        </p:sp>
        <p:sp>
          <p:nvSpPr>
            <p:cNvPr id="77" name="Text Placeholder 2"/>
            <p:cNvSpPr txBox="1"/>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项目三</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grpSp>
        <p:nvGrpSpPr>
          <p:cNvPr id="81" name="原创设计师QQ598969553            _16"/>
          <p:cNvGrpSpPr/>
          <p:nvPr/>
        </p:nvGrpSpPr>
        <p:grpSpPr>
          <a:xfrm>
            <a:off x="7574501" y="2854661"/>
            <a:ext cx="1891378"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solidFill>
              <a:schemeClr val="bg1">
                <a:lumMod val="65000"/>
              </a:schemeClr>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anose="020B0503020204020204" pitchFamily="34" charset="-122"/>
                <a:ea typeface="微软雅黑" panose="020B0503020204020204" pitchFamily="34" charset="-122"/>
              </a:endParaRPr>
            </a:p>
          </p:txBody>
        </p:sp>
        <p:sp>
          <p:nvSpPr>
            <p:cNvPr id="78" name="Text Placeholder 2"/>
            <p:cNvSpPr txBox="1"/>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项目四</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sp>
        <p:nvSpPr>
          <p:cNvPr id="35" name="原创设计师QQ598969553            _17"/>
          <p:cNvSpPr txBox="1"/>
          <p:nvPr/>
        </p:nvSpPr>
        <p:spPr>
          <a:xfrm>
            <a:off x="1694612"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36"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原创设计师QQ598969553            _1"/>
          <p:cNvGrpSpPr/>
          <p:nvPr/>
        </p:nvGrpSpPr>
        <p:grpSpPr>
          <a:xfrm>
            <a:off x="4091470" y="3001676"/>
            <a:ext cx="8113977" cy="3884502"/>
            <a:chOff x="4078023" y="2973498"/>
            <a:chExt cx="8113977" cy="3884502"/>
          </a:xfrm>
          <a:solidFill>
            <a:srgbClr val="005DA2"/>
          </a:solidFill>
        </p:grpSpPr>
        <p:sp>
          <p:nvSpPr>
            <p:cNvPr id="16" name="Freeform 5"/>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chemeClr val="accent1"/>
            </a:solidFill>
            <a:ln>
              <a:noFill/>
            </a:ln>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7" name="Freeform 6"/>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18" name="Freeform 7"/>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chemeClr val="accent1"/>
            </a:solidFill>
            <a:ln>
              <a:noFill/>
            </a:ln>
          </p:spPr>
          <p:txBody>
            <a:bodyPr vert="horz" wrap="square" lIns="91440" tIns="45720" rIns="91440" bIns="45720"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19" name="Freeform 8"/>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chemeClr val="accent1"/>
            </a:solidFill>
            <a:ln>
              <a:noFill/>
            </a:ln>
          </p:spPr>
          <p:txBody>
            <a:bodyPr/>
            <a:lstStyle/>
            <a:p>
              <a:endParaRPr lang="zh-CN" altLang="en-US" sz="2800">
                <a:latin typeface="微软雅黑" panose="020B0503020204020204" pitchFamily="34" charset="-122"/>
                <a:ea typeface="微软雅黑" panose="020B0503020204020204" pitchFamily="34" charset="-122"/>
              </a:endParaRPr>
            </a:p>
          </p:txBody>
        </p:sp>
      </p:grpSp>
      <p:sp>
        <p:nvSpPr>
          <p:cNvPr id="20" name="原创设计师QQ598969553            _2"/>
          <p:cNvSpPr txBox="1"/>
          <p:nvPr/>
        </p:nvSpPr>
        <p:spPr>
          <a:xfrm>
            <a:off x="1023427" y="1679864"/>
            <a:ext cx="536378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000" b="1" dirty="0">
                <a:solidFill>
                  <a:schemeClr val="accent1"/>
                </a:solidFill>
                <a:latin typeface="Arial" panose="020B0604020202020204" pitchFamily="34" charset="0"/>
                <a:ea typeface="微软雅黑" panose="020B0503020204020204" pitchFamily="34" charset="-122"/>
                <a:cs typeface="Arial" panose="020B0604020202020204" pitchFamily="34" charset="0"/>
              </a:rPr>
              <a:t>点击添加小标题</a:t>
            </a:r>
            <a:endParaRPr lang="en-US" altLang="zh-CN" sz="2000" b="1" dirty="0">
              <a:solidFill>
                <a:schemeClr val="accent1"/>
              </a:solidFill>
              <a:latin typeface="Arial" panose="020B0604020202020204" pitchFamily="34" charset="0"/>
              <a:ea typeface="微软雅黑" panose="020B0503020204020204" pitchFamily="34" charset="-122"/>
              <a:cs typeface="Arial" panose="020B0604020202020204" pitchFamily="34" charset="0"/>
            </a:endParaRPr>
          </a:p>
          <a:p>
            <a:pPr marL="0" indent="0">
              <a:buNone/>
            </a:pPr>
            <a:r>
              <a:rPr lang="zh-CN" altLang="en-US" sz="180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最新精品</a:t>
            </a:r>
            <a:r>
              <a:rPr lang="en-US" altLang="zh-CN" sz="1800" cap="small"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POWER POINT</a:t>
            </a:r>
            <a:r>
              <a:rPr lang="zh-CN" altLang="en-US" sz="180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模板，每个页面都是精心制作，所有内容可自行编辑修改，欢迎下载！</a:t>
            </a:r>
            <a:endParaRPr lang="en-US" altLang="zh-CN" sz="180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endParaRPr>
          </a:p>
          <a:p>
            <a:pPr marL="0" indent="0">
              <a:buNone/>
            </a:pPr>
            <a:r>
              <a:rPr lang="zh-CN" altLang="en-US" sz="180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最新精品</a:t>
            </a:r>
            <a:r>
              <a:rPr lang="en-US" altLang="zh-CN" sz="1800" cap="small"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POWER POINT</a:t>
            </a:r>
            <a:r>
              <a:rPr lang="zh-CN" altLang="en-US" sz="180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模板，每个页面都是精心制作，所有内容可自行编辑修改，欢迎下载！</a:t>
            </a:r>
            <a:endParaRPr lang="en-US" sz="1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1" name="原创设计师QQ598969553            _3"/>
          <p:cNvGrpSpPr/>
          <p:nvPr/>
        </p:nvGrpSpPr>
        <p:grpSpPr>
          <a:xfrm>
            <a:off x="7063034" y="4457657"/>
            <a:ext cx="2124188"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p:spPr>
          <p:txBody>
            <a:bodyPr/>
            <a:lstStyle/>
            <a:p>
              <a:endParaRPr lang="zh-CN" altLang="en-US" sz="2800">
                <a:latin typeface="微软雅黑" panose="020B0503020204020204" pitchFamily="34" charset="-122"/>
                <a:ea typeface="微软雅黑" panose="020B0503020204020204" pitchFamily="34" charset="-122"/>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原创设计师QQ598969553            _4"/>
          <p:cNvGrpSpPr/>
          <p:nvPr/>
        </p:nvGrpSpPr>
        <p:grpSpPr>
          <a:xfrm>
            <a:off x="4912233" y="5342093"/>
            <a:ext cx="2124188"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p:spPr>
          <p:txBody>
            <a:bodyPr/>
            <a:lstStyle/>
            <a:p>
              <a:endParaRPr lang="zh-CN" altLang="en-US" sz="2800">
                <a:latin typeface="微软雅黑" panose="020B0503020204020204" pitchFamily="34" charset="-122"/>
                <a:ea typeface="微软雅黑" panose="020B0503020204020204" pitchFamily="34" charset="-122"/>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原创设计师QQ598969553            _5"/>
          <p:cNvGrpSpPr/>
          <p:nvPr/>
        </p:nvGrpSpPr>
        <p:grpSpPr>
          <a:xfrm>
            <a:off x="8635181" y="3459606"/>
            <a:ext cx="2124188"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p:spPr>
          <p:txBody>
            <a:bodyPr/>
            <a:lstStyle/>
            <a:p>
              <a:endParaRPr lang="zh-CN" altLang="en-US" sz="2800">
                <a:latin typeface="微软雅黑" panose="020B0503020204020204" pitchFamily="34" charset="-122"/>
                <a:ea typeface="微软雅黑" panose="020B0503020204020204" pitchFamily="34" charset="-122"/>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原创设计师QQ598969553            _6"/>
          <p:cNvGrpSpPr/>
          <p:nvPr/>
        </p:nvGrpSpPr>
        <p:grpSpPr>
          <a:xfrm>
            <a:off x="9677442" y="2455233"/>
            <a:ext cx="2124188"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p:spPr>
          <p:txBody>
            <a:bodyPr/>
            <a:lstStyle/>
            <a:p>
              <a:endParaRPr lang="zh-CN" altLang="en-US" sz="2800">
                <a:latin typeface="微软雅黑" panose="020B0503020204020204" pitchFamily="34" charset="-122"/>
                <a:ea typeface="微软雅黑" panose="020B0503020204020204" pitchFamily="34" charset="-122"/>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原创设计师QQ598969553            _7"/>
          <p:cNvSpPr txBox="1"/>
          <p:nvPr/>
        </p:nvSpPr>
        <p:spPr>
          <a:xfrm>
            <a:off x="2992200" y="5206855"/>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点击添加内容</a:t>
            </a:r>
            <a:endParaRPr lang="zh-CN" altLang="en-US" dirty="0">
              <a:solidFill>
                <a:schemeClr val="tx1">
                  <a:lumMod val="85000"/>
                  <a:lumOff val="15000"/>
                </a:schemeClr>
              </a:solidFill>
            </a:endParaRPr>
          </a:p>
        </p:txBody>
      </p:sp>
      <p:sp>
        <p:nvSpPr>
          <p:cNvPr id="38" name="原创设计师QQ598969553            _8"/>
          <p:cNvSpPr txBox="1"/>
          <p:nvPr/>
        </p:nvSpPr>
        <p:spPr>
          <a:xfrm>
            <a:off x="5142673" y="4353297"/>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点击添加内容</a:t>
            </a:r>
            <a:endParaRPr lang="zh-CN" altLang="en-US" dirty="0">
              <a:solidFill>
                <a:schemeClr val="tx1">
                  <a:lumMod val="85000"/>
                  <a:lumOff val="15000"/>
                </a:schemeClr>
              </a:solidFill>
            </a:endParaRPr>
          </a:p>
        </p:txBody>
      </p:sp>
      <p:sp>
        <p:nvSpPr>
          <p:cNvPr id="39" name="原创设计师QQ598969553            _9"/>
          <p:cNvSpPr txBox="1"/>
          <p:nvPr/>
        </p:nvSpPr>
        <p:spPr>
          <a:xfrm>
            <a:off x="6713542" y="3355246"/>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点击添加内容</a:t>
            </a:r>
            <a:endParaRPr lang="zh-CN" altLang="en-US" dirty="0">
              <a:solidFill>
                <a:schemeClr val="tx1">
                  <a:lumMod val="85000"/>
                  <a:lumOff val="15000"/>
                </a:schemeClr>
              </a:solidFill>
            </a:endParaRPr>
          </a:p>
        </p:txBody>
      </p:sp>
      <p:sp>
        <p:nvSpPr>
          <p:cNvPr id="40" name="原创设计师QQ598969553            _10"/>
          <p:cNvSpPr txBox="1"/>
          <p:nvPr/>
        </p:nvSpPr>
        <p:spPr>
          <a:xfrm>
            <a:off x="7781275" y="2302000"/>
            <a:ext cx="187427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点击添加内容</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原创设计师QQ598969553            _11"/>
          <p:cNvSpPr txBox="1"/>
          <p:nvPr/>
        </p:nvSpPr>
        <p:spPr>
          <a:xfrm>
            <a:off x="1722245"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42"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原创设计师QQ598969553            _1"/>
          <p:cNvSpPr/>
          <p:nvPr/>
        </p:nvSpPr>
        <p:spPr>
          <a:xfrm>
            <a:off x="2706365" y="4729733"/>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原创设计师QQ598969553            _2"/>
          <p:cNvSpPr/>
          <p:nvPr/>
        </p:nvSpPr>
        <p:spPr>
          <a:xfrm>
            <a:off x="1858640" y="3423220"/>
            <a:ext cx="7685087"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原创设计师QQ598969553            _3"/>
          <p:cNvSpPr/>
          <p:nvPr/>
        </p:nvSpPr>
        <p:spPr>
          <a:xfrm>
            <a:off x="2706365" y="2089720"/>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原创设计师QQ598969553            _4"/>
          <p:cNvGrpSpPr/>
          <p:nvPr/>
        </p:nvGrpSpPr>
        <p:grpSpPr bwMode="auto">
          <a:xfrm>
            <a:off x="1858640" y="1837308"/>
            <a:ext cx="1238250"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chemeClr val="accent1"/>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chemeClr val="accent1"/>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23" name="Oval 8"/>
            <p:cNvSpPr>
              <a:spLocks noChangeArrowheads="1"/>
            </p:cNvSpPr>
            <p:nvPr/>
          </p:nvSpPr>
          <p:spPr bwMode="ltGray">
            <a:xfrm>
              <a:off x="870" y="915"/>
              <a:ext cx="690" cy="690"/>
            </a:xfrm>
            <a:prstGeom prst="ellipse">
              <a:avLst/>
            </a:prstGeom>
            <a:noFill/>
            <a:ln w="38100">
              <a:solidFill>
                <a:schemeClr val="accent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grpSp>
      <p:grpSp>
        <p:nvGrpSpPr>
          <p:cNvPr id="24" name="原创设计师QQ598969553            _5"/>
          <p:cNvGrpSpPr/>
          <p:nvPr/>
        </p:nvGrpSpPr>
        <p:grpSpPr bwMode="auto">
          <a:xfrm>
            <a:off x="9205590" y="3191445"/>
            <a:ext cx="1238250"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chemeClr val="accent1"/>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26" name="Oval 14"/>
            <p:cNvSpPr>
              <a:spLocks noChangeArrowheads="1"/>
            </p:cNvSpPr>
            <p:nvPr/>
          </p:nvSpPr>
          <p:spPr bwMode="gray">
            <a:xfrm>
              <a:off x="836" y="879"/>
              <a:ext cx="758" cy="758"/>
            </a:xfrm>
            <a:prstGeom prst="ellipse">
              <a:avLst/>
            </a:prstGeom>
            <a:noFill/>
            <a:ln w="38100">
              <a:solidFill>
                <a:schemeClr val="accent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sp>
          <p:nvSpPr>
            <p:cNvPr id="27" name="Oval 15"/>
            <p:cNvSpPr>
              <a:spLocks noChangeArrowheads="1"/>
            </p:cNvSpPr>
            <p:nvPr/>
          </p:nvSpPr>
          <p:spPr bwMode="gray">
            <a:xfrm>
              <a:off x="870" y="915"/>
              <a:ext cx="690" cy="690"/>
            </a:xfrm>
            <a:prstGeom prst="ellipse">
              <a:avLst/>
            </a:prstGeom>
            <a:noFill/>
            <a:ln w="38100">
              <a:solidFill>
                <a:schemeClr val="accent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grpSp>
      <p:grpSp>
        <p:nvGrpSpPr>
          <p:cNvPr id="28" name="原创设计师QQ598969553            _6"/>
          <p:cNvGrpSpPr/>
          <p:nvPr/>
        </p:nvGrpSpPr>
        <p:grpSpPr bwMode="auto">
          <a:xfrm>
            <a:off x="1849115" y="4569395"/>
            <a:ext cx="1238250"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chemeClr val="accent1"/>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30" name="Oval 21"/>
            <p:cNvSpPr>
              <a:spLocks noChangeArrowheads="1"/>
            </p:cNvSpPr>
            <p:nvPr/>
          </p:nvSpPr>
          <p:spPr bwMode="ltGray">
            <a:xfrm>
              <a:off x="836" y="879"/>
              <a:ext cx="758" cy="758"/>
            </a:xfrm>
            <a:prstGeom prst="ellipse">
              <a:avLst/>
            </a:prstGeom>
            <a:noFill/>
            <a:ln w="38100">
              <a:solidFill>
                <a:schemeClr val="accent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sp>
          <p:nvSpPr>
            <p:cNvPr id="31" name="Oval 22"/>
            <p:cNvSpPr>
              <a:spLocks noChangeArrowheads="1"/>
            </p:cNvSpPr>
            <p:nvPr/>
          </p:nvSpPr>
          <p:spPr bwMode="ltGray">
            <a:xfrm>
              <a:off x="870" y="915"/>
              <a:ext cx="690" cy="690"/>
            </a:xfrm>
            <a:prstGeom prst="ellipse">
              <a:avLst/>
            </a:prstGeom>
            <a:noFill/>
            <a:ln w="38100">
              <a:solidFill>
                <a:schemeClr val="accent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grpSp>
      <p:sp>
        <p:nvSpPr>
          <p:cNvPr id="32" name="原创设计师QQ598969553            _7"/>
          <p:cNvSpPr txBox="1"/>
          <p:nvPr/>
        </p:nvSpPr>
        <p:spPr>
          <a:xfrm>
            <a:off x="1871194" y="2256927"/>
            <a:ext cx="1214437" cy="400110"/>
          </a:xfrm>
          <a:prstGeom prst="rect">
            <a:avLst/>
          </a:prstGeom>
          <a:noFill/>
        </p:spPr>
        <p:txBody>
          <a:bodyPr>
            <a:spAutoFit/>
          </a:bodyPr>
          <a:lstStyle/>
          <a:p>
            <a:pPr algn="ctr">
              <a:defRPr/>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原创设计师QQ598969553            _8"/>
          <p:cNvSpPr txBox="1"/>
          <p:nvPr/>
        </p:nvSpPr>
        <p:spPr>
          <a:xfrm>
            <a:off x="9491538" y="3597438"/>
            <a:ext cx="1000125" cy="400110"/>
          </a:xfrm>
          <a:prstGeom prst="rect">
            <a:avLst/>
          </a:prstGeom>
          <a:noFill/>
        </p:spPr>
        <p:txBody>
          <a:bodyPr>
            <a:spAutoFit/>
          </a:bodyPr>
          <a:lstStyle/>
          <a:p>
            <a:pPr>
              <a:defRPr/>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4" name="原创设计师QQ598969553            _9"/>
          <p:cNvSpPr txBox="1"/>
          <p:nvPr/>
        </p:nvSpPr>
        <p:spPr>
          <a:xfrm>
            <a:off x="2103934" y="5015483"/>
            <a:ext cx="1143000" cy="400110"/>
          </a:xfrm>
          <a:prstGeom prst="rect">
            <a:avLst/>
          </a:prstGeom>
          <a:noFill/>
        </p:spPr>
        <p:txBody>
          <a:bodyPr>
            <a:spAutoFit/>
          </a:bodyPr>
          <a:lstStyle/>
          <a:p>
            <a:pPr>
              <a:defRPr/>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原创设计师QQ598969553            _10"/>
          <p:cNvSpPr txBox="1"/>
          <p:nvPr/>
        </p:nvSpPr>
        <p:spPr>
          <a:xfrm>
            <a:off x="3215952" y="2197348"/>
            <a:ext cx="7148513" cy="625171"/>
          </a:xfrm>
          <a:prstGeom prst="rect">
            <a:avLst/>
          </a:prstGeom>
          <a:noFill/>
        </p:spPr>
        <p:txBody>
          <a:bodyPr>
            <a:spAutoFit/>
          </a:bodyPr>
          <a:lstStyle/>
          <a:p>
            <a:pP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原创设计师QQ598969553            _11"/>
          <p:cNvSpPr txBox="1"/>
          <p:nvPr/>
        </p:nvSpPr>
        <p:spPr>
          <a:xfrm>
            <a:off x="1980877" y="3486720"/>
            <a:ext cx="7170738"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defRPr/>
            </a:pP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原创设计师QQ598969553            _12"/>
          <p:cNvSpPr txBox="1">
            <a:spLocks noChangeArrowheads="1"/>
          </p:cNvSpPr>
          <p:nvPr/>
        </p:nvSpPr>
        <p:spPr bwMode="auto">
          <a:xfrm>
            <a:off x="3077840" y="4788470"/>
            <a:ext cx="741680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9" name="原创设计师QQ598969553            _13"/>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38"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原创设计师QQ598969553            _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原创设计师QQ598969553            _2"/>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原创设计师QQ598969553            _3"/>
          <p:cNvGrpSpPr/>
          <p:nvPr/>
        </p:nvGrpSpPr>
        <p:grpSpPr>
          <a:xfrm>
            <a:off x="6673144" y="1573725"/>
            <a:ext cx="3741980" cy="511504"/>
            <a:chOff x="6339097" y="1573726"/>
            <a:chExt cx="3744416" cy="511504"/>
          </a:xfrm>
        </p:grpSpPr>
        <p:sp>
          <p:nvSpPr>
            <p:cNvPr id="35" name="圆角矩形 34"/>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6" name="矩形 35"/>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7" name="原创设计师QQ598969553            _4"/>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原创设计师QQ598969553            _5"/>
          <p:cNvGrpSpPr/>
          <p:nvPr/>
        </p:nvGrpSpPr>
        <p:grpSpPr>
          <a:xfrm>
            <a:off x="6673144" y="2410178"/>
            <a:ext cx="3741980" cy="511504"/>
            <a:chOff x="6315199" y="2410178"/>
            <a:chExt cx="3744416" cy="511504"/>
          </a:xfrm>
        </p:grpSpPr>
        <p:sp>
          <p:nvSpPr>
            <p:cNvPr id="39" name="圆角矩形 38"/>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原创设计师QQ598969553            _6"/>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5" name="原创设计师QQ598969553            _7"/>
          <p:cNvGrpSpPr/>
          <p:nvPr/>
        </p:nvGrpSpPr>
        <p:grpSpPr>
          <a:xfrm>
            <a:off x="6673144" y="3296030"/>
            <a:ext cx="3741980" cy="511504"/>
            <a:chOff x="6339097" y="3296031"/>
            <a:chExt cx="3744416" cy="511504"/>
          </a:xfrm>
        </p:grpSpPr>
        <p:sp>
          <p:nvSpPr>
            <p:cNvPr id="56" name="圆角矩形 55"/>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原创设计师QQ598969553            _8"/>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9" name="原创设计师QQ598969553            _9"/>
          <p:cNvGrpSpPr/>
          <p:nvPr/>
        </p:nvGrpSpPr>
        <p:grpSpPr>
          <a:xfrm>
            <a:off x="6673144" y="4180900"/>
            <a:ext cx="3741980" cy="511503"/>
            <a:chOff x="6339097" y="4180903"/>
            <a:chExt cx="3744416" cy="511504"/>
          </a:xfrm>
        </p:grpSpPr>
        <p:sp>
          <p:nvSpPr>
            <p:cNvPr id="60" name="圆角矩形 59"/>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1" name="矩形 60"/>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2" name="原创设计师QQ598969553            _10"/>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3" name="原创设计师QQ598969553            _11"/>
          <p:cNvGrpSpPr/>
          <p:nvPr/>
        </p:nvGrpSpPr>
        <p:grpSpPr>
          <a:xfrm>
            <a:off x="6673144" y="5057483"/>
            <a:ext cx="3741980" cy="511504"/>
            <a:chOff x="6339097" y="5057483"/>
            <a:chExt cx="3744416" cy="511504"/>
          </a:xfrm>
        </p:grpSpPr>
        <p:sp>
          <p:nvSpPr>
            <p:cNvPr id="64" name="圆角矩形 6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5" name="矩形 64"/>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6" name="原创设计师QQ598969553            _12"/>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anose="020B0503020204020204" pitchFamily="34" charset="-122"/>
                <a:ea typeface="微软雅黑" panose="020B0503020204020204" pitchFamily="34" charset="-122"/>
              </a:rPr>
              <a:t>目录 </a:t>
            </a:r>
            <a:endParaRPr lang="en-US" altLang="zh-CN" sz="4800" b="1" spc="200" dirty="0">
              <a:solidFill>
                <a:schemeClr val="bg1"/>
              </a:solidFill>
              <a:latin typeface="微软雅黑" panose="020B0503020204020204" pitchFamily="34" charset="-122"/>
              <a:ea typeface="微软雅黑" panose="020B0503020204020204" pitchFamily="34" charset="-122"/>
            </a:endParaRPr>
          </a:p>
          <a:p>
            <a:pPr algn="r">
              <a:defRPr/>
            </a:pPr>
            <a:r>
              <a:rPr lang="en-US" altLang="zh-CN" sz="3200" b="1" spc="200" dirty="0">
                <a:solidFill>
                  <a:schemeClr val="bg1"/>
                </a:solidFill>
                <a:latin typeface="微软雅黑" panose="020B0503020204020204" pitchFamily="34" charset="-122"/>
                <a:ea typeface="微软雅黑" panose="020B0503020204020204" pitchFamily="34" charset="-122"/>
              </a:rPr>
              <a:t>CONTENTS</a:t>
            </a:r>
            <a:endParaRPr lang="zh-CN" altLang="en-US" sz="3200" b="1" spc="200" dirty="0">
              <a:solidFill>
                <a:schemeClr val="bg1"/>
              </a:solidFill>
              <a:latin typeface="微软雅黑" panose="020B0503020204020204" pitchFamily="34" charset="-122"/>
              <a:ea typeface="微软雅黑" panose="020B0503020204020204" pitchFamily="34" charset="-122"/>
            </a:endParaRPr>
          </a:p>
        </p:txBody>
      </p:sp>
      <p:sp>
        <p:nvSpPr>
          <p:cNvPr id="67" name="原创设计师QQ598969553            _13"/>
          <p:cNvSpPr/>
          <p:nvPr/>
        </p:nvSpPr>
        <p:spPr>
          <a:xfrm rot="16200000">
            <a:off x="4614050" y="4973542"/>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pic>
        <p:nvPicPr>
          <p:cNvPr id="25"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fill="hold"/>
                                        <p:tgtEl>
                                          <p:spTgt spid="67"/>
                                        </p:tgtEl>
                                        <p:attrNameLst>
                                          <p:attrName>ppt_x</p:attrName>
                                        </p:attrNameLst>
                                      </p:cBhvr>
                                      <p:tavLst>
                                        <p:tav tm="0">
                                          <p:val>
                                            <p:strVal val="0-#ppt_w/2"/>
                                          </p:val>
                                        </p:tav>
                                        <p:tav tm="100000">
                                          <p:val>
                                            <p:strVal val="#ppt_x"/>
                                          </p:val>
                                        </p:tav>
                                      </p:tavLst>
                                    </p:anim>
                                    <p:anim calcmode="lin" valueType="num">
                                      <p:cBhvr additive="base">
                                        <p:cTn id="13" dur="500" fill="hold"/>
                                        <p:tgtEl>
                                          <p:spTgt spid="6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62"/>
                                        </p:tgtEl>
                                      </p:cBhvr>
                                    </p:animEffect>
                                    <p:animScale>
                                      <p:cBhvr>
                                        <p:cTn id="17" dur="250" autoRev="1" fill="hold"/>
                                        <p:tgtEl>
                                          <p:spTgt spid="62"/>
                                        </p:tgtEl>
                                      </p:cBhvr>
                                      <p:by x="105000" y="105000"/>
                                    </p:animScale>
                                  </p:childTnLst>
                                </p:cTn>
                              </p:par>
                              <p:par>
                                <p:cTn id="18" presetID="26" presetClass="emph" presetSubtype="0" fill="hold" nodeType="withEffect">
                                  <p:stCondLst>
                                    <p:cond delay="0"/>
                                  </p:stCondLst>
                                  <p:childTnLst>
                                    <p:animEffect transition="out" filter="fade">
                                      <p:cBhvr>
                                        <p:cTn id="19" dur="500" tmFilter="0, 0; .2, .5; .8, .5; 1, 0"/>
                                        <p:tgtEl>
                                          <p:spTgt spid="63"/>
                                        </p:tgtEl>
                                      </p:cBhvr>
                                    </p:animEffect>
                                    <p:animScale>
                                      <p:cBhvr>
                                        <p:cTn id="20" dur="250" autoRev="1" fill="hold"/>
                                        <p:tgtEl>
                                          <p:spTgt spid="6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62" grpId="0" animBg="1"/>
      <p:bldP spid="6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原创设计师QQ598969553            _2"/>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8" name="原创设计师QQ598969553            _3"/>
          <p:cNvGrpSpPr/>
          <p:nvPr/>
        </p:nvGrpSpPr>
        <p:grpSpPr>
          <a:xfrm>
            <a:off x="6673144" y="1573725"/>
            <a:ext cx="3741980" cy="511504"/>
            <a:chOff x="6339097" y="1573726"/>
            <a:chExt cx="3744416" cy="511504"/>
          </a:xfrm>
        </p:grpSpPr>
        <p:sp>
          <p:nvSpPr>
            <p:cNvPr id="69" name="圆角矩形 6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原创设计师QQ598969553            _4"/>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2" name="原创设计师QQ598969553            _5"/>
          <p:cNvGrpSpPr/>
          <p:nvPr/>
        </p:nvGrpSpPr>
        <p:grpSpPr>
          <a:xfrm>
            <a:off x="6649262" y="2410178"/>
            <a:ext cx="3741980" cy="511504"/>
            <a:chOff x="6315199" y="2410178"/>
            <a:chExt cx="3744416" cy="511504"/>
          </a:xfrm>
        </p:grpSpPr>
        <p:sp>
          <p:nvSpPr>
            <p:cNvPr id="73" name="圆角矩形 72"/>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4" name="矩形 73"/>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原创设计师QQ598969553            _6"/>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6" name="原创设计师QQ598969553            _7"/>
          <p:cNvGrpSpPr/>
          <p:nvPr/>
        </p:nvGrpSpPr>
        <p:grpSpPr>
          <a:xfrm>
            <a:off x="6673144" y="3296030"/>
            <a:ext cx="3741980" cy="511504"/>
            <a:chOff x="6339097" y="3296031"/>
            <a:chExt cx="3744416" cy="511504"/>
          </a:xfrm>
        </p:grpSpPr>
        <p:sp>
          <p:nvSpPr>
            <p:cNvPr id="77" name="圆角矩形 76"/>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8" name="矩形 77"/>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9" name="原创设计师QQ598969553            _8"/>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0" name="原创设计师QQ598969553            _9"/>
          <p:cNvGrpSpPr/>
          <p:nvPr/>
        </p:nvGrpSpPr>
        <p:grpSpPr>
          <a:xfrm>
            <a:off x="6673144" y="4180900"/>
            <a:ext cx="3741980" cy="511503"/>
            <a:chOff x="6339097" y="4180903"/>
            <a:chExt cx="3744416" cy="511504"/>
          </a:xfrm>
        </p:grpSpPr>
        <p:sp>
          <p:nvSpPr>
            <p:cNvPr id="81" name="圆角矩形 8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2" name="矩形 81"/>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3" name="原创设计师QQ598969553            _10"/>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4" name="原创设计师QQ598969553            _11"/>
          <p:cNvGrpSpPr/>
          <p:nvPr/>
        </p:nvGrpSpPr>
        <p:grpSpPr>
          <a:xfrm>
            <a:off x="6673144" y="5057483"/>
            <a:ext cx="3741980" cy="511504"/>
            <a:chOff x="6339097" y="5057483"/>
            <a:chExt cx="3744416" cy="511504"/>
          </a:xfrm>
        </p:grpSpPr>
        <p:sp>
          <p:nvSpPr>
            <p:cNvPr id="85" name="圆角矩形 84"/>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6" name="矩形 85"/>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原创设计师QQ598969553            _12"/>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anose="020B0503020204020204" pitchFamily="34" charset="-122"/>
                <a:ea typeface="微软雅黑" panose="020B0503020204020204" pitchFamily="34" charset="-122"/>
              </a:rPr>
              <a:t>目录 </a:t>
            </a:r>
            <a:endParaRPr lang="en-US" altLang="zh-CN" sz="4800" b="1" spc="200" dirty="0">
              <a:solidFill>
                <a:schemeClr val="bg1"/>
              </a:solidFill>
              <a:latin typeface="微软雅黑" panose="020B0503020204020204" pitchFamily="34" charset="-122"/>
              <a:ea typeface="微软雅黑" panose="020B0503020204020204" pitchFamily="34" charset="-122"/>
            </a:endParaRPr>
          </a:p>
          <a:p>
            <a:pPr algn="r">
              <a:defRPr/>
            </a:pPr>
            <a:r>
              <a:rPr lang="en-US" altLang="zh-CN" sz="3200" b="1" spc="200" dirty="0">
                <a:solidFill>
                  <a:schemeClr val="bg1"/>
                </a:solidFill>
                <a:latin typeface="微软雅黑" panose="020B0503020204020204" pitchFamily="34" charset="-122"/>
                <a:ea typeface="微软雅黑" panose="020B0503020204020204" pitchFamily="34" charset="-122"/>
              </a:rPr>
              <a:t>CONTENTS</a:t>
            </a:r>
            <a:endParaRPr lang="zh-CN" altLang="en-US" sz="3200" b="1" spc="200" dirty="0">
              <a:solidFill>
                <a:schemeClr val="bg1"/>
              </a:solidFill>
              <a:latin typeface="微软雅黑" panose="020B0503020204020204" pitchFamily="34" charset="-122"/>
              <a:ea typeface="微软雅黑" panose="020B0503020204020204" pitchFamily="34" charset="-122"/>
            </a:endParaRPr>
          </a:p>
        </p:txBody>
      </p:sp>
      <p:sp>
        <p:nvSpPr>
          <p:cNvPr id="88" name="原创设计师QQ598969553            _13"/>
          <p:cNvSpPr/>
          <p:nvPr/>
        </p:nvSpPr>
        <p:spPr>
          <a:xfrm rot="16200000">
            <a:off x="4614050" y="1505925"/>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pic>
        <p:nvPicPr>
          <p:cNvPr id="25"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87"/>
                                        </p:tgtEl>
                                        <p:attrNameLst>
                                          <p:attrName>style.visibility</p:attrName>
                                        </p:attrNameLst>
                                      </p:cBhvr>
                                      <p:to>
                                        <p:strVal val="visible"/>
                                      </p:to>
                                    </p:set>
                                    <p:anim calcmode="lin" valueType="num">
                                      <p:cBhvr>
                                        <p:cTn id="12" dur="250" fill="hold"/>
                                        <p:tgtEl>
                                          <p:spTgt spid="87"/>
                                        </p:tgtEl>
                                        <p:attrNameLst>
                                          <p:attrName>ppt_x</p:attrName>
                                        </p:attrNameLst>
                                      </p:cBhvr>
                                      <p:tavLst>
                                        <p:tav tm="0">
                                          <p:val>
                                            <p:strVal val="#ppt_x"/>
                                          </p:val>
                                        </p:tav>
                                        <p:tav tm="100000">
                                          <p:val>
                                            <p:strVal val="#ppt_x"/>
                                          </p:val>
                                        </p:tav>
                                      </p:tavLst>
                                    </p:anim>
                                    <p:anim calcmode="lin" valueType="num">
                                      <p:cBhvr>
                                        <p:cTn id="13" dur="250" fill="hold"/>
                                        <p:tgtEl>
                                          <p:spTgt spid="87"/>
                                        </p:tgtEl>
                                        <p:attrNameLst>
                                          <p:attrName>ppt_y</p:attrName>
                                        </p:attrNameLst>
                                      </p:cBhvr>
                                      <p:tavLst>
                                        <p:tav tm="0">
                                          <p:val>
                                            <p:strVal val="#ppt_y-#ppt_h/2"/>
                                          </p:val>
                                        </p:tav>
                                        <p:tav tm="100000">
                                          <p:val>
                                            <p:strVal val="#ppt_y"/>
                                          </p:val>
                                        </p:tav>
                                      </p:tavLst>
                                    </p:anim>
                                    <p:anim calcmode="lin" valueType="num">
                                      <p:cBhvr>
                                        <p:cTn id="14" dur="250" fill="hold"/>
                                        <p:tgtEl>
                                          <p:spTgt spid="87"/>
                                        </p:tgtEl>
                                        <p:attrNameLst>
                                          <p:attrName>ppt_w</p:attrName>
                                        </p:attrNameLst>
                                      </p:cBhvr>
                                      <p:tavLst>
                                        <p:tav tm="0">
                                          <p:val>
                                            <p:strVal val="#ppt_w"/>
                                          </p:val>
                                        </p:tav>
                                        <p:tav tm="100000">
                                          <p:val>
                                            <p:strVal val="#ppt_w"/>
                                          </p:val>
                                        </p:tav>
                                      </p:tavLst>
                                    </p:anim>
                                    <p:anim calcmode="lin" valueType="num">
                                      <p:cBhvr>
                                        <p:cTn id="15" dur="250" fill="hold"/>
                                        <p:tgtEl>
                                          <p:spTgt spid="87"/>
                                        </p:tgtEl>
                                        <p:attrNameLst>
                                          <p:attrName>ppt_h</p:attrName>
                                        </p:attrNameLst>
                                      </p:cBhvr>
                                      <p:tavLst>
                                        <p:tav tm="0">
                                          <p:val>
                                            <p:fltVal val="0"/>
                                          </p:val>
                                        </p:tav>
                                        <p:tav tm="100000">
                                          <p:val>
                                            <p:strVal val="#ppt_h"/>
                                          </p:val>
                                        </p:tav>
                                      </p:tavLst>
                                    </p:anim>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1000"/>
                                        <p:tgtEl>
                                          <p:spTgt spid="67"/>
                                        </p:tgtEl>
                                      </p:cBhvr>
                                    </p:animEffect>
                                  </p:childTnLst>
                                </p:cTn>
                              </p:par>
                              <p:par>
                                <p:cTn id="20" presetID="56" presetClass="path" presetSubtype="0" accel="50000" decel="50000" fill="hold" grpId="1" nodeType="withEffect">
                                  <p:stCondLst>
                                    <p:cond delay="0"/>
                                  </p:stCondLst>
                                  <p:childTnLst>
                                    <p:animMotion origin="layout" path="M -0.03737 0.04121 L -6.25E-7 -3.33333E-6 " pathEditMode="relative" rAng="0" ptsTypes="AA">
                                      <p:cBhvr>
                                        <p:cTn id="21" dur="700" fill="hold"/>
                                        <p:tgtEl>
                                          <p:spTgt spid="67"/>
                                        </p:tgtEl>
                                        <p:attrNameLst>
                                          <p:attrName>ppt_x</p:attrName>
                                          <p:attrName>ppt_y</p:attrName>
                                        </p:attrNameLst>
                                      </p:cBhvr>
                                      <p:rCtr x="1862" y="-2060"/>
                                    </p:animMotion>
                                  </p:childTnLst>
                                </p:cTn>
                              </p:par>
                              <p:par>
                                <p:cTn id="22" presetID="22" presetClass="entr" presetSubtype="8" fill="hold" nodeType="withEffect">
                                  <p:stCondLst>
                                    <p:cond delay="250"/>
                                  </p:stCondLst>
                                  <p:childTnLst>
                                    <p:set>
                                      <p:cBhvr>
                                        <p:cTn id="23" dur="1" fill="hold">
                                          <p:stCondLst>
                                            <p:cond delay="0"/>
                                          </p:stCondLst>
                                        </p:cTn>
                                        <p:tgtEl>
                                          <p:spTgt spid="68"/>
                                        </p:tgtEl>
                                        <p:attrNameLst>
                                          <p:attrName>style.visibility</p:attrName>
                                        </p:attrNameLst>
                                      </p:cBhvr>
                                      <p:to>
                                        <p:strVal val="visible"/>
                                      </p:to>
                                    </p:set>
                                    <p:animEffect transition="in" filter="wipe(left)">
                                      <p:cBhvr>
                                        <p:cTn id="24" dur="500"/>
                                        <p:tgtEl>
                                          <p:spTgt spid="68"/>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1000"/>
                                        <p:tgtEl>
                                          <p:spTgt spid="71"/>
                                        </p:tgtEl>
                                      </p:cBhvr>
                                    </p:animEffect>
                                  </p:childTnLst>
                                </p:cTn>
                              </p:par>
                              <p:par>
                                <p:cTn id="28" presetID="56" presetClass="path" presetSubtype="0" accel="50000" decel="50000" fill="hold" grpId="1" nodeType="withEffect">
                                  <p:stCondLst>
                                    <p:cond delay="250"/>
                                  </p:stCondLst>
                                  <p:childTnLst>
                                    <p:animMotion origin="layout" path="M -0.03737 0.0412 L -6.25E-7 2.96296E-6 " pathEditMode="relative" rAng="0" ptsTypes="AA">
                                      <p:cBhvr>
                                        <p:cTn id="29" dur="700" fill="hold"/>
                                        <p:tgtEl>
                                          <p:spTgt spid="71"/>
                                        </p:tgtEl>
                                        <p:attrNameLst>
                                          <p:attrName>ppt_x</p:attrName>
                                          <p:attrName>ppt_y</p:attrName>
                                        </p:attrNameLst>
                                      </p:cBhvr>
                                      <p:rCtr x="1862" y="-2060"/>
                                    </p:animMotion>
                                  </p:childTnLst>
                                </p:cTn>
                              </p:par>
                              <p:par>
                                <p:cTn id="30" presetID="22" presetClass="entr" presetSubtype="8" fill="hold" nodeType="withEffect">
                                  <p:stCondLst>
                                    <p:cond delay="500"/>
                                  </p:stCondLst>
                                  <p:childTnLst>
                                    <p:set>
                                      <p:cBhvr>
                                        <p:cTn id="31" dur="1" fill="hold">
                                          <p:stCondLst>
                                            <p:cond delay="0"/>
                                          </p:stCondLst>
                                        </p:cTn>
                                        <p:tgtEl>
                                          <p:spTgt spid="72"/>
                                        </p:tgtEl>
                                        <p:attrNameLst>
                                          <p:attrName>style.visibility</p:attrName>
                                        </p:attrNameLst>
                                      </p:cBhvr>
                                      <p:to>
                                        <p:strVal val="visible"/>
                                      </p:to>
                                    </p:set>
                                    <p:animEffect transition="in" filter="wipe(left)">
                                      <p:cBhvr>
                                        <p:cTn id="32" dur="500"/>
                                        <p:tgtEl>
                                          <p:spTgt spid="72"/>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1000"/>
                                        <p:tgtEl>
                                          <p:spTgt spid="75"/>
                                        </p:tgtEl>
                                      </p:cBhvr>
                                    </p:animEffect>
                                  </p:childTnLst>
                                </p:cTn>
                              </p:par>
                              <p:par>
                                <p:cTn id="36" presetID="56" presetClass="path" presetSubtype="0" accel="50000" decel="50000" fill="hold" grpId="1" nodeType="withEffect">
                                  <p:stCondLst>
                                    <p:cond delay="500"/>
                                  </p:stCondLst>
                                  <p:childTnLst>
                                    <p:animMotion origin="layout" path="M -0.03737 0.0412 L -6.25E-7 -7.40741E-7 " pathEditMode="relative" rAng="0" ptsTypes="AA">
                                      <p:cBhvr>
                                        <p:cTn id="37" dur="700" fill="hold"/>
                                        <p:tgtEl>
                                          <p:spTgt spid="75"/>
                                        </p:tgtEl>
                                        <p:attrNameLst>
                                          <p:attrName>ppt_x</p:attrName>
                                          <p:attrName>ppt_y</p:attrName>
                                        </p:attrNameLst>
                                      </p:cBhvr>
                                      <p:rCtr x="1862" y="-2060"/>
                                    </p:animMotion>
                                  </p:childTnLst>
                                </p:cTn>
                              </p:par>
                              <p:par>
                                <p:cTn id="38" presetID="22" presetClass="entr" presetSubtype="8" fill="hold" nodeType="withEffect">
                                  <p:stCondLst>
                                    <p:cond delay="750"/>
                                  </p:stCondLst>
                                  <p:childTnLst>
                                    <p:set>
                                      <p:cBhvr>
                                        <p:cTn id="39" dur="1" fill="hold">
                                          <p:stCondLst>
                                            <p:cond delay="0"/>
                                          </p:stCondLst>
                                        </p:cTn>
                                        <p:tgtEl>
                                          <p:spTgt spid="76"/>
                                        </p:tgtEl>
                                        <p:attrNameLst>
                                          <p:attrName>style.visibility</p:attrName>
                                        </p:attrNameLst>
                                      </p:cBhvr>
                                      <p:to>
                                        <p:strVal val="visible"/>
                                      </p:to>
                                    </p:set>
                                    <p:animEffect transition="in" filter="wipe(left)">
                                      <p:cBhvr>
                                        <p:cTn id="40" dur="500"/>
                                        <p:tgtEl>
                                          <p:spTgt spid="76"/>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79"/>
                                        </p:tgtEl>
                                        <p:attrNameLst>
                                          <p:attrName>style.visibility</p:attrName>
                                        </p:attrNameLst>
                                      </p:cBhvr>
                                      <p:to>
                                        <p:strVal val="visible"/>
                                      </p:to>
                                    </p:set>
                                    <p:animEffect transition="in" filter="fade">
                                      <p:cBhvr>
                                        <p:cTn id="43" dur="1000"/>
                                        <p:tgtEl>
                                          <p:spTgt spid="79"/>
                                        </p:tgtEl>
                                      </p:cBhvr>
                                    </p:animEffect>
                                  </p:childTnLst>
                                </p:cTn>
                              </p:par>
                              <p:par>
                                <p:cTn id="44" presetID="56" presetClass="path" presetSubtype="0" accel="50000" decel="50000" fill="hold" grpId="1" nodeType="withEffect">
                                  <p:stCondLst>
                                    <p:cond delay="750"/>
                                  </p:stCondLst>
                                  <p:childTnLst>
                                    <p:animMotion origin="layout" path="M -0.03737 0.04121 L -6.25E-7 -4.44444E-6 " pathEditMode="relative" rAng="0" ptsTypes="AA">
                                      <p:cBhvr>
                                        <p:cTn id="45" dur="700" fill="hold"/>
                                        <p:tgtEl>
                                          <p:spTgt spid="79"/>
                                        </p:tgtEl>
                                        <p:attrNameLst>
                                          <p:attrName>ppt_x</p:attrName>
                                          <p:attrName>ppt_y</p:attrName>
                                        </p:attrNameLst>
                                      </p:cBhvr>
                                      <p:rCtr x="1862" y="-2060"/>
                                    </p:animMotion>
                                  </p:childTnLst>
                                </p:cTn>
                              </p:par>
                              <p:par>
                                <p:cTn id="46" presetID="22" presetClass="entr" presetSubtype="8" fill="hold" nodeType="withEffect">
                                  <p:stCondLst>
                                    <p:cond delay="1000"/>
                                  </p:stCondLst>
                                  <p:childTnLst>
                                    <p:set>
                                      <p:cBhvr>
                                        <p:cTn id="47" dur="1" fill="hold">
                                          <p:stCondLst>
                                            <p:cond delay="0"/>
                                          </p:stCondLst>
                                        </p:cTn>
                                        <p:tgtEl>
                                          <p:spTgt spid="80"/>
                                        </p:tgtEl>
                                        <p:attrNameLst>
                                          <p:attrName>style.visibility</p:attrName>
                                        </p:attrNameLst>
                                      </p:cBhvr>
                                      <p:to>
                                        <p:strVal val="visible"/>
                                      </p:to>
                                    </p:set>
                                    <p:animEffect transition="in" filter="wipe(left)">
                                      <p:cBhvr>
                                        <p:cTn id="48" dur="500"/>
                                        <p:tgtEl>
                                          <p:spTgt spid="80"/>
                                        </p:tgtEl>
                                      </p:cBhvr>
                                    </p:animEffect>
                                  </p:childTnLst>
                                </p:cTn>
                              </p:par>
                              <p:par>
                                <p:cTn id="49" presetID="10" presetClass="entr" presetSubtype="0" fill="hold" grpId="0" nodeType="withEffect">
                                  <p:stCondLst>
                                    <p:cond delay="750"/>
                                  </p:stCondLst>
                                  <p:childTnLst>
                                    <p:set>
                                      <p:cBhvr>
                                        <p:cTn id="50" dur="1" fill="hold">
                                          <p:stCondLst>
                                            <p:cond delay="0"/>
                                          </p:stCondLst>
                                        </p:cTn>
                                        <p:tgtEl>
                                          <p:spTgt spid="83"/>
                                        </p:tgtEl>
                                        <p:attrNameLst>
                                          <p:attrName>style.visibility</p:attrName>
                                        </p:attrNameLst>
                                      </p:cBhvr>
                                      <p:to>
                                        <p:strVal val="visible"/>
                                      </p:to>
                                    </p:set>
                                    <p:animEffect transition="in" filter="fade">
                                      <p:cBhvr>
                                        <p:cTn id="51" dur="1000"/>
                                        <p:tgtEl>
                                          <p:spTgt spid="83"/>
                                        </p:tgtEl>
                                      </p:cBhvr>
                                    </p:animEffect>
                                  </p:childTnLst>
                                </p:cTn>
                              </p:par>
                              <p:par>
                                <p:cTn id="52" presetID="56" presetClass="path" presetSubtype="0" accel="50000" decel="50000" fill="hold" grpId="1" nodeType="withEffect">
                                  <p:stCondLst>
                                    <p:cond delay="750"/>
                                  </p:stCondLst>
                                  <p:childTnLst>
                                    <p:animMotion origin="layout" path="M -0.03737 0.04121 L -6.25E-7 -4.44444E-6 " pathEditMode="relative" rAng="0" ptsTypes="AA">
                                      <p:cBhvr>
                                        <p:cTn id="53" dur="700" fill="hold"/>
                                        <p:tgtEl>
                                          <p:spTgt spid="83"/>
                                        </p:tgtEl>
                                        <p:attrNameLst>
                                          <p:attrName>ppt_x</p:attrName>
                                          <p:attrName>ppt_y</p:attrName>
                                        </p:attrNameLst>
                                      </p:cBhvr>
                                      <p:rCtr x="1862" y="-2060"/>
                                    </p:animMotion>
                                  </p:childTnLst>
                                </p:cTn>
                              </p:par>
                              <p:par>
                                <p:cTn id="54" presetID="22" presetClass="entr" presetSubtype="8" fill="hold" nodeType="withEffect">
                                  <p:stCondLst>
                                    <p:cond delay="1250"/>
                                  </p:stCondLst>
                                  <p:childTnLst>
                                    <p:set>
                                      <p:cBhvr>
                                        <p:cTn id="55" dur="1" fill="hold">
                                          <p:stCondLst>
                                            <p:cond delay="0"/>
                                          </p:stCondLst>
                                        </p:cTn>
                                        <p:tgtEl>
                                          <p:spTgt spid="84"/>
                                        </p:tgtEl>
                                        <p:attrNameLst>
                                          <p:attrName>style.visibility</p:attrName>
                                        </p:attrNameLst>
                                      </p:cBhvr>
                                      <p:to>
                                        <p:strVal val="visible"/>
                                      </p:to>
                                    </p:set>
                                    <p:animEffect transition="in" filter="wipe(left)">
                                      <p:cBhvr>
                                        <p:cTn id="56" dur="500"/>
                                        <p:tgtEl>
                                          <p:spTgt spid="84"/>
                                        </p:tgtEl>
                                      </p:cBhvr>
                                    </p:animEffect>
                                  </p:childTnLst>
                                </p:cTn>
                              </p:par>
                            </p:childTnLst>
                          </p:cTn>
                        </p:par>
                        <p:par>
                          <p:cTn id="57" fill="hold">
                            <p:stCondLst>
                              <p:cond delay="2750"/>
                            </p:stCondLst>
                            <p:childTnLst>
                              <p:par>
                                <p:cTn id="58" presetID="2" presetClass="entr" presetSubtype="8" fill="hold" grpId="0" nodeType="afterEffect">
                                  <p:stCondLst>
                                    <p:cond delay="0"/>
                                  </p:stCondLst>
                                  <p:childTnLst>
                                    <p:set>
                                      <p:cBhvr>
                                        <p:cTn id="59" dur="1" fill="hold">
                                          <p:stCondLst>
                                            <p:cond delay="0"/>
                                          </p:stCondLst>
                                        </p:cTn>
                                        <p:tgtEl>
                                          <p:spTgt spid="88"/>
                                        </p:tgtEl>
                                        <p:attrNameLst>
                                          <p:attrName>style.visibility</p:attrName>
                                        </p:attrNameLst>
                                      </p:cBhvr>
                                      <p:to>
                                        <p:strVal val="visible"/>
                                      </p:to>
                                    </p:set>
                                    <p:anim calcmode="lin" valueType="num">
                                      <p:cBhvr additive="base">
                                        <p:cTn id="60" dur="500" fill="hold"/>
                                        <p:tgtEl>
                                          <p:spTgt spid="88"/>
                                        </p:tgtEl>
                                        <p:attrNameLst>
                                          <p:attrName>ppt_x</p:attrName>
                                        </p:attrNameLst>
                                      </p:cBhvr>
                                      <p:tavLst>
                                        <p:tav tm="0">
                                          <p:val>
                                            <p:strVal val="0-#ppt_w/2"/>
                                          </p:val>
                                        </p:tav>
                                        <p:tav tm="100000">
                                          <p:val>
                                            <p:strVal val="#ppt_x"/>
                                          </p:val>
                                        </p:tav>
                                      </p:tavLst>
                                    </p:anim>
                                    <p:anim calcmode="lin" valueType="num">
                                      <p:cBhvr additive="base">
                                        <p:cTn id="61" dur="500" fill="hold"/>
                                        <p:tgtEl>
                                          <p:spTgt spid="88"/>
                                        </p:tgtEl>
                                        <p:attrNameLst>
                                          <p:attrName>ppt_y</p:attrName>
                                        </p:attrNameLst>
                                      </p:cBhvr>
                                      <p:tavLst>
                                        <p:tav tm="0">
                                          <p:val>
                                            <p:strVal val="#ppt_y"/>
                                          </p:val>
                                        </p:tav>
                                        <p:tav tm="100000">
                                          <p:val>
                                            <p:strVal val="#ppt_y"/>
                                          </p:val>
                                        </p:tav>
                                      </p:tavLst>
                                    </p:anim>
                                  </p:childTnLst>
                                </p:cTn>
                              </p:par>
                            </p:childTnLst>
                          </p:cTn>
                        </p:par>
                        <p:par>
                          <p:cTn id="62" fill="hold">
                            <p:stCondLst>
                              <p:cond delay="3250"/>
                            </p:stCondLst>
                            <p:childTnLst>
                              <p:par>
                                <p:cTn id="63" presetID="26" presetClass="emph" presetSubtype="0" fill="hold" grpId="2" nodeType="afterEffect">
                                  <p:stCondLst>
                                    <p:cond delay="0"/>
                                  </p:stCondLst>
                                  <p:childTnLst>
                                    <p:animEffect transition="out" filter="fade">
                                      <p:cBhvr>
                                        <p:cTn id="64" dur="500" tmFilter="0, 0; .2, .5; .8, .5; 1, 0"/>
                                        <p:tgtEl>
                                          <p:spTgt spid="67"/>
                                        </p:tgtEl>
                                      </p:cBhvr>
                                    </p:animEffect>
                                    <p:animScale>
                                      <p:cBhvr>
                                        <p:cTn id="65" dur="250" autoRev="1" fill="hold"/>
                                        <p:tgtEl>
                                          <p:spTgt spid="67"/>
                                        </p:tgtEl>
                                      </p:cBhvr>
                                      <p:by x="105000" y="105000"/>
                                    </p:animScale>
                                  </p:childTnLst>
                                </p:cTn>
                              </p:par>
                              <p:par>
                                <p:cTn id="66" presetID="26" presetClass="emph" presetSubtype="0" fill="hold" nodeType="withEffect">
                                  <p:stCondLst>
                                    <p:cond delay="0"/>
                                  </p:stCondLst>
                                  <p:childTnLst>
                                    <p:animEffect transition="out" filter="fade">
                                      <p:cBhvr>
                                        <p:cTn id="67" dur="500" tmFilter="0, 0; .2, .5; .8, .5; 1, 0"/>
                                        <p:tgtEl>
                                          <p:spTgt spid="68"/>
                                        </p:tgtEl>
                                      </p:cBhvr>
                                    </p:animEffect>
                                    <p:animScale>
                                      <p:cBhvr>
                                        <p:cTn id="68" dur="250" autoRev="1" fill="hold"/>
                                        <p:tgtEl>
                                          <p:spTgt spid="6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7" grpId="0" animBg="1"/>
      <p:bldP spid="67" grpId="1" animBg="1"/>
      <p:bldP spid="67" grpId="2" animBg="1"/>
      <p:bldP spid="71" grpId="0" animBg="1"/>
      <p:bldP spid="71" grpId="1" animBg="1"/>
      <p:bldP spid="75" grpId="0" animBg="1"/>
      <p:bldP spid="75" grpId="1" animBg="1"/>
      <p:bldP spid="79" grpId="0" animBg="1"/>
      <p:bldP spid="79" grpId="1" animBg="1"/>
      <p:bldP spid="83" grpId="0" animBg="1"/>
      <p:bldP spid="83" grpId="1" animBg="1"/>
      <p:bldP spid="87" grpId="0"/>
      <p:bldP spid="8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原创设计师QQ598969553            _1"/>
          <p:cNvSpPr/>
          <p:nvPr/>
        </p:nvSpPr>
        <p:spPr>
          <a:xfrm>
            <a:off x="3262312" y="1555341"/>
            <a:ext cx="7805415" cy="1225548"/>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4" name="原创设计师QQ598969553            _2"/>
          <p:cNvSpPr/>
          <p:nvPr/>
        </p:nvSpPr>
        <p:spPr>
          <a:xfrm>
            <a:off x="4094704" y="1341562"/>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anose="020B0503020204020204" pitchFamily="34" charset="-122"/>
                <a:ea typeface="微软雅黑" panose="020B0503020204020204" pitchFamily="34" charset="-122"/>
              </a:rPr>
              <a:t>点击添加标题</a:t>
            </a:r>
            <a:endParaRPr lang="zh-CN" altLang="en-US">
              <a:latin typeface="微软雅黑" panose="020B0503020204020204" pitchFamily="34" charset="-122"/>
              <a:ea typeface="微软雅黑" panose="020B0503020204020204" pitchFamily="34" charset="-122"/>
            </a:endParaRPr>
          </a:p>
        </p:txBody>
      </p:sp>
      <p:sp>
        <p:nvSpPr>
          <p:cNvPr id="5" name="原创设计师QQ598969553            _3"/>
          <p:cNvSpPr/>
          <p:nvPr/>
        </p:nvSpPr>
        <p:spPr>
          <a:xfrm>
            <a:off x="774978" y="3142178"/>
            <a:ext cx="1588089" cy="1368469"/>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3200" dirty="0">
                <a:latin typeface="微软雅黑" panose="020B0503020204020204" pitchFamily="34" charset="-122"/>
                <a:ea typeface="微软雅黑" panose="020B0503020204020204" pitchFamily="34" charset="-122"/>
              </a:rPr>
              <a:t>工作进度</a:t>
            </a:r>
            <a:endParaRPr lang="zh-CN" altLang="en-US" sz="3200" dirty="0">
              <a:latin typeface="微软雅黑" panose="020B0503020204020204" pitchFamily="34" charset="-122"/>
              <a:ea typeface="微软雅黑" panose="020B0503020204020204" pitchFamily="34" charset="-122"/>
            </a:endParaRPr>
          </a:p>
        </p:txBody>
      </p:sp>
      <p:cxnSp>
        <p:nvCxnSpPr>
          <p:cNvPr id="6" name="原创设计师QQ598969553            _4"/>
          <p:cNvCxnSpPr>
            <a:stCxn id="5" idx="5"/>
            <a:endCxn id="3" idx="1"/>
          </p:cNvCxnSpPr>
          <p:nvPr/>
        </p:nvCxnSpPr>
        <p:spPr>
          <a:xfrm flipV="1">
            <a:off x="2020950" y="2168115"/>
            <a:ext cx="1241362" cy="974063"/>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原创设计师QQ598969553            _5"/>
          <p:cNvCxnSpPr>
            <a:stCxn id="5" idx="0"/>
            <a:endCxn id="11" idx="1"/>
          </p:cNvCxnSpPr>
          <p:nvPr/>
        </p:nvCxnSpPr>
        <p:spPr>
          <a:xfrm flipV="1">
            <a:off x="2363067" y="3824299"/>
            <a:ext cx="899245" cy="2114"/>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原创设计师QQ598969553            _6"/>
          <p:cNvCxnSpPr>
            <a:stCxn id="5" idx="1"/>
            <a:endCxn id="14" idx="1"/>
          </p:cNvCxnSpPr>
          <p:nvPr/>
        </p:nvCxnSpPr>
        <p:spPr>
          <a:xfrm>
            <a:off x="2020950" y="4510647"/>
            <a:ext cx="1241362" cy="96983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原创设计师QQ598969553            _7"/>
          <p:cNvSpPr txBox="1"/>
          <p:nvPr/>
        </p:nvSpPr>
        <p:spPr>
          <a:xfrm>
            <a:off x="3478476" y="1845735"/>
            <a:ext cx="7301219" cy="732541"/>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a:t>
            </a:r>
            <a:endParaRPr lang="zh-CN" altLang="en-US" sz="1600" dirty="0">
              <a:solidFill>
                <a:sysClr val="windowText" lastClr="000000"/>
              </a:solidFill>
              <a:latin typeface="微软雅黑" panose="020B0503020204020204" pitchFamily="34" charset="-122"/>
              <a:ea typeface="微软雅黑" panose="020B0503020204020204" pitchFamily="34" charset="-122"/>
            </a:endParaRPr>
          </a:p>
        </p:txBody>
      </p:sp>
      <p:sp>
        <p:nvSpPr>
          <p:cNvPr id="11" name="原创设计师QQ598969553            _8"/>
          <p:cNvSpPr/>
          <p:nvPr/>
        </p:nvSpPr>
        <p:spPr>
          <a:xfrm>
            <a:off x="3262312" y="3211525"/>
            <a:ext cx="7805415" cy="1225548"/>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2" name="原创设计师QQ598969553            _9"/>
          <p:cNvSpPr/>
          <p:nvPr/>
        </p:nvSpPr>
        <p:spPr>
          <a:xfrm>
            <a:off x="4094704" y="2997746"/>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anose="020B0503020204020204" pitchFamily="34" charset="-122"/>
                <a:ea typeface="微软雅黑" panose="020B0503020204020204" pitchFamily="34" charset="-122"/>
              </a:rPr>
              <a:t>点击添加标题</a:t>
            </a:r>
            <a:endParaRPr lang="zh-CN" altLang="en-US">
              <a:latin typeface="微软雅黑" panose="020B0503020204020204" pitchFamily="34" charset="-122"/>
              <a:ea typeface="微软雅黑" panose="020B0503020204020204" pitchFamily="34" charset="-122"/>
            </a:endParaRPr>
          </a:p>
        </p:txBody>
      </p:sp>
      <p:sp>
        <p:nvSpPr>
          <p:cNvPr id="13" name="原创设计师QQ598969553            _10"/>
          <p:cNvSpPr txBox="1"/>
          <p:nvPr/>
        </p:nvSpPr>
        <p:spPr>
          <a:xfrm>
            <a:off x="3478476" y="3501919"/>
            <a:ext cx="7301219" cy="732541"/>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a:t>
            </a:r>
            <a:endParaRPr lang="zh-CN" altLang="en-US" sz="1600" dirty="0">
              <a:solidFill>
                <a:sysClr val="windowText" lastClr="000000"/>
              </a:solidFill>
              <a:latin typeface="微软雅黑" panose="020B0503020204020204" pitchFamily="34" charset="-122"/>
              <a:ea typeface="微软雅黑" panose="020B0503020204020204" pitchFamily="34" charset="-122"/>
            </a:endParaRPr>
          </a:p>
        </p:txBody>
      </p:sp>
      <p:sp>
        <p:nvSpPr>
          <p:cNvPr id="14" name="原创设计师QQ598969553            _11"/>
          <p:cNvSpPr/>
          <p:nvPr/>
        </p:nvSpPr>
        <p:spPr>
          <a:xfrm>
            <a:off x="3262312" y="4867709"/>
            <a:ext cx="7805415" cy="1225548"/>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5" name="原创设计师QQ598969553            _12"/>
          <p:cNvSpPr/>
          <p:nvPr/>
        </p:nvSpPr>
        <p:spPr>
          <a:xfrm>
            <a:off x="4094704" y="4653930"/>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anose="020B0503020204020204" pitchFamily="34" charset="-122"/>
                <a:ea typeface="微软雅黑" panose="020B0503020204020204" pitchFamily="34" charset="-122"/>
              </a:rPr>
              <a:t>点击添加标题</a:t>
            </a:r>
            <a:endParaRPr lang="zh-CN" altLang="en-US">
              <a:latin typeface="微软雅黑" panose="020B0503020204020204" pitchFamily="34" charset="-122"/>
              <a:ea typeface="微软雅黑" panose="020B0503020204020204" pitchFamily="34" charset="-122"/>
            </a:endParaRPr>
          </a:p>
        </p:txBody>
      </p:sp>
      <p:sp>
        <p:nvSpPr>
          <p:cNvPr id="16" name="原创设计师QQ598969553            _13"/>
          <p:cNvSpPr txBox="1"/>
          <p:nvPr/>
        </p:nvSpPr>
        <p:spPr>
          <a:xfrm>
            <a:off x="3478476" y="5158103"/>
            <a:ext cx="7301219" cy="732541"/>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a:t>
            </a:r>
            <a:endParaRPr lang="zh-CN" altLang="en-US" sz="1600" dirty="0">
              <a:solidFill>
                <a:sysClr val="windowText" lastClr="000000"/>
              </a:solidFill>
              <a:latin typeface="微软雅黑" panose="020B0503020204020204" pitchFamily="34" charset="-122"/>
              <a:ea typeface="微软雅黑" panose="020B0503020204020204" pitchFamily="34" charset="-122"/>
            </a:endParaRPr>
          </a:p>
        </p:txBody>
      </p:sp>
      <p:sp>
        <p:nvSpPr>
          <p:cNvPr id="17" name="原创设计师QQ598969553            _14"/>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18"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p:transition spd="slow" advClick="0" advTm="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499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49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599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13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863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13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499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490"/>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599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13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863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13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原创设计师QQ598969553            _1"/>
          <p:cNvGrpSpPr/>
          <p:nvPr/>
        </p:nvGrpSpPr>
        <p:grpSpPr>
          <a:xfrm>
            <a:off x="534438" y="3790084"/>
            <a:ext cx="10944224"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129" name="原创设计师QQ598969553            _2"/>
          <p:cNvCxnSpPr>
            <a:stCxn id="131" idx="3"/>
            <a:endCxn id="134" idx="1"/>
          </p:cNvCxnSpPr>
          <p:nvPr/>
        </p:nvCxnSpPr>
        <p:spPr>
          <a:xfrm rot="5400000" flipH="1" flipV="1">
            <a:off x="1081169"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原创设计师QQ598969553            _3"/>
          <p:cNvGrpSpPr/>
          <p:nvPr/>
        </p:nvGrpSpPr>
        <p:grpSpPr>
          <a:xfrm>
            <a:off x="1020305" y="3673113"/>
            <a:ext cx="583096" cy="676392"/>
            <a:chOff x="1109756" y="3090803"/>
            <a:chExt cx="583096" cy="676392"/>
          </a:xfrm>
          <a:solidFill>
            <a:srgbClr val="005DA2"/>
          </a:solidFill>
        </p:grpSpPr>
        <p:sp>
          <p:nvSpPr>
            <p:cNvPr id="131" name="六边形 130"/>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32" name="文本框 64"/>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4</a:t>
              </a:r>
              <a:r>
                <a:rPr lang="zh-CN" altLang="en-US" sz="1400" dirty="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33" name="原创设计师QQ598969553            _4"/>
          <p:cNvGrpSpPr/>
          <p:nvPr/>
        </p:nvGrpSpPr>
        <p:grpSpPr>
          <a:xfrm>
            <a:off x="1603401" y="2482065"/>
            <a:ext cx="1413335" cy="1122464"/>
            <a:chOff x="1853741" y="1952625"/>
            <a:chExt cx="1413335" cy="1122464"/>
          </a:xfrm>
          <a:solidFill>
            <a:schemeClr val="bg1">
              <a:lumMod val="8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35" name="文本框 66"/>
            <p:cNvSpPr txBox="1"/>
            <p:nvPr/>
          </p:nvSpPr>
          <p:spPr>
            <a:xfrm>
              <a:off x="1853742" y="1997871"/>
              <a:ext cx="1413334" cy="1077218"/>
            </a:xfrm>
            <a:prstGeom prst="rect">
              <a:avLst/>
            </a:prstGeom>
            <a:grp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136" name="原创设计师QQ598969553            _5"/>
          <p:cNvCxnSpPr>
            <a:stCxn id="138" idx="3"/>
            <a:endCxn id="141" idx="1"/>
          </p:cNvCxnSpPr>
          <p:nvPr/>
        </p:nvCxnSpPr>
        <p:spPr>
          <a:xfrm rot="5400000" flipH="1" flipV="1">
            <a:off x="3661561"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原创设计师QQ598969553            _6"/>
          <p:cNvGrpSpPr/>
          <p:nvPr/>
        </p:nvGrpSpPr>
        <p:grpSpPr>
          <a:xfrm>
            <a:off x="3600697" y="3673113"/>
            <a:ext cx="583096" cy="676392"/>
            <a:chOff x="1109756" y="3090803"/>
            <a:chExt cx="583096" cy="676392"/>
          </a:xfrm>
          <a:solidFill>
            <a:srgbClr val="005DA2"/>
          </a:solidFill>
        </p:grpSpPr>
        <p:sp>
          <p:nvSpPr>
            <p:cNvPr id="138" name="六边形 137"/>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39" name="文本框 72"/>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6</a:t>
              </a:r>
              <a:r>
                <a:rPr lang="zh-CN" altLang="en-US" sz="1400" dirty="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40" name="原创设计师QQ598969553            _7"/>
          <p:cNvGrpSpPr/>
          <p:nvPr/>
        </p:nvGrpSpPr>
        <p:grpSpPr>
          <a:xfrm>
            <a:off x="4183793" y="2482065"/>
            <a:ext cx="1413335" cy="1122464"/>
            <a:chOff x="1853741" y="1952625"/>
            <a:chExt cx="1413335" cy="1122464"/>
          </a:xfrm>
          <a:solidFill>
            <a:schemeClr val="bg1">
              <a:lumMod val="8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42" name="文本框 75"/>
            <p:cNvSpPr txBox="1"/>
            <p:nvPr/>
          </p:nvSpPr>
          <p:spPr>
            <a:xfrm>
              <a:off x="1853742" y="1997871"/>
              <a:ext cx="1413334" cy="1077218"/>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endParaRPr lang="zh-CN" altLang="en-US" sz="1600" dirty="0">
                <a:solidFill>
                  <a:schemeClr val="tx1">
                    <a:lumMod val="85000"/>
                    <a:lumOff val="15000"/>
                  </a:schemeClr>
                </a:solidFill>
              </a:endParaRPr>
            </a:p>
          </p:txBody>
        </p:sp>
      </p:grpSp>
      <p:cxnSp>
        <p:nvCxnSpPr>
          <p:cNvPr id="143" name="原创设计师QQ598969553            _8"/>
          <p:cNvCxnSpPr>
            <a:stCxn id="145" idx="3"/>
            <a:endCxn id="148" idx="1"/>
          </p:cNvCxnSpPr>
          <p:nvPr/>
        </p:nvCxnSpPr>
        <p:spPr>
          <a:xfrm rot="5400000" flipH="1" flipV="1">
            <a:off x="6241953"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原创设计师QQ598969553            _9"/>
          <p:cNvGrpSpPr/>
          <p:nvPr/>
        </p:nvGrpSpPr>
        <p:grpSpPr>
          <a:xfrm>
            <a:off x="6181089" y="3673113"/>
            <a:ext cx="583096" cy="676392"/>
            <a:chOff x="1109756" y="3090803"/>
            <a:chExt cx="583096" cy="676392"/>
          </a:xfrm>
          <a:solidFill>
            <a:srgbClr val="005DA2"/>
          </a:solidFill>
        </p:grpSpPr>
        <p:sp>
          <p:nvSpPr>
            <p:cNvPr id="145" name="六边形 144"/>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46" name="文本框 79"/>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8</a:t>
              </a:r>
              <a:r>
                <a:rPr lang="zh-CN" altLang="en-US" sz="1400" dirty="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47" name="原创设计师QQ598969553            _10"/>
          <p:cNvGrpSpPr/>
          <p:nvPr/>
        </p:nvGrpSpPr>
        <p:grpSpPr>
          <a:xfrm>
            <a:off x="6764185" y="2482065"/>
            <a:ext cx="1413335" cy="1122464"/>
            <a:chOff x="1853741" y="1952625"/>
            <a:chExt cx="1413335" cy="1122464"/>
          </a:xfrm>
          <a:solidFill>
            <a:schemeClr val="bg1">
              <a:lumMod val="8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49" name="文本框 82"/>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endParaRPr lang="zh-CN" altLang="en-US" sz="1600" dirty="0">
                <a:solidFill>
                  <a:schemeClr val="tx1">
                    <a:lumMod val="85000"/>
                    <a:lumOff val="15000"/>
                  </a:schemeClr>
                </a:solidFill>
              </a:endParaRPr>
            </a:p>
          </p:txBody>
        </p:sp>
      </p:grpSp>
      <p:cxnSp>
        <p:nvCxnSpPr>
          <p:cNvPr id="150" name="原创设计师QQ598969553            _11"/>
          <p:cNvCxnSpPr>
            <a:stCxn id="152" idx="3"/>
            <a:endCxn id="155" idx="1"/>
          </p:cNvCxnSpPr>
          <p:nvPr/>
        </p:nvCxnSpPr>
        <p:spPr>
          <a:xfrm rot="5400000" flipH="1" flipV="1">
            <a:off x="8822345"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原创设计师QQ598969553            _12"/>
          <p:cNvGrpSpPr/>
          <p:nvPr/>
        </p:nvGrpSpPr>
        <p:grpSpPr>
          <a:xfrm>
            <a:off x="8691463" y="3673113"/>
            <a:ext cx="720080" cy="676392"/>
            <a:chOff x="1039738" y="3090803"/>
            <a:chExt cx="720080" cy="676392"/>
          </a:xfrm>
          <a:solidFill>
            <a:srgbClr val="005DA2"/>
          </a:solidFill>
        </p:grpSpPr>
        <p:sp>
          <p:nvSpPr>
            <p:cNvPr id="152" name="六边形 151"/>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53" name="文本框 86"/>
            <p:cNvSpPr txBox="1"/>
            <p:nvPr/>
          </p:nvSpPr>
          <p:spPr>
            <a:xfrm>
              <a:off x="1039738" y="3298194"/>
              <a:ext cx="72008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10</a:t>
              </a:r>
              <a:r>
                <a:rPr lang="zh-CN" altLang="en-US" sz="1400" dirty="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54" name="原创设计师QQ598969553            _13"/>
          <p:cNvGrpSpPr/>
          <p:nvPr/>
        </p:nvGrpSpPr>
        <p:grpSpPr>
          <a:xfrm>
            <a:off x="9344577" y="2482065"/>
            <a:ext cx="1413335" cy="1122464"/>
            <a:chOff x="1853741" y="1952625"/>
            <a:chExt cx="1413335" cy="1122464"/>
          </a:xfrm>
          <a:solidFill>
            <a:schemeClr val="bg1">
              <a:lumMod val="8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56" name="文本框 89"/>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endParaRPr lang="zh-CN" altLang="en-US" sz="1600" dirty="0">
                <a:solidFill>
                  <a:schemeClr val="tx1">
                    <a:lumMod val="85000"/>
                    <a:lumOff val="15000"/>
                  </a:schemeClr>
                </a:solidFill>
              </a:endParaRPr>
            </a:p>
          </p:txBody>
        </p:sp>
      </p:grpSp>
      <p:cxnSp>
        <p:nvCxnSpPr>
          <p:cNvPr id="157" name="原创设计师QQ598969553            _14"/>
          <p:cNvCxnSpPr>
            <a:stCxn id="159" idx="0"/>
            <a:endCxn id="162" idx="1"/>
          </p:cNvCxnSpPr>
          <p:nvPr/>
        </p:nvCxnSpPr>
        <p:spPr>
          <a:xfrm rot="16200000" flipH="1">
            <a:off x="2346624"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原创设计师QQ598969553            _15"/>
          <p:cNvGrpSpPr/>
          <p:nvPr/>
        </p:nvGrpSpPr>
        <p:grpSpPr>
          <a:xfrm>
            <a:off x="2310501" y="3673113"/>
            <a:ext cx="583096" cy="676392"/>
            <a:chOff x="1109756" y="3090803"/>
            <a:chExt cx="583096" cy="676392"/>
          </a:xfrm>
          <a:solidFill>
            <a:srgbClr val="005DA2"/>
          </a:solidFill>
        </p:grpSpPr>
        <p:sp>
          <p:nvSpPr>
            <p:cNvPr id="159" name="六边形 15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60" name="文本框 93"/>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5</a:t>
              </a:r>
              <a:r>
                <a:rPr lang="zh-CN" altLang="en-US" sz="1400" dirty="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61" name="原创设计师QQ598969553            _16"/>
          <p:cNvGrpSpPr/>
          <p:nvPr/>
        </p:nvGrpSpPr>
        <p:grpSpPr>
          <a:xfrm>
            <a:off x="2893597" y="4713772"/>
            <a:ext cx="1413335" cy="1122464"/>
            <a:chOff x="1853741" y="1952625"/>
            <a:chExt cx="1413335" cy="1122464"/>
          </a:xfrm>
          <a:solidFill>
            <a:schemeClr val="bg1">
              <a:lumMod val="8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63" name="文本框 96"/>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endParaRPr lang="zh-CN" altLang="en-US" sz="1600" dirty="0">
                <a:solidFill>
                  <a:schemeClr val="tx1">
                    <a:lumMod val="85000"/>
                    <a:lumOff val="15000"/>
                  </a:schemeClr>
                </a:solidFill>
              </a:endParaRPr>
            </a:p>
          </p:txBody>
        </p:sp>
      </p:grpSp>
      <p:cxnSp>
        <p:nvCxnSpPr>
          <p:cNvPr id="164" name="原创设计师QQ598969553            _17"/>
          <p:cNvCxnSpPr>
            <a:stCxn id="166" idx="0"/>
            <a:endCxn id="169" idx="1"/>
          </p:cNvCxnSpPr>
          <p:nvPr/>
        </p:nvCxnSpPr>
        <p:spPr>
          <a:xfrm rot="16200000" flipH="1">
            <a:off x="4927016"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原创设计师QQ598969553            _18"/>
          <p:cNvGrpSpPr/>
          <p:nvPr/>
        </p:nvGrpSpPr>
        <p:grpSpPr>
          <a:xfrm>
            <a:off x="4890893" y="3673113"/>
            <a:ext cx="583096" cy="676392"/>
            <a:chOff x="1109756" y="3090803"/>
            <a:chExt cx="583096" cy="676392"/>
          </a:xfrm>
          <a:solidFill>
            <a:srgbClr val="005DA2"/>
          </a:solidFill>
        </p:grpSpPr>
        <p:sp>
          <p:nvSpPr>
            <p:cNvPr id="166" name="六边形 165"/>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67" name="文本框 101"/>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7</a:t>
              </a:r>
              <a:r>
                <a:rPr lang="zh-CN" altLang="en-US" sz="1400" dirty="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68" name="原创设计师QQ598969553            _19"/>
          <p:cNvGrpSpPr/>
          <p:nvPr/>
        </p:nvGrpSpPr>
        <p:grpSpPr>
          <a:xfrm>
            <a:off x="5473989" y="4713772"/>
            <a:ext cx="1413335" cy="1122464"/>
            <a:chOff x="1853741" y="1952625"/>
            <a:chExt cx="1413335" cy="1122464"/>
          </a:xfrm>
          <a:solidFill>
            <a:schemeClr val="bg1">
              <a:lumMod val="8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70" name="文本框 104"/>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endParaRPr lang="zh-CN" altLang="en-US" sz="1600" dirty="0">
                <a:solidFill>
                  <a:schemeClr val="tx1">
                    <a:lumMod val="85000"/>
                    <a:lumOff val="15000"/>
                  </a:schemeClr>
                </a:solidFill>
              </a:endParaRPr>
            </a:p>
          </p:txBody>
        </p:sp>
      </p:grpSp>
      <p:cxnSp>
        <p:nvCxnSpPr>
          <p:cNvPr id="171" name="原创设计师QQ598969553            _20"/>
          <p:cNvCxnSpPr>
            <a:stCxn id="173" idx="0"/>
            <a:endCxn id="176" idx="1"/>
          </p:cNvCxnSpPr>
          <p:nvPr/>
        </p:nvCxnSpPr>
        <p:spPr>
          <a:xfrm rot="16200000" flipH="1">
            <a:off x="7507408"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原创设计师QQ598969553            _21"/>
          <p:cNvGrpSpPr/>
          <p:nvPr/>
        </p:nvGrpSpPr>
        <p:grpSpPr>
          <a:xfrm>
            <a:off x="7471285" y="3673113"/>
            <a:ext cx="583096" cy="676392"/>
            <a:chOff x="1109756" y="3090803"/>
            <a:chExt cx="583096" cy="676392"/>
          </a:xfrm>
          <a:solidFill>
            <a:srgbClr val="005DA2"/>
          </a:solidFill>
        </p:grpSpPr>
        <p:sp>
          <p:nvSpPr>
            <p:cNvPr id="173" name="六边形 172"/>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74" name="文本框 108"/>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9</a:t>
              </a:r>
              <a:r>
                <a:rPr lang="zh-CN" altLang="en-US" sz="1400" dirty="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75" name="原创设计师QQ598969553            _22"/>
          <p:cNvGrpSpPr/>
          <p:nvPr/>
        </p:nvGrpSpPr>
        <p:grpSpPr>
          <a:xfrm>
            <a:off x="8054381" y="4713772"/>
            <a:ext cx="1413335" cy="1122464"/>
            <a:chOff x="1853741" y="1952625"/>
            <a:chExt cx="1413335" cy="1122464"/>
          </a:xfrm>
          <a:solidFill>
            <a:schemeClr val="bg1">
              <a:lumMod val="8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77" name="文本框 111"/>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endParaRPr lang="zh-CN" altLang="en-US" sz="1600" dirty="0">
                <a:solidFill>
                  <a:schemeClr val="tx1">
                    <a:lumMod val="85000"/>
                    <a:lumOff val="15000"/>
                  </a:schemeClr>
                </a:solidFill>
              </a:endParaRPr>
            </a:p>
          </p:txBody>
        </p:sp>
      </p:grpSp>
      <p:grpSp>
        <p:nvGrpSpPr>
          <p:cNvPr id="178" name="原创设计师QQ598969553            _23"/>
          <p:cNvGrpSpPr/>
          <p:nvPr/>
        </p:nvGrpSpPr>
        <p:grpSpPr>
          <a:xfrm>
            <a:off x="9987607" y="3673113"/>
            <a:ext cx="682162" cy="676392"/>
            <a:chOff x="1045689" y="3090803"/>
            <a:chExt cx="682162" cy="676392"/>
          </a:xfrm>
          <a:solidFill>
            <a:srgbClr val="005DA2"/>
          </a:solidFill>
        </p:grpSpPr>
        <p:sp>
          <p:nvSpPr>
            <p:cNvPr id="179" name="六边形 17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80" name="文本框 114"/>
            <p:cNvSpPr txBox="1"/>
            <p:nvPr/>
          </p:nvSpPr>
          <p:spPr>
            <a:xfrm>
              <a:off x="1045689" y="3298194"/>
              <a:ext cx="682162"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11</a:t>
              </a:r>
              <a:r>
                <a:rPr lang="zh-CN" altLang="en-US" sz="1400" dirty="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65" name="原创设计师QQ598969553            _24"/>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anose="020B0503020204020204" pitchFamily="34" charset="-122"/>
                <a:ea typeface="微软雅黑" panose="020B0503020204020204" pitchFamily="34" charset="-122"/>
              </a:rPr>
              <a:t>点击添加小标题</a:t>
            </a:r>
            <a:endParaRPr lang="zh-CN" altLang="en-US" dirty="0">
              <a:latin typeface="微软雅黑" panose="020B0503020204020204" pitchFamily="34" charset="-122"/>
              <a:ea typeface="微软雅黑" panose="020B0503020204020204" pitchFamily="34" charset="-122"/>
            </a:endParaRPr>
          </a:p>
        </p:txBody>
      </p:sp>
      <p:sp>
        <p:nvSpPr>
          <p:cNvPr id="66" name="原创设计师QQ598969553            _25"/>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67"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原创设计师QQ598969553            _1"/>
          <p:cNvSpPr>
            <a:spLocks noChangeArrowheads="1"/>
          </p:cNvSpPr>
          <p:nvPr/>
        </p:nvSpPr>
        <p:spPr bwMode="auto">
          <a:xfrm>
            <a:off x="1735837" y="3600103"/>
            <a:ext cx="1926285" cy="3286075"/>
          </a:xfrm>
          <a:prstGeom prst="rect">
            <a:avLst/>
          </a:prstGeom>
          <a:solidFill>
            <a:schemeClr val="accent1"/>
          </a:solidFill>
          <a:ln>
            <a:noFill/>
          </a:ln>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66" name="原创设计师QQ598969553            _2"/>
          <p:cNvSpPr>
            <a:spLocks noChangeArrowheads="1"/>
          </p:cNvSpPr>
          <p:nvPr/>
        </p:nvSpPr>
        <p:spPr bwMode="auto">
          <a:xfrm>
            <a:off x="3878125" y="4291168"/>
            <a:ext cx="1946997" cy="2595010"/>
          </a:xfrm>
          <a:prstGeom prst="rect">
            <a:avLst/>
          </a:prstGeom>
          <a:solidFill>
            <a:schemeClr val="accent1"/>
          </a:solidFill>
          <a:ln>
            <a:noFill/>
          </a:ln>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67" name="原创设计师QQ598969553            _3"/>
          <p:cNvSpPr>
            <a:spLocks noChangeArrowheads="1"/>
          </p:cNvSpPr>
          <p:nvPr/>
        </p:nvSpPr>
        <p:spPr bwMode="auto">
          <a:xfrm>
            <a:off x="6041127" y="4998361"/>
            <a:ext cx="1946997" cy="1887817"/>
          </a:xfrm>
          <a:prstGeom prst="rect">
            <a:avLst/>
          </a:prstGeom>
          <a:solidFill>
            <a:schemeClr val="bg1">
              <a:lumMod val="65000"/>
            </a:schemeClr>
          </a:solidFill>
          <a:ln>
            <a:noFill/>
          </a:ln>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68" name="原创设计师QQ598969553            _4"/>
          <p:cNvSpPr>
            <a:spLocks noChangeArrowheads="1"/>
          </p:cNvSpPr>
          <p:nvPr/>
        </p:nvSpPr>
        <p:spPr bwMode="auto">
          <a:xfrm>
            <a:off x="8204126" y="2678535"/>
            <a:ext cx="1946997" cy="4207643"/>
          </a:xfrm>
          <a:prstGeom prst="rect">
            <a:avLst/>
          </a:prstGeom>
          <a:solidFill>
            <a:schemeClr val="accent1"/>
          </a:solidFill>
          <a:ln>
            <a:noFill/>
          </a:ln>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69" name="原创设计师QQ598969553            _5"/>
          <p:cNvSpPr txBox="1"/>
          <p:nvPr/>
        </p:nvSpPr>
        <p:spPr>
          <a:xfrm>
            <a:off x="2130716" y="3792363"/>
            <a:ext cx="124425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altLang="zh-CN" sz="40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52%</a:t>
            </a:r>
            <a:endParaRPr lang="zh-CN" altLang="en-US" sz="4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0" name="原创设计师QQ598969553            _6"/>
          <p:cNvSpPr txBox="1"/>
          <p:nvPr/>
        </p:nvSpPr>
        <p:spPr>
          <a:xfrm>
            <a:off x="4284145" y="4468835"/>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dirty="0">
                <a:solidFill>
                  <a:schemeClr val="bg1"/>
                </a:solidFill>
              </a:rPr>
              <a:t>45%</a:t>
            </a:r>
            <a:endParaRPr lang="zh-CN" altLang="en-US" dirty="0">
              <a:solidFill>
                <a:schemeClr val="bg1"/>
              </a:solidFill>
            </a:endParaRPr>
          </a:p>
        </p:txBody>
      </p:sp>
      <p:sp>
        <p:nvSpPr>
          <p:cNvPr id="71" name="原创设计师QQ598969553            _7"/>
          <p:cNvSpPr txBox="1"/>
          <p:nvPr/>
        </p:nvSpPr>
        <p:spPr>
          <a:xfrm>
            <a:off x="6423641" y="5050789"/>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dirty="0">
                <a:solidFill>
                  <a:schemeClr val="bg1"/>
                </a:solidFill>
              </a:rPr>
              <a:t>39%</a:t>
            </a:r>
            <a:endParaRPr lang="zh-CN" altLang="en-US" dirty="0">
              <a:solidFill>
                <a:schemeClr val="bg1"/>
              </a:solidFill>
            </a:endParaRPr>
          </a:p>
        </p:txBody>
      </p:sp>
      <p:sp>
        <p:nvSpPr>
          <p:cNvPr id="72" name="原创设计师QQ598969553            _8"/>
          <p:cNvSpPr txBox="1"/>
          <p:nvPr/>
        </p:nvSpPr>
        <p:spPr>
          <a:xfrm>
            <a:off x="8564365" y="2843248"/>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dirty="0">
                <a:solidFill>
                  <a:schemeClr val="bg1"/>
                </a:solidFill>
              </a:rPr>
              <a:t>70%</a:t>
            </a:r>
            <a:endParaRPr lang="zh-CN" altLang="en-US" dirty="0">
              <a:solidFill>
                <a:schemeClr val="bg1"/>
              </a:solidFill>
            </a:endParaRPr>
          </a:p>
        </p:txBody>
      </p:sp>
      <p:sp>
        <p:nvSpPr>
          <p:cNvPr id="74" name="原创设计师QQ598969553            _9"/>
          <p:cNvSpPr/>
          <p:nvPr/>
        </p:nvSpPr>
        <p:spPr bwMode="auto">
          <a:xfrm>
            <a:off x="1997968" y="3047473"/>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latin typeface="微软雅黑" panose="020B0503020204020204" pitchFamily="34" charset="-122"/>
                <a:ea typeface="微软雅黑" panose="020B0503020204020204" pitchFamily="34" charset="-122"/>
              </a:rPr>
              <a:t>第一季度</a:t>
            </a:r>
            <a:endParaRPr lang="en-US" sz="2400" cap="small"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5" name="原创设计师QQ598969553            _10"/>
          <p:cNvSpPr/>
          <p:nvPr/>
        </p:nvSpPr>
        <p:spPr bwMode="auto">
          <a:xfrm>
            <a:off x="4214572" y="3732038"/>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latin typeface="微软雅黑" panose="020B0503020204020204" pitchFamily="34" charset="-122"/>
                <a:ea typeface="微软雅黑" panose="020B0503020204020204" pitchFamily="34" charset="-122"/>
              </a:rPr>
              <a:t>第二季度</a:t>
            </a:r>
            <a:endParaRPr lang="en-US" sz="2400" cap="small"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6" name="原创设计师QQ598969553            _11"/>
          <p:cNvSpPr/>
          <p:nvPr/>
        </p:nvSpPr>
        <p:spPr bwMode="auto">
          <a:xfrm>
            <a:off x="6354068" y="4468835"/>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a:solidFill>
                  <a:schemeClr val="tx1">
                    <a:lumMod val="85000"/>
                    <a:lumOff val="15000"/>
                  </a:schemeClr>
                </a:solidFill>
                <a:latin typeface="微软雅黑" panose="020B0503020204020204" pitchFamily="34" charset="-122"/>
                <a:ea typeface="微软雅黑" panose="020B0503020204020204" pitchFamily="34" charset="-122"/>
              </a:rPr>
              <a:t>第三季度</a:t>
            </a:r>
            <a:endParaRPr lang="en-US" sz="2400" cap="small"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7" name="原创设计师QQ598969553            _12"/>
          <p:cNvSpPr/>
          <p:nvPr/>
        </p:nvSpPr>
        <p:spPr bwMode="auto">
          <a:xfrm>
            <a:off x="8505450" y="2127662"/>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latin typeface="微软雅黑" panose="020B0503020204020204" pitchFamily="34" charset="-122"/>
                <a:ea typeface="微软雅黑" panose="020B0503020204020204" pitchFamily="34" charset="-122"/>
              </a:rPr>
              <a:t>第四季度</a:t>
            </a:r>
            <a:endParaRPr lang="en-US" sz="2400" cap="small"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原创设计师QQ598969553            _13"/>
          <p:cNvSpPr/>
          <p:nvPr/>
        </p:nvSpPr>
        <p:spPr>
          <a:xfrm>
            <a:off x="1634679" y="1160959"/>
            <a:ext cx="4220286" cy="1692771"/>
          </a:xfrm>
          <a:prstGeom prst="rect">
            <a:avLst/>
          </a:prstGeom>
        </p:spPr>
        <p:txBody>
          <a:bodyPr wrap="square">
            <a:spAutoFit/>
          </a:bodyPr>
          <a:lstStyle/>
          <a:p>
            <a:pPr>
              <a:lnSpc>
                <a:spcPct val="200000"/>
              </a:lnSpc>
            </a:pPr>
            <a:r>
              <a:rPr lang="zh-CN" altLang="en-US" sz="2000" b="1" dirty="0">
                <a:solidFill>
                  <a:schemeClr val="accent1"/>
                </a:solidFill>
                <a:latin typeface="微软雅黑" panose="020B0503020204020204" pitchFamily="34" charset="-122"/>
                <a:ea typeface="微软雅黑" panose="020B0503020204020204" pitchFamily="34" charset="-122"/>
              </a:rPr>
              <a:t>点击添加小标题</a:t>
            </a:r>
            <a:endParaRPr lang="en-US" altLang="zh-CN" sz="2000" b="1" dirty="0">
              <a:solidFill>
                <a:schemeClr val="accent1"/>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17" name="原创设计师QQ598969553            _14"/>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18"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原创设计师QQ598969553            _1"/>
          <p:cNvGrpSpPr/>
          <p:nvPr/>
        </p:nvGrpSpPr>
        <p:grpSpPr>
          <a:xfrm>
            <a:off x="1376249" y="2165588"/>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原创设计师QQ598969553            _2"/>
          <p:cNvGrpSpPr/>
          <p:nvPr/>
        </p:nvGrpSpPr>
        <p:grpSpPr>
          <a:xfrm>
            <a:off x="6252091" y="2165588"/>
            <a:ext cx="4320480"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原创设计师QQ598969553            _3"/>
          <p:cNvSpPr txBox="1"/>
          <p:nvPr/>
        </p:nvSpPr>
        <p:spPr>
          <a:xfrm>
            <a:off x="5507008"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10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6" name="原创设计师QQ598969553            _4"/>
          <p:cNvSpPr txBox="1"/>
          <p:nvPr/>
        </p:nvSpPr>
        <p:spPr>
          <a:xfrm>
            <a:off x="5034572"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20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7" name="原创设计师QQ598969553            _5"/>
          <p:cNvSpPr txBox="1"/>
          <p:nvPr/>
        </p:nvSpPr>
        <p:spPr>
          <a:xfrm>
            <a:off x="4554519"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30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8" name="原创设计师QQ598969553            _6"/>
          <p:cNvSpPr txBox="1"/>
          <p:nvPr/>
        </p:nvSpPr>
        <p:spPr>
          <a:xfrm>
            <a:off x="4074466"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40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9" name="原创设计师QQ598969553            _7"/>
          <p:cNvSpPr txBox="1"/>
          <p:nvPr/>
        </p:nvSpPr>
        <p:spPr>
          <a:xfrm>
            <a:off x="3594413"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50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0" name="原创设计师QQ598969553            _8"/>
          <p:cNvSpPr txBox="1"/>
          <p:nvPr/>
        </p:nvSpPr>
        <p:spPr>
          <a:xfrm>
            <a:off x="3114360"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60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1" name="原创设计师QQ598969553            _9"/>
          <p:cNvSpPr txBox="1"/>
          <p:nvPr/>
        </p:nvSpPr>
        <p:spPr>
          <a:xfrm>
            <a:off x="2634307"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70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2" name="原创设计师QQ598969553            _10"/>
          <p:cNvSpPr txBox="1"/>
          <p:nvPr/>
        </p:nvSpPr>
        <p:spPr>
          <a:xfrm>
            <a:off x="2154254"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80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3" name="原创设计师QQ598969553            _11"/>
          <p:cNvSpPr txBox="1"/>
          <p:nvPr/>
        </p:nvSpPr>
        <p:spPr>
          <a:xfrm>
            <a:off x="1674201"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90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4" name="原创设计师QQ598969553            _12"/>
          <p:cNvSpPr txBox="1"/>
          <p:nvPr/>
        </p:nvSpPr>
        <p:spPr>
          <a:xfrm>
            <a:off x="1149264" y="1867104"/>
            <a:ext cx="545342" cy="338554"/>
          </a:xfrm>
          <a:prstGeom prst="rect">
            <a:avLst/>
          </a:prstGeom>
          <a:noFill/>
        </p:spPr>
        <p:txBody>
          <a:bodyPr wrap="none" rtlCol="0">
            <a:spAutoFit/>
          </a:bodyPr>
          <a:lstStyle/>
          <a:p>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100</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5" name="原创设计师QQ598969553            _13"/>
          <p:cNvSpPr txBox="1"/>
          <p:nvPr/>
        </p:nvSpPr>
        <p:spPr>
          <a:xfrm>
            <a:off x="6072118"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10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原创设计师QQ598969553            _14"/>
          <p:cNvSpPr txBox="1"/>
          <p:nvPr/>
        </p:nvSpPr>
        <p:spPr>
          <a:xfrm>
            <a:off x="6550043"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20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7" name="原创设计师QQ598969553            _15"/>
          <p:cNvSpPr txBox="1"/>
          <p:nvPr/>
        </p:nvSpPr>
        <p:spPr>
          <a:xfrm>
            <a:off x="7030096"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30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8" name="原创设计师QQ598969553            _16"/>
          <p:cNvSpPr txBox="1"/>
          <p:nvPr/>
        </p:nvSpPr>
        <p:spPr>
          <a:xfrm>
            <a:off x="7510149"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40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9" name="原创设计师QQ598969553            _17"/>
          <p:cNvSpPr txBox="1"/>
          <p:nvPr/>
        </p:nvSpPr>
        <p:spPr>
          <a:xfrm>
            <a:off x="7990202"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50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0" name="原创设计师QQ598969553            _18"/>
          <p:cNvSpPr txBox="1"/>
          <p:nvPr/>
        </p:nvSpPr>
        <p:spPr>
          <a:xfrm>
            <a:off x="8470255"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60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1" name="原创设计师QQ598969553            _19"/>
          <p:cNvSpPr txBox="1"/>
          <p:nvPr/>
        </p:nvSpPr>
        <p:spPr>
          <a:xfrm>
            <a:off x="8950308"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70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2" name="原创设计师QQ598969553            _20"/>
          <p:cNvSpPr txBox="1"/>
          <p:nvPr/>
        </p:nvSpPr>
        <p:spPr>
          <a:xfrm>
            <a:off x="9430361"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80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3" name="原创设计师QQ598969553            _21"/>
          <p:cNvSpPr txBox="1"/>
          <p:nvPr/>
        </p:nvSpPr>
        <p:spPr>
          <a:xfrm>
            <a:off x="9910414"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90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4" name="原创设计师QQ598969553            _22"/>
          <p:cNvSpPr txBox="1"/>
          <p:nvPr/>
        </p:nvSpPr>
        <p:spPr>
          <a:xfrm>
            <a:off x="10345586" y="1867104"/>
            <a:ext cx="545342"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100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5" name="原创设计师QQ598969553            _23"/>
          <p:cNvSpPr/>
          <p:nvPr/>
        </p:nvSpPr>
        <p:spPr>
          <a:xfrm flipH="1">
            <a:off x="2518455" y="2707699"/>
            <a:ext cx="3178273"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6" name="原创设计师QQ598969553            _24"/>
          <p:cNvSpPr/>
          <p:nvPr/>
        </p:nvSpPr>
        <p:spPr>
          <a:xfrm flipH="1">
            <a:off x="3742095" y="3259760"/>
            <a:ext cx="1954633"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7" name="原创设计师QQ598969553            _25"/>
          <p:cNvSpPr/>
          <p:nvPr/>
        </p:nvSpPr>
        <p:spPr>
          <a:xfrm flipH="1">
            <a:off x="2998509" y="3811821"/>
            <a:ext cx="2698220"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8" name="原创设计师QQ598969553            _26"/>
          <p:cNvSpPr/>
          <p:nvPr/>
        </p:nvSpPr>
        <p:spPr>
          <a:xfrm flipH="1">
            <a:off x="1407302" y="4363882"/>
            <a:ext cx="4289427"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9" name="原创设计师QQ598969553            _27"/>
          <p:cNvSpPr/>
          <p:nvPr/>
        </p:nvSpPr>
        <p:spPr>
          <a:xfrm flipH="1">
            <a:off x="2154254" y="4915943"/>
            <a:ext cx="3542475"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0" name="原创设计师QQ598969553            _28"/>
          <p:cNvSpPr/>
          <p:nvPr/>
        </p:nvSpPr>
        <p:spPr>
          <a:xfrm flipH="1">
            <a:off x="3296461" y="5468004"/>
            <a:ext cx="2400268"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1" name="原创设计师QQ598969553            _29"/>
          <p:cNvSpPr/>
          <p:nvPr/>
        </p:nvSpPr>
        <p:spPr>
          <a:xfrm flipH="1">
            <a:off x="4256567" y="6020538"/>
            <a:ext cx="1440162"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2" name="原创设计师QQ598969553            _30"/>
          <p:cNvSpPr txBox="1"/>
          <p:nvPr/>
        </p:nvSpPr>
        <p:spPr>
          <a:xfrm>
            <a:off x="1532425"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3" name="原创设计师QQ598969553            _31"/>
          <p:cNvSpPr txBox="1"/>
          <p:nvPr/>
        </p:nvSpPr>
        <p:spPr>
          <a:xfrm>
            <a:off x="2732166" y="3257207"/>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4" name="原创设计师QQ598969553            _32"/>
          <p:cNvSpPr txBox="1"/>
          <p:nvPr/>
        </p:nvSpPr>
        <p:spPr>
          <a:xfrm>
            <a:off x="2016514"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5" name="原创设计师QQ598969553            _33"/>
          <p:cNvSpPr txBox="1"/>
          <p:nvPr/>
        </p:nvSpPr>
        <p:spPr>
          <a:xfrm>
            <a:off x="482551"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6" name="原创设计师QQ598969553            _34"/>
          <p:cNvSpPr txBox="1"/>
          <p:nvPr/>
        </p:nvSpPr>
        <p:spPr>
          <a:xfrm>
            <a:off x="1234245"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7" name="原创设计师QQ598969553            _35"/>
          <p:cNvSpPr txBox="1"/>
          <p:nvPr/>
        </p:nvSpPr>
        <p:spPr>
          <a:xfrm>
            <a:off x="2284348"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8" name="原创设计师QQ598969553            _36"/>
          <p:cNvSpPr txBox="1"/>
          <p:nvPr/>
        </p:nvSpPr>
        <p:spPr>
          <a:xfrm>
            <a:off x="3236391"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9" name="原创设计师QQ598969553            _37"/>
          <p:cNvSpPr/>
          <p:nvPr/>
        </p:nvSpPr>
        <p:spPr>
          <a:xfrm>
            <a:off x="6252091" y="2707699"/>
            <a:ext cx="1622260"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0" name="原创设计师QQ598969553            _38"/>
          <p:cNvSpPr/>
          <p:nvPr/>
        </p:nvSpPr>
        <p:spPr>
          <a:xfrm>
            <a:off x="6252091" y="3259760"/>
            <a:ext cx="3062419"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1" name="原创设计师QQ598969553            _39"/>
          <p:cNvSpPr/>
          <p:nvPr/>
        </p:nvSpPr>
        <p:spPr>
          <a:xfrm>
            <a:off x="6252091" y="3811821"/>
            <a:ext cx="1920212"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原创设计师QQ598969553            _40"/>
          <p:cNvSpPr/>
          <p:nvPr/>
        </p:nvSpPr>
        <p:spPr>
          <a:xfrm>
            <a:off x="6252090" y="4363882"/>
            <a:ext cx="4093495"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3" name="原创设计师QQ598969553            _41"/>
          <p:cNvSpPr/>
          <p:nvPr/>
        </p:nvSpPr>
        <p:spPr>
          <a:xfrm>
            <a:off x="6252091" y="4915943"/>
            <a:ext cx="3360371"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4" name="原创设计师QQ598969553            _42"/>
          <p:cNvSpPr/>
          <p:nvPr/>
        </p:nvSpPr>
        <p:spPr>
          <a:xfrm>
            <a:off x="6252091" y="5468004"/>
            <a:ext cx="3658323"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5" name="原创设计师QQ598969553            _43"/>
          <p:cNvSpPr/>
          <p:nvPr/>
        </p:nvSpPr>
        <p:spPr>
          <a:xfrm>
            <a:off x="6252091" y="6020538"/>
            <a:ext cx="2880318"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6" name="原创设计师QQ598969553            _44"/>
          <p:cNvSpPr txBox="1"/>
          <p:nvPr/>
        </p:nvSpPr>
        <p:spPr>
          <a:xfrm>
            <a:off x="7936172"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7" name="原创设计师QQ598969553            _45"/>
          <p:cNvSpPr txBox="1"/>
          <p:nvPr/>
        </p:nvSpPr>
        <p:spPr>
          <a:xfrm>
            <a:off x="9391111" y="3268496"/>
            <a:ext cx="543739" cy="307777"/>
          </a:xfrm>
          <a:prstGeom prst="rect">
            <a:avLst/>
          </a:prstGeom>
          <a:noFill/>
        </p:spPr>
        <p:txBody>
          <a:bodyPr wrap="none" rtlCol="0">
            <a:spAutoFit/>
          </a:bodyPr>
          <a:lstStyle/>
          <a:p>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8" name="原创设计师QQ598969553            _46"/>
          <p:cNvSpPr txBox="1"/>
          <p:nvPr/>
        </p:nvSpPr>
        <p:spPr>
          <a:xfrm>
            <a:off x="8216405"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9" name="原创设计师QQ598969553            _47"/>
          <p:cNvSpPr txBox="1"/>
          <p:nvPr/>
        </p:nvSpPr>
        <p:spPr>
          <a:xfrm>
            <a:off x="10323008"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0" name="原创设计师QQ598969553            _48"/>
          <p:cNvSpPr txBox="1"/>
          <p:nvPr/>
        </p:nvSpPr>
        <p:spPr>
          <a:xfrm>
            <a:off x="9663386"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1" name="原创设计师QQ598969553            _49"/>
          <p:cNvSpPr txBox="1"/>
          <p:nvPr/>
        </p:nvSpPr>
        <p:spPr>
          <a:xfrm>
            <a:off x="9928557"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2" name="原创设计师QQ598969553            _50"/>
          <p:cNvSpPr txBox="1"/>
          <p:nvPr/>
        </p:nvSpPr>
        <p:spPr>
          <a:xfrm>
            <a:off x="9228246"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3" name="原创设计师QQ598969553            _51"/>
          <p:cNvSpPr txBox="1"/>
          <p:nvPr/>
        </p:nvSpPr>
        <p:spPr>
          <a:xfrm>
            <a:off x="5791507" y="2669644"/>
            <a:ext cx="365806"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anose="020B0503020204020204" pitchFamily="34" charset="-122"/>
                <a:ea typeface="微软雅黑" panose="020B0503020204020204" pitchFamily="34" charset="-122"/>
              </a:rPr>
              <a:t>A</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4" name="原创设计师QQ598969553            _52"/>
          <p:cNvSpPr txBox="1"/>
          <p:nvPr/>
        </p:nvSpPr>
        <p:spPr>
          <a:xfrm>
            <a:off x="5791507" y="3221705"/>
            <a:ext cx="344966"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anose="020B0503020204020204" pitchFamily="34" charset="-122"/>
                <a:ea typeface="微软雅黑" panose="020B0503020204020204" pitchFamily="34" charset="-122"/>
              </a:rPr>
              <a:t>B</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5" name="原创设计师QQ598969553            _53"/>
          <p:cNvSpPr txBox="1"/>
          <p:nvPr/>
        </p:nvSpPr>
        <p:spPr>
          <a:xfrm>
            <a:off x="5791507" y="3773766"/>
            <a:ext cx="356188"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anose="020B0503020204020204" pitchFamily="34" charset="-122"/>
                <a:ea typeface="微软雅黑" panose="020B0503020204020204" pitchFamily="34" charset="-122"/>
              </a:rPr>
              <a:t>C</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6" name="原创设计师QQ598969553            _54"/>
          <p:cNvSpPr txBox="1"/>
          <p:nvPr/>
        </p:nvSpPr>
        <p:spPr>
          <a:xfrm>
            <a:off x="5791507" y="4325827"/>
            <a:ext cx="380232"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anose="020B0503020204020204" pitchFamily="34" charset="-122"/>
                <a:ea typeface="微软雅黑" panose="020B0503020204020204" pitchFamily="34" charset="-122"/>
              </a:rPr>
              <a:t>D</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7" name="原创设计师QQ598969553            _55"/>
          <p:cNvSpPr txBox="1"/>
          <p:nvPr/>
        </p:nvSpPr>
        <p:spPr>
          <a:xfrm>
            <a:off x="5791507" y="4877888"/>
            <a:ext cx="325730"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anose="020B0503020204020204" pitchFamily="34" charset="-122"/>
                <a:ea typeface="微软雅黑" panose="020B0503020204020204" pitchFamily="34" charset="-122"/>
              </a:rPr>
              <a:t>E</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8" name="原创设计师QQ598969553            _56"/>
          <p:cNvSpPr txBox="1"/>
          <p:nvPr/>
        </p:nvSpPr>
        <p:spPr>
          <a:xfrm>
            <a:off x="5791507" y="5429949"/>
            <a:ext cx="320922"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anose="020B0503020204020204" pitchFamily="34" charset="-122"/>
                <a:ea typeface="微软雅黑" panose="020B0503020204020204" pitchFamily="34" charset="-122"/>
              </a:rPr>
              <a:t>F</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9" name="原创设计师QQ598969553            _57"/>
          <p:cNvSpPr txBox="1"/>
          <p:nvPr/>
        </p:nvSpPr>
        <p:spPr>
          <a:xfrm>
            <a:off x="5791507" y="5982012"/>
            <a:ext cx="375424"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anose="020B0503020204020204" pitchFamily="34" charset="-122"/>
                <a:ea typeface="微软雅黑" panose="020B0503020204020204" pitchFamily="34" charset="-122"/>
              </a:rPr>
              <a:t>G</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0" name="原创设计师QQ598969553            _58"/>
          <p:cNvSpPr/>
          <p:nvPr/>
        </p:nvSpPr>
        <p:spPr>
          <a:xfrm>
            <a:off x="4154959" y="1053530"/>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anose="020B0503020204020204" pitchFamily="34" charset="-122"/>
                <a:ea typeface="微软雅黑" panose="020B0503020204020204" pitchFamily="34" charset="-122"/>
              </a:rPr>
              <a:t>点击添加小标题</a:t>
            </a:r>
            <a:endParaRPr lang="zh-CN" altLang="en-US" dirty="0">
              <a:latin typeface="微软雅黑" panose="020B0503020204020204" pitchFamily="34" charset="-122"/>
              <a:ea typeface="微软雅黑" panose="020B0503020204020204" pitchFamily="34" charset="-122"/>
            </a:endParaRPr>
          </a:p>
        </p:txBody>
      </p:sp>
      <p:sp>
        <p:nvSpPr>
          <p:cNvPr id="101" name="原创设计师QQ598969553            _59"/>
          <p:cNvSpPr txBox="1"/>
          <p:nvPr/>
        </p:nvSpPr>
        <p:spPr>
          <a:xfrm>
            <a:off x="1682442"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102"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1"/>
                                        </p:tgtEl>
                                        <p:attrNameLst>
                                          <p:attrName>ppt_y</p:attrName>
                                        </p:attrNameLst>
                                      </p:cBhvr>
                                      <p:tavLst>
                                        <p:tav tm="0">
                                          <p:val>
                                            <p:strVal val="#ppt_y"/>
                                          </p:val>
                                        </p:tav>
                                        <p:tav tm="100000">
                                          <p:val>
                                            <p:strVal val="#ppt_y"/>
                                          </p:val>
                                        </p:tav>
                                      </p:tavLst>
                                    </p:anim>
                                    <p:anim calcmode="lin" valueType="num">
                                      <p:cBhvr>
                                        <p:cTn id="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1"/>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33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38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43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原创设计师QQ598969553            _1"/>
          <p:cNvSpPr/>
          <p:nvPr/>
        </p:nvSpPr>
        <p:spPr bwMode="auto">
          <a:xfrm rot="351052">
            <a:off x="1300932" y="548004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原创设计师QQ598969553            _2"/>
          <p:cNvSpPr/>
          <p:nvPr/>
        </p:nvSpPr>
        <p:spPr bwMode="auto">
          <a:xfrm rot="285728">
            <a:off x="2099162" y="475403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原创设计师QQ598969553            _3"/>
          <p:cNvSpPr/>
          <p:nvPr/>
        </p:nvSpPr>
        <p:spPr bwMode="auto">
          <a:xfrm rot="20925770">
            <a:off x="3155569" y="4072680"/>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原创设计师QQ598969553            _4"/>
          <p:cNvSpPr/>
          <p:nvPr/>
        </p:nvSpPr>
        <p:spPr bwMode="auto">
          <a:xfrm rot="21146216">
            <a:off x="3957140" y="4849587"/>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原创设计师QQ598969553            _5"/>
          <p:cNvSpPr/>
          <p:nvPr/>
        </p:nvSpPr>
        <p:spPr bwMode="auto">
          <a:xfrm rot="372077">
            <a:off x="5872420" y="4355137"/>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原创设计师QQ598969553            _6"/>
          <p:cNvSpPr/>
          <p:nvPr/>
        </p:nvSpPr>
        <p:spPr bwMode="auto">
          <a:xfrm rot="444650">
            <a:off x="6792701" y="3778324"/>
            <a:ext cx="287338"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原创设计师QQ598969553            _7"/>
          <p:cNvSpPr/>
          <p:nvPr/>
        </p:nvSpPr>
        <p:spPr bwMode="auto">
          <a:xfrm rot="411978">
            <a:off x="7495891" y="3065558"/>
            <a:ext cx="288926" cy="2936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原创设计师QQ598969553            _8"/>
          <p:cNvSpPr/>
          <p:nvPr/>
        </p:nvSpPr>
        <p:spPr bwMode="auto">
          <a:xfrm rot="705091">
            <a:off x="8982081" y="2146979"/>
            <a:ext cx="288926"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原创设计师QQ598969553            _9"/>
          <p:cNvSpPr/>
          <p:nvPr/>
        </p:nvSpPr>
        <p:spPr bwMode="auto">
          <a:xfrm rot="1654378">
            <a:off x="10113039" y="1552762"/>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原创设计师QQ598969553            _10"/>
          <p:cNvSpPr txBox="1">
            <a:spLocks noChangeArrowheads="1"/>
          </p:cNvSpPr>
          <p:nvPr/>
        </p:nvSpPr>
        <p:spPr bwMode="auto">
          <a:xfrm>
            <a:off x="1096582" y="6131039"/>
            <a:ext cx="780983"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3</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endPar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2" name="原创设计师QQ598969553            _11"/>
          <p:cNvSpPr txBox="1">
            <a:spLocks noChangeArrowheads="1"/>
          </p:cNvSpPr>
          <p:nvPr/>
        </p:nvSpPr>
        <p:spPr bwMode="auto">
          <a:xfrm>
            <a:off x="1914373" y="6131039"/>
            <a:ext cx="780983"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4</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endPar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原创设计师QQ598969553            _12"/>
          <p:cNvSpPr txBox="1">
            <a:spLocks noChangeArrowheads="1"/>
          </p:cNvSpPr>
          <p:nvPr/>
        </p:nvSpPr>
        <p:spPr bwMode="auto">
          <a:xfrm>
            <a:off x="2944432" y="6131039"/>
            <a:ext cx="780983"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5</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endPar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4" name="原创设计师QQ598969553            _13"/>
          <p:cNvSpPr txBox="1">
            <a:spLocks noChangeArrowheads="1"/>
          </p:cNvSpPr>
          <p:nvPr/>
        </p:nvSpPr>
        <p:spPr bwMode="auto">
          <a:xfrm>
            <a:off x="3714369" y="6131039"/>
            <a:ext cx="780983"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6</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endPar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原创设计师QQ598969553            _14"/>
          <p:cNvSpPr txBox="1">
            <a:spLocks noChangeArrowheads="1"/>
          </p:cNvSpPr>
          <p:nvPr/>
        </p:nvSpPr>
        <p:spPr bwMode="auto">
          <a:xfrm>
            <a:off x="5713032" y="6131039"/>
            <a:ext cx="780983"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8</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endPar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6" name="原创设计师QQ598969553            _15"/>
          <p:cNvSpPr txBox="1">
            <a:spLocks noChangeArrowheads="1"/>
          </p:cNvSpPr>
          <p:nvPr/>
        </p:nvSpPr>
        <p:spPr bwMode="auto">
          <a:xfrm>
            <a:off x="6672792" y="6131039"/>
            <a:ext cx="780983"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9</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endPar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7" name="原创设计师QQ598969553            _16"/>
          <p:cNvSpPr txBox="1">
            <a:spLocks noChangeArrowheads="1"/>
          </p:cNvSpPr>
          <p:nvPr/>
        </p:nvSpPr>
        <p:spPr bwMode="auto">
          <a:xfrm>
            <a:off x="7469943" y="6131039"/>
            <a:ext cx="915635"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10</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endPar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8" name="原创设计师QQ598969553            _17"/>
          <p:cNvSpPr txBox="1">
            <a:spLocks noChangeArrowheads="1"/>
          </p:cNvSpPr>
          <p:nvPr/>
        </p:nvSpPr>
        <p:spPr bwMode="auto">
          <a:xfrm>
            <a:off x="8836101" y="6131039"/>
            <a:ext cx="915635"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11</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endPar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9" name="原创设计师QQ598969553            _18"/>
          <p:cNvSpPr txBox="1">
            <a:spLocks noChangeArrowheads="1"/>
          </p:cNvSpPr>
          <p:nvPr/>
        </p:nvSpPr>
        <p:spPr bwMode="auto">
          <a:xfrm>
            <a:off x="9966630" y="6131039"/>
            <a:ext cx="915635"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12</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endPar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原创设计师QQ598969553            _19"/>
          <p:cNvSpPr txBox="1">
            <a:spLocks noChangeArrowheads="1"/>
          </p:cNvSpPr>
          <p:nvPr/>
        </p:nvSpPr>
        <p:spPr bwMode="auto">
          <a:xfrm>
            <a:off x="1747505" y="5414665"/>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anose="020F0502020204030204" pitchFamily="34" charset="0"/>
                <a:ea typeface="微软雅黑" panose="020B0503020204020204" pitchFamily="34" charset="-122"/>
              </a:rPr>
              <a:t>添加文字内容</a:t>
            </a:r>
            <a:endParaRPr lang="zh-CN" altLang="en-US" sz="1800" dirty="0">
              <a:solidFill>
                <a:schemeClr val="tx1">
                  <a:lumMod val="75000"/>
                  <a:lumOff val="25000"/>
                </a:schemeClr>
              </a:solidFill>
              <a:latin typeface="Calibri" panose="020F0502020204030204" pitchFamily="34" charset="0"/>
              <a:ea typeface="微软雅黑" panose="020B0503020204020204" pitchFamily="34" charset="-122"/>
            </a:endParaRPr>
          </a:p>
        </p:txBody>
      </p:sp>
      <p:sp>
        <p:nvSpPr>
          <p:cNvPr id="41" name="原创设计师QQ598969553            _20"/>
          <p:cNvSpPr txBox="1">
            <a:spLocks noChangeArrowheads="1"/>
          </p:cNvSpPr>
          <p:nvPr/>
        </p:nvSpPr>
        <p:spPr bwMode="auto">
          <a:xfrm>
            <a:off x="482551" y="4680060"/>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anose="020F0502020204030204" pitchFamily="34" charset="0"/>
                <a:ea typeface="微软雅黑" panose="020B0503020204020204" pitchFamily="34" charset="-122"/>
              </a:rPr>
              <a:t>添加文字内容</a:t>
            </a:r>
            <a:endParaRPr lang="zh-CN" altLang="en-US" sz="1800" dirty="0">
              <a:solidFill>
                <a:schemeClr val="tx1">
                  <a:lumMod val="75000"/>
                  <a:lumOff val="25000"/>
                </a:schemeClr>
              </a:solidFill>
              <a:latin typeface="Calibri" panose="020F0502020204030204" pitchFamily="34" charset="0"/>
              <a:ea typeface="微软雅黑" panose="020B0503020204020204" pitchFamily="34" charset="-122"/>
            </a:endParaRPr>
          </a:p>
        </p:txBody>
      </p:sp>
      <p:sp>
        <p:nvSpPr>
          <p:cNvPr id="42" name="原创设计师QQ598969553            _21"/>
          <p:cNvSpPr txBox="1">
            <a:spLocks noChangeArrowheads="1"/>
          </p:cNvSpPr>
          <p:nvPr/>
        </p:nvSpPr>
        <p:spPr bwMode="auto">
          <a:xfrm>
            <a:off x="2680110" y="3642736"/>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anose="020F0502020204030204" pitchFamily="34" charset="0"/>
                <a:ea typeface="微软雅黑" panose="020B0503020204020204" pitchFamily="34" charset="-122"/>
              </a:rPr>
              <a:t>添加文字内容</a:t>
            </a:r>
            <a:endParaRPr lang="zh-CN" altLang="en-US" sz="1800" dirty="0">
              <a:solidFill>
                <a:schemeClr val="tx1">
                  <a:lumMod val="75000"/>
                  <a:lumOff val="25000"/>
                </a:schemeClr>
              </a:solidFill>
              <a:latin typeface="Calibri" panose="020F0502020204030204" pitchFamily="34" charset="0"/>
              <a:ea typeface="微软雅黑" panose="020B0503020204020204" pitchFamily="34" charset="-122"/>
            </a:endParaRPr>
          </a:p>
        </p:txBody>
      </p:sp>
      <p:sp>
        <p:nvSpPr>
          <p:cNvPr id="43" name="原创设计师QQ598969553            _22"/>
          <p:cNvSpPr txBox="1">
            <a:spLocks noChangeArrowheads="1"/>
          </p:cNvSpPr>
          <p:nvPr/>
        </p:nvSpPr>
        <p:spPr bwMode="auto">
          <a:xfrm>
            <a:off x="3875465" y="4436783"/>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anose="020F0502020204030204" pitchFamily="34" charset="0"/>
                <a:ea typeface="微软雅黑" panose="020B0503020204020204" pitchFamily="34" charset="-122"/>
              </a:rPr>
              <a:t>添加文字内容</a:t>
            </a:r>
            <a:endParaRPr lang="zh-CN" altLang="en-US" sz="1800" dirty="0">
              <a:solidFill>
                <a:schemeClr val="tx1">
                  <a:lumMod val="75000"/>
                  <a:lumOff val="25000"/>
                </a:schemeClr>
              </a:solidFill>
              <a:latin typeface="Calibri" panose="020F0502020204030204" pitchFamily="34" charset="0"/>
              <a:ea typeface="微软雅黑" panose="020B0503020204020204" pitchFamily="34" charset="-122"/>
            </a:endParaRPr>
          </a:p>
        </p:txBody>
      </p:sp>
      <p:sp>
        <p:nvSpPr>
          <p:cNvPr id="44" name="原创设计师QQ598969553            _23"/>
          <p:cNvSpPr txBox="1">
            <a:spLocks noChangeArrowheads="1"/>
          </p:cNvSpPr>
          <p:nvPr/>
        </p:nvSpPr>
        <p:spPr bwMode="auto">
          <a:xfrm>
            <a:off x="6217371" y="4350159"/>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anose="020F0502020204030204" pitchFamily="34" charset="0"/>
                <a:ea typeface="微软雅黑" panose="020B0503020204020204" pitchFamily="34" charset="-122"/>
              </a:rPr>
              <a:t>添加文字内容</a:t>
            </a:r>
            <a:endParaRPr lang="zh-CN" altLang="en-US" sz="1800" dirty="0">
              <a:solidFill>
                <a:schemeClr val="tx1">
                  <a:lumMod val="75000"/>
                  <a:lumOff val="25000"/>
                </a:schemeClr>
              </a:solidFill>
              <a:latin typeface="Calibri" panose="020F0502020204030204" pitchFamily="34" charset="0"/>
              <a:ea typeface="微软雅黑" panose="020B0503020204020204" pitchFamily="34" charset="-122"/>
            </a:endParaRPr>
          </a:p>
        </p:txBody>
      </p:sp>
      <p:sp>
        <p:nvSpPr>
          <p:cNvPr id="45" name="原创设计师QQ598969553            _24"/>
          <p:cNvSpPr txBox="1">
            <a:spLocks noChangeArrowheads="1"/>
          </p:cNvSpPr>
          <p:nvPr/>
        </p:nvSpPr>
        <p:spPr bwMode="auto">
          <a:xfrm>
            <a:off x="7140738" y="3791221"/>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anose="020F0502020204030204" pitchFamily="34" charset="0"/>
                <a:ea typeface="微软雅黑" panose="020B0503020204020204" pitchFamily="34" charset="-122"/>
              </a:rPr>
              <a:t>添加文字内容</a:t>
            </a:r>
            <a:endParaRPr lang="zh-CN" altLang="en-US" sz="1800" dirty="0">
              <a:solidFill>
                <a:schemeClr val="tx1">
                  <a:lumMod val="75000"/>
                  <a:lumOff val="25000"/>
                </a:schemeClr>
              </a:solidFill>
              <a:latin typeface="Calibri" panose="020F0502020204030204" pitchFamily="34" charset="0"/>
              <a:ea typeface="微软雅黑" panose="020B0503020204020204" pitchFamily="34" charset="-122"/>
            </a:endParaRPr>
          </a:p>
        </p:txBody>
      </p:sp>
      <p:sp>
        <p:nvSpPr>
          <p:cNvPr id="46" name="原创设计师QQ598969553            _25"/>
          <p:cNvSpPr txBox="1">
            <a:spLocks noChangeArrowheads="1"/>
          </p:cNvSpPr>
          <p:nvPr/>
        </p:nvSpPr>
        <p:spPr bwMode="auto">
          <a:xfrm>
            <a:off x="7913307" y="3048216"/>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anose="020F0502020204030204" pitchFamily="34" charset="0"/>
                <a:ea typeface="微软雅黑" panose="020B0503020204020204" pitchFamily="34" charset="-122"/>
              </a:rPr>
              <a:t>添加文字内容</a:t>
            </a:r>
            <a:endParaRPr lang="zh-CN" altLang="en-US" sz="1800" dirty="0">
              <a:solidFill>
                <a:schemeClr val="tx1">
                  <a:lumMod val="75000"/>
                  <a:lumOff val="25000"/>
                </a:schemeClr>
              </a:solidFill>
              <a:latin typeface="Calibri" panose="020F0502020204030204" pitchFamily="34" charset="0"/>
              <a:ea typeface="微软雅黑" panose="020B0503020204020204" pitchFamily="34" charset="-122"/>
            </a:endParaRPr>
          </a:p>
        </p:txBody>
      </p:sp>
      <p:sp>
        <p:nvSpPr>
          <p:cNvPr id="47" name="原创设计师QQ598969553            _26"/>
          <p:cNvSpPr txBox="1">
            <a:spLocks noChangeArrowheads="1"/>
          </p:cNvSpPr>
          <p:nvPr/>
        </p:nvSpPr>
        <p:spPr bwMode="auto">
          <a:xfrm>
            <a:off x="9403096" y="2137103"/>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anose="020F0502020204030204" pitchFamily="34" charset="0"/>
                <a:ea typeface="微软雅黑" panose="020B0503020204020204" pitchFamily="34" charset="-122"/>
              </a:rPr>
              <a:t>添加文字内容</a:t>
            </a:r>
            <a:endParaRPr lang="zh-CN" altLang="en-US" sz="1800" dirty="0">
              <a:solidFill>
                <a:schemeClr val="tx1">
                  <a:lumMod val="75000"/>
                  <a:lumOff val="25000"/>
                </a:schemeClr>
              </a:solidFill>
              <a:latin typeface="Calibri" panose="020F0502020204030204" pitchFamily="34" charset="0"/>
              <a:ea typeface="微软雅黑" panose="020B0503020204020204" pitchFamily="34" charset="-122"/>
            </a:endParaRPr>
          </a:p>
        </p:txBody>
      </p:sp>
      <p:cxnSp>
        <p:nvCxnSpPr>
          <p:cNvPr id="48" name="原创设计师QQ598969553            _27"/>
          <p:cNvCxnSpPr>
            <a:stCxn id="13" idx="7"/>
            <a:endCxn id="14" idx="3"/>
          </p:cNvCxnSpPr>
          <p:nvPr/>
        </p:nvCxnSpPr>
        <p:spPr>
          <a:xfrm flipV="1">
            <a:off x="1557656" y="4997224"/>
            <a:ext cx="575504"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原创设计师QQ598969553            _28"/>
          <p:cNvCxnSpPr>
            <a:stCxn id="14" idx="7"/>
            <a:endCxn id="15" idx="2"/>
          </p:cNvCxnSpPr>
          <p:nvPr/>
        </p:nvCxnSpPr>
        <p:spPr>
          <a:xfrm flipV="1">
            <a:off x="2354090" y="4248315"/>
            <a:ext cx="804233"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原创设计师QQ598969553            _29"/>
          <p:cNvCxnSpPr>
            <a:stCxn id="15" idx="5"/>
            <a:endCxn id="25" idx="1"/>
          </p:cNvCxnSpPr>
          <p:nvPr/>
        </p:nvCxnSpPr>
        <p:spPr>
          <a:xfrm>
            <a:off x="3419223" y="4302915"/>
            <a:ext cx="567377"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原创设计师QQ598969553            _30"/>
          <p:cNvSpPr/>
          <p:nvPr/>
        </p:nvSpPr>
        <p:spPr bwMode="auto">
          <a:xfrm rot="827460">
            <a:off x="4794322" y="5352884"/>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2" name="原创设计师QQ598969553            _31"/>
          <p:cNvCxnSpPr>
            <a:stCxn id="25" idx="5"/>
            <a:endCxn id="51" idx="2"/>
          </p:cNvCxnSpPr>
          <p:nvPr/>
        </p:nvCxnSpPr>
        <p:spPr>
          <a:xfrm>
            <a:off x="4216606" y="5087267"/>
            <a:ext cx="581880"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原创设计师QQ598969553            _32"/>
          <p:cNvCxnSpPr>
            <a:stCxn id="51" idx="7"/>
            <a:endCxn id="26" idx="3"/>
          </p:cNvCxnSpPr>
          <p:nvPr/>
        </p:nvCxnSpPr>
        <p:spPr>
          <a:xfrm flipV="1">
            <a:off x="5062877" y="4595585"/>
            <a:ext cx="840940"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原创设计师QQ598969553            _33"/>
          <p:cNvCxnSpPr>
            <a:stCxn id="26" idx="7"/>
            <a:endCxn id="27" idx="3"/>
          </p:cNvCxnSpPr>
          <p:nvPr/>
        </p:nvCxnSpPr>
        <p:spPr>
          <a:xfrm flipV="1">
            <a:off x="6128361" y="4015031"/>
            <a:ext cx="693876"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原创设计师QQ598969553            _34"/>
          <p:cNvCxnSpPr>
            <a:stCxn id="27" idx="7"/>
            <a:endCxn id="28" idx="3"/>
          </p:cNvCxnSpPr>
          <p:nvPr/>
        </p:nvCxnSpPr>
        <p:spPr>
          <a:xfrm flipV="1">
            <a:off x="7050503" y="3303279"/>
            <a:ext cx="47601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原创设计师QQ598969553            _35"/>
          <p:cNvCxnSpPr>
            <a:stCxn id="28" idx="7"/>
            <a:endCxn id="29" idx="3"/>
          </p:cNvCxnSpPr>
          <p:nvPr/>
        </p:nvCxnSpPr>
        <p:spPr>
          <a:xfrm flipV="1">
            <a:off x="7754186" y="2374676"/>
            <a:ext cx="1251200" cy="746849"/>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原创设计师QQ598969553            _36"/>
          <p:cNvCxnSpPr>
            <a:stCxn id="29" idx="7"/>
            <a:endCxn id="30" idx="3"/>
          </p:cNvCxnSpPr>
          <p:nvPr/>
        </p:nvCxnSpPr>
        <p:spPr>
          <a:xfrm flipV="1">
            <a:off x="9247702" y="1745915"/>
            <a:ext cx="870633" cy="467054"/>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原创设计师QQ598969553            _37"/>
          <p:cNvSpPr txBox="1">
            <a:spLocks noChangeArrowheads="1"/>
          </p:cNvSpPr>
          <p:nvPr/>
        </p:nvSpPr>
        <p:spPr bwMode="auto">
          <a:xfrm>
            <a:off x="5158025" y="5338463"/>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anose="020F0502020204030204" pitchFamily="34" charset="0"/>
                <a:ea typeface="微软雅黑" panose="020B0503020204020204" pitchFamily="34" charset="-122"/>
              </a:rPr>
              <a:t>添加文字内容</a:t>
            </a:r>
            <a:endParaRPr lang="zh-CN" altLang="en-US" sz="1800" dirty="0">
              <a:solidFill>
                <a:schemeClr val="tx1">
                  <a:lumMod val="75000"/>
                  <a:lumOff val="25000"/>
                </a:schemeClr>
              </a:solidFill>
              <a:latin typeface="Calibri" panose="020F0502020204030204" pitchFamily="34" charset="0"/>
              <a:ea typeface="微软雅黑" panose="020B0503020204020204" pitchFamily="34" charset="-122"/>
            </a:endParaRPr>
          </a:p>
        </p:txBody>
      </p:sp>
      <p:sp>
        <p:nvSpPr>
          <p:cNvPr id="59" name="原创设计师QQ598969553            _38"/>
          <p:cNvSpPr txBox="1">
            <a:spLocks noChangeArrowheads="1"/>
          </p:cNvSpPr>
          <p:nvPr/>
        </p:nvSpPr>
        <p:spPr bwMode="auto">
          <a:xfrm>
            <a:off x="4599212" y="6131039"/>
            <a:ext cx="780983"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7</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endPar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0" name="原创设计师QQ598969553            _39"/>
          <p:cNvSpPr txBox="1">
            <a:spLocks noChangeArrowheads="1"/>
          </p:cNvSpPr>
          <p:nvPr/>
        </p:nvSpPr>
        <p:spPr bwMode="auto">
          <a:xfrm>
            <a:off x="9546001" y="1125538"/>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anose="020F0502020204030204" pitchFamily="34" charset="0"/>
                <a:ea typeface="微软雅黑" panose="020B0503020204020204" pitchFamily="34" charset="-122"/>
              </a:rPr>
              <a:t>添加文字内容</a:t>
            </a:r>
            <a:endParaRPr lang="zh-CN" altLang="en-US" sz="1800" dirty="0">
              <a:solidFill>
                <a:schemeClr val="tx1">
                  <a:lumMod val="75000"/>
                  <a:lumOff val="25000"/>
                </a:schemeClr>
              </a:solidFill>
              <a:latin typeface="Calibri" panose="020F0502020204030204" pitchFamily="34" charset="0"/>
              <a:ea typeface="微软雅黑" panose="020B0503020204020204" pitchFamily="34" charset="-122"/>
            </a:endParaRPr>
          </a:p>
        </p:txBody>
      </p:sp>
      <p:grpSp>
        <p:nvGrpSpPr>
          <p:cNvPr id="61" name="原创设计师QQ598969553            _40"/>
          <p:cNvGrpSpPr/>
          <p:nvPr/>
        </p:nvGrpSpPr>
        <p:grpSpPr>
          <a:xfrm>
            <a:off x="545040" y="5952187"/>
            <a:ext cx="10744200"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原创设计师QQ598969553            _41"/>
          <p:cNvSpPr/>
          <p:nvPr/>
        </p:nvSpPr>
        <p:spPr>
          <a:xfrm>
            <a:off x="1302825" y="1197546"/>
            <a:ext cx="4220286" cy="1692771"/>
          </a:xfrm>
          <a:prstGeom prst="rect">
            <a:avLst/>
          </a:prstGeom>
        </p:spPr>
        <p:txBody>
          <a:bodyPr wrap="square">
            <a:spAutoFit/>
          </a:bodyPr>
          <a:lstStyle/>
          <a:p>
            <a:pPr>
              <a:lnSpc>
                <a:spcPct val="200000"/>
              </a:lnSpc>
            </a:pPr>
            <a:r>
              <a:rPr lang="zh-CN" altLang="en-US" sz="2000" b="1" dirty="0">
                <a:solidFill>
                  <a:schemeClr val="accent1"/>
                </a:solidFill>
                <a:latin typeface="微软雅黑" panose="020B0503020204020204" pitchFamily="34" charset="-122"/>
                <a:ea typeface="微软雅黑" panose="020B0503020204020204" pitchFamily="34" charset="-122"/>
              </a:rPr>
              <a:t>点击添加小标题</a:t>
            </a:r>
            <a:endParaRPr lang="en-US" altLang="zh-CN" sz="2000" b="1" dirty="0">
              <a:solidFill>
                <a:schemeClr val="accent1"/>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74" name="原创设计师QQ598969553            _42"/>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75"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4"/>
                                        </p:tgtEl>
                                        <p:attrNameLst>
                                          <p:attrName>ppt_y</p:attrName>
                                        </p:attrNameLst>
                                      </p:cBhvr>
                                      <p:tavLst>
                                        <p:tav tm="0">
                                          <p:val>
                                            <p:strVal val="#ppt_y"/>
                                          </p:val>
                                        </p:tav>
                                        <p:tav tm="100000">
                                          <p:val>
                                            <p:strVal val="#ppt_y"/>
                                          </p:val>
                                        </p:tav>
                                      </p:tavLst>
                                    </p:anim>
                                    <p:anim calcmode="lin" valueType="num">
                                      <p:cBhvr>
                                        <p:cTn id="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4"/>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childTnLst>
                          </p:cTn>
                        </p:par>
                        <p:par>
                          <p:cTn id="51" fill="hold">
                            <p:stCondLst>
                              <p:cond delay="235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
                                        <p:tgtEl>
                                          <p:spTgt spid="40"/>
                                        </p:tgtEl>
                                      </p:cBhvr>
                                    </p:animEffect>
                                  </p:childTnLst>
                                </p:cTn>
                              </p:par>
                            </p:childTnLst>
                          </p:cTn>
                        </p:par>
                        <p:par>
                          <p:cTn id="58" fill="hold">
                            <p:stCondLst>
                              <p:cond delay="2850"/>
                            </p:stCondLst>
                            <p:childTnLst>
                              <p:par>
                                <p:cTn id="59" presetID="22" presetClass="entr" presetSubtype="4"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down)">
                                      <p:cBhvr>
                                        <p:cTn id="61" dur="500"/>
                                        <p:tgtEl>
                                          <p:spTgt spid="48"/>
                                        </p:tgtEl>
                                      </p:cBhvr>
                                    </p:animEffect>
                                  </p:childTnLst>
                                </p:cTn>
                              </p:par>
                            </p:childTnLst>
                          </p:cTn>
                        </p:par>
                        <p:par>
                          <p:cTn id="62" fill="hold">
                            <p:stCondLst>
                              <p:cond delay="3350"/>
                            </p:stCondLst>
                            <p:childTnLst>
                              <p:par>
                                <p:cTn id="63" presetID="10"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3850"/>
                            </p:stCondLst>
                            <p:childTnLst>
                              <p:par>
                                <p:cTn id="70" presetID="2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down)">
                                      <p:cBhvr>
                                        <p:cTn id="72" dur="500"/>
                                        <p:tgtEl>
                                          <p:spTgt spid="49"/>
                                        </p:tgtEl>
                                      </p:cBhvr>
                                    </p:animEffect>
                                  </p:childTnLst>
                                </p:cTn>
                              </p:par>
                            </p:childTnLst>
                          </p:cTn>
                        </p:par>
                        <p:par>
                          <p:cTn id="73" fill="hold">
                            <p:stCondLst>
                              <p:cond delay="4350"/>
                            </p:stCondLst>
                            <p:childTnLst>
                              <p:par>
                                <p:cTn id="74" presetID="10"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down)">
                                      <p:cBhvr>
                                        <p:cTn id="79" dur="500"/>
                                        <p:tgtEl>
                                          <p:spTgt spid="42"/>
                                        </p:tgtEl>
                                      </p:cBhvr>
                                    </p:animEffect>
                                  </p:childTnLst>
                                </p:cTn>
                              </p:par>
                            </p:childTnLst>
                          </p:cTn>
                        </p:par>
                        <p:par>
                          <p:cTn id="80" fill="hold">
                            <p:stCondLst>
                              <p:cond delay="4850"/>
                            </p:stCondLst>
                            <p:childTnLst>
                              <p:par>
                                <p:cTn id="81" presetID="22"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500"/>
                                        <p:tgtEl>
                                          <p:spTgt spid="50"/>
                                        </p:tgtEl>
                                      </p:cBhvr>
                                    </p:animEffect>
                                  </p:childTnLst>
                                </p:cTn>
                              </p:par>
                            </p:childTnLst>
                          </p:cTn>
                        </p:par>
                        <p:par>
                          <p:cTn id="84" fill="hold">
                            <p:stCondLst>
                              <p:cond delay="535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wipe(down)">
                                      <p:cBhvr>
                                        <p:cTn id="90" dur="500"/>
                                        <p:tgtEl>
                                          <p:spTgt spid="43"/>
                                        </p:tgtEl>
                                      </p:cBhvr>
                                    </p:animEffect>
                                  </p:childTnLst>
                                </p:cTn>
                              </p:par>
                            </p:childTnLst>
                          </p:cTn>
                        </p:par>
                        <p:par>
                          <p:cTn id="91" fill="hold">
                            <p:stCondLst>
                              <p:cond delay="5850"/>
                            </p:stCondLst>
                            <p:childTnLst>
                              <p:par>
                                <p:cTn id="92" presetID="22" presetClass="entr" presetSubtype="1" fill="hold"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up)">
                                      <p:cBhvr>
                                        <p:cTn id="94" dur="500"/>
                                        <p:tgtEl>
                                          <p:spTgt spid="52"/>
                                        </p:tgtEl>
                                      </p:cBhvr>
                                    </p:animEffect>
                                  </p:childTnLst>
                                </p:cTn>
                              </p:par>
                            </p:childTnLst>
                          </p:cTn>
                        </p:par>
                        <p:par>
                          <p:cTn id="95" fill="hold">
                            <p:stCondLst>
                              <p:cond delay="6350"/>
                            </p:stCondLst>
                            <p:childTnLst>
                              <p:par>
                                <p:cTn id="96" presetID="10" presetClass="entr" presetSubtype="0"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wipe(down)">
                                      <p:cBhvr>
                                        <p:cTn id="101" dur="500"/>
                                        <p:tgtEl>
                                          <p:spTgt spid="58"/>
                                        </p:tgtEl>
                                      </p:cBhvr>
                                    </p:animEffect>
                                  </p:childTnLst>
                                </p:cTn>
                              </p:par>
                            </p:childTnLst>
                          </p:cTn>
                        </p:par>
                        <p:par>
                          <p:cTn id="102" fill="hold">
                            <p:stCondLst>
                              <p:cond delay="6850"/>
                            </p:stCondLst>
                            <p:childTnLst>
                              <p:par>
                                <p:cTn id="103" presetID="22" presetClass="entr" presetSubtype="4" fill="hold"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ipe(down)">
                                      <p:cBhvr>
                                        <p:cTn id="105" dur="500"/>
                                        <p:tgtEl>
                                          <p:spTgt spid="53"/>
                                        </p:tgtEl>
                                      </p:cBhvr>
                                    </p:animEffect>
                                  </p:childTnLst>
                                </p:cTn>
                              </p:par>
                            </p:childTnLst>
                          </p:cTn>
                        </p:par>
                        <p:par>
                          <p:cTn id="106" fill="hold">
                            <p:stCondLst>
                              <p:cond delay="735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wipe(down)">
                                      <p:cBhvr>
                                        <p:cTn id="112" dur="500"/>
                                        <p:tgtEl>
                                          <p:spTgt spid="44"/>
                                        </p:tgtEl>
                                      </p:cBhvr>
                                    </p:animEffect>
                                  </p:childTnLst>
                                </p:cTn>
                              </p:par>
                            </p:childTnLst>
                          </p:cTn>
                        </p:par>
                        <p:par>
                          <p:cTn id="113" fill="hold">
                            <p:stCondLst>
                              <p:cond delay="7850"/>
                            </p:stCondLst>
                            <p:childTnLst>
                              <p:par>
                                <p:cTn id="114" presetID="22" presetClass="entr" presetSubtype="4" fill="hold" nodeType="after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wipe(down)">
                                      <p:cBhvr>
                                        <p:cTn id="116" dur="500"/>
                                        <p:tgtEl>
                                          <p:spTgt spid="54"/>
                                        </p:tgtEl>
                                      </p:cBhvr>
                                    </p:animEffect>
                                  </p:childTnLst>
                                </p:cTn>
                              </p:par>
                            </p:childTnLst>
                          </p:cTn>
                        </p:par>
                        <p:par>
                          <p:cTn id="117" fill="hold">
                            <p:stCondLst>
                              <p:cond delay="8350"/>
                            </p:stCondLst>
                            <p:childTnLst>
                              <p:par>
                                <p:cTn id="118" presetID="10" presetClass="entr" presetSubtype="0"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wipe(down)">
                                      <p:cBhvr>
                                        <p:cTn id="123" dur="500"/>
                                        <p:tgtEl>
                                          <p:spTgt spid="45"/>
                                        </p:tgtEl>
                                      </p:cBhvr>
                                    </p:animEffect>
                                  </p:childTnLst>
                                </p:cTn>
                              </p:par>
                            </p:childTnLst>
                          </p:cTn>
                        </p:par>
                        <p:par>
                          <p:cTn id="124" fill="hold">
                            <p:stCondLst>
                              <p:cond delay="8850"/>
                            </p:stCondLst>
                            <p:childTnLst>
                              <p:par>
                                <p:cTn id="125" presetID="22" presetClass="entr" presetSubtype="4" fill="hold"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wipe(down)">
                                      <p:cBhvr>
                                        <p:cTn id="127" dur="500"/>
                                        <p:tgtEl>
                                          <p:spTgt spid="55"/>
                                        </p:tgtEl>
                                      </p:cBhvr>
                                    </p:animEffect>
                                  </p:childTnLst>
                                </p:cTn>
                              </p:par>
                            </p:childTnLst>
                          </p:cTn>
                        </p:par>
                        <p:par>
                          <p:cTn id="128" fill="hold">
                            <p:stCondLst>
                              <p:cond delay="9350"/>
                            </p:stCondLst>
                            <p:childTnLst>
                              <p:par>
                                <p:cTn id="129" presetID="10" presetClass="entr" presetSubtype="0"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500"/>
                                        <p:tgtEl>
                                          <p:spTgt spid="2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46"/>
                                        </p:tgtEl>
                                        <p:attrNameLst>
                                          <p:attrName>style.visibility</p:attrName>
                                        </p:attrNameLst>
                                      </p:cBhvr>
                                      <p:to>
                                        <p:strVal val="visible"/>
                                      </p:to>
                                    </p:set>
                                    <p:animEffect transition="in" filter="wipe(down)">
                                      <p:cBhvr>
                                        <p:cTn id="134" dur="500"/>
                                        <p:tgtEl>
                                          <p:spTgt spid="46"/>
                                        </p:tgtEl>
                                      </p:cBhvr>
                                    </p:animEffect>
                                  </p:childTnLst>
                                </p:cTn>
                              </p:par>
                            </p:childTnLst>
                          </p:cTn>
                        </p:par>
                        <p:par>
                          <p:cTn id="135" fill="hold">
                            <p:stCondLst>
                              <p:cond delay="9850"/>
                            </p:stCondLst>
                            <p:childTnLst>
                              <p:par>
                                <p:cTn id="136" presetID="22" presetClass="entr" presetSubtype="4" fill="hold" nodeType="after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wipe(down)">
                                      <p:cBhvr>
                                        <p:cTn id="138" dur="500"/>
                                        <p:tgtEl>
                                          <p:spTgt spid="56"/>
                                        </p:tgtEl>
                                      </p:cBhvr>
                                    </p:animEffect>
                                  </p:childTnLst>
                                </p:cTn>
                              </p:par>
                            </p:childTnLst>
                          </p:cTn>
                        </p:par>
                        <p:par>
                          <p:cTn id="139" fill="hold">
                            <p:stCondLst>
                              <p:cond delay="10350"/>
                            </p:stCondLst>
                            <p:childTnLst>
                              <p:par>
                                <p:cTn id="140" presetID="10" presetClass="entr" presetSubtype="0"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Effect transition="in" filter="fade">
                                      <p:cBhvr>
                                        <p:cTn id="142" dur="500"/>
                                        <p:tgtEl>
                                          <p:spTgt spid="2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wipe(down)">
                                      <p:cBhvr>
                                        <p:cTn id="145" dur="500"/>
                                        <p:tgtEl>
                                          <p:spTgt spid="47"/>
                                        </p:tgtEl>
                                      </p:cBhvr>
                                    </p:animEffect>
                                  </p:childTnLst>
                                </p:cTn>
                              </p:par>
                            </p:childTnLst>
                          </p:cTn>
                        </p:par>
                        <p:par>
                          <p:cTn id="146" fill="hold">
                            <p:stCondLst>
                              <p:cond delay="10850"/>
                            </p:stCondLst>
                            <p:childTnLst>
                              <p:par>
                                <p:cTn id="147" presetID="22" presetClass="entr" presetSubtype="4" fill="hold" nodeType="after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wipe(down)">
                                      <p:cBhvr>
                                        <p:cTn id="149" dur="500"/>
                                        <p:tgtEl>
                                          <p:spTgt spid="57"/>
                                        </p:tgtEl>
                                      </p:cBhvr>
                                    </p:animEffect>
                                  </p:childTnLst>
                                </p:cTn>
                              </p:par>
                            </p:childTnLst>
                          </p:cTn>
                        </p:par>
                        <p:par>
                          <p:cTn id="150" fill="hold">
                            <p:stCondLst>
                              <p:cond delay="11350"/>
                            </p:stCondLst>
                            <p:childTnLst>
                              <p:par>
                                <p:cTn id="151" presetID="10" presetClass="entr" presetSubtype="0" fill="hold" grpId="0" nodeType="afterEffect">
                                  <p:stCondLst>
                                    <p:cond delay="0"/>
                                  </p:stCondLst>
                                  <p:childTnLst>
                                    <p:set>
                                      <p:cBhvr>
                                        <p:cTn id="152" dur="1" fill="hold">
                                          <p:stCondLst>
                                            <p:cond delay="0"/>
                                          </p:stCondLst>
                                        </p:cTn>
                                        <p:tgtEl>
                                          <p:spTgt spid="30"/>
                                        </p:tgtEl>
                                        <p:attrNameLst>
                                          <p:attrName>style.visibility</p:attrName>
                                        </p:attrNameLst>
                                      </p:cBhvr>
                                      <p:to>
                                        <p:strVal val="visible"/>
                                      </p:to>
                                    </p:set>
                                    <p:animEffect transition="in" filter="fade">
                                      <p:cBhvr>
                                        <p:cTn id="153" dur="500"/>
                                        <p:tgtEl>
                                          <p:spTgt spid="30"/>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60"/>
                                        </p:tgtEl>
                                        <p:attrNameLst>
                                          <p:attrName>style.visibility</p:attrName>
                                        </p:attrNameLst>
                                      </p:cBhvr>
                                      <p:to>
                                        <p:strVal val="visible"/>
                                      </p:to>
                                    </p:set>
                                    <p:animEffect transition="in" filter="wipe(down)">
                                      <p:cBhvr>
                                        <p:cTn id="1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原创设计师QQ598969553            _1"/>
          <p:cNvSpPr>
            <a:spLocks noGrp="1" noSelect="1" noRot="1" noChangeAspect="1" noMove="1" noResize="1" noChangeShapeType="1" noTextEdit="1"/>
          </p:cNvSpPr>
          <p:nvPr/>
        </p:nvSpPr>
        <p:spPr bwMode="auto">
          <a:xfrm>
            <a:off x="0" y="5054600"/>
            <a:ext cx="12215320" cy="1804988"/>
          </a:xfrm>
          <a:custGeom>
            <a:avLst/>
            <a:gdLst>
              <a:gd name="T0" fmla="*/ 1 w 1950"/>
              <a:gd name="T1" fmla="*/ 286 h 286"/>
              <a:gd name="T2" fmla="*/ 0 w 1950"/>
              <a:gd name="T3" fmla="*/ 86 h 286"/>
              <a:gd name="T4" fmla="*/ 17 w 1950"/>
              <a:gd name="T5" fmla="*/ 66 h 286"/>
              <a:gd name="T6" fmla="*/ 70 w 1950"/>
              <a:gd name="T7" fmla="*/ 40 h 286"/>
              <a:gd name="T8" fmla="*/ 208 w 1950"/>
              <a:gd name="T9" fmla="*/ 40 h 286"/>
              <a:gd name="T10" fmla="*/ 297 w 1950"/>
              <a:gd name="T11" fmla="*/ 66 h 286"/>
              <a:gd name="T12" fmla="*/ 342 w 1950"/>
              <a:gd name="T13" fmla="*/ 42 h 286"/>
              <a:gd name="T14" fmla="*/ 438 w 1950"/>
              <a:gd name="T15" fmla="*/ 13 h 286"/>
              <a:gd name="T16" fmla="*/ 499 w 1950"/>
              <a:gd name="T17" fmla="*/ 45 h 286"/>
              <a:gd name="T18" fmla="*/ 581 w 1950"/>
              <a:gd name="T19" fmla="*/ 66 h 286"/>
              <a:gd name="T20" fmla="*/ 628 w 1950"/>
              <a:gd name="T21" fmla="*/ 40 h 286"/>
              <a:gd name="T22" fmla="*/ 765 w 1950"/>
              <a:gd name="T23" fmla="*/ 39 h 286"/>
              <a:gd name="T24" fmla="*/ 855 w 1950"/>
              <a:gd name="T25" fmla="*/ 66 h 286"/>
              <a:gd name="T26" fmla="*/ 901 w 1950"/>
              <a:gd name="T27" fmla="*/ 41 h 286"/>
              <a:gd name="T28" fmla="*/ 1017 w 1950"/>
              <a:gd name="T29" fmla="*/ 20 h 286"/>
              <a:gd name="T30" fmla="*/ 1056 w 1950"/>
              <a:gd name="T31" fmla="*/ 45 h 286"/>
              <a:gd name="T32" fmla="*/ 1184 w 1950"/>
              <a:gd name="T33" fmla="*/ 43 h 286"/>
              <a:gd name="T34" fmla="*/ 1236 w 1950"/>
              <a:gd name="T35" fmla="*/ 14 h 286"/>
              <a:gd name="T36" fmla="*/ 1314 w 1950"/>
              <a:gd name="T37" fmla="*/ 32 h 286"/>
              <a:gd name="T38" fmla="*/ 1347 w 1950"/>
              <a:gd name="T39" fmla="*/ 56 h 286"/>
              <a:gd name="T40" fmla="*/ 1448 w 1950"/>
              <a:gd name="T41" fmla="*/ 50 h 286"/>
              <a:gd name="T42" fmla="*/ 1475 w 1950"/>
              <a:gd name="T43" fmla="*/ 30 h 286"/>
              <a:gd name="T44" fmla="*/ 1595 w 1950"/>
              <a:gd name="T45" fmla="*/ 31 h 286"/>
              <a:gd name="T46" fmla="*/ 1619 w 1950"/>
              <a:gd name="T47" fmla="*/ 49 h 286"/>
              <a:gd name="T48" fmla="*/ 1731 w 1950"/>
              <a:gd name="T49" fmla="*/ 50 h 286"/>
              <a:gd name="T50" fmla="*/ 1752 w 1950"/>
              <a:gd name="T51" fmla="*/ 33 h 286"/>
              <a:gd name="T52" fmla="*/ 1876 w 1950"/>
              <a:gd name="T53" fmla="*/ 36 h 286"/>
              <a:gd name="T54" fmla="*/ 1950 w 1950"/>
              <a:gd name="T55" fmla="*/ 70 h 286"/>
              <a:gd name="T56" fmla="*/ 1950 w 1950"/>
              <a:gd name="T57" fmla="*/ 286 h 286"/>
              <a:gd name="T58" fmla="*/ 1 w 1950"/>
              <a:gd name="T59"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50" h="286">
                <a:moveTo>
                  <a:pt x="1" y="286"/>
                </a:moveTo>
                <a:cubicBezTo>
                  <a:pt x="1" y="219"/>
                  <a:pt x="1" y="153"/>
                  <a:pt x="0" y="86"/>
                </a:cubicBezTo>
                <a:cubicBezTo>
                  <a:pt x="0" y="74"/>
                  <a:pt x="4" y="70"/>
                  <a:pt x="17" y="66"/>
                </a:cubicBezTo>
                <a:cubicBezTo>
                  <a:pt x="35" y="61"/>
                  <a:pt x="54" y="52"/>
                  <a:pt x="70" y="40"/>
                </a:cubicBezTo>
                <a:cubicBezTo>
                  <a:pt x="119" y="1"/>
                  <a:pt x="160" y="0"/>
                  <a:pt x="208" y="40"/>
                </a:cubicBezTo>
                <a:cubicBezTo>
                  <a:pt x="234" y="61"/>
                  <a:pt x="263" y="75"/>
                  <a:pt x="297" y="66"/>
                </a:cubicBezTo>
                <a:cubicBezTo>
                  <a:pt x="313" y="62"/>
                  <a:pt x="328" y="52"/>
                  <a:pt x="342" y="42"/>
                </a:cubicBezTo>
                <a:cubicBezTo>
                  <a:pt x="370" y="19"/>
                  <a:pt x="401" y="6"/>
                  <a:pt x="438" y="13"/>
                </a:cubicBezTo>
                <a:cubicBezTo>
                  <a:pt x="462" y="17"/>
                  <a:pt x="481" y="30"/>
                  <a:pt x="499" y="45"/>
                </a:cubicBezTo>
                <a:cubicBezTo>
                  <a:pt x="523" y="66"/>
                  <a:pt x="550" y="75"/>
                  <a:pt x="581" y="66"/>
                </a:cubicBezTo>
                <a:cubicBezTo>
                  <a:pt x="598" y="60"/>
                  <a:pt x="614" y="51"/>
                  <a:pt x="628" y="40"/>
                </a:cubicBezTo>
                <a:cubicBezTo>
                  <a:pt x="676" y="1"/>
                  <a:pt x="717" y="0"/>
                  <a:pt x="765" y="39"/>
                </a:cubicBezTo>
                <a:cubicBezTo>
                  <a:pt x="792" y="61"/>
                  <a:pt x="820" y="76"/>
                  <a:pt x="855" y="66"/>
                </a:cubicBezTo>
                <a:cubicBezTo>
                  <a:pt x="871" y="62"/>
                  <a:pt x="887" y="51"/>
                  <a:pt x="901" y="41"/>
                </a:cubicBezTo>
                <a:cubicBezTo>
                  <a:pt x="936" y="13"/>
                  <a:pt x="975" y="2"/>
                  <a:pt x="1017" y="20"/>
                </a:cubicBezTo>
                <a:cubicBezTo>
                  <a:pt x="1031" y="26"/>
                  <a:pt x="1044" y="35"/>
                  <a:pt x="1056" y="45"/>
                </a:cubicBezTo>
                <a:cubicBezTo>
                  <a:pt x="1098" y="83"/>
                  <a:pt x="1150" y="71"/>
                  <a:pt x="1184" y="43"/>
                </a:cubicBezTo>
                <a:cubicBezTo>
                  <a:pt x="1199" y="31"/>
                  <a:pt x="1217" y="20"/>
                  <a:pt x="1236" y="14"/>
                </a:cubicBezTo>
                <a:cubicBezTo>
                  <a:pt x="1264" y="5"/>
                  <a:pt x="1291" y="14"/>
                  <a:pt x="1314" y="32"/>
                </a:cubicBezTo>
                <a:cubicBezTo>
                  <a:pt x="1325" y="40"/>
                  <a:pt x="1335" y="50"/>
                  <a:pt x="1347" y="56"/>
                </a:cubicBezTo>
                <a:cubicBezTo>
                  <a:pt x="1381" y="75"/>
                  <a:pt x="1415" y="75"/>
                  <a:pt x="1448" y="50"/>
                </a:cubicBezTo>
                <a:cubicBezTo>
                  <a:pt x="1457" y="43"/>
                  <a:pt x="1466" y="36"/>
                  <a:pt x="1475" y="30"/>
                </a:cubicBezTo>
                <a:cubicBezTo>
                  <a:pt x="1512" y="5"/>
                  <a:pt x="1559" y="6"/>
                  <a:pt x="1595" y="31"/>
                </a:cubicBezTo>
                <a:cubicBezTo>
                  <a:pt x="1603" y="37"/>
                  <a:pt x="1611" y="43"/>
                  <a:pt x="1619" y="49"/>
                </a:cubicBezTo>
                <a:cubicBezTo>
                  <a:pt x="1654" y="76"/>
                  <a:pt x="1695" y="76"/>
                  <a:pt x="1731" y="50"/>
                </a:cubicBezTo>
                <a:cubicBezTo>
                  <a:pt x="1739" y="45"/>
                  <a:pt x="1745" y="39"/>
                  <a:pt x="1752" y="33"/>
                </a:cubicBezTo>
                <a:cubicBezTo>
                  <a:pt x="1791" y="3"/>
                  <a:pt x="1838" y="3"/>
                  <a:pt x="1876" y="36"/>
                </a:cubicBezTo>
                <a:cubicBezTo>
                  <a:pt x="1897" y="54"/>
                  <a:pt x="1921" y="68"/>
                  <a:pt x="1950" y="70"/>
                </a:cubicBezTo>
                <a:cubicBezTo>
                  <a:pt x="1950" y="142"/>
                  <a:pt x="1950" y="214"/>
                  <a:pt x="1950" y="286"/>
                </a:cubicBezTo>
                <a:cubicBezTo>
                  <a:pt x="1301" y="286"/>
                  <a:pt x="651" y="286"/>
                  <a:pt x="1" y="286"/>
                </a:cubicBezTo>
                <a:close/>
              </a:path>
            </a:pathLst>
          </a:custGeom>
          <a:gradFill>
            <a:gsLst>
              <a:gs pos="0">
                <a:schemeClr val="accent1"/>
              </a:gs>
              <a:gs pos="100000">
                <a:schemeClr val="accent1">
                  <a:lumMod val="75000"/>
                </a:schemeClr>
              </a:gs>
            </a:gsLst>
            <a:lin ang="5400000" scaled="1"/>
          </a:gradFill>
          <a:ln>
            <a:noFill/>
          </a:ln>
        </p:spPr>
        <p:txBody>
          <a:bodyPr vert="horz" wrap="square" lIns="91440" tIns="45720" rIns="91440" bIns="45720" numCol="1" anchor="t" anchorCtr="0" compatLnSpc="1"/>
          <a:lstStyle/>
          <a:p>
            <a:endParaRPr lang="zh-CN" altLang="en-US"/>
          </a:p>
        </p:txBody>
      </p:sp>
      <p:grpSp>
        <p:nvGrpSpPr>
          <p:cNvPr id="13" name="原创设计师QQ598969553            _2"/>
          <p:cNvGrpSpPr/>
          <p:nvPr/>
        </p:nvGrpSpPr>
        <p:grpSpPr>
          <a:xfrm>
            <a:off x="4551668" y="5957094"/>
            <a:ext cx="3279023" cy="276999"/>
            <a:chOff x="4551668" y="4236939"/>
            <a:chExt cx="3279023" cy="276999"/>
          </a:xfrm>
        </p:grpSpPr>
        <p:sp>
          <p:nvSpPr>
            <p:cNvPr id="34" name="Oval 15"/>
            <p:cNvSpPr>
              <a:spLocks noChangeArrowheads="1"/>
            </p:cNvSpPr>
            <p:nvPr/>
          </p:nvSpPr>
          <p:spPr bwMode="auto">
            <a:xfrm>
              <a:off x="6256548" y="4265764"/>
              <a:ext cx="219347" cy="219347"/>
            </a:xfrm>
            <a:prstGeom prst="ellipse">
              <a:avLst/>
            </a:prstGeom>
            <a:solidFill>
              <a:schemeClr val="bg1"/>
            </a:solidFill>
            <a:ln>
              <a:noFill/>
            </a:ln>
            <a:effectLst/>
          </p:spPr>
          <p:txBody>
            <a:bodyPr wrap="none" anchor="ctr"/>
            <a:lstStyle/>
            <a:p>
              <a:pPr algn="ctr" fontAlgn="base">
                <a:spcBef>
                  <a:spcPct val="0"/>
                </a:spcBef>
                <a:spcAft>
                  <a:spcPct val="0"/>
                </a:spcAft>
              </a:pPr>
              <a:endParaRPr lang="zh-CN" altLang="en-US" sz="800">
                <a:solidFill>
                  <a:srgbClr val="FFFDEF"/>
                </a:solidFill>
                <a:latin typeface="微软雅黑" panose="020B0503020204020204" pitchFamily="34" charset="-122"/>
                <a:ea typeface="微软雅黑" panose="020B0503020204020204" pitchFamily="34" charset="-122"/>
              </a:endParaRPr>
            </a:p>
          </p:txBody>
        </p:sp>
        <p:grpSp>
          <p:nvGrpSpPr>
            <p:cNvPr id="35" name="Group 16"/>
            <p:cNvGrpSpPr/>
            <p:nvPr/>
          </p:nvGrpSpPr>
          <p:grpSpPr bwMode="auto">
            <a:xfrm>
              <a:off x="6327105" y="4309707"/>
              <a:ext cx="78599" cy="126335"/>
              <a:chOff x="4441" y="3144"/>
              <a:chExt cx="215" cy="345"/>
            </a:xfrm>
            <a:solidFill>
              <a:schemeClr val="accent1"/>
            </a:solidFill>
          </p:grpSpPr>
          <p:sp>
            <p:nvSpPr>
              <p:cNvPr id="36"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Freeform 18"/>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3" name="Text Box 20"/>
            <p:cNvSpPr txBox="1">
              <a:spLocks noChangeArrowheads="1"/>
            </p:cNvSpPr>
            <p:nvPr/>
          </p:nvSpPr>
          <p:spPr bwMode="auto">
            <a:xfrm>
              <a:off x="6482245" y="4236939"/>
              <a:ext cx="134844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日期：</a:t>
              </a:r>
              <a:r>
                <a:rPr lang="en-US" altLang="zh-CN" sz="1200" dirty="0" smtClean="0">
                  <a:solidFill>
                    <a:schemeClr val="bg1"/>
                  </a:solidFill>
                  <a:latin typeface="微软雅黑" panose="020B0503020204020204" pitchFamily="34" charset="-122"/>
                  <a:ea typeface="微软雅黑" panose="020B0503020204020204" pitchFamily="34" charset="-122"/>
                </a:rPr>
                <a:t>2019.7.30</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47" name="Oval 10"/>
            <p:cNvSpPr>
              <a:spLocks noChangeArrowheads="1"/>
            </p:cNvSpPr>
            <p:nvPr/>
          </p:nvSpPr>
          <p:spPr bwMode="auto">
            <a:xfrm>
              <a:off x="4551668" y="4259514"/>
              <a:ext cx="219347" cy="219347"/>
            </a:xfrm>
            <a:prstGeom prst="ellipse">
              <a:avLst/>
            </a:prstGeom>
            <a:solidFill>
              <a:schemeClr val="bg1"/>
            </a:solidFill>
            <a:ln>
              <a:noFill/>
            </a:ln>
            <a:effectLst/>
          </p:spPr>
          <p:txBody>
            <a:bodyPr wrap="none" anchor="ctr"/>
            <a:lstStyle/>
            <a:p>
              <a:pPr algn="ctr" fontAlgn="base">
                <a:spcBef>
                  <a:spcPct val="0"/>
                </a:spcBef>
                <a:spcAft>
                  <a:spcPct val="0"/>
                </a:spcAft>
              </a:pPr>
              <a:endParaRPr lang="zh-CN" altLang="en-US" sz="800">
                <a:solidFill>
                  <a:srgbClr val="FFFDEF"/>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4611357" y="4307395"/>
              <a:ext cx="100336" cy="114060"/>
              <a:chOff x="860980" y="3583766"/>
              <a:chExt cx="100336" cy="114060"/>
            </a:xfrm>
            <a:solidFill>
              <a:schemeClr val="accent1"/>
            </a:solidFill>
          </p:grpSpPr>
          <p:sp>
            <p:nvSpPr>
              <p:cNvPr id="49"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Freeform 13"/>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6" name="矩形 45"/>
            <p:cNvSpPr/>
            <p:nvPr/>
          </p:nvSpPr>
          <p:spPr>
            <a:xfrm>
              <a:off x="4770878" y="4236939"/>
              <a:ext cx="127508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200" dirty="0">
                  <a:solidFill>
                    <a:schemeClr val="bg1"/>
                  </a:solidFill>
                  <a:latin typeface="微软雅黑" panose="020B0503020204020204" pitchFamily="34" charset="-122"/>
                  <a:ea typeface="微软雅黑" panose="020B0503020204020204" pitchFamily="34" charset="-122"/>
                </a:rPr>
                <a:t>www.92ppt.net</a:t>
              </a:r>
              <a:endParaRPr lang="en-US" sz="1200" dirty="0">
                <a:solidFill>
                  <a:schemeClr val="bg1"/>
                </a:solidFill>
                <a:latin typeface="微软雅黑" panose="020B0503020204020204" pitchFamily="34" charset="-122"/>
                <a:ea typeface="微软雅黑" panose="020B0503020204020204" pitchFamily="34" charset="-122"/>
              </a:endParaRPr>
            </a:p>
          </p:txBody>
        </p:sp>
      </p:grpSp>
      <p:sp>
        <p:nvSpPr>
          <p:cNvPr id="51" name="原创设计师QQ598969553            _3"/>
          <p:cNvSpPr txBox="1"/>
          <p:nvPr/>
        </p:nvSpPr>
        <p:spPr>
          <a:xfrm>
            <a:off x="3705425" y="4013992"/>
            <a:ext cx="4971509" cy="672172"/>
          </a:xfrm>
          <a:prstGeom prst="rect">
            <a:avLst/>
          </a:prstGeom>
          <a:noFill/>
        </p:spPr>
        <p:txBody>
          <a:bodyPr vert="horz" wrap="square" lIns="91440" tIns="45720" rIns="91440" bIns="45720" rtlCol="0" anchor="ctr">
            <a:spAutoFit/>
          </a:bodyPr>
          <a:lstStyle>
            <a:lvl1pPr marL="228600" indent="-228600" algn="ctr" defTabSz="914400" rtl="0" eaLnBrk="1" latinLnBrk="0" hangingPunct="1">
              <a:lnSpc>
                <a:spcPct val="90000"/>
              </a:lnSpc>
              <a:spcBef>
                <a:spcPts val="1000"/>
              </a:spcBef>
              <a:buFont typeface="Arial" panose="020B0604020202020204" pitchFamily="34" charset="0"/>
              <a:buChar char="•"/>
              <a:defRPr lang="zh-CN" altLang="en-US" sz="1800" b="1" i="0" kern="1200">
                <a:solidFill>
                  <a:schemeClr val="bg1"/>
                </a:solidFill>
                <a:effectLst>
                  <a:outerShdw blurRad="38100" dist="38100" dir="2700000" algn="tl">
                    <a:srgbClr val="000000">
                      <a:alpha val="43137"/>
                    </a:srgbClr>
                  </a:outerShdw>
                </a:effectLst>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Font typeface="Arial" panose="020B0604020202020204" pitchFamily="34" charset="0"/>
              <a:buNone/>
            </a:pPr>
            <a:r>
              <a:rPr lang="en-US" sz="1000" b="0" dirty="0">
                <a:solidFill>
                  <a:schemeClr val="tx1">
                    <a:lumMod val="75000"/>
                    <a:lumOff val="25000"/>
                  </a:schemeClr>
                </a:solidFill>
                <a:effectLst/>
                <a:latin typeface="华文细黑" panose="02010600040101010101" pitchFamily="2" charset="-122"/>
                <a:ea typeface="华文细黑" panose="02010600040101010101" pitchFamily="2" charset="-122"/>
                <a:sym typeface="+mn-lt"/>
              </a:rPr>
              <a:t>CSASAADAstudio sales template, a more beautiful template please magic rainMagic rain studio sales template, a moreMagic rain studio sales template, a more beautiful template please magic</a:t>
            </a:r>
            <a:endParaRPr lang="en-US" sz="1000" b="0" dirty="0">
              <a:solidFill>
                <a:schemeClr val="tx1">
                  <a:lumMod val="75000"/>
                  <a:lumOff val="25000"/>
                </a:schemeClr>
              </a:solidFill>
              <a:effectLst/>
              <a:latin typeface="华文细黑" panose="02010600040101010101" pitchFamily="2" charset="-122"/>
              <a:ea typeface="华文细黑" panose="02010600040101010101" pitchFamily="2" charset="-122"/>
              <a:sym typeface="+mn-lt"/>
            </a:endParaRPr>
          </a:p>
        </p:txBody>
      </p:sp>
      <p:sp>
        <p:nvSpPr>
          <p:cNvPr id="52" name="原创设计师QQ598969553            _4"/>
          <p:cNvSpPr/>
          <p:nvPr/>
        </p:nvSpPr>
        <p:spPr>
          <a:xfrm>
            <a:off x="3323246" y="3164609"/>
            <a:ext cx="5735866" cy="707886"/>
          </a:xfrm>
          <a:prstGeom prst="rect">
            <a:avLst/>
          </a:prstGeom>
          <a:noFill/>
        </p:spPr>
        <p:txBody>
          <a:bodyPr wrap="square" rtlCol="0">
            <a:spAutoFit/>
          </a:bodyPr>
          <a:lstStyle/>
          <a:p>
            <a:pPr algn="ctr"/>
            <a:r>
              <a:rPr lang="zh-CN" altLang="en-US" sz="4000" dirty="0">
                <a:ln w="6350">
                  <a:noFill/>
                </a:ln>
                <a:solidFill>
                  <a:schemeClr val="accent1"/>
                </a:solidFill>
                <a:latin typeface="Impact" panose="020B0806030902050204" pitchFamily="34" charset="0"/>
                <a:ea typeface="微软雅黑" panose="020B0503020204020204" pitchFamily="34" charset="-122"/>
              </a:rPr>
              <a:t>谢谢大家</a:t>
            </a:r>
            <a:r>
              <a:rPr lang="zh-CN" altLang="en-US" sz="4000" dirty="0">
                <a:ln w="6350">
                  <a:noFill/>
                </a:ln>
                <a:solidFill>
                  <a:schemeClr val="tx1">
                    <a:lumMod val="75000"/>
                    <a:lumOff val="25000"/>
                  </a:schemeClr>
                </a:solidFill>
                <a:latin typeface="Impact" panose="020B0806030902050204" pitchFamily="34" charset="0"/>
                <a:ea typeface="微软雅黑" panose="020B0503020204020204" pitchFamily="34" charset="-122"/>
              </a:rPr>
              <a:t>的观看</a:t>
            </a:r>
            <a:endParaRPr lang="zh-CN" altLang="en-US" sz="4000" dirty="0">
              <a:ln w="6350">
                <a:noFill/>
              </a:ln>
              <a:solidFill>
                <a:schemeClr val="tx1">
                  <a:lumMod val="75000"/>
                  <a:lumOff val="25000"/>
                </a:schemeClr>
              </a:solidFill>
              <a:latin typeface="Impact" panose="020B0806030902050204" pitchFamily="34" charset="0"/>
              <a:ea typeface="微软雅黑" panose="020B0503020204020204" pitchFamily="34" charset="-122"/>
            </a:endParaRPr>
          </a:p>
        </p:txBody>
      </p:sp>
      <p:grpSp>
        <p:nvGrpSpPr>
          <p:cNvPr id="19" name="原创设计师QQ598969553            _5"/>
          <p:cNvGrpSpPr>
            <a:grpSpLocks noGrp="1" noSelect="1" noRot="1" noChangeAspect="1" noMove="1" noResize="1"/>
          </p:cNvGrpSpPr>
          <p:nvPr/>
        </p:nvGrpSpPr>
        <p:grpSpPr>
          <a:xfrm>
            <a:off x="2657327" y="946019"/>
            <a:ext cx="1761196" cy="1818088"/>
            <a:chOff x="304799" y="673100"/>
            <a:chExt cx="4000500" cy="4000500"/>
          </a:xfrm>
          <a:effectLst>
            <a:outerShdw blurRad="381000" dist="508000" dir="8100000" algn="tr" rotWithShape="0">
              <a:prstClr val="black">
                <a:alpha val="25000"/>
              </a:prstClr>
            </a:outerShdw>
          </a:effectLst>
        </p:grpSpPr>
        <p:sp>
          <p:nvSpPr>
            <p:cNvPr id="20" name="同心圆 4"/>
            <p:cNvSpPr/>
            <p:nvPr/>
          </p:nvSpPr>
          <p:spPr>
            <a:xfrm>
              <a:off x="304799"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latin typeface="华文细黑" panose="02010600040101010101" pitchFamily="2" charset="-122"/>
                <a:ea typeface="华文细黑" panose="02010600040101010101" pitchFamily="2" charset="-122"/>
              </a:endParaRPr>
            </a:p>
          </p:txBody>
        </p:sp>
        <p:sp>
          <p:nvSpPr>
            <p:cNvPr id="24" name="椭圆 23"/>
            <p:cNvSpPr/>
            <p:nvPr/>
          </p:nvSpPr>
          <p:spPr>
            <a:xfrm>
              <a:off x="376663" y="744959"/>
              <a:ext cx="3856776" cy="3856775"/>
            </a:xfrm>
            <a:prstGeom prst="ellipse">
              <a:avLst/>
            </a:prstGeom>
            <a:gradFill>
              <a:gsLst>
                <a:gs pos="0">
                  <a:schemeClr val="bg1"/>
                </a:gs>
                <a:gs pos="53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latin typeface="华文细黑" panose="02010600040101010101" pitchFamily="2" charset="-122"/>
                <a:ea typeface="华文细黑" panose="02010600040101010101" pitchFamily="2" charset="-122"/>
              </a:endParaRPr>
            </a:p>
          </p:txBody>
        </p:sp>
      </p:grpSp>
      <p:sp>
        <p:nvSpPr>
          <p:cNvPr id="25" name="原创设计师QQ598969553            _6"/>
          <p:cNvSpPr txBox="1"/>
          <p:nvPr/>
        </p:nvSpPr>
        <p:spPr>
          <a:xfrm>
            <a:off x="3094815" y="1070231"/>
            <a:ext cx="865943" cy="1569660"/>
          </a:xfrm>
          <a:prstGeom prst="rect">
            <a:avLst/>
          </a:prstGeom>
          <a:noFill/>
        </p:spPr>
        <p:txBody>
          <a:bodyPr wrap="none" rtlCol="0">
            <a:spAutoFit/>
          </a:bodyPr>
          <a:lstStyle/>
          <a:p>
            <a:pPr algn="ctr"/>
            <a:r>
              <a:rPr lang="en-US" altLang="zh-CN" sz="9600" dirty="0">
                <a:solidFill>
                  <a:schemeClr val="accent1"/>
                </a:solidFill>
                <a:latin typeface="华文细黑" panose="02010600040101010101" pitchFamily="2" charset="-122"/>
                <a:ea typeface="华文细黑" panose="02010600040101010101" pitchFamily="2" charset="-122"/>
              </a:rPr>
              <a:t>2</a:t>
            </a:r>
            <a:endParaRPr lang="zh-CN" altLang="en-US" sz="9600" dirty="0">
              <a:solidFill>
                <a:schemeClr val="accent1"/>
              </a:solidFill>
              <a:latin typeface="华文细黑" panose="02010600040101010101" pitchFamily="2" charset="-122"/>
              <a:ea typeface="华文细黑" panose="02010600040101010101" pitchFamily="2" charset="-122"/>
            </a:endParaRPr>
          </a:p>
        </p:txBody>
      </p:sp>
      <p:grpSp>
        <p:nvGrpSpPr>
          <p:cNvPr id="26" name="原创设计师QQ598969553            _7"/>
          <p:cNvGrpSpPr>
            <a:grpSpLocks noGrp="1" noSelect="1" noRot="1" noChangeAspect="1" noMove="1" noResize="1"/>
          </p:cNvGrpSpPr>
          <p:nvPr/>
        </p:nvGrpSpPr>
        <p:grpSpPr>
          <a:xfrm>
            <a:off x="4418523" y="946019"/>
            <a:ext cx="1761196" cy="1818088"/>
            <a:chOff x="304799" y="673100"/>
            <a:chExt cx="4000500" cy="4000500"/>
          </a:xfrm>
          <a:effectLst>
            <a:outerShdw blurRad="381000" dist="508000" dir="8100000" algn="tr" rotWithShape="0">
              <a:prstClr val="black">
                <a:alpha val="25000"/>
              </a:prstClr>
            </a:outerShdw>
          </a:effectLst>
        </p:grpSpPr>
        <p:sp>
          <p:nvSpPr>
            <p:cNvPr id="27" name="同心圆 10"/>
            <p:cNvSpPr/>
            <p:nvPr/>
          </p:nvSpPr>
          <p:spPr>
            <a:xfrm>
              <a:off x="304799"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华文细黑" panose="02010600040101010101" pitchFamily="2" charset="-122"/>
                <a:ea typeface="华文细黑" panose="02010600040101010101" pitchFamily="2" charset="-122"/>
              </a:endParaRPr>
            </a:p>
          </p:txBody>
        </p:sp>
        <p:sp>
          <p:nvSpPr>
            <p:cNvPr id="28" name="椭圆 27"/>
            <p:cNvSpPr/>
            <p:nvPr/>
          </p:nvSpPr>
          <p:spPr>
            <a:xfrm>
              <a:off x="376663" y="744959"/>
              <a:ext cx="3856776" cy="3856775"/>
            </a:xfrm>
            <a:prstGeom prst="ellipse">
              <a:avLst/>
            </a:prstGeom>
            <a:gradFill>
              <a:gsLst>
                <a:gs pos="0">
                  <a:schemeClr val="bg1"/>
                </a:gs>
                <a:gs pos="53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细黑" panose="02010600040101010101" pitchFamily="2" charset="-122"/>
                <a:ea typeface="华文细黑" panose="02010600040101010101" pitchFamily="2" charset="-122"/>
              </a:endParaRPr>
            </a:p>
          </p:txBody>
        </p:sp>
      </p:grpSp>
      <p:grpSp>
        <p:nvGrpSpPr>
          <p:cNvPr id="29" name="原创设计师QQ598969553            _8"/>
          <p:cNvGrpSpPr>
            <a:grpSpLocks noGrp="1" noSelect="1" noRot="1" noChangeAspect="1" noMove="1" noResize="1"/>
          </p:cNvGrpSpPr>
          <p:nvPr/>
        </p:nvGrpSpPr>
        <p:grpSpPr>
          <a:xfrm>
            <a:off x="6179719" y="946019"/>
            <a:ext cx="1761196" cy="1818088"/>
            <a:chOff x="304799" y="673100"/>
            <a:chExt cx="4000500" cy="4000500"/>
          </a:xfrm>
          <a:effectLst>
            <a:outerShdw blurRad="381000" dist="508000" dir="8100000" algn="tr" rotWithShape="0">
              <a:prstClr val="black">
                <a:alpha val="25000"/>
              </a:prstClr>
            </a:outerShdw>
          </a:effectLst>
        </p:grpSpPr>
        <p:sp>
          <p:nvSpPr>
            <p:cNvPr id="30" name="同心圆 13"/>
            <p:cNvSpPr/>
            <p:nvPr/>
          </p:nvSpPr>
          <p:spPr>
            <a:xfrm>
              <a:off x="304799"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2"/>
                </a:solidFill>
                <a:latin typeface="华文细黑" panose="02010600040101010101" pitchFamily="2" charset="-122"/>
                <a:ea typeface="华文细黑" panose="02010600040101010101" pitchFamily="2" charset="-122"/>
              </a:endParaRPr>
            </a:p>
          </p:txBody>
        </p:sp>
        <p:sp>
          <p:nvSpPr>
            <p:cNvPr id="31" name="椭圆 30"/>
            <p:cNvSpPr/>
            <p:nvPr/>
          </p:nvSpPr>
          <p:spPr>
            <a:xfrm>
              <a:off x="376663" y="744959"/>
              <a:ext cx="3856776" cy="3856775"/>
            </a:xfrm>
            <a:prstGeom prst="ellipse">
              <a:avLst/>
            </a:prstGeom>
            <a:gradFill>
              <a:gsLst>
                <a:gs pos="0">
                  <a:schemeClr val="bg1"/>
                </a:gs>
                <a:gs pos="53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2"/>
                </a:solidFill>
                <a:latin typeface="华文细黑" panose="02010600040101010101" pitchFamily="2" charset="-122"/>
                <a:ea typeface="华文细黑" panose="02010600040101010101" pitchFamily="2" charset="-122"/>
              </a:endParaRPr>
            </a:p>
          </p:txBody>
        </p:sp>
      </p:grpSp>
      <p:sp>
        <p:nvSpPr>
          <p:cNvPr id="32" name="原创设计师QQ598969553            _9"/>
          <p:cNvSpPr txBox="1"/>
          <p:nvPr/>
        </p:nvSpPr>
        <p:spPr>
          <a:xfrm>
            <a:off x="6597719" y="1070231"/>
            <a:ext cx="925195" cy="1568450"/>
          </a:xfrm>
          <a:prstGeom prst="rect">
            <a:avLst/>
          </a:prstGeom>
          <a:noFill/>
        </p:spPr>
        <p:txBody>
          <a:bodyPr wrap="none" rtlCol="0">
            <a:spAutoFit/>
          </a:bodyPr>
          <a:lstStyle/>
          <a:p>
            <a:pPr algn="ctr"/>
            <a:r>
              <a:rPr lang="en-US" altLang="zh-CN" sz="9600" dirty="0">
                <a:solidFill>
                  <a:schemeClr val="accent2"/>
                </a:solidFill>
                <a:latin typeface="华文细黑" panose="02010600040101010101" pitchFamily="2" charset="-122"/>
                <a:ea typeface="华文细黑" panose="02010600040101010101" pitchFamily="2" charset="-122"/>
              </a:rPr>
              <a:t>X</a:t>
            </a:r>
            <a:endParaRPr lang="zh-CN" altLang="en-US" sz="9600" dirty="0">
              <a:solidFill>
                <a:schemeClr val="accent2"/>
              </a:solidFill>
              <a:latin typeface="华文细黑" panose="02010600040101010101" pitchFamily="2" charset="-122"/>
              <a:ea typeface="华文细黑" panose="02010600040101010101" pitchFamily="2" charset="-122"/>
            </a:endParaRPr>
          </a:p>
        </p:txBody>
      </p:sp>
      <p:grpSp>
        <p:nvGrpSpPr>
          <p:cNvPr id="38" name="原创设计师QQ598969553            _10"/>
          <p:cNvGrpSpPr>
            <a:grpSpLocks noGrp="1" noSelect="1" noRot="1" noChangeAspect="1" noMove="1" noResize="1"/>
          </p:cNvGrpSpPr>
          <p:nvPr/>
        </p:nvGrpSpPr>
        <p:grpSpPr>
          <a:xfrm>
            <a:off x="7940915" y="946019"/>
            <a:ext cx="1761196" cy="1818088"/>
            <a:chOff x="304799" y="673100"/>
            <a:chExt cx="4000500" cy="4000500"/>
          </a:xfrm>
          <a:effectLst>
            <a:outerShdw blurRad="381000" dist="508000" dir="8100000" algn="tr" rotWithShape="0">
              <a:prstClr val="black">
                <a:alpha val="25000"/>
              </a:prstClr>
            </a:outerShdw>
          </a:effectLst>
        </p:grpSpPr>
        <p:sp>
          <p:nvSpPr>
            <p:cNvPr id="39" name="同心圆 16"/>
            <p:cNvSpPr/>
            <p:nvPr/>
          </p:nvSpPr>
          <p:spPr>
            <a:xfrm>
              <a:off x="304799"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3"/>
                </a:solidFill>
                <a:latin typeface="华文细黑" panose="02010600040101010101" pitchFamily="2" charset="-122"/>
                <a:ea typeface="华文细黑" panose="02010600040101010101" pitchFamily="2" charset="-122"/>
              </a:endParaRPr>
            </a:p>
          </p:txBody>
        </p:sp>
        <p:sp>
          <p:nvSpPr>
            <p:cNvPr id="40" name="椭圆 39"/>
            <p:cNvSpPr/>
            <p:nvPr/>
          </p:nvSpPr>
          <p:spPr>
            <a:xfrm>
              <a:off x="376663" y="744959"/>
              <a:ext cx="3856776" cy="3856775"/>
            </a:xfrm>
            <a:prstGeom prst="ellipse">
              <a:avLst/>
            </a:prstGeom>
            <a:gradFill>
              <a:gsLst>
                <a:gs pos="0">
                  <a:schemeClr val="bg1"/>
                </a:gs>
                <a:gs pos="53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3"/>
                </a:solidFill>
                <a:latin typeface="华文细黑" panose="02010600040101010101" pitchFamily="2" charset="-122"/>
                <a:ea typeface="华文细黑" panose="02010600040101010101" pitchFamily="2" charset="-122"/>
              </a:endParaRPr>
            </a:p>
          </p:txBody>
        </p:sp>
      </p:grpSp>
      <p:sp>
        <p:nvSpPr>
          <p:cNvPr id="41" name="原创设计师QQ598969553            _11"/>
          <p:cNvSpPr txBox="1"/>
          <p:nvPr/>
        </p:nvSpPr>
        <p:spPr>
          <a:xfrm>
            <a:off x="8359724" y="1040199"/>
            <a:ext cx="925195" cy="1568450"/>
          </a:xfrm>
          <a:prstGeom prst="rect">
            <a:avLst/>
          </a:prstGeom>
          <a:noFill/>
        </p:spPr>
        <p:txBody>
          <a:bodyPr wrap="none" rtlCol="0">
            <a:spAutoFit/>
          </a:bodyPr>
          <a:lstStyle/>
          <a:p>
            <a:pPr algn="ctr"/>
            <a:r>
              <a:rPr lang="en-US" altLang="zh-CN" sz="9600" dirty="0" smtClean="0">
                <a:solidFill>
                  <a:schemeClr val="accent3"/>
                </a:solidFill>
                <a:latin typeface="华文细黑" panose="02010600040101010101" pitchFamily="2" charset="-122"/>
                <a:ea typeface="华文细黑" panose="02010600040101010101" pitchFamily="2" charset="-122"/>
              </a:rPr>
              <a:t>X</a:t>
            </a:r>
            <a:endParaRPr lang="zh-CN" altLang="en-US" sz="9600" dirty="0">
              <a:solidFill>
                <a:schemeClr val="accent3"/>
              </a:solidFill>
              <a:latin typeface="华文细黑" panose="02010600040101010101" pitchFamily="2" charset="-122"/>
              <a:ea typeface="华文细黑" panose="02010600040101010101" pitchFamily="2" charset="-122"/>
            </a:endParaRPr>
          </a:p>
        </p:txBody>
      </p:sp>
      <p:grpSp>
        <p:nvGrpSpPr>
          <p:cNvPr id="42" name="原创设计师QQ598969553            _12"/>
          <p:cNvGrpSpPr>
            <a:grpSpLocks noGrp="1" noSelect="1" noRot="1" noChangeAspect="1" noMove="1" noResize="1"/>
          </p:cNvGrpSpPr>
          <p:nvPr/>
        </p:nvGrpSpPr>
        <p:grpSpPr bwMode="auto">
          <a:xfrm>
            <a:off x="4708719" y="1263297"/>
            <a:ext cx="1180804" cy="1183528"/>
            <a:chOff x="183" y="1395"/>
            <a:chExt cx="867" cy="869"/>
          </a:xfrm>
          <a:solidFill>
            <a:schemeClr val="bg1">
              <a:lumMod val="50000"/>
            </a:schemeClr>
          </a:solidFill>
        </p:grpSpPr>
        <p:sp>
          <p:nvSpPr>
            <p:cNvPr id="43" name="Freeform 5"/>
            <p:cNvSpPr>
              <a:spLocks noEditPoints="1"/>
            </p:cNvSpPr>
            <p:nvPr/>
          </p:nvSpPr>
          <p:spPr bwMode="auto">
            <a:xfrm>
              <a:off x="183" y="1395"/>
              <a:ext cx="867" cy="869"/>
            </a:xfrm>
            <a:custGeom>
              <a:avLst/>
              <a:gdLst>
                <a:gd name="T0" fmla="*/ 0 w 478"/>
                <a:gd name="T1" fmla="*/ 239 h 478"/>
                <a:gd name="T2" fmla="*/ 239 w 478"/>
                <a:gd name="T3" fmla="*/ 478 h 478"/>
                <a:gd name="T4" fmla="*/ 478 w 478"/>
                <a:gd name="T5" fmla="*/ 239 h 478"/>
                <a:gd name="T6" fmla="*/ 239 w 478"/>
                <a:gd name="T7" fmla="*/ 0 h 478"/>
                <a:gd name="T8" fmla="*/ 0 w 478"/>
                <a:gd name="T9" fmla="*/ 239 h 478"/>
                <a:gd name="T10" fmla="*/ 17 w 478"/>
                <a:gd name="T11" fmla="*/ 239 h 478"/>
                <a:gd name="T12" fmla="*/ 239 w 478"/>
                <a:gd name="T13" fmla="*/ 17 h 478"/>
                <a:gd name="T14" fmla="*/ 461 w 478"/>
                <a:gd name="T15" fmla="*/ 239 h 478"/>
                <a:gd name="T16" fmla="*/ 239 w 478"/>
                <a:gd name="T17" fmla="*/ 461 h 478"/>
                <a:gd name="T18" fmla="*/ 17 w 478"/>
                <a:gd name="T19"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0" y="239"/>
                  </a:moveTo>
                  <a:cubicBezTo>
                    <a:pt x="0" y="371"/>
                    <a:pt x="107" y="478"/>
                    <a:pt x="239" y="478"/>
                  </a:cubicBezTo>
                  <a:cubicBezTo>
                    <a:pt x="371" y="478"/>
                    <a:pt x="478" y="371"/>
                    <a:pt x="478" y="239"/>
                  </a:cubicBezTo>
                  <a:cubicBezTo>
                    <a:pt x="478" y="107"/>
                    <a:pt x="371" y="0"/>
                    <a:pt x="239" y="0"/>
                  </a:cubicBezTo>
                  <a:cubicBezTo>
                    <a:pt x="107" y="0"/>
                    <a:pt x="0" y="107"/>
                    <a:pt x="0" y="239"/>
                  </a:cubicBezTo>
                  <a:close/>
                  <a:moveTo>
                    <a:pt x="17" y="239"/>
                  </a:moveTo>
                  <a:cubicBezTo>
                    <a:pt x="17" y="116"/>
                    <a:pt x="117" y="17"/>
                    <a:pt x="239" y="17"/>
                  </a:cubicBezTo>
                  <a:cubicBezTo>
                    <a:pt x="362" y="17"/>
                    <a:pt x="461" y="116"/>
                    <a:pt x="461" y="239"/>
                  </a:cubicBezTo>
                  <a:cubicBezTo>
                    <a:pt x="461" y="361"/>
                    <a:pt x="362" y="461"/>
                    <a:pt x="239" y="461"/>
                  </a:cubicBezTo>
                  <a:cubicBezTo>
                    <a:pt x="117" y="461"/>
                    <a:pt x="17" y="361"/>
                    <a:pt x="17" y="2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华文细黑" panose="02010600040101010101" pitchFamily="2" charset="-122"/>
                <a:ea typeface="华文细黑" panose="02010600040101010101" pitchFamily="2" charset="-122"/>
              </a:endParaRPr>
            </a:p>
          </p:txBody>
        </p:sp>
        <p:sp>
          <p:nvSpPr>
            <p:cNvPr id="44" name="Rectangle 6"/>
            <p:cNvSpPr>
              <a:spLocks noChangeArrowheads="1"/>
            </p:cNvSpPr>
            <p:nvPr/>
          </p:nvSpPr>
          <p:spPr bwMode="auto">
            <a:xfrm>
              <a:off x="593" y="1475"/>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华文细黑" panose="02010600040101010101" pitchFamily="2" charset="-122"/>
                <a:ea typeface="华文细黑" panose="02010600040101010101" pitchFamily="2" charset="-122"/>
              </a:endParaRPr>
            </a:p>
          </p:txBody>
        </p:sp>
        <p:sp>
          <p:nvSpPr>
            <p:cNvPr id="45" name="Freeform 7"/>
            <p:cNvSpPr/>
            <p:nvPr/>
          </p:nvSpPr>
          <p:spPr bwMode="auto">
            <a:xfrm>
              <a:off x="435" y="1519"/>
              <a:ext cx="36" cy="51"/>
            </a:xfrm>
            <a:custGeom>
              <a:avLst/>
              <a:gdLst>
                <a:gd name="T0" fmla="*/ 0 w 36"/>
                <a:gd name="T1" fmla="*/ 5 h 51"/>
                <a:gd name="T2" fmla="*/ 26 w 36"/>
                <a:gd name="T3" fmla="*/ 51 h 51"/>
                <a:gd name="T4" fmla="*/ 36 w 36"/>
                <a:gd name="T5" fmla="*/ 45 h 51"/>
                <a:gd name="T6" fmla="*/ 9 w 36"/>
                <a:gd name="T7" fmla="*/ 0 h 51"/>
                <a:gd name="T8" fmla="*/ 0 w 36"/>
                <a:gd name="T9" fmla="*/ 5 h 51"/>
              </a:gdLst>
              <a:ahLst/>
              <a:cxnLst>
                <a:cxn ang="0">
                  <a:pos x="T0" y="T1"/>
                </a:cxn>
                <a:cxn ang="0">
                  <a:pos x="T2" y="T3"/>
                </a:cxn>
                <a:cxn ang="0">
                  <a:pos x="T4" y="T5"/>
                </a:cxn>
                <a:cxn ang="0">
                  <a:pos x="T6" y="T7"/>
                </a:cxn>
                <a:cxn ang="0">
                  <a:pos x="T8" y="T9"/>
                </a:cxn>
              </a:cxnLst>
              <a:rect l="0" t="0" r="r" b="b"/>
              <a:pathLst>
                <a:path w="36" h="51">
                  <a:moveTo>
                    <a:pt x="0" y="5"/>
                  </a:moveTo>
                  <a:lnTo>
                    <a:pt x="26" y="51"/>
                  </a:lnTo>
                  <a:lnTo>
                    <a:pt x="36" y="45"/>
                  </a:lnTo>
                  <a:lnTo>
                    <a:pt x="9"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华文细黑" panose="02010600040101010101" pitchFamily="2" charset="-122"/>
                <a:ea typeface="华文细黑" panose="02010600040101010101" pitchFamily="2" charset="-122"/>
              </a:endParaRPr>
            </a:p>
          </p:txBody>
        </p:sp>
        <p:sp>
          <p:nvSpPr>
            <p:cNvPr id="53" name="Freeform 8"/>
            <p:cNvSpPr/>
            <p:nvPr/>
          </p:nvSpPr>
          <p:spPr bwMode="auto">
            <a:xfrm>
              <a:off x="306" y="1646"/>
              <a:ext cx="51" cy="36"/>
            </a:xfrm>
            <a:custGeom>
              <a:avLst/>
              <a:gdLst>
                <a:gd name="T0" fmla="*/ 0 w 51"/>
                <a:gd name="T1" fmla="*/ 11 h 36"/>
                <a:gd name="T2" fmla="*/ 46 w 51"/>
                <a:gd name="T3" fmla="*/ 36 h 36"/>
                <a:gd name="T4" fmla="*/ 51 w 51"/>
                <a:gd name="T5" fmla="*/ 27 h 36"/>
                <a:gd name="T6" fmla="*/ 8 w 51"/>
                <a:gd name="T7" fmla="*/ 0 h 36"/>
                <a:gd name="T8" fmla="*/ 0 w 51"/>
                <a:gd name="T9" fmla="*/ 11 h 36"/>
              </a:gdLst>
              <a:ahLst/>
              <a:cxnLst>
                <a:cxn ang="0">
                  <a:pos x="T0" y="T1"/>
                </a:cxn>
                <a:cxn ang="0">
                  <a:pos x="T2" y="T3"/>
                </a:cxn>
                <a:cxn ang="0">
                  <a:pos x="T4" y="T5"/>
                </a:cxn>
                <a:cxn ang="0">
                  <a:pos x="T6" y="T7"/>
                </a:cxn>
                <a:cxn ang="0">
                  <a:pos x="T8" y="T9"/>
                </a:cxn>
              </a:cxnLst>
              <a:rect l="0" t="0" r="r" b="b"/>
              <a:pathLst>
                <a:path w="51" h="36">
                  <a:moveTo>
                    <a:pt x="0" y="11"/>
                  </a:moveTo>
                  <a:lnTo>
                    <a:pt x="46" y="36"/>
                  </a:lnTo>
                  <a:lnTo>
                    <a:pt x="51" y="27"/>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华文细黑" panose="02010600040101010101" pitchFamily="2" charset="-122"/>
                <a:ea typeface="华文细黑" panose="02010600040101010101" pitchFamily="2" charset="-122"/>
              </a:endParaRPr>
            </a:p>
          </p:txBody>
        </p:sp>
        <p:sp>
          <p:nvSpPr>
            <p:cNvPr id="54" name="Rectangle 9"/>
            <p:cNvSpPr>
              <a:spLocks noChangeArrowheads="1"/>
            </p:cNvSpPr>
            <p:nvPr/>
          </p:nvSpPr>
          <p:spPr bwMode="auto">
            <a:xfrm>
              <a:off x="263" y="1806"/>
              <a:ext cx="5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华文细黑" panose="02010600040101010101" pitchFamily="2" charset="-122"/>
                <a:ea typeface="华文细黑" panose="02010600040101010101" pitchFamily="2" charset="-122"/>
              </a:endParaRPr>
            </a:p>
          </p:txBody>
        </p:sp>
        <p:sp>
          <p:nvSpPr>
            <p:cNvPr id="55" name="Freeform 10"/>
            <p:cNvSpPr/>
            <p:nvPr/>
          </p:nvSpPr>
          <p:spPr bwMode="auto">
            <a:xfrm>
              <a:off x="306" y="1975"/>
              <a:ext cx="51" cy="38"/>
            </a:xfrm>
            <a:custGeom>
              <a:avLst/>
              <a:gdLst>
                <a:gd name="T0" fmla="*/ 0 w 51"/>
                <a:gd name="T1" fmla="*/ 27 h 38"/>
                <a:gd name="T2" fmla="*/ 8 w 51"/>
                <a:gd name="T3" fmla="*/ 38 h 38"/>
                <a:gd name="T4" fmla="*/ 51 w 51"/>
                <a:gd name="T5" fmla="*/ 11 h 38"/>
                <a:gd name="T6" fmla="*/ 46 w 51"/>
                <a:gd name="T7" fmla="*/ 0 h 38"/>
                <a:gd name="T8" fmla="*/ 0 w 51"/>
                <a:gd name="T9" fmla="*/ 27 h 38"/>
              </a:gdLst>
              <a:ahLst/>
              <a:cxnLst>
                <a:cxn ang="0">
                  <a:pos x="T0" y="T1"/>
                </a:cxn>
                <a:cxn ang="0">
                  <a:pos x="T2" y="T3"/>
                </a:cxn>
                <a:cxn ang="0">
                  <a:pos x="T4" y="T5"/>
                </a:cxn>
                <a:cxn ang="0">
                  <a:pos x="T6" y="T7"/>
                </a:cxn>
                <a:cxn ang="0">
                  <a:pos x="T8" y="T9"/>
                </a:cxn>
              </a:cxnLst>
              <a:rect l="0" t="0" r="r" b="b"/>
              <a:pathLst>
                <a:path w="51" h="38">
                  <a:moveTo>
                    <a:pt x="0" y="27"/>
                  </a:moveTo>
                  <a:lnTo>
                    <a:pt x="8" y="38"/>
                  </a:lnTo>
                  <a:lnTo>
                    <a:pt x="51" y="11"/>
                  </a:lnTo>
                  <a:lnTo>
                    <a:pt x="46" y="0"/>
                  </a:lnTo>
                  <a:lnTo>
                    <a:pt x="0"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华文细黑" panose="02010600040101010101" pitchFamily="2" charset="-122"/>
                <a:ea typeface="华文细黑" panose="02010600040101010101" pitchFamily="2" charset="-122"/>
              </a:endParaRPr>
            </a:p>
          </p:txBody>
        </p:sp>
        <p:sp>
          <p:nvSpPr>
            <p:cNvPr id="56" name="Freeform 11"/>
            <p:cNvSpPr/>
            <p:nvPr/>
          </p:nvSpPr>
          <p:spPr bwMode="auto">
            <a:xfrm>
              <a:off x="435" y="2090"/>
              <a:ext cx="36" cy="50"/>
            </a:xfrm>
            <a:custGeom>
              <a:avLst/>
              <a:gdLst>
                <a:gd name="T0" fmla="*/ 0 w 36"/>
                <a:gd name="T1" fmla="*/ 43 h 50"/>
                <a:gd name="T2" fmla="*/ 9 w 36"/>
                <a:gd name="T3" fmla="*/ 50 h 50"/>
                <a:gd name="T4" fmla="*/ 36 w 36"/>
                <a:gd name="T5" fmla="*/ 5 h 50"/>
                <a:gd name="T6" fmla="*/ 26 w 36"/>
                <a:gd name="T7" fmla="*/ 0 h 50"/>
                <a:gd name="T8" fmla="*/ 0 w 36"/>
                <a:gd name="T9" fmla="*/ 43 h 50"/>
              </a:gdLst>
              <a:ahLst/>
              <a:cxnLst>
                <a:cxn ang="0">
                  <a:pos x="T0" y="T1"/>
                </a:cxn>
                <a:cxn ang="0">
                  <a:pos x="T2" y="T3"/>
                </a:cxn>
                <a:cxn ang="0">
                  <a:pos x="T4" y="T5"/>
                </a:cxn>
                <a:cxn ang="0">
                  <a:pos x="T6" y="T7"/>
                </a:cxn>
                <a:cxn ang="0">
                  <a:pos x="T8" y="T9"/>
                </a:cxn>
              </a:cxnLst>
              <a:rect l="0" t="0" r="r" b="b"/>
              <a:pathLst>
                <a:path w="36" h="50">
                  <a:moveTo>
                    <a:pt x="0" y="43"/>
                  </a:moveTo>
                  <a:lnTo>
                    <a:pt x="9" y="50"/>
                  </a:lnTo>
                  <a:lnTo>
                    <a:pt x="36" y="5"/>
                  </a:lnTo>
                  <a:lnTo>
                    <a:pt x="26" y="0"/>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华文细黑" panose="02010600040101010101" pitchFamily="2" charset="-122"/>
                <a:ea typeface="华文细黑" panose="02010600040101010101" pitchFamily="2" charset="-122"/>
              </a:endParaRPr>
            </a:p>
          </p:txBody>
        </p:sp>
        <p:sp>
          <p:nvSpPr>
            <p:cNvPr id="57" name="Rectangle 12"/>
            <p:cNvSpPr>
              <a:spLocks noChangeArrowheads="1"/>
            </p:cNvSpPr>
            <p:nvPr/>
          </p:nvSpPr>
          <p:spPr bwMode="auto">
            <a:xfrm>
              <a:off x="593" y="2133"/>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华文细黑" panose="02010600040101010101" pitchFamily="2" charset="-122"/>
                <a:ea typeface="华文细黑" panose="02010600040101010101" pitchFamily="2" charset="-122"/>
              </a:endParaRPr>
            </a:p>
          </p:txBody>
        </p:sp>
        <p:sp>
          <p:nvSpPr>
            <p:cNvPr id="58" name="Freeform 13"/>
            <p:cNvSpPr/>
            <p:nvPr/>
          </p:nvSpPr>
          <p:spPr bwMode="auto">
            <a:xfrm>
              <a:off x="764" y="2090"/>
              <a:ext cx="36" cy="50"/>
            </a:xfrm>
            <a:custGeom>
              <a:avLst/>
              <a:gdLst>
                <a:gd name="T0" fmla="*/ 0 w 36"/>
                <a:gd name="T1" fmla="*/ 5 h 50"/>
                <a:gd name="T2" fmla="*/ 25 w 36"/>
                <a:gd name="T3" fmla="*/ 50 h 50"/>
                <a:gd name="T4" fmla="*/ 36 w 36"/>
                <a:gd name="T5" fmla="*/ 43 h 50"/>
                <a:gd name="T6" fmla="*/ 10 w 36"/>
                <a:gd name="T7" fmla="*/ 0 h 50"/>
                <a:gd name="T8" fmla="*/ 0 w 36"/>
                <a:gd name="T9" fmla="*/ 5 h 50"/>
              </a:gdLst>
              <a:ahLst/>
              <a:cxnLst>
                <a:cxn ang="0">
                  <a:pos x="T0" y="T1"/>
                </a:cxn>
                <a:cxn ang="0">
                  <a:pos x="T2" y="T3"/>
                </a:cxn>
                <a:cxn ang="0">
                  <a:pos x="T4" y="T5"/>
                </a:cxn>
                <a:cxn ang="0">
                  <a:pos x="T6" y="T7"/>
                </a:cxn>
                <a:cxn ang="0">
                  <a:pos x="T8" y="T9"/>
                </a:cxn>
              </a:cxnLst>
              <a:rect l="0" t="0" r="r" b="b"/>
              <a:pathLst>
                <a:path w="36" h="50">
                  <a:moveTo>
                    <a:pt x="0" y="5"/>
                  </a:moveTo>
                  <a:lnTo>
                    <a:pt x="25" y="50"/>
                  </a:lnTo>
                  <a:lnTo>
                    <a:pt x="36" y="43"/>
                  </a:lnTo>
                  <a:lnTo>
                    <a:pt x="10"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华文细黑" panose="02010600040101010101" pitchFamily="2" charset="-122"/>
                <a:ea typeface="华文细黑" panose="02010600040101010101" pitchFamily="2" charset="-122"/>
              </a:endParaRPr>
            </a:p>
          </p:txBody>
        </p:sp>
        <p:sp>
          <p:nvSpPr>
            <p:cNvPr id="59" name="Freeform 14"/>
            <p:cNvSpPr/>
            <p:nvPr/>
          </p:nvSpPr>
          <p:spPr bwMode="auto">
            <a:xfrm>
              <a:off x="876" y="1975"/>
              <a:ext cx="51" cy="38"/>
            </a:xfrm>
            <a:custGeom>
              <a:avLst/>
              <a:gdLst>
                <a:gd name="T0" fmla="*/ 0 w 51"/>
                <a:gd name="T1" fmla="*/ 11 h 38"/>
                <a:gd name="T2" fmla="*/ 45 w 51"/>
                <a:gd name="T3" fmla="*/ 38 h 38"/>
                <a:gd name="T4" fmla="*/ 51 w 51"/>
                <a:gd name="T5" fmla="*/ 27 h 38"/>
                <a:gd name="T6" fmla="*/ 5 w 51"/>
                <a:gd name="T7" fmla="*/ 0 h 38"/>
                <a:gd name="T8" fmla="*/ 0 w 51"/>
                <a:gd name="T9" fmla="*/ 11 h 38"/>
              </a:gdLst>
              <a:ahLst/>
              <a:cxnLst>
                <a:cxn ang="0">
                  <a:pos x="T0" y="T1"/>
                </a:cxn>
                <a:cxn ang="0">
                  <a:pos x="T2" y="T3"/>
                </a:cxn>
                <a:cxn ang="0">
                  <a:pos x="T4" y="T5"/>
                </a:cxn>
                <a:cxn ang="0">
                  <a:pos x="T6" y="T7"/>
                </a:cxn>
                <a:cxn ang="0">
                  <a:pos x="T8" y="T9"/>
                </a:cxn>
              </a:cxnLst>
              <a:rect l="0" t="0" r="r" b="b"/>
              <a:pathLst>
                <a:path w="51" h="38">
                  <a:moveTo>
                    <a:pt x="0" y="11"/>
                  </a:moveTo>
                  <a:lnTo>
                    <a:pt x="45" y="38"/>
                  </a:lnTo>
                  <a:lnTo>
                    <a:pt x="51" y="27"/>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华文细黑" panose="02010600040101010101" pitchFamily="2" charset="-122"/>
                <a:ea typeface="华文细黑" panose="02010600040101010101" pitchFamily="2" charset="-122"/>
              </a:endParaRPr>
            </a:p>
          </p:txBody>
        </p:sp>
        <p:sp>
          <p:nvSpPr>
            <p:cNvPr id="60" name="Rectangle 15"/>
            <p:cNvSpPr>
              <a:spLocks noChangeArrowheads="1"/>
            </p:cNvSpPr>
            <p:nvPr/>
          </p:nvSpPr>
          <p:spPr bwMode="auto">
            <a:xfrm>
              <a:off x="920" y="1806"/>
              <a:ext cx="52"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华文细黑" panose="02010600040101010101" pitchFamily="2" charset="-122"/>
                <a:ea typeface="华文细黑" panose="02010600040101010101" pitchFamily="2" charset="-122"/>
              </a:endParaRPr>
            </a:p>
          </p:txBody>
        </p:sp>
        <p:sp>
          <p:nvSpPr>
            <p:cNvPr id="61" name="Freeform 16"/>
            <p:cNvSpPr/>
            <p:nvPr/>
          </p:nvSpPr>
          <p:spPr bwMode="auto">
            <a:xfrm>
              <a:off x="876" y="1646"/>
              <a:ext cx="51" cy="36"/>
            </a:xfrm>
            <a:custGeom>
              <a:avLst/>
              <a:gdLst>
                <a:gd name="T0" fmla="*/ 0 w 51"/>
                <a:gd name="T1" fmla="*/ 27 h 36"/>
                <a:gd name="T2" fmla="*/ 5 w 51"/>
                <a:gd name="T3" fmla="*/ 36 h 36"/>
                <a:gd name="T4" fmla="*/ 51 w 51"/>
                <a:gd name="T5" fmla="*/ 11 h 36"/>
                <a:gd name="T6" fmla="*/ 45 w 51"/>
                <a:gd name="T7" fmla="*/ 0 h 36"/>
                <a:gd name="T8" fmla="*/ 0 w 51"/>
                <a:gd name="T9" fmla="*/ 27 h 36"/>
              </a:gdLst>
              <a:ahLst/>
              <a:cxnLst>
                <a:cxn ang="0">
                  <a:pos x="T0" y="T1"/>
                </a:cxn>
                <a:cxn ang="0">
                  <a:pos x="T2" y="T3"/>
                </a:cxn>
                <a:cxn ang="0">
                  <a:pos x="T4" y="T5"/>
                </a:cxn>
                <a:cxn ang="0">
                  <a:pos x="T6" y="T7"/>
                </a:cxn>
                <a:cxn ang="0">
                  <a:pos x="T8" y="T9"/>
                </a:cxn>
              </a:cxnLst>
              <a:rect l="0" t="0" r="r" b="b"/>
              <a:pathLst>
                <a:path w="51" h="36">
                  <a:moveTo>
                    <a:pt x="0" y="27"/>
                  </a:moveTo>
                  <a:lnTo>
                    <a:pt x="5" y="36"/>
                  </a:lnTo>
                  <a:lnTo>
                    <a:pt x="51" y="11"/>
                  </a:lnTo>
                  <a:lnTo>
                    <a:pt x="45" y="0"/>
                  </a:lnTo>
                  <a:lnTo>
                    <a:pt x="0"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华文细黑" panose="02010600040101010101" pitchFamily="2" charset="-122"/>
                <a:ea typeface="华文细黑" panose="02010600040101010101" pitchFamily="2" charset="-122"/>
              </a:endParaRPr>
            </a:p>
          </p:txBody>
        </p:sp>
        <p:sp>
          <p:nvSpPr>
            <p:cNvPr id="62" name="Freeform 17"/>
            <p:cNvSpPr/>
            <p:nvPr/>
          </p:nvSpPr>
          <p:spPr bwMode="auto">
            <a:xfrm>
              <a:off x="764" y="1519"/>
              <a:ext cx="36" cy="51"/>
            </a:xfrm>
            <a:custGeom>
              <a:avLst/>
              <a:gdLst>
                <a:gd name="T0" fmla="*/ 0 w 36"/>
                <a:gd name="T1" fmla="*/ 45 h 51"/>
                <a:gd name="T2" fmla="*/ 10 w 36"/>
                <a:gd name="T3" fmla="*/ 51 h 51"/>
                <a:gd name="T4" fmla="*/ 36 w 36"/>
                <a:gd name="T5" fmla="*/ 5 h 51"/>
                <a:gd name="T6" fmla="*/ 25 w 36"/>
                <a:gd name="T7" fmla="*/ 0 h 51"/>
                <a:gd name="T8" fmla="*/ 0 w 36"/>
                <a:gd name="T9" fmla="*/ 45 h 51"/>
              </a:gdLst>
              <a:ahLst/>
              <a:cxnLst>
                <a:cxn ang="0">
                  <a:pos x="T0" y="T1"/>
                </a:cxn>
                <a:cxn ang="0">
                  <a:pos x="T2" y="T3"/>
                </a:cxn>
                <a:cxn ang="0">
                  <a:pos x="T4" y="T5"/>
                </a:cxn>
                <a:cxn ang="0">
                  <a:pos x="T6" y="T7"/>
                </a:cxn>
                <a:cxn ang="0">
                  <a:pos x="T8" y="T9"/>
                </a:cxn>
              </a:cxnLst>
              <a:rect l="0" t="0" r="r" b="b"/>
              <a:pathLst>
                <a:path w="36" h="51">
                  <a:moveTo>
                    <a:pt x="0" y="45"/>
                  </a:moveTo>
                  <a:lnTo>
                    <a:pt x="10" y="51"/>
                  </a:lnTo>
                  <a:lnTo>
                    <a:pt x="36" y="5"/>
                  </a:lnTo>
                  <a:lnTo>
                    <a:pt x="25" y="0"/>
                  </a:lnTo>
                  <a:lnTo>
                    <a:pt x="0"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华文细黑" panose="02010600040101010101" pitchFamily="2" charset="-122"/>
                <a:ea typeface="华文细黑" panose="02010600040101010101" pitchFamily="2" charset="-122"/>
              </a:endParaRPr>
            </a:p>
          </p:txBody>
        </p:sp>
      </p:grpSp>
      <p:grpSp>
        <p:nvGrpSpPr>
          <p:cNvPr id="63" name="原创设计师QQ598969553            _13"/>
          <p:cNvGrpSpPr>
            <a:grpSpLocks noGrp="1" noSelect="1" noRot="1" noChangeAspect="1" noMove="1" noResize="1"/>
          </p:cNvGrpSpPr>
          <p:nvPr/>
        </p:nvGrpSpPr>
        <p:grpSpPr>
          <a:xfrm>
            <a:off x="5275972" y="1462336"/>
            <a:ext cx="45720" cy="784936"/>
            <a:chOff x="5275684" y="1747635"/>
            <a:chExt cx="46296" cy="794824"/>
          </a:xfrm>
        </p:grpSpPr>
        <p:sp>
          <p:nvSpPr>
            <p:cNvPr id="64" name="矩形 63"/>
            <p:cNvSpPr/>
            <p:nvPr/>
          </p:nvSpPr>
          <p:spPr>
            <a:xfrm>
              <a:off x="5276261" y="1747635"/>
              <a:ext cx="45719" cy="542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65" name="矩形 64"/>
            <p:cNvSpPr/>
            <p:nvPr/>
          </p:nvSpPr>
          <p:spPr>
            <a:xfrm>
              <a:off x="5275684" y="1999534"/>
              <a:ext cx="45719" cy="542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grpSp>
      <p:grpSp>
        <p:nvGrpSpPr>
          <p:cNvPr id="66" name="原创设计师QQ598969553            _14"/>
          <p:cNvGrpSpPr>
            <a:grpSpLocks noGrp="1" noSelect="1" noRot="1" noChangeAspect="1" noMove="1" noResize="1"/>
          </p:cNvGrpSpPr>
          <p:nvPr/>
        </p:nvGrpSpPr>
        <p:grpSpPr>
          <a:xfrm>
            <a:off x="5070375" y="1816105"/>
            <a:ext cx="467942" cy="77072"/>
            <a:chOff x="5031626" y="2106315"/>
            <a:chExt cx="545439" cy="89837"/>
          </a:xfrm>
        </p:grpSpPr>
        <p:sp>
          <p:nvSpPr>
            <p:cNvPr id="67" name="矩形 66"/>
            <p:cNvSpPr/>
            <p:nvPr/>
          </p:nvSpPr>
          <p:spPr>
            <a:xfrm rot="5400000">
              <a:off x="5321532" y="1940617"/>
              <a:ext cx="89836" cy="4212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68" name="矩形 67"/>
            <p:cNvSpPr/>
            <p:nvPr/>
          </p:nvSpPr>
          <p:spPr>
            <a:xfrm rot="5400000">
              <a:off x="5197324" y="1940618"/>
              <a:ext cx="89836" cy="4212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grpSp>
      <p:pic>
        <p:nvPicPr>
          <p:cNvPr id="69"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
        <p:nvSpPr>
          <p:cNvPr id="71" name="矩形 70"/>
          <p:cNvSpPr/>
          <p:nvPr/>
        </p:nvSpPr>
        <p:spPr>
          <a:xfrm>
            <a:off x="122511" y="117426"/>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000"/>
                                            <p:tgtEl>
                                              <p:spTgt spid="51"/>
                                            </p:tgtEl>
                                          </p:cBhvr>
                                        </p:animEffect>
                                        <p:anim calcmode="lin" valueType="num">
                                          <p:cBhvr>
                                            <p:cTn id="14" dur="1000" fill="hold"/>
                                            <p:tgtEl>
                                              <p:spTgt spid="51"/>
                                            </p:tgtEl>
                                            <p:attrNameLst>
                                              <p:attrName>ppt_x</p:attrName>
                                            </p:attrNameLst>
                                          </p:cBhvr>
                                          <p:tavLst>
                                            <p:tav tm="0">
                                              <p:val>
                                                <p:strVal val="#ppt_x"/>
                                              </p:val>
                                            </p:tav>
                                            <p:tav tm="100000">
                                              <p:val>
                                                <p:strVal val="#ppt_x"/>
                                              </p:val>
                                            </p:tav>
                                          </p:tavLst>
                                        </p:anim>
                                        <p:anim calcmode="lin" valueType="num">
                                          <p:cBhvr>
                                            <p:cTn id="15" dur="1000" fill="hold"/>
                                            <p:tgtEl>
                                              <p:spTgt spid="51"/>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par>
                                    <p:cTn id="20" presetID="2" presetClass="entr" presetSubtype="2" fill="hold" nodeType="withEffect" p14:presetBounceEnd="25000">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14:bounceEnd="25000">
                                          <p:cBhvr additive="base">
                                            <p:cTn id="22" dur="1000" fill="hold"/>
                                            <p:tgtEl>
                                              <p:spTgt spid="19"/>
                                            </p:tgtEl>
                                            <p:attrNameLst>
                                              <p:attrName>ppt_x</p:attrName>
                                            </p:attrNameLst>
                                          </p:cBhvr>
                                          <p:tavLst>
                                            <p:tav tm="0">
                                              <p:val>
                                                <p:strVal val="1+#ppt_w/2"/>
                                              </p:val>
                                            </p:tav>
                                            <p:tav tm="100000">
                                              <p:val>
                                                <p:strVal val="#ppt_x"/>
                                              </p:val>
                                            </p:tav>
                                          </p:tavLst>
                                        </p:anim>
                                        <p:anim calcmode="lin" valueType="num" p14:bounceEnd="25000">
                                          <p:cBhvr additive="base">
                                            <p:cTn id="23" dur="1000" fill="hold"/>
                                            <p:tgtEl>
                                              <p:spTgt spid="19"/>
                                            </p:tgtEl>
                                            <p:attrNameLst>
                                              <p:attrName>ppt_y</p:attrName>
                                            </p:attrNameLst>
                                          </p:cBhvr>
                                          <p:tavLst>
                                            <p:tav tm="0">
                                              <p:val>
                                                <p:strVal val="#ppt_y"/>
                                              </p:val>
                                            </p:tav>
                                            <p:tav tm="100000">
                                              <p:val>
                                                <p:strVal val="#ppt_y"/>
                                              </p:val>
                                            </p:tav>
                                          </p:tavLst>
                                        </p:anim>
                                      </p:childTnLst>
                                    </p:cTn>
                                  </p:par>
                                  <p:par>
                                    <p:cTn id="24" presetID="10" presetClass="entr" presetSubtype="0" fill="hold" grpId="0" nodeType="withEffect">
                                      <p:stCondLst>
                                        <p:cond delay="100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par>
                                    <p:cTn id="27" presetID="2" presetClass="entr" presetSubtype="2" fill="hold" nodeType="withEffect" p14:presetBounceEnd="25000">
                                      <p:stCondLst>
                                        <p:cond delay="300"/>
                                      </p:stCondLst>
                                      <p:childTnLst>
                                        <p:set>
                                          <p:cBhvr>
                                            <p:cTn id="28" dur="1" fill="hold">
                                              <p:stCondLst>
                                                <p:cond delay="0"/>
                                              </p:stCondLst>
                                            </p:cTn>
                                            <p:tgtEl>
                                              <p:spTgt spid="26"/>
                                            </p:tgtEl>
                                            <p:attrNameLst>
                                              <p:attrName>style.visibility</p:attrName>
                                            </p:attrNameLst>
                                          </p:cBhvr>
                                          <p:to>
                                            <p:strVal val="visible"/>
                                          </p:to>
                                        </p:set>
                                        <p:anim calcmode="lin" valueType="num" p14:bounceEnd="25000">
                                          <p:cBhvr additive="base">
                                            <p:cTn id="29" dur="1000" fill="hold"/>
                                            <p:tgtEl>
                                              <p:spTgt spid="26"/>
                                            </p:tgtEl>
                                            <p:attrNameLst>
                                              <p:attrName>ppt_x</p:attrName>
                                            </p:attrNameLst>
                                          </p:cBhvr>
                                          <p:tavLst>
                                            <p:tav tm="0">
                                              <p:val>
                                                <p:strVal val="1+#ppt_w/2"/>
                                              </p:val>
                                            </p:tav>
                                            <p:tav tm="100000">
                                              <p:val>
                                                <p:strVal val="#ppt_x"/>
                                              </p:val>
                                            </p:tav>
                                          </p:tavLst>
                                        </p:anim>
                                        <p:anim calcmode="lin" valueType="num" p14:bounceEnd="25000">
                                          <p:cBhvr additive="base">
                                            <p:cTn id="30" dur="1000" fill="hold"/>
                                            <p:tgtEl>
                                              <p:spTgt spid="26"/>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120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childTnLst>
                                    </p:cTn>
                                  </p:par>
                                  <p:par>
                                    <p:cTn id="34" presetID="10" presetClass="entr" presetSubtype="0" fill="hold" nodeType="withEffect">
                                      <p:stCondLst>
                                        <p:cond delay="1200"/>
                                      </p:stCondLst>
                                      <p:childTnLst>
                                        <p:set>
                                          <p:cBhvr>
                                            <p:cTn id="35" dur="1" fill="hold">
                                              <p:stCondLst>
                                                <p:cond delay="0"/>
                                              </p:stCondLst>
                                            </p:cTn>
                                            <p:tgtEl>
                                              <p:spTgt spid="66"/>
                                            </p:tgtEl>
                                            <p:attrNameLst>
                                              <p:attrName>style.visibility</p:attrName>
                                            </p:attrNameLst>
                                          </p:cBhvr>
                                          <p:to>
                                            <p:strVal val="visible"/>
                                          </p:to>
                                        </p:set>
                                        <p:animEffect transition="in" filter="fade">
                                          <p:cBhvr>
                                            <p:cTn id="36" dur="500"/>
                                            <p:tgtEl>
                                              <p:spTgt spid="66"/>
                                            </p:tgtEl>
                                          </p:cBhvr>
                                        </p:animEffect>
                                      </p:childTnLst>
                                    </p:cTn>
                                  </p:par>
                                  <p:par>
                                    <p:cTn id="37" presetID="10" presetClass="entr" presetSubtype="0" fill="hold" nodeType="withEffect">
                                      <p:stCondLst>
                                        <p:cond delay="120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500"/>
                                            <p:tgtEl>
                                              <p:spTgt spid="63"/>
                                            </p:tgtEl>
                                          </p:cBhvr>
                                        </p:animEffect>
                                      </p:childTnLst>
                                    </p:cTn>
                                  </p:par>
                                  <p:par>
                                    <p:cTn id="40" presetID="8" presetClass="emph" presetSubtype="0" fill="hold" nodeType="withEffect">
                                      <p:stCondLst>
                                        <p:cond delay="1700"/>
                                      </p:stCondLst>
                                      <p:childTnLst>
                                        <p:animRot by="1200000">
                                          <p:cBhvr>
                                            <p:cTn id="41" dur="5000" fill="hold"/>
                                            <p:tgtEl>
                                              <p:spTgt spid="66"/>
                                            </p:tgtEl>
                                            <p:attrNameLst>
                                              <p:attrName>r</p:attrName>
                                            </p:attrNameLst>
                                          </p:cBhvr>
                                        </p:animRot>
                                      </p:childTnLst>
                                    </p:cTn>
                                  </p:par>
                                  <p:par>
                                    <p:cTn id="42" presetID="8" presetClass="emph" presetSubtype="0" fill="hold" nodeType="withEffect">
                                      <p:stCondLst>
                                        <p:cond delay="1700"/>
                                      </p:stCondLst>
                                      <p:childTnLst>
                                        <p:animRot by="21600000">
                                          <p:cBhvr>
                                            <p:cTn id="43" dur="5000" fill="hold"/>
                                            <p:tgtEl>
                                              <p:spTgt spid="63"/>
                                            </p:tgtEl>
                                            <p:attrNameLst>
                                              <p:attrName>r</p:attrName>
                                            </p:attrNameLst>
                                          </p:cBhvr>
                                        </p:animRot>
                                      </p:childTnLst>
                                    </p:cTn>
                                  </p:par>
                                  <p:par>
                                    <p:cTn id="44" presetID="2" presetClass="entr" presetSubtype="2" fill="hold" nodeType="withEffect" p14:presetBounceEnd="25000">
                                      <p:stCondLst>
                                        <p:cond delay="700"/>
                                      </p:stCondLst>
                                      <p:childTnLst>
                                        <p:set>
                                          <p:cBhvr>
                                            <p:cTn id="45" dur="1" fill="hold">
                                              <p:stCondLst>
                                                <p:cond delay="0"/>
                                              </p:stCondLst>
                                            </p:cTn>
                                            <p:tgtEl>
                                              <p:spTgt spid="29"/>
                                            </p:tgtEl>
                                            <p:attrNameLst>
                                              <p:attrName>style.visibility</p:attrName>
                                            </p:attrNameLst>
                                          </p:cBhvr>
                                          <p:to>
                                            <p:strVal val="visible"/>
                                          </p:to>
                                        </p:set>
                                        <p:anim calcmode="lin" valueType="num" p14:bounceEnd="25000">
                                          <p:cBhvr additive="base">
                                            <p:cTn id="46" dur="1000" fill="hold"/>
                                            <p:tgtEl>
                                              <p:spTgt spid="29"/>
                                            </p:tgtEl>
                                            <p:attrNameLst>
                                              <p:attrName>ppt_x</p:attrName>
                                            </p:attrNameLst>
                                          </p:cBhvr>
                                          <p:tavLst>
                                            <p:tav tm="0">
                                              <p:val>
                                                <p:strVal val="1+#ppt_w/2"/>
                                              </p:val>
                                            </p:tav>
                                            <p:tav tm="100000">
                                              <p:val>
                                                <p:strVal val="#ppt_x"/>
                                              </p:val>
                                            </p:tav>
                                          </p:tavLst>
                                        </p:anim>
                                        <p:anim calcmode="lin" valueType="num" p14:bounceEnd="25000">
                                          <p:cBhvr additive="base">
                                            <p:cTn id="47" dur="1000" fill="hold"/>
                                            <p:tgtEl>
                                              <p:spTgt spid="29"/>
                                            </p:tgtEl>
                                            <p:attrNameLst>
                                              <p:attrName>ppt_y</p:attrName>
                                            </p:attrNameLst>
                                          </p:cBhvr>
                                          <p:tavLst>
                                            <p:tav tm="0">
                                              <p:val>
                                                <p:strVal val="#ppt_y"/>
                                              </p:val>
                                            </p:tav>
                                            <p:tav tm="100000">
                                              <p:val>
                                                <p:strVal val="#ppt_y"/>
                                              </p:val>
                                            </p:tav>
                                          </p:tavLst>
                                        </p:anim>
                                      </p:childTnLst>
                                    </p:cTn>
                                  </p:par>
                                  <p:par>
                                    <p:cTn id="48" presetID="10" presetClass="entr" presetSubtype="0" fill="hold" grpId="0" nodeType="withEffect">
                                      <p:stCondLst>
                                        <p:cond delay="170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500"/>
                                            <p:tgtEl>
                                              <p:spTgt spid="32"/>
                                            </p:tgtEl>
                                          </p:cBhvr>
                                        </p:animEffect>
                                      </p:childTnLst>
                                    </p:cTn>
                                  </p:par>
                                  <p:par>
                                    <p:cTn id="51" presetID="2" presetClass="entr" presetSubtype="2" fill="hold" nodeType="withEffect" p14:presetBounceEnd="25000">
                                      <p:stCondLst>
                                        <p:cond delay="1100"/>
                                      </p:stCondLst>
                                      <p:childTnLst>
                                        <p:set>
                                          <p:cBhvr>
                                            <p:cTn id="52" dur="1" fill="hold">
                                              <p:stCondLst>
                                                <p:cond delay="0"/>
                                              </p:stCondLst>
                                            </p:cTn>
                                            <p:tgtEl>
                                              <p:spTgt spid="38"/>
                                            </p:tgtEl>
                                            <p:attrNameLst>
                                              <p:attrName>style.visibility</p:attrName>
                                            </p:attrNameLst>
                                          </p:cBhvr>
                                          <p:to>
                                            <p:strVal val="visible"/>
                                          </p:to>
                                        </p:set>
                                        <p:anim calcmode="lin" valueType="num" p14:bounceEnd="25000">
                                          <p:cBhvr additive="base">
                                            <p:cTn id="53" dur="1000" fill="hold"/>
                                            <p:tgtEl>
                                              <p:spTgt spid="38"/>
                                            </p:tgtEl>
                                            <p:attrNameLst>
                                              <p:attrName>ppt_x</p:attrName>
                                            </p:attrNameLst>
                                          </p:cBhvr>
                                          <p:tavLst>
                                            <p:tav tm="0">
                                              <p:val>
                                                <p:strVal val="1+#ppt_w/2"/>
                                              </p:val>
                                            </p:tav>
                                            <p:tav tm="100000">
                                              <p:val>
                                                <p:strVal val="#ppt_x"/>
                                              </p:val>
                                            </p:tav>
                                          </p:tavLst>
                                        </p:anim>
                                        <p:anim calcmode="lin" valueType="num" p14:bounceEnd="25000">
                                          <p:cBhvr additive="base">
                                            <p:cTn id="54" dur="1000" fill="hold"/>
                                            <p:tgtEl>
                                              <p:spTgt spid="38"/>
                                            </p:tgtEl>
                                            <p:attrNameLst>
                                              <p:attrName>ppt_y</p:attrName>
                                            </p:attrNameLst>
                                          </p:cBhvr>
                                          <p:tavLst>
                                            <p:tav tm="0">
                                              <p:val>
                                                <p:strVal val="#ppt_y"/>
                                              </p:val>
                                            </p:tav>
                                            <p:tav tm="100000">
                                              <p:val>
                                                <p:strVal val="#ppt_y"/>
                                              </p:val>
                                            </p:tav>
                                          </p:tavLst>
                                        </p:anim>
                                      </p:childTnLst>
                                    </p:cTn>
                                  </p:par>
                                  <p:par>
                                    <p:cTn id="55" presetID="10" presetClass="entr" presetSubtype="0" fill="hold" grpId="0" nodeType="withEffect">
                                      <p:stCondLst>
                                        <p:cond delay="210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1" grpId="0"/>
          <p:bldP spid="52" grpId="0"/>
          <p:bldP spid="25" grpId="0"/>
          <p:bldP spid="32" grpId="0"/>
          <p:bldP spid="4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000"/>
                                            <p:tgtEl>
                                              <p:spTgt spid="51"/>
                                            </p:tgtEl>
                                          </p:cBhvr>
                                        </p:animEffect>
                                        <p:anim calcmode="lin" valueType="num">
                                          <p:cBhvr>
                                            <p:cTn id="14" dur="1000" fill="hold"/>
                                            <p:tgtEl>
                                              <p:spTgt spid="51"/>
                                            </p:tgtEl>
                                            <p:attrNameLst>
                                              <p:attrName>ppt_x</p:attrName>
                                            </p:attrNameLst>
                                          </p:cBhvr>
                                          <p:tavLst>
                                            <p:tav tm="0">
                                              <p:val>
                                                <p:strVal val="#ppt_x"/>
                                              </p:val>
                                            </p:tav>
                                            <p:tav tm="100000">
                                              <p:val>
                                                <p:strVal val="#ppt_x"/>
                                              </p:val>
                                            </p:tav>
                                          </p:tavLst>
                                        </p:anim>
                                        <p:anim calcmode="lin" valueType="num">
                                          <p:cBhvr>
                                            <p:cTn id="15" dur="1000" fill="hold"/>
                                            <p:tgtEl>
                                              <p:spTgt spid="51"/>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par>
                                    <p:cTn id="20" presetID="2" presetClass="entr" presetSubtype="2"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1000" fill="hold"/>
                                            <p:tgtEl>
                                              <p:spTgt spid="19"/>
                                            </p:tgtEl>
                                            <p:attrNameLst>
                                              <p:attrName>ppt_x</p:attrName>
                                            </p:attrNameLst>
                                          </p:cBhvr>
                                          <p:tavLst>
                                            <p:tav tm="0">
                                              <p:val>
                                                <p:strVal val="1+#ppt_w/2"/>
                                              </p:val>
                                            </p:tav>
                                            <p:tav tm="100000">
                                              <p:val>
                                                <p:strVal val="#ppt_x"/>
                                              </p:val>
                                            </p:tav>
                                          </p:tavLst>
                                        </p:anim>
                                        <p:anim calcmode="lin" valueType="num">
                                          <p:cBhvr additive="base">
                                            <p:cTn id="23" dur="1000" fill="hold"/>
                                            <p:tgtEl>
                                              <p:spTgt spid="19"/>
                                            </p:tgtEl>
                                            <p:attrNameLst>
                                              <p:attrName>ppt_y</p:attrName>
                                            </p:attrNameLst>
                                          </p:cBhvr>
                                          <p:tavLst>
                                            <p:tav tm="0">
                                              <p:val>
                                                <p:strVal val="#ppt_y"/>
                                              </p:val>
                                            </p:tav>
                                            <p:tav tm="100000">
                                              <p:val>
                                                <p:strVal val="#ppt_y"/>
                                              </p:val>
                                            </p:tav>
                                          </p:tavLst>
                                        </p:anim>
                                      </p:childTnLst>
                                    </p:cTn>
                                  </p:par>
                                  <p:par>
                                    <p:cTn id="24" presetID="10" presetClass="entr" presetSubtype="0" fill="hold" grpId="0" nodeType="withEffect">
                                      <p:stCondLst>
                                        <p:cond delay="100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par>
                                    <p:cTn id="27" presetID="2" presetClass="entr" presetSubtype="2" fill="hold" nodeType="withEffect">
                                      <p:stCondLst>
                                        <p:cond delay="30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1000" fill="hold"/>
                                            <p:tgtEl>
                                              <p:spTgt spid="26"/>
                                            </p:tgtEl>
                                            <p:attrNameLst>
                                              <p:attrName>ppt_x</p:attrName>
                                            </p:attrNameLst>
                                          </p:cBhvr>
                                          <p:tavLst>
                                            <p:tav tm="0">
                                              <p:val>
                                                <p:strVal val="1+#ppt_w/2"/>
                                              </p:val>
                                            </p:tav>
                                            <p:tav tm="100000">
                                              <p:val>
                                                <p:strVal val="#ppt_x"/>
                                              </p:val>
                                            </p:tav>
                                          </p:tavLst>
                                        </p:anim>
                                        <p:anim calcmode="lin" valueType="num">
                                          <p:cBhvr additive="base">
                                            <p:cTn id="30" dur="1000" fill="hold"/>
                                            <p:tgtEl>
                                              <p:spTgt spid="26"/>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120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childTnLst>
                                    </p:cTn>
                                  </p:par>
                                  <p:par>
                                    <p:cTn id="34" presetID="10" presetClass="entr" presetSubtype="0" fill="hold" nodeType="withEffect">
                                      <p:stCondLst>
                                        <p:cond delay="1200"/>
                                      </p:stCondLst>
                                      <p:childTnLst>
                                        <p:set>
                                          <p:cBhvr>
                                            <p:cTn id="35" dur="1" fill="hold">
                                              <p:stCondLst>
                                                <p:cond delay="0"/>
                                              </p:stCondLst>
                                            </p:cTn>
                                            <p:tgtEl>
                                              <p:spTgt spid="66"/>
                                            </p:tgtEl>
                                            <p:attrNameLst>
                                              <p:attrName>style.visibility</p:attrName>
                                            </p:attrNameLst>
                                          </p:cBhvr>
                                          <p:to>
                                            <p:strVal val="visible"/>
                                          </p:to>
                                        </p:set>
                                        <p:animEffect transition="in" filter="fade">
                                          <p:cBhvr>
                                            <p:cTn id="36" dur="500"/>
                                            <p:tgtEl>
                                              <p:spTgt spid="66"/>
                                            </p:tgtEl>
                                          </p:cBhvr>
                                        </p:animEffect>
                                      </p:childTnLst>
                                    </p:cTn>
                                  </p:par>
                                  <p:par>
                                    <p:cTn id="37" presetID="10" presetClass="entr" presetSubtype="0" fill="hold" nodeType="withEffect">
                                      <p:stCondLst>
                                        <p:cond delay="120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500"/>
                                            <p:tgtEl>
                                              <p:spTgt spid="63"/>
                                            </p:tgtEl>
                                          </p:cBhvr>
                                        </p:animEffect>
                                      </p:childTnLst>
                                    </p:cTn>
                                  </p:par>
                                  <p:par>
                                    <p:cTn id="40" presetID="8" presetClass="emph" presetSubtype="0" fill="hold" nodeType="withEffect">
                                      <p:stCondLst>
                                        <p:cond delay="1700"/>
                                      </p:stCondLst>
                                      <p:childTnLst>
                                        <p:animRot by="1200000">
                                          <p:cBhvr>
                                            <p:cTn id="41" dur="5000" fill="hold"/>
                                            <p:tgtEl>
                                              <p:spTgt spid="66"/>
                                            </p:tgtEl>
                                            <p:attrNameLst>
                                              <p:attrName>r</p:attrName>
                                            </p:attrNameLst>
                                          </p:cBhvr>
                                        </p:animRot>
                                      </p:childTnLst>
                                    </p:cTn>
                                  </p:par>
                                  <p:par>
                                    <p:cTn id="42" presetID="8" presetClass="emph" presetSubtype="0" fill="hold" nodeType="withEffect">
                                      <p:stCondLst>
                                        <p:cond delay="1700"/>
                                      </p:stCondLst>
                                      <p:childTnLst>
                                        <p:animRot by="21600000">
                                          <p:cBhvr>
                                            <p:cTn id="43" dur="5000" fill="hold"/>
                                            <p:tgtEl>
                                              <p:spTgt spid="63"/>
                                            </p:tgtEl>
                                            <p:attrNameLst>
                                              <p:attrName>r</p:attrName>
                                            </p:attrNameLst>
                                          </p:cBhvr>
                                        </p:animRot>
                                      </p:childTnLst>
                                    </p:cTn>
                                  </p:par>
                                  <p:par>
                                    <p:cTn id="44" presetID="2" presetClass="entr" presetSubtype="2" fill="hold" nodeType="withEffect">
                                      <p:stCondLst>
                                        <p:cond delay="70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1000" fill="hold"/>
                                            <p:tgtEl>
                                              <p:spTgt spid="29"/>
                                            </p:tgtEl>
                                            <p:attrNameLst>
                                              <p:attrName>ppt_x</p:attrName>
                                            </p:attrNameLst>
                                          </p:cBhvr>
                                          <p:tavLst>
                                            <p:tav tm="0">
                                              <p:val>
                                                <p:strVal val="1+#ppt_w/2"/>
                                              </p:val>
                                            </p:tav>
                                            <p:tav tm="100000">
                                              <p:val>
                                                <p:strVal val="#ppt_x"/>
                                              </p:val>
                                            </p:tav>
                                          </p:tavLst>
                                        </p:anim>
                                        <p:anim calcmode="lin" valueType="num">
                                          <p:cBhvr additive="base">
                                            <p:cTn id="47" dur="1000" fill="hold"/>
                                            <p:tgtEl>
                                              <p:spTgt spid="29"/>
                                            </p:tgtEl>
                                            <p:attrNameLst>
                                              <p:attrName>ppt_y</p:attrName>
                                            </p:attrNameLst>
                                          </p:cBhvr>
                                          <p:tavLst>
                                            <p:tav tm="0">
                                              <p:val>
                                                <p:strVal val="#ppt_y"/>
                                              </p:val>
                                            </p:tav>
                                            <p:tav tm="100000">
                                              <p:val>
                                                <p:strVal val="#ppt_y"/>
                                              </p:val>
                                            </p:tav>
                                          </p:tavLst>
                                        </p:anim>
                                      </p:childTnLst>
                                    </p:cTn>
                                  </p:par>
                                  <p:par>
                                    <p:cTn id="48" presetID="10" presetClass="entr" presetSubtype="0" fill="hold" grpId="0" nodeType="withEffect">
                                      <p:stCondLst>
                                        <p:cond delay="170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500"/>
                                            <p:tgtEl>
                                              <p:spTgt spid="32"/>
                                            </p:tgtEl>
                                          </p:cBhvr>
                                        </p:animEffect>
                                      </p:childTnLst>
                                    </p:cTn>
                                  </p:par>
                                  <p:par>
                                    <p:cTn id="51" presetID="2" presetClass="entr" presetSubtype="2" fill="hold" nodeType="withEffect">
                                      <p:stCondLst>
                                        <p:cond delay="1100"/>
                                      </p:stCondLst>
                                      <p:childTnLst>
                                        <p:set>
                                          <p:cBhvr>
                                            <p:cTn id="52" dur="1" fill="hold">
                                              <p:stCondLst>
                                                <p:cond delay="0"/>
                                              </p:stCondLst>
                                            </p:cTn>
                                            <p:tgtEl>
                                              <p:spTgt spid="38"/>
                                            </p:tgtEl>
                                            <p:attrNameLst>
                                              <p:attrName>style.visibility</p:attrName>
                                            </p:attrNameLst>
                                          </p:cBhvr>
                                          <p:to>
                                            <p:strVal val="visible"/>
                                          </p:to>
                                        </p:set>
                                        <p:anim calcmode="lin" valueType="num">
                                          <p:cBhvr additive="base">
                                            <p:cTn id="53" dur="1000" fill="hold"/>
                                            <p:tgtEl>
                                              <p:spTgt spid="38"/>
                                            </p:tgtEl>
                                            <p:attrNameLst>
                                              <p:attrName>ppt_x</p:attrName>
                                            </p:attrNameLst>
                                          </p:cBhvr>
                                          <p:tavLst>
                                            <p:tav tm="0">
                                              <p:val>
                                                <p:strVal val="1+#ppt_w/2"/>
                                              </p:val>
                                            </p:tav>
                                            <p:tav tm="100000">
                                              <p:val>
                                                <p:strVal val="#ppt_x"/>
                                              </p:val>
                                            </p:tav>
                                          </p:tavLst>
                                        </p:anim>
                                        <p:anim calcmode="lin" valueType="num">
                                          <p:cBhvr additive="base">
                                            <p:cTn id="54" dur="1000" fill="hold"/>
                                            <p:tgtEl>
                                              <p:spTgt spid="38"/>
                                            </p:tgtEl>
                                            <p:attrNameLst>
                                              <p:attrName>ppt_y</p:attrName>
                                            </p:attrNameLst>
                                          </p:cBhvr>
                                          <p:tavLst>
                                            <p:tav tm="0">
                                              <p:val>
                                                <p:strVal val="#ppt_y"/>
                                              </p:val>
                                            </p:tav>
                                            <p:tav tm="100000">
                                              <p:val>
                                                <p:strVal val="#ppt_y"/>
                                              </p:val>
                                            </p:tav>
                                          </p:tavLst>
                                        </p:anim>
                                      </p:childTnLst>
                                    </p:cTn>
                                  </p:par>
                                  <p:par>
                                    <p:cTn id="55" presetID="10" presetClass="entr" presetSubtype="0" fill="hold" grpId="0" nodeType="withEffect">
                                      <p:stCondLst>
                                        <p:cond delay="210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1" grpId="0"/>
          <p:bldP spid="52" grpId="0"/>
          <p:bldP spid="25" grpId="0"/>
          <p:bldP spid="32" grpId="0"/>
          <p:bldP spid="41"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原创设计师QQ598969553            _1"/>
          <p:cNvSpPr/>
          <p:nvPr/>
        </p:nvSpPr>
        <p:spPr>
          <a:xfrm>
            <a:off x="157471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7" name="原创设计师QQ598969553            _2"/>
          <p:cNvSpPr/>
          <p:nvPr/>
        </p:nvSpPr>
        <p:spPr>
          <a:xfrm>
            <a:off x="157471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pPr algn="ct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48" name="原创设计师QQ598969553            _3"/>
          <p:cNvSpPr/>
          <p:nvPr/>
        </p:nvSpPr>
        <p:spPr>
          <a:xfrm>
            <a:off x="356280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9" name="原创设计师QQ598969553            _4"/>
          <p:cNvSpPr/>
          <p:nvPr/>
        </p:nvSpPr>
        <p:spPr>
          <a:xfrm>
            <a:off x="356280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pPr algn="ct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50" name="原创设计师QQ598969553            _5"/>
          <p:cNvSpPr/>
          <p:nvPr/>
        </p:nvSpPr>
        <p:spPr>
          <a:xfrm>
            <a:off x="5550896"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1" name="原创设计师QQ598969553            _6"/>
          <p:cNvSpPr/>
          <p:nvPr/>
        </p:nvSpPr>
        <p:spPr>
          <a:xfrm>
            <a:off x="5550896"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pPr algn="ct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52" name="原创设计师QQ598969553            _7"/>
          <p:cNvSpPr/>
          <p:nvPr/>
        </p:nvSpPr>
        <p:spPr>
          <a:xfrm>
            <a:off x="7538987"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3" name="原创设计师QQ598969553            _8"/>
          <p:cNvSpPr/>
          <p:nvPr/>
        </p:nvSpPr>
        <p:spPr>
          <a:xfrm>
            <a:off x="7538987"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pPr algn="ct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54" name="原创设计师QQ598969553            _9"/>
          <p:cNvSpPr/>
          <p:nvPr/>
        </p:nvSpPr>
        <p:spPr>
          <a:xfrm>
            <a:off x="9527077" y="1405543"/>
            <a:ext cx="1759372" cy="17664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5" name="原创设计师QQ598969553            _10"/>
          <p:cNvSpPr/>
          <p:nvPr/>
        </p:nvSpPr>
        <p:spPr>
          <a:xfrm>
            <a:off x="9527077" y="3171995"/>
            <a:ext cx="1759372" cy="10598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pPr algn="ct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p:txBody>
      </p:sp>
      <p:grpSp>
        <p:nvGrpSpPr>
          <p:cNvPr id="56" name="原创设计师QQ598969553            _11"/>
          <p:cNvGrpSpPr/>
          <p:nvPr/>
        </p:nvGrpSpPr>
        <p:grpSpPr>
          <a:xfrm>
            <a:off x="2137972" y="1617516"/>
            <a:ext cx="632857" cy="816776"/>
            <a:chOff x="3095876" y="2479873"/>
            <a:chExt cx="366231" cy="470769"/>
          </a:xfrm>
        </p:grpSpPr>
        <p:sp>
          <p:nvSpPr>
            <p:cNvPr id="57"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grpSp>
      <p:sp>
        <p:nvSpPr>
          <p:cNvPr id="61" name="原创设计师QQ598969553            _12"/>
          <p:cNvSpPr>
            <a:spLocks noEditPoints="1"/>
          </p:cNvSpPr>
          <p:nvPr/>
        </p:nvSpPr>
        <p:spPr bwMode="auto">
          <a:xfrm flipH="1">
            <a:off x="4006886" y="1663320"/>
            <a:ext cx="871211"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477" tIns="44738" rIns="89477" bIns="4473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grpSp>
        <p:nvGrpSpPr>
          <p:cNvPr id="62" name="原创设计师QQ598969553            _13"/>
          <p:cNvGrpSpPr/>
          <p:nvPr/>
        </p:nvGrpSpPr>
        <p:grpSpPr>
          <a:xfrm>
            <a:off x="6158651" y="1628542"/>
            <a:ext cx="543862" cy="794725"/>
            <a:chOff x="5690315" y="3674507"/>
            <a:chExt cx="314729" cy="458061"/>
          </a:xfrm>
        </p:grpSpPr>
        <p:sp>
          <p:nvSpPr>
            <p:cNvPr id="63" name="Freeform 36"/>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grpSp>
      <p:sp>
        <p:nvSpPr>
          <p:cNvPr id="65" name="原创设计师QQ598969553            _14"/>
          <p:cNvSpPr/>
          <p:nvPr/>
        </p:nvSpPr>
        <p:spPr bwMode="auto">
          <a:xfrm flipH="1">
            <a:off x="7966614" y="1741577"/>
            <a:ext cx="904119"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477" tIns="44738" rIns="89477" bIns="4473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grpSp>
        <p:nvGrpSpPr>
          <p:cNvPr id="66" name="原创设计师QQ598969553            _15"/>
          <p:cNvGrpSpPr/>
          <p:nvPr/>
        </p:nvGrpSpPr>
        <p:grpSpPr>
          <a:xfrm>
            <a:off x="10021388" y="1662451"/>
            <a:ext cx="770755" cy="726907"/>
            <a:chOff x="1784487" y="2486066"/>
            <a:chExt cx="446032" cy="418971"/>
          </a:xfrm>
          <a:solidFill>
            <a:schemeClr val="tx1">
              <a:lumMod val="65000"/>
              <a:lumOff val="35000"/>
            </a:schemeClr>
          </a:solidFill>
        </p:grpSpPr>
        <p:sp>
          <p:nvSpPr>
            <p:cNvPr id="67" name="Freeform 68"/>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68" name="Freeform 69"/>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69" name="Freeform 70"/>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70" name="Freeform 71"/>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71" name="Freeform 72"/>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grpSp>
      <p:grpSp>
        <p:nvGrpSpPr>
          <p:cNvPr id="73" name="原创设计师QQ598969553            _16"/>
          <p:cNvGrpSpPr/>
          <p:nvPr/>
        </p:nvGrpSpPr>
        <p:grpSpPr>
          <a:xfrm>
            <a:off x="2348840" y="2677387"/>
            <a:ext cx="8163487"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sp>
        <p:nvSpPr>
          <p:cNvPr id="80" name="原创设计师QQ598969553            _17"/>
          <p:cNvSpPr/>
          <p:nvPr/>
        </p:nvSpPr>
        <p:spPr>
          <a:xfrm flipV="1">
            <a:off x="2331949"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1" name="原创设计师QQ598969553            _18"/>
          <p:cNvSpPr/>
          <p:nvPr/>
        </p:nvSpPr>
        <p:spPr>
          <a:xfrm flipV="1">
            <a:off x="4320040"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2" name="原创设计师QQ598969553            _19"/>
          <p:cNvSpPr/>
          <p:nvPr/>
        </p:nvSpPr>
        <p:spPr>
          <a:xfrm flipV="1">
            <a:off x="630813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3" name="原创设计师QQ598969553            _20"/>
          <p:cNvSpPr/>
          <p:nvPr/>
        </p:nvSpPr>
        <p:spPr>
          <a:xfrm flipV="1">
            <a:off x="829622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4" name="原创设计师QQ598969553            _21"/>
          <p:cNvSpPr/>
          <p:nvPr/>
        </p:nvSpPr>
        <p:spPr>
          <a:xfrm flipV="1">
            <a:off x="10284313" y="4231864"/>
            <a:ext cx="244905" cy="21197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5" name="原创设计师QQ598969553            _22"/>
          <p:cNvSpPr txBox="1"/>
          <p:nvPr/>
        </p:nvSpPr>
        <p:spPr>
          <a:xfrm>
            <a:off x="1816592"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anose="020B0503020204020204" pitchFamily="34" charset="-122"/>
                <a:ea typeface="微软雅黑" panose="020B0503020204020204" pitchFamily="34" charset="-122"/>
              </a:rPr>
              <a:t>添加文字</a:t>
            </a:r>
            <a:endParaRPr lang="zh-CN" altLang="en-US" sz="21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6" name="原创设计师QQ598969553            _23"/>
          <p:cNvSpPr txBox="1"/>
          <p:nvPr/>
        </p:nvSpPr>
        <p:spPr>
          <a:xfrm>
            <a:off x="3804683"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anose="020B0503020204020204" pitchFamily="34" charset="-122"/>
                <a:ea typeface="微软雅黑" panose="020B0503020204020204" pitchFamily="34" charset="-122"/>
              </a:rPr>
              <a:t>添加文字</a:t>
            </a:r>
            <a:endParaRPr lang="zh-CN" altLang="en-US" sz="21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7" name="原创设计师QQ598969553            _24"/>
          <p:cNvSpPr txBox="1"/>
          <p:nvPr/>
        </p:nvSpPr>
        <p:spPr>
          <a:xfrm>
            <a:off x="579277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anose="020B0503020204020204" pitchFamily="34" charset="-122"/>
                <a:ea typeface="微软雅黑" panose="020B0503020204020204" pitchFamily="34" charset="-122"/>
              </a:rPr>
              <a:t>添加文字</a:t>
            </a:r>
            <a:endParaRPr lang="zh-CN" altLang="en-US" sz="21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8" name="原创设计师QQ598969553            _25"/>
          <p:cNvSpPr txBox="1"/>
          <p:nvPr/>
        </p:nvSpPr>
        <p:spPr>
          <a:xfrm>
            <a:off x="7780866"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anose="020B0503020204020204" pitchFamily="34" charset="-122"/>
                <a:ea typeface="微软雅黑" panose="020B0503020204020204" pitchFamily="34" charset="-122"/>
              </a:rPr>
              <a:t>添加文字</a:t>
            </a:r>
            <a:endParaRPr lang="zh-CN" altLang="en-US" sz="21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9" name="原创设计师QQ598969553            _26"/>
          <p:cNvSpPr txBox="1"/>
          <p:nvPr/>
        </p:nvSpPr>
        <p:spPr>
          <a:xfrm>
            <a:off x="976895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anose="020B0503020204020204" pitchFamily="34" charset="-122"/>
                <a:ea typeface="微软雅黑" panose="020B0503020204020204" pitchFamily="34" charset="-122"/>
              </a:rPr>
              <a:t>添加文字</a:t>
            </a:r>
            <a:endParaRPr lang="zh-CN" altLang="en-US" sz="21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0" name="原创设计师QQ598969553            _27"/>
          <p:cNvSpPr/>
          <p:nvPr/>
        </p:nvSpPr>
        <p:spPr>
          <a:xfrm>
            <a:off x="1574716" y="5079762"/>
            <a:ext cx="9711736" cy="5781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a:latin typeface="微软雅黑" panose="020B0503020204020204" pitchFamily="34" charset="-122"/>
                <a:ea typeface="微软雅黑" panose="020B0503020204020204" pitchFamily="34" charset="-122"/>
              </a:rPr>
              <a:t>点击添加标题</a:t>
            </a:r>
            <a:endParaRPr lang="zh-CN" altLang="en-US" dirty="0">
              <a:latin typeface="微软雅黑" panose="020B0503020204020204" pitchFamily="34" charset="-122"/>
              <a:ea typeface="微软雅黑" panose="020B0503020204020204" pitchFamily="34" charset="-122"/>
            </a:endParaRPr>
          </a:p>
        </p:txBody>
      </p:sp>
      <p:sp>
        <p:nvSpPr>
          <p:cNvPr id="92" name="原创设计师QQ598969553            _28"/>
          <p:cNvSpPr txBox="1"/>
          <p:nvPr/>
        </p:nvSpPr>
        <p:spPr>
          <a:xfrm>
            <a:off x="1689610"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91"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
                                        </p:tgtEl>
                                        <p:attrNameLst>
                                          <p:attrName>ppt_y</p:attrName>
                                        </p:attrNameLst>
                                      </p:cBhvr>
                                      <p:tavLst>
                                        <p:tav tm="0">
                                          <p:val>
                                            <p:strVal val="#ppt_y"/>
                                          </p:val>
                                        </p:tav>
                                        <p:tav tm="100000">
                                          <p:val>
                                            <p:strVal val="#ppt_y"/>
                                          </p:val>
                                        </p:tav>
                                      </p:tavLst>
                                    </p:anim>
                                    <p:anim calcmode="lin" valueType="num">
                                      <p:cBhvr>
                                        <p:cTn id="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20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0-#ppt_h/2"/>
                                          </p:val>
                                        </p:tav>
                                        <p:tav tm="100000">
                                          <p:val>
                                            <p:strVal val="#ppt_y"/>
                                          </p:val>
                                        </p:tav>
                                      </p:tavLst>
                                    </p:anim>
                                  </p:childTnLst>
                                </p:cTn>
                              </p:par>
                              <p:par>
                                <p:cTn id="53" presetID="42" presetClass="entr" presetSubtype="0" fill="hold" nodeType="withEffect">
                                  <p:stCondLst>
                                    <p:cond delay="25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1000"/>
                                        <p:tgtEl>
                                          <p:spTgt spid="61"/>
                                        </p:tgtEl>
                                      </p:cBhvr>
                                    </p:animEffect>
                                    <p:anim calcmode="lin" valueType="num">
                                      <p:cBhvr>
                                        <p:cTn id="61" dur="1000" fill="hold"/>
                                        <p:tgtEl>
                                          <p:spTgt spid="61"/>
                                        </p:tgtEl>
                                        <p:attrNameLst>
                                          <p:attrName>ppt_x</p:attrName>
                                        </p:attrNameLst>
                                      </p:cBhvr>
                                      <p:tavLst>
                                        <p:tav tm="0">
                                          <p:val>
                                            <p:strVal val="#ppt_x"/>
                                          </p:val>
                                        </p:tav>
                                        <p:tav tm="100000">
                                          <p:val>
                                            <p:strVal val="#ppt_x"/>
                                          </p:val>
                                        </p:tav>
                                      </p:tavLst>
                                    </p:anim>
                                    <p:anim calcmode="lin" valueType="num">
                                      <p:cBhvr>
                                        <p:cTn id="62" dur="1000" fill="hold"/>
                                        <p:tgtEl>
                                          <p:spTgt spid="6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50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1000"/>
                                        <p:tgtEl>
                                          <p:spTgt spid="66"/>
                                        </p:tgtEl>
                                      </p:cBhvr>
                                    </p:animEffect>
                                    <p:anim calcmode="lin" valueType="num">
                                      <p:cBhvr>
                                        <p:cTn id="76" dur="1000" fill="hold"/>
                                        <p:tgtEl>
                                          <p:spTgt spid="66"/>
                                        </p:tgtEl>
                                        <p:attrNameLst>
                                          <p:attrName>ppt_x</p:attrName>
                                        </p:attrNameLst>
                                      </p:cBhvr>
                                      <p:tavLst>
                                        <p:tav tm="0">
                                          <p:val>
                                            <p:strVal val="#ppt_x"/>
                                          </p:val>
                                        </p:tav>
                                        <p:tav tm="100000">
                                          <p:val>
                                            <p:strVal val="#ppt_x"/>
                                          </p:val>
                                        </p:tav>
                                      </p:tavLst>
                                    </p:anim>
                                    <p:anim calcmode="lin" valueType="num">
                                      <p:cBhvr>
                                        <p:cTn id="77" dur="1000" fill="hold"/>
                                        <p:tgtEl>
                                          <p:spTgt spid="66"/>
                                        </p:tgtEl>
                                        <p:attrNameLst>
                                          <p:attrName>ppt_y</p:attrName>
                                        </p:attrNameLst>
                                      </p:cBhvr>
                                      <p:tavLst>
                                        <p:tav tm="0">
                                          <p:val>
                                            <p:strVal val="#ppt_y+.1"/>
                                          </p:val>
                                        </p:tav>
                                        <p:tav tm="100000">
                                          <p:val>
                                            <p:strVal val="#ppt_y"/>
                                          </p:val>
                                        </p:tav>
                                      </p:tavLst>
                                    </p:anim>
                                  </p:childTnLst>
                                </p:cTn>
                              </p:par>
                              <p:par>
                                <p:cTn id="78" presetID="22" presetClass="entr" presetSubtype="8" fill="hold" nodeType="withEffect">
                                  <p:stCondLst>
                                    <p:cond delay="3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10" presetClass="entr" presetSubtype="0" fill="hold" grpId="0" nodeType="withEffect">
                                  <p:stCondLst>
                                    <p:cond delay="25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42" presetClass="entr" presetSubtype="0" fill="hold" grpId="0" nodeType="withEffect">
                                  <p:stCondLst>
                                    <p:cond delay="250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anim calcmode="lin" valueType="num">
                                      <p:cBhvr>
                                        <p:cTn id="87" dur="500" fill="hold"/>
                                        <p:tgtEl>
                                          <p:spTgt spid="85"/>
                                        </p:tgtEl>
                                        <p:attrNameLst>
                                          <p:attrName>ppt_x</p:attrName>
                                        </p:attrNameLst>
                                      </p:cBhvr>
                                      <p:tavLst>
                                        <p:tav tm="0">
                                          <p:val>
                                            <p:strVal val="#ppt_x"/>
                                          </p:val>
                                        </p:tav>
                                        <p:tav tm="100000">
                                          <p:val>
                                            <p:strVal val="#ppt_x"/>
                                          </p:val>
                                        </p:tav>
                                      </p:tavLst>
                                    </p:anim>
                                    <p:anim calcmode="lin" valueType="num">
                                      <p:cBhvr>
                                        <p:cTn id="88" dur="500" fill="hold"/>
                                        <p:tgtEl>
                                          <p:spTgt spid="8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300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350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400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450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42" presetClass="entr" presetSubtype="0" fill="hold" grpId="0" nodeType="withEffect">
                                  <p:stCondLst>
                                    <p:cond delay="30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350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anim calcmode="lin" valueType="num">
                                      <p:cBhvr>
                                        <p:cTn id="109" dur="500" fill="hold"/>
                                        <p:tgtEl>
                                          <p:spTgt spid="87"/>
                                        </p:tgtEl>
                                        <p:attrNameLst>
                                          <p:attrName>ppt_x</p:attrName>
                                        </p:attrNameLst>
                                      </p:cBhvr>
                                      <p:tavLst>
                                        <p:tav tm="0">
                                          <p:val>
                                            <p:strVal val="#ppt_x"/>
                                          </p:val>
                                        </p:tav>
                                        <p:tav tm="100000">
                                          <p:val>
                                            <p:strVal val="#ppt_x"/>
                                          </p:val>
                                        </p:tav>
                                      </p:tavLst>
                                    </p:anim>
                                    <p:anim calcmode="lin" valueType="num">
                                      <p:cBhvr>
                                        <p:cTn id="110" dur="5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ppt_x</p:attrName>
                                        </p:attrNameLst>
                                      </p:cBhvr>
                                      <p:tavLst>
                                        <p:tav tm="0">
                                          <p:val>
                                            <p:strVal val="#ppt_x"/>
                                          </p:val>
                                        </p:tav>
                                        <p:tav tm="100000">
                                          <p:val>
                                            <p:strVal val="#ppt_x"/>
                                          </p:val>
                                        </p:tav>
                                      </p:tavLst>
                                    </p:anim>
                                    <p:anim calcmode="lin" valueType="num">
                                      <p:cBhvr>
                                        <p:cTn id="115" dur="500" fill="hold"/>
                                        <p:tgtEl>
                                          <p:spTgt spid="8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50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500"/>
                                        <p:tgtEl>
                                          <p:spTgt spid="89"/>
                                        </p:tgtEl>
                                      </p:cBhvr>
                                    </p:animEffect>
                                    <p:anim calcmode="lin" valueType="num">
                                      <p:cBhvr>
                                        <p:cTn id="119" dur="500" fill="hold"/>
                                        <p:tgtEl>
                                          <p:spTgt spid="89"/>
                                        </p:tgtEl>
                                        <p:attrNameLst>
                                          <p:attrName>ppt_x</p:attrName>
                                        </p:attrNameLst>
                                      </p:cBhvr>
                                      <p:tavLst>
                                        <p:tav tm="0">
                                          <p:val>
                                            <p:strVal val="#ppt_x"/>
                                          </p:val>
                                        </p:tav>
                                        <p:tav tm="100000">
                                          <p:val>
                                            <p:strVal val="#ppt_x"/>
                                          </p:val>
                                        </p:tav>
                                      </p:tavLst>
                                    </p:anim>
                                    <p:anim calcmode="lin" valueType="num">
                                      <p:cBhvr>
                                        <p:cTn id="120" dur="5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135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设计师QQ598969553            _1"/>
          <p:cNvSpPr>
            <a:spLocks noChangeArrowheads="1"/>
          </p:cNvSpPr>
          <p:nvPr/>
        </p:nvSpPr>
        <p:spPr bwMode="auto">
          <a:xfrm>
            <a:off x="-1" y="5142492"/>
            <a:ext cx="9557359" cy="850649"/>
          </a:xfrm>
          <a:prstGeom prst="rect">
            <a:avLst/>
          </a:prstGeom>
          <a:solidFill>
            <a:schemeClr val="bg1">
              <a:lumMod val="85000"/>
            </a:schemeClr>
          </a:solidFill>
          <a:ln w="9525">
            <a:solidFill>
              <a:srgbClr val="EAEAEA"/>
            </a:solidFill>
            <a:miter lim="800000"/>
          </a:ln>
        </p:spPr>
        <p:txBody>
          <a:bodyPr wrap="none" lIns="89477" tIns="44738" rIns="89477" bIns="44738" anchor="ctr"/>
          <a:lstStyle/>
          <a:p>
            <a:endParaRPr lang="zh-CN" altLang="en-US" kern="0" dirty="0">
              <a:solidFill>
                <a:sysClr val="windowText" lastClr="000000"/>
              </a:solidFill>
              <a:ea typeface="微软雅黑" panose="020B0503020204020204" pitchFamily="34" charset="-122"/>
            </a:endParaRPr>
          </a:p>
        </p:txBody>
      </p:sp>
      <p:sp>
        <p:nvSpPr>
          <p:cNvPr id="5" name="原创设计师QQ598969553            _2"/>
          <p:cNvSpPr>
            <a:spLocks noChangeShapeType="1"/>
          </p:cNvSpPr>
          <p:nvPr/>
        </p:nvSpPr>
        <p:spPr bwMode="auto">
          <a:xfrm rot="5400000">
            <a:off x="4380424" y="2029981"/>
            <a:ext cx="0" cy="7363698"/>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anose="020B0503020204020204" pitchFamily="34" charset="-122"/>
            </a:endParaRPr>
          </a:p>
        </p:txBody>
      </p:sp>
      <p:sp>
        <p:nvSpPr>
          <p:cNvPr id="6" name="原创设计师QQ598969553            _3"/>
          <p:cNvSpPr>
            <a:spLocks noChangeArrowheads="1"/>
          </p:cNvSpPr>
          <p:nvPr/>
        </p:nvSpPr>
        <p:spPr bwMode="auto">
          <a:xfrm>
            <a:off x="3701915" y="3300994"/>
            <a:ext cx="5855444" cy="845185"/>
          </a:xfrm>
          <a:prstGeom prst="rect">
            <a:avLst/>
          </a:prstGeom>
          <a:solidFill>
            <a:schemeClr val="bg1">
              <a:lumMod val="85000"/>
            </a:schemeClr>
          </a:solidFill>
          <a:ln w="9525">
            <a:solidFill>
              <a:srgbClr val="EAEAEA"/>
            </a:solidFill>
            <a:miter lim="800000"/>
          </a:ln>
        </p:spPr>
        <p:txBody>
          <a:bodyPr wrap="none" lIns="89477" tIns="44738" rIns="89477" bIns="44738" anchor="ctr"/>
          <a:lstStyle/>
          <a:p>
            <a:pPr>
              <a:defRPr/>
            </a:pPr>
            <a:endParaRPr lang="zh-CN" altLang="en-US" kern="0" dirty="0">
              <a:solidFill>
                <a:sysClr val="windowText" lastClr="000000"/>
              </a:solidFill>
              <a:ea typeface="微软雅黑" panose="020B0503020204020204" pitchFamily="34" charset="-122"/>
            </a:endParaRPr>
          </a:p>
        </p:txBody>
      </p:sp>
      <p:sp>
        <p:nvSpPr>
          <p:cNvPr id="7" name="原创设计师QQ598969553            _4"/>
          <p:cNvSpPr>
            <a:spLocks noChangeShapeType="1"/>
          </p:cNvSpPr>
          <p:nvPr/>
        </p:nvSpPr>
        <p:spPr bwMode="auto">
          <a:xfrm rot="16200000" flipH="1">
            <a:off x="6529825" y="2154259"/>
            <a:ext cx="0" cy="3370727"/>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anose="020B0503020204020204" pitchFamily="34" charset="-122"/>
            </a:endParaRPr>
          </a:p>
        </p:txBody>
      </p:sp>
      <p:sp>
        <p:nvSpPr>
          <p:cNvPr id="8" name="原创设计师QQ598969553            _5"/>
          <p:cNvSpPr>
            <a:spLocks noChangeArrowheads="1"/>
          </p:cNvSpPr>
          <p:nvPr/>
        </p:nvSpPr>
        <p:spPr bwMode="auto">
          <a:xfrm rot="5400000">
            <a:off x="7975210" y="4446174"/>
            <a:ext cx="2326033" cy="841798"/>
          </a:xfrm>
          <a:prstGeom prst="rect">
            <a:avLst/>
          </a:prstGeom>
          <a:solidFill>
            <a:schemeClr val="bg1">
              <a:lumMod val="85000"/>
            </a:schemeClr>
          </a:solidFill>
          <a:ln w="9525">
            <a:solidFill>
              <a:srgbClr val="EAEAEA"/>
            </a:solidFill>
            <a:miter lim="800000"/>
          </a:ln>
        </p:spPr>
        <p:txBody>
          <a:bodyPr wrap="none" lIns="89477" tIns="44738" rIns="89477" bIns="44738" anchor="ctr"/>
          <a:lstStyle/>
          <a:p>
            <a:pPr>
              <a:defRPr/>
            </a:pPr>
            <a:endParaRPr lang="zh-CN" altLang="en-US" kern="0" dirty="0">
              <a:solidFill>
                <a:sysClr val="windowText" lastClr="000000"/>
              </a:solidFill>
              <a:ea typeface="微软雅黑" panose="020B0503020204020204" pitchFamily="34" charset="-122"/>
            </a:endParaRPr>
          </a:p>
        </p:txBody>
      </p:sp>
      <p:sp>
        <p:nvSpPr>
          <p:cNvPr id="9" name="原创设计师QQ598969553            _6"/>
          <p:cNvSpPr>
            <a:spLocks noChangeShapeType="1"/>
          </p:cNvSpPr>
          <p:nvPr/>
        </p:nvSpPr>
        <p:spPr bwMode="auto">
          <a:xfrm>
            <a:off x="9155911" y="4428498"/>
            <a:ext cx="0" cy="403061"/>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anose="020B0503020204020204" pitchFamily="34" charset="-122"/>
            </a:endParaRPr>
          </a:p>
        </p:txBody>
      </p:sp>
      <p:sp>
        <p:nvSpPr>
          <p:cNvPr id="10" name="原创设计师QQ598969553            _7"/>
          <p:cNvSpPr>
            <a:spLocks noChangeArrowheads="1"/>
          </p:cNvSpPr>
          <p:nvPr/>
        </p:nvSpPr>
        <p:spPr bwMode="auto">
          <a:xfrm>
            <a:off x="4182941" y="1528950"/>
            <a:ext cx="5374418" cy="850649"/>
          </a:xfrm>
          <a:prstGeom prst="rect">
            <a:avLst/>
          </a:prstGeom>
          <a:solidFill>
            <a:schemeClr val="bg1">
              <a:lumMod val="85000"/>
            </a:schemeClr>
          </a:solidFill>
          <a:ln w="9525">
            <a:solidFill>
              <a:srgbClr val="EAEAEA"/>
            </a:solidFill>
            <a:miter lim="800000"/>
          </a:ln>
        </p:spPr>
        <p:txBody>
          <a:bodyPr wrap="none" lIns="89477" tIns="44738" rIns="89477" bIns="44738" anchor="ctr"/>
          <a:lstStyle/>
          <a:p>
            <a:endParaRPr lang="zh-CN" altLang="en-US" kern="0" dirty="0">
              <a:solidFill>
                <a:sysClr val="windowText" lastClr="000000"/>
              </a:solidFill>
              <a:ea typeface="微软雅黑" panose="020B0503020204020204" pitchFamily="34" charset="-122"/>
            </a:endParaRPr>
          </a:p>
        </p:txBody>
      </p:sp>
      <p:sp>
        <p:nvSpPr>
          <p:cNvPr id="11" name="原创设计师QQ598969553            _8"/>
          <p:cNvSpPr>
            <a:spLocks noChangeShapeType="1"/>
          </p:cNvSpPr>
          <p:nvPr/>
        </p:nvSpPr>
        <p:spPr bwMode="auto">
          <a:xfrm rot="5400000">
            <a:off x="6376909" y="354059"/>
            <a:ext cx="0" cy="3370727"/>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anose="020B0503020204020204" pitchFamily="34" charset="-122"/>
            </a:endParaRPr>
          </a:p>
        </p:txBody>
      </p:sp>
      <p:sp>
        <p:nvSpPr>
          <p:cNvPr id="12" name="原创设计师QQ598969553            _9"/>
          <p:cNvSpPr>
            <a:spLocks noChangeArrowheads="1"/>
          </p:cNvSpPr>
          <p:nvPr/>
        </p:nvSpPr>
        <p:spPr bwMode="auto">
          <a:xfrm rot="5400000">
            <a:off x="2492337" y="2416665"/>
            <a:ext cx="2617229" cy="841798"/>
          </a:xfrm>
          <a:prstGeom prst="rect">
            <a:avLst/>
          </a:prstGeom>
          <a:solidFill>
            <a:schemeClr val="bg1">
              <a:lumMod val="85000"/>
            </a:schemeClr>
          </a:solidFill>
          <a:ln w="9525">
            <a:solidFill>
              <a:srgbClr val="EAEAEA"/>
            </a:solidFill>
            <a:miter lim="800000"/>
          </a:ln>
        </p:spPr>
        <p:txBody>
          <a:bodyPr wrap="none" lIns="89477" tIns="44738" rIns="89477" bIns="44738" anchor="ctr"/>
          <a:lstStyle/>
          <a:p>
            <a:pPr>
              <a:defRPr/>
            </a:pPr>
            <a:endParaRPr lang="zh-CN" altLang="en-US" kern="0" dirty="0">
              <a:solidFill>
                <a:sysClr val="windowText" lastClr="000000"/>
              </a:solidFill>
              <a:ea typeface="微软雅黑" panose="020B0503020204020204" pitchFamily="34" charset="-122"/>
            </a:endParaRPr>
          </a:p>
        </p:txBody>
      </p:sp>
      <p:sp>
        <p:nvSpPr>
          <p:cNvPr id="13" name="原创设计师QQ598969553            _10"/>
          <p:cNvSpPr>
            <a:spLocks noChangeShapeType="1"/>
          </p:cNvSpPr>
          <p:nvPr/>
        </p:nvSpPr>
        <p:spPr bwMode="auto">
          <a:xfrm>
            <a:off x="3781496" y="2605810"/>
            <a:ext cx="0" cy="453520"/>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anose="020B0503020204020204" pitchFamily="34" charset="-122"/>
            </a:endParaRPr>
          </a:p>
        </p:txBody>
      </p:sp>
      <p:sp>
        <p:nvSpPr>
          <p:cNvPr id="14" name="原创设计师QQ598969553            _11"/>
          <p:cNvSpPr>
            <a:spLocks noChangeArrowheads="1"/>
          </p:cNvSpPr>
          <p:nvPr/>
        </p:nvSpPr>
        <p:spPr bwMode="auto">
          <a:xfrm>
            <a:off x="8457728" y="1247335"/>
            <a:ext cx="1375359" cy="1358474"/>
          </a:xfrm>
          <a:prstGeom prst="ellipse">
            <a:avLst/>
          </a:prstGeom>
          <a:solidFill>
            <a:schemeClr val="accent1"/>
          </a:solidFill>
          <a:ln w="19050">
            <a:noFill/>
            <a:round/>
          </a:ln>
        </p:spPr>
        <p:txBody>
          <a:bodyPr wrap="none" lIns="89477" tIns="44738" rIns="89477" bIns="44738" anchor="ctr"/>
          <a:lstStyle/>
          <a:p>
            <a:pPr algn="ctr">
              <a:defRPr/>
            </a:pPr>
            <a:r>
              <a:rPr lang="zh-CN" altLang="en-US" sz="2000" kern="0" dirty="0">
                <a:solidFill>
                  <a:schemeClr val="bg1"/>
                </a:solidFill>
                <a:ea typeface="微软雅黑" panose="020B0503020204020204" pitchFamily="34" charset="-122"/>
              </a:rPr>
              <a:t>起点</a:t>
            </a:r>
            <a:endParaRPr lang="zh-CN" altLang="en-US" sz="2000" kern="0" dirty="0">
              <a:solidFill>
                <a:schemeClr val="bg1"/>
              </a:solidFill>
              <a:ea typeface="微软雅黑" panose="020B0503020204020204" pitchFamily="34" charset="-122"/>
            </a:endParaRPr>
          </a:p>
        </p:txBody>
      </p:sp>
      <p:sp>
        <p:nvSpPr>
          <p:cNvPr id="16" name="原创设计师QQ598969553            _12"/>
          <p:cNvSpPr/>
          <p:nvPr/>
        </p:nvSpPr>
        <p:spPr>
          <a:xfrm>
            <a:off x="4717190" y="1579666"/>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anose="020B0503020204020204" pitchFamily="34" charset="-122"/>
                <a:ea typeface="微软雅黑" panose="020B0503020204020204" pitchFamily="34" charset="-122"/>
                <a:cs typeface="华文黑体" pitchFamily="2" charset="-122"/>
              </a:rPr>
              <a:t>点击添加文本点击添加文本点击添加</a:t>
            </a:r>
            <a:endParaRPr lang="zh-CN" altLang="en-US" sz="1600" dirty="0">
              <a:latin typeface="微软雅黑" panose="020B0503020204020204" pitchFamily="34" charset="-122"/>
              <a:ea typeface="微软雅黑" panose="020B0503020204020204" pitchFamily="34" charset="-122"/>
            </a:endParaRPr>
          </a:p>
        </p:txBody>
      </p:sp>
      <p:sp>
        <p:nvSpPr>
          <p:cNvPr id="17" name="原创设计师QQ598969553            _13"/>
          <p:cNvSpPr>
            <a:spLocks noChangeArrowheads="1"/>
          </p:cNvSpPr>
          <p:nvPr/>
        </p:nvSpPr>
        <p:spPr bwMode="auto">
          <a:xfrm>
            <a:off x="3113269" y="1247335"/>
            <a:ext cx="1375359" cy="1358474"/>
          </a:xfrm>
          <a:prstGeom prst="ellipse">
            <a:avLst/>
          </a:prstGeom>
          <a:solidFill>
            <a:schemeClr val="accent1"/>
          </a:solidFill>
          <a:ln w="19050">
            <a:noFill/>
            <a:round/>
          </a:ln>
        </p:spPr>
        <p:txBody>
          <a:bodyPr wrap="none" lIns="89477" tIns="44738" rIns="89477" bIns="44738" anchor="ctr"/>
          <a:lstStyle/>
          <a:p>
            <a:pPr algn="ctr">
              <a:defRPr/>
            </a:pPr>
            <a:r>
              <a:rPr lang="zh-CN" altLang="en-US" sz="2000" kern="0" dirty="0">
                <a:solidFill>
                  <a:schemeClr val="bg1"/>
                </a:solidFill>
                <a:ea typeface="微软雅黑" panose="020B0503020204020204" pitchFamily="34" charset="-122"/>
              </a:rPr>
              <a:t>第一季度</a:t>
            </a:r>
            <a:endParaRPr lang="zh-CN" altLang="en-US" sz="2000" kern="0" dirty="0">
              <a:solidFill>
                <a:schemeClr val="bg1"/>
              </a:solidFill>
              <a:ea typeface="微软雅黑" panose="020B0503020204020204" pitchFamily="34" charset="-122"/>
            </a:endParaRPr>
          </a:p>
        </p:txBody>
      </p:sp>
      <p:sp>
        <p:nvSpPr>
          <p:cNvPr id="18" name="原创设计师QQ598969553            _14"/>
          <p:cNvSpPr>
            <a:spLocks noChangeArrowheads="1"/>
          </p:cNvSpPr>
          <p:nvPr/>
        </p:nvSpPr>
        <p:spPr bwMode="auto">
          <a:xfrm>
            <a:off x="3113269" y="3024819"/>
            <a:ext cx="1375359" cy="1358474"/>
          </a:xfrm>
          <a:prstGeom prst="ellipse">
            <a:avLst/>
          </a:prstGeom>
          <a:solidFill>
            <a:schemeClr val="accent1"/>
          </a:solidFill>
          <a:ln w="19050">
            <a:noFill/>
            <a:round/>
          </a:ln>
        </p:spPr>
        <p:txBody>
          <a:bodyPr wrap="none" lIns="89477" tIns="44738" rIns="89477" bIns="44738" anchor="ctr"/>
          <a:lstStyle/>
          <a:p>
            <a:pPr algn="ctr">
              <a:defRPr/>
            </a:pPr>
            <a:r>
              <a:rPr lang="zh-CN" altLang="en-US" sz="2000" kern="0" dirty="0">
                <a:solidFill>
                  <a:schemeClr val="bg1"/>
                </a:solidFill>
                <a:ea typeface="微软雅黑" panose="020B0503020204020204" pitchFamily="34" charset="-122"/>
              </a:rPr>
              <a:t>第二季度</a:t>
            </a:r>
            <a:endParaRPr lang="zh-CN" altLang="en-US" sz="2000" kern="0" dirty="0">
              <a:solidFill>
                <a:schemeClr val="bg1"/>
              </a:solidFill>
              <a:ea typeface="微软雅黑" panose="020B0503020204020204" pitchFamily="34" charset="-122"/>
            </a:endParaRPr>
          </a:p>
        </p:txBody>
      </p:sp>
      <p:sp>
        <p:nvSpPr>
          <p:cNvPr id="19" name="原创设计师QQ598969553            _15"/>
          <p:cNvSpPr/>
          <p:nvPr/>
        </p:nvSpPr>
        <p:spPr>
          <a:xfrm>
            <a:off x="4717190" y="3379866"/>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anose="020B0503020204020204" pitchFamily="34" charset="-122"/>
                <a:ea typeface="微软雅黑" panose="020B0503020204020204" pitchFamily="34" charset="-122"/>
                <a:cs typeface="华文黑体" pitchFamily="2" charset="-122"/>
              </a:rPr>
              <a:t>点击添加文本点击添加文本点击添加</a:t>
            </a:r>
            <a:endParaRPr lang="zh-CN" altLang="en-US" sz="1600" dirty="0">
              <a:latin typeface="微软雅黑" panose="020B0503020204020204" pitchFamily="34" charset="-122"/>
              <a:ea typeface="微软雅黑" panose="020B0503020204020204" pitchFamily="34" charset="-122"/>
            </a:endParaRPr>
          </a:p>
        </p:txBody>
      </p:sp>
      <p:sp>
        <p:nvSpPr>
          <p:cNvPr id="20" name="原创设计师QQ598969553            _16"/>
          <p:cNvSpPr>
            <a:spLocks noChangeArrowheads="1"/>
          </p:cNvSpPr>
          <p:nvPr/>
        </p:nvSpPr>
        <p:spPr bwMode="auto">
          <a:xfrm>
            <a:off x="8468232" y="3024819"/>
            <a:ext cx="1375359" cy="1358474"/>
          </a:xfrm>
          <a:prstGeom prst="ellipse">
            <a:avLst/>
          </a:prstGeom>
          <a:solidFill>
            <a:schemeClr val="accent1"/>
          </a:solidFill>
          <a:ln w="19050">
            <a:noFill/>
            <a:round/>
          </a:ln>
        </p:spPr>
        <p:txBody>
          <a:bodyPr wrap="none" lIns="89477" tIns="44738" rIns="89477" bIns="44738" anchor="ctr"/>
          <a:lstStyle/>
          <a:p>
            <a:pPr algn="ctr">
              <a:defRPr/>
            </a:pPr>
            <a:r>
              <a:rPr lang="zh-CN" altLang="en-US" sz="2000" kern="0" dirty="0">
                <a:solidFill>
                  <a:schemeClr val="bg1"/>
                </a:solidFill>
                <a:ea typeface="微软雅黑" panose="020B0503020204020204" pitchFamily="34" charset="-122"/>
              </a:rPr>
              <a:t>第三季度</a:t>
            </a:r>
            <a:endParaRPr lang="zh-CN" altLang="en-US" sz="2000" kern="0" dirty="0">
              <a:solidFill>
                <a:schemeClr val="bg1"/>
              </a:solidFill>
              <a:ea typeface="微软雅黑" panose="020B0503020204020204" pitchFamily="34" charset="-122"/>
            </a:endParaRPr>
          </a:p>
        </p:txBody>
      </p:sp>
      <p:sp>
        <p:nvSpPr>
          <p:cNvPr id="21" name="原创设计师QQ598969553            _17"/>
          <p:cNvSpPr>
            <a:spLocks noChangeArrowheads="1"/>
          </p:cNvSpPr>
          <p:nvPr/>
        </p:nvSpPr>
        <p:spPr bwMode="auto">
          <a:xfrm>
            <a:off x="8468232" y="4879632"/>
            <a:ext cx="1375359" cy="1358474"/>
          </a:xfrm>
          <a:prstGeom prst="ellipse">
            <a:avLst/>
          </a:prstGeom>
          <a:solidFill>
            <a:schemeClr val="accent1"/>
          </a:solidFill>
          <a:ln w="19050">
            <a:noFill/>
            <a:round/>
          </a:ln>
        </p:spPr>
        <p:txBody>
          <a:bodyPr wrap="none" lIns="89477" tIns="44738" rIns="89477" bIns="44738" anchor="ctr"/>
          <a:lstStyle/>
          <a:p>
            <a:pPr algn="ctr">
              <a:defRPr/>
            </a:pPr>
            <a:r>
              <a:rPr lang="zh-CN" altLang="en-US" sz="2000" kern="0" dirty="0">
                <a:solidFill>
                  <a:schemeClr val="bg1"/>
                </a:solidFill>
                <a:ea typeface="微软雅黑" panose="020B0503020204020204" pitchFamily="34" charset="-122"/>
              </a:rPr>
              <a:t>第四季度</a:t>
            </a:r>
            <a:endParaRPr lang="zh-CN" altLang="en-US" sz="2000" kern="0" dirty="0">
              <a:solidFill>
                <a:schemeClr val="bg1"/>
              </a:solidFill>
              <a:ea typeface="微软雅黑" panose="020B0503020204020204" pitchFamily="34" charset="-122"/>
            </a:endParaRPr>
          </a:p>
        </p:txBody>
      </p:sp>
      <p:sp>
        <p:nvSpPr>
          <p:cNvPr id="22" name="原创设计师QQ598969553            _18"/>
          <p:cNvSpPr/>
          <p:nvPr/>
        </p:nvSpPr>
        <p:spPr>
          <a:xfrm>
            <a:off x="1164490" y="5252074"/>
            <a:ext cx="6897783"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1600" dirty="0">
              <a:latin typeface="微软雅黑" panose="020B0503020204020204" pitchFamily="34" charset="-122"/>
              <a:ea typeface="微软雅黑" panose="020B0503020204020204" pitchFamily="34" charset="-122"/>
            </a:endParaRPr>
          </a:p>
        </p:txBody>
      </p:sp>
      <p:sp>
        <p:nvSpPr>
          <p:cNvPr id="24" name="原创设计师QQ598969553            _19"/>
          <p:cNvSpPr txBox="1"/>
          <p:nvPr/>
        </p:nvSpPr>
        <p:spPr>
          <a:xfrm>
            <a:off x="1735576"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23"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50000">
                                          <p:cBhvr additive="base">
                                            <p:cTn id="4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14:bounceEnd="50000">
                                          <p:cBhvr additive="base">
                                            <p:cTn id="60"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49"/>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49"/>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14:bounceEnd="50000">
                                          <p:cBhvr additive="base">
                                            <p:cTn id="8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49"/>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49"/>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49"/>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49"/>
                                </p:stCondLst>
                                <p:childTnLst>
                                  <p:par>
                                    <p:cTn id="79" presetID="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49"/>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49"/>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原创设计师QQ598969553            _1"/>
          <p:cNvCxnSpPr/>
          <p:nvPr/>
        </p:nvCxnSpPr>
        <p:spPr>
          <a:xfrm>
            <a:off x="633069" y="3060513"/>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原创设计师QQ598969553            _2"/>
          <p:cNvCxnSpPr/>
          <p:nvPr/>
        </p:nvCxnSpPr>
        <p:spPr>
          <a:xfrm>
            <a:off x="633069" y="4566086"/>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原创设计师QQ598969553            _3"/>
          <p:cNvGrpSpPr/>
          <p:nvPr/>
        </p:nvGrpSpPr>
        <p:grpSpPr>
          <a:xfrm>
            <a:off x="510974" y="1629594"/>
            <a:ext cx="2633964" cy="1313009"/>
            <a:chOff x="8835092" y="1945063"/>
            <a:chExt cx="2483676" cy="1235726"/>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endParaRPr lang="zh-CN" altLang="en-US" sz="2700" baseline="-3000" dirty="0">
                <a:latin typeface="微软雅黑" panose="020B0503020204020204" pitchFamily="34" charset="-122"/>
                <a:ea typeface="微软雅黑" panose="020B0503020204020204" pitchFamily="34" charset="-122"/>
              </a:endParaRPr>
            </a:p>
          </p:txBody>
        </p:sp>
        <p:sp>
          <p:nvSpPr>
            <p:cNvPr id="8" name="文本框 12"/>
            <p:cNvSpPr txBox="1"/>
            <p:nvPr/>
          </p:nvSpPr>
          <p:spPr>
            <a:xfrm>
              <a:off x="8872836" y="2273941"/>
              <a:ext cx="2445932"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endParaRPr lang="zh-CN" altLang="en-US" sz="140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9" name="原创设计师QQ598969553            _4"/>
          <p:cNvGrpSpPr/>
          <p:nvPr/>
        </p:nvGrpSpPr>
        <p:grpSpPr>
          <a:xfrm>
            <a:off x="500682" y="3136184"/>
            <a:ext cx="2633964" cy="1339862"/>
            <a:chOff x="8835092" y="2033592"/>
            <a:chExt cx="2483676" cy="1260986"/>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endParaRPr lang="zh-CN" altLang="en-US" sz="2700" baseline="-3000" dirty="0">
                <a:latin typeface="微软雅黑" panose="020B0503020204020204" pitchFamily="34" charset="-122"/>
                <a:ea typeface="微软雅黑" panose="020B0503020204020204" pitchFamily="34" charset="-122"/>
              </a:endParaRPr>
            </a:p>
          </p:txBody>
        </p:sp>
        <p:sp>
          <p:nvSpPr>
            <p:cNvPr id="11" name="文本框 15"/>
            <p:cNvSpPr txBox="1"/>
            <p:nvPr/>
          </p:nvSpPr>
          <p:spPr>
            <a:xfrm>
              <a:off x="8872836" y="2387739"/>
              <a:ext cx="2445932" cy="906839"/>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endParaRPr lang="zh-CN" altLang="en-US" sz="140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2" name="原创设计师QQ598969553            _5"/>
          <p:cNvGrpSpPr/>
          <p:nvPr/>
        </p:nvGrpSpPr>
        <p:grpSpPr>
          <a:xfrm>
            <a:off x="510971" y="4629295"/>
            <a:ext cx="2647306" cy="1326454"/>
            <a:chOff x="8835092" y="2046239"/>
            <a:chExt cx="2496257" cy="1248378"/>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endParaRPr lang="zh-CN" altLang="en-US" sz="2700" baseline="-3000" dirty="0">
                <a:latin typeface="微软雅黑" panose="020B0503020204020204" pitchFamily="34" charset="-122"/>
                <a:ea typeface="微软雅黑" panose="020B0503020204020204" pitchFamily="34" charset="-122"/>
              </a:endParaRPr>
            </a:p>
          </p:txBody>
        </p:sp>
        <p:sp>
          <p:nvSpPr>
            <p:cNvPr id="14" name="文本框 18"/>
            <p:cNvSpPr txBox="1"/>
            <p:nvPr/>
          </p:nvSpPr>
          <p:spPr>
            <a:xfrm>
              <a:off x="8885416" y="2387769"/>
              <a:ext cx="2445933"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endParaRPr lang="zh-CN" altLang="en-US" sz="140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5" name="原创设计师QQ598969553            _6"/>
          <p:cNvGrpSpPr/>
          <p:nvPr/>
        </p:nvGrpSpPr>
        <p:grpSpPr>
          <a:xfrm>
            <a:off x="3466163" y="3908722"/>
            <a:ext cx="2472813"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endParaRPr lang="zh-CN" altLang="en-US" sz="2700" baseline="-3000" dirty="0">
                <a:latin typeface="微软雅黑" panose="020B0503020204020204" pitchFamily="34" charset="-122"/>
                <a:ea typeface="微软雅黑" panose="020B0503020204020204" pitchFamily="34" charset="-122"/>
              </a:endParaRP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endParaRPr lang="zh-CN" altLang="en-US" sz="2700" baseline="-3000" dirty="0">
                <a:latin typeface="微软雅黑" panose="020B0503020204020204" pitchFamily="34" charset="-122"/>
                <a:ea typeface="微软雅黑" panose="020B0503020204020204" pitchFamily="34" charset="-122"/>
              </a:endParaRP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endParaRPr lang="zh-CN" altLang="en-US" sz="2700" baseline="-3000" dirty="0">
                <a:latin typeface="微软雅黑" panose="020B0503020204020204" pitchFamily="34" charset="-122"/>
                <a:ea typeface="微软雅黑" panose="020B0503020204020204" pitchFamily="34" charset="-122"/>
              </a:endParaRP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原创设计师QQ598969553            _7"/>
          <p:cNvGrpSpPr/>
          <p:nvPr/>
        </p:nvGrpSpPr>
        <p:grpSpPr>
          <a:xfrm>
            <a:off x="6294544" y="3908722"/>
            <a:ext cx="2472813"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endParaRPr lang="zh-CN" altLang="en-US" sz="2700" baseline="-3000" dirty="0">
                <a:latin typeface="微软雅黑" panose="020B0503020204020204" pitchFamily="34" charset="-122"/>
                <a:ea typeface="微软雅黑" panose="020B0503020204020204" pitchFamily="34" charset="-122"/>
              </a:endParaRP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endParaRPr lang="zh-CN" altLang="en-US" sz="2700" baseline="-3000" dirty="0">
                <a:latin typeface="微软雅黑" panose="020B0503020204020204" pitchFamily="34" charset="-122"/>
                <a:ea typeface="微软雅黑" panose="020B0503020204020204" pitchFamily="34" charset="-122"/>
              </a:endParaRP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endParaRPr lang="zh-CN" altLang="en-US" sz="2700" baseline="-3000" dirty="0">
                <a:latin typeface="微软雅黑" panose="020B0503020204020204" pitchFamily="34" charset="-122"/>
                <a:ea typeface="微软雅黑" panose="020B0503020204020204" pitchFamily="34" charset="-122"/>
              </a:endParaRP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原创设计师QQ598969553            _8"/>
          <p:cNvGrpSpPr/>
          <p:nvPr/>
        </p:nvGrpSpPr>
        <p:grpSpPr>
          <a:xfrm>
            <a:off x="9143129" y="3908722"/>
            <a:ext cx="2472813"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endParaRPr lang="zh-CN" altLang="en-US" sz="2700" baseline="-3000" dirty="0">
                <a:latin typeface="微软雅黑" panose="020B0503020204020204" pitchFamily="34" charset="-122"/>
                <a:ea typeface="微软雅黑" panose="020B0503020204020204" pitchFamily="34" charset="-122"/>
              </a:endParaRP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endParaRPr lang="zh-CN" altLang="en-US" sz="2700" baseline="-3000" dirty="0">
                <a:latin typeface="微软雅黑" panose="020B0503020204020204" pitchFamily="34" charset="-122"/>
                <a:ea typeface="微软雅黑" panose="020B0503020204020204" pitchFamily="34" charset="-122"/>
              </a:endParaRP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endParaRPr lang="zh-CN" altLang="en-US" sz="2700" baseline="-3000" dirty="0">
                <a:latin typeface="微软雅黑" panose="020B0503020204020204" pitchFamily="34" charset="-122"/>
                <a:ea typeface="微软雅黑" panose="020B0503020204020204" pitchFamily="34" charset="-122"/>
              </a:endParaRP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原创设计师QQ598969553            _9"/>
          <p:cNvGrpSpPr/>
          <p:nvPr/>
        </p:nvGrpSpPr>
        <p:grpSpPr>
          <a:xfrm>
            <a:off x="3466163" y="1868389"/>
            <a:ext cx="2472813" cy="2040335"/>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anose="020B0503020204020204" pitchFamily="34" charset="-122"/>
                <a:ea typeface="微软雅黑" panose="020B0503020204020204" pitchFamily="34" charset="-122"/>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p:spPr>
          <p:txBody>
            <a:bodyPr vert="horz" wrap="square" lIns="91440" tIns="45720" rIns="91440" bIns="45720" numCol="1" anchor="t" anchorCtr="0" compatLnSpc="1"/>
            <a:lstStyle/>
            <a:p>
              <a:endParaRPr lang="zh-CN" altLang="en-US" sz="2100">
                <a:latin typeface="微软雅黑" panose="020B0503020204020204" pitchFamily="34" charset="-122"/>
                <a:ea typeface="微软雅黑" panose="020B0503020204020204" pitchFamily="34" charset="-122"/>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endParaRPr lang="zh-CN" altLang="en-US" sz="2700" baseline="-3000" dirty="0">
                <a:latin typeface="微软雅黑" panose="020B0503020204020204" pitchFamily="34" charset="-122"/>
                <a:ea typeface="微软雅黑" panose="020B0503020204020204" pitchFamily="34" charset="-122"/>
              </a:endParaRPr>
            </a:p>
          </p:txBody>
        </p:sp>
      </p:grpSp>
      <p:grpSp>
        <p:nvGrpSpPr>
          <p:cNvPr id="40" name="原创设计师QQ598969553            _10"/>
          <p:cNvGrpSpPr/>
          <p:nvPr/>
        </p:nvGrpSpPr>
        <p:grpSpPr>
          <a:xfrm>
            <a:off x="6310706" y="1868389"/>
            <a:ext cx="2472813" cy="2040335"/>
            <a:chOff x="6252210" y="1908810"/>
            <a:chExt cx="2331720" cy="1920240"/>
          </a:xfrm>
        </p:grpSpPr>
        <p:sp>
          <p:nvSpPr>
            <p:cNvPr id="41" name="矩形 40"/>
            <p:cNvSpPr/>
            <p:nvPr/>
          </p:nvSpPr>
          <p:spPr>
            <a:xfrm>
              <a:off x="625221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anose="020B0503020204020204" pitchFamily="34" charset="-122"/>
                <a:ea typeface="微软雅黑" panose="020B0503020204020204" pitchFamily="34" charset="-122"/>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p:spPr>
          <p:txBody>
            <a:bodyPr vert="horz" wrap="square" lIns="91440" tIns="45720" rIns="91440" bIns="45720" numCol="1" anchor="t" anchorCtr="0" compatLnSpc="1"/>
            <a:lstStyle/>
            <a:p>
              <a:endParaRPr lang="zh-CN" altLang="en-US" sz="2100">
                <a:latin typeface="微软雅黑" panose="020B0503020204020204" pitchFamily="34" charset="-122"/>
                <a:ea typeface="微软雅黑" panose="020B0503020204020204" pitchFamily="34" charset="-122"/>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anose="020B0503020204020204" pitchFamily="34" charset="-122"/>
                  <a:ea typeface="微软雅黑" panose="020B0503020204020204" pitchFamily="34" charset="-122"/>
                </a:rPr>
                <a:t>添加标题</a:t>
              </a:r>
              <a:endParaRPr lang="zh-CN" altLang="en-US" sz="1900" dirty="0">
                <a:solidFill>
                  <a:schemeClr val="bg1"/>
                </a:solidFill>
                <a:latin typeface="微软雅黑" panose="020B0503020204020204" pitchFamily="34" charset="-122"/>
                <a:ea typeface="微软雅黑" panose="020B0503020204020204" pitchFamily="34" charset="-122"/>
              </a:endParaRPr>
            </a:p>
          </p:txBody>
        </p:sp>
      </p:grpSp>
      <p:grpSp>
        <p:nvGrpSpPr>
          <p:cNvPr id="44" name="原创设计师QQ598969553            _11"/>
          <p:cNvGrpSpPr/>
          <p:nvPr/>
        </p:nvGrpSpPr>
        <p:grpSpPr>
          <a:xfrm>
            <a:off x="9151209" y="1868389"/>
            <a:ext cx="2472813" cy="2040335"/>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anose="020B0503020204020204" pitchFamily="34" charset="-122"/>
                <a:ea typeface="微软雅黑" panose="020B0503020204020204" pitchFamily="34" charset="-122"/>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1"/>
            </a:solidFill>
            <a:ln>
              <a:noFill/>
            </a:ln>
          </p:spPr>
          <p:txBody>
            <a:bodyPr vert="horz" wrap="square" lIns="91440" tIns="45720" rIns="91440" bIns="45720" numCol="1" anchor="t" anchorCtr="0" compatLnSpc="1"/>
            <a:lstStyle/>
            <a:p>
              <a:endParaRPr lang="zh-CN" altLang="en-US" sz="2100">
                <a:latin typeface="微软雅黑" panose="020B0503020204020204" pitchFamily="34" charset="-122"/>
                <a:ea typeface="微软雅黑" panose="020B0503020204020204" pitchFamily="34" charset="-122"/>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微软雅黑" panose="020B0503020204020204" pitchFamily="34" charset="-122"/>
                  <a:ea typeface="微软雅黑" panose="020B0503020204020204" pitchFamily="34" charset="-122"/>
                </a:rPr>
                <a:t>添加标题</a:t>
              </a:r>
              <a:endParaRPr lang="zh-CN" altLang="en-US" sz="1900" dirty="0">
                <a:solidFill>
                  <a:schemeClr val="tx1"/>
                </a:solidFill>
                <a:latin typeface="微软雅黑" panose="020B0503020204020204" pitchFamily="34" charset="-122"/>
                <a:ea typeface="微软雅黑" panose="020B0503020204020204" pitchFamily="34" charset="-122"/>
              </a:endParaRPr>
            </a:p>
          </p:txBody>
        </p:sp>
      </p:grpSp>
      <p:sp>
        <p:nvSpPr>
          <p:cNvPr id="49" name="原创设计师QQ598969553            _1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48"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par>
                                <p:cTn id="12" presetID="16" presetClass="entr" presetSubtype="21" fill="hold"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16" presetClass="entr" presetSubtype="21" fill="hold" nodeType="withEffect">
                                  <p:stCondLst>
                                    <p:cond delay="125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par>
                                <p:cTn id="30" presetID="14" presetClass="entr" presetSubtype="10" fill="hold" nodeType="withEffect">
                                  <p:stCondLst>
                                    <p:cond delay="325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par>
                                <p:cTn id="36" presetID="14" presetClass="entr" presetSubtype="10" fill="hold" nodeType="withEffect">
                                  <p:stCondLst>
                                    <p:cond delay="325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nodeType="withEffect">
                                  <p:stCondLst>
                                    <p:cond delay="325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原创设计师QQ598969553            _1"/>
          <p:cNvSpPr txBox="1"/>
          <p:nvPr/>
        </p:nvSpPr>
        <p:spPr>
          <a:xfrm>
            <a:off x="1368654" y="4433888"/>
            <a:ext cx="1123805"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endParaRPr lang="zh-CN" altLang="en-US" sz="1800" dirty="0">
              <a:solidFill>
                <a:schemeClr val="tx1">
                  <a:lumMod val="85000"/>
                  <a:lumOff val="15000"/>
                </a:schemeClr>
              </a:solidFill>
            </a:endParaRPr>
          </a:p>
        </p:txBody>
      </p:sp>
      <p:sp>
        <p:nvSpPr>
          <p:cNvPr id="17" name="原创设计师QQ598969553            _2"/>
          <p:cNvSpPr txBox="1"/>
          <p:nvPr/>
        </p:nvSpPr>
        <p:spPr>
          <a:xfrm>
            <a:off x="2833140" y="2946274"/>
            <a:ext cx="1592055" cy="923330"/>
          </a:xfrm>
          <a:prstGeom prst="rect">
            <a:avLst/>
          </a:prstGeom>
          <a:noFill/>
        </p:spPr>
        <p:txBody>
          <a:bodyPr wrap="square" rtlCol="0" anchor="ctr">
            <a:spAutoFit/>
          </a:bodyPr>
          <a:lstStyle/>
          <a:p>
            <a:pPr algn="ct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点击添加</a:t>
            </a:r>
            <a:endPar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文字点击添加</a:t>
            </a:r>
            <a:endPar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文字</a:t>
            </a:r>
            <a:endPar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原创设计师QQ598969553            _3"/>
          <p:cNvSpPr txBox="1"/>
          <p:nvPr/>
        </p:nvSpPr>
        <p:spPr>
          <a:xfrm>
            <a:off x="4813056" y="4200001"/>
            <a:ext cx="1123805"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endParaRPr lang="zh-CN" altLang="en-US" sz="1800" dirty="0">
              <a:solidFill>
                <a:schemeClr val="tx1">
                  <a:lumMod val="85000"/>
                  <a:lumOff val="15000"/>
                </a:schemeClr>
              </a:solidFill>
            </a:endParaRPr>
          </a:p>
        </p:txBody>
      </p:sp>
      <p:sp>
        <p:nvSpPr>
          <p:cNvPr id="19" name="原创设计师QQ598969553            _4"/>
          <p:cNvSpPr txBox="1"/>
          <p:nvPr/>
        </p:nvSpPr>
        <p:spPr>
          <a:xfrm>
            <a:off x="6255828" y="3118513"/>
            <a:ext cx="1592055" cy="646331"/>
          </a:xfrm>
          <a:prstGeom prst="rect">
            <a:avLst/>
          </a:prstGeom>
          <a:noFill/>
        </p:spPr>
        <p:txBody>
          <a:bodyPr wrap="square" rtlCol="0" anchor="ctr">
            <a:spAutoFit/>
          </a:bodyPr>
          <a:lstStyle/>
          <a:p>
            <a:pPr algn="ct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点击添加</a:t>
            </a:r>
            <a:endPar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文字点击</a:t>
            </a:r>
            <a:endPar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原创设计师QQ598969553            _5"/>
          <p:cNvSpPr/>
          <p:nvPr/>
        </p:nvSpPr>
        <p:spPr>
          <a:xfrm>
            <a:off x="8610120" y="2205658"/>
            <a:ext cx="2592288" cy="3508653"/>
          </a:xfrm>
          <a:prstGeom prst="rect">
            <a:avLst/>
          </a:prstGeom>
        </p:spPr>
        <p:txBody>
          <a:bodyPr wrap="square">
            <a:spAutoFit/>
          </a:bodyPr>
          <a:lstStyle/>
          <a:p>
            <a:pPr>
              <a:lnSpc>
                <a:spcPct val="150000"/>
              </a:lnSpc>
            </a:pPr>
            <a:r>
              <a:rPr lang="zh-CN" altLang="en-US" sz="2000" b="1" dirty="0">
                <a:solidFill>
                  <a:schemeClr val="accent1"/>
                </a:solidFill>
                <a:latin typeface="微软雅黑" panose="020B0503020204020204" pitchFamily="34" charset="-122"/>
                <a:ea typeface="微软雅黑" panose="020B0503020204020204" pitchFamily="34" charset="-122"/>
              </a:rPr>
              <a:t>点击添加小标题</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1" name="原创设计师QQ598969553            _6"/>
          <p:cNvSpPr/>
          <p:nvPr/>
        </p:nvSpPr>
        <p:spPr bwMode="auto">
          <a:xfrm>
            <a:off x="2452736" y="2254044"/>
            <a:ext cx="2330287"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bg1">
              <a:lumMod val="65000"/>
            </a:schemeClr>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2" name="原创设计师QQ598969553            _7"/>
          <p:cNvSpPr/>
          <p:nvPr/>
        </p:nvSpPr>
        <p:spPr bwMode="auto">
          <a:xfrm>
            <a:off x="4442720" y="3524193"/>
            <a:ext cx="1841898"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rgbClr val="414455"/>
              </a:solidFill>
              <a:effectLst/>
              <a:uLnTx/>
              <a:uFillTx/>
              <a:latin typeface="微软雅黑" panose="020B0503020204020204" pitchFamily="34" charset="-122"/>
              <a:ea typeface="微软雅黑" panose="020B0503020204020204" pitchFamily="34" charset="-122"/>
            </a:endParaRPr>
          </a:p>
        </p:txBody>
      </p:sp>
      <p:sp>
        <p:nvSpPr>
          <p:cNvPr id="23" name="原创设计师QQ598969553            _8"/>
          <p:cNvSpPr/>
          <p:nvPr/>
        </p:nvSpPr>
        <p:spPr bwMode="auto">
          <a:xfrm>
            <a:off x="914599" y="3702246"/>
            <a:ext cx="2032934"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4" name="原创设计师QQ598969553            _9"/>
          <p:cNvSpPr/>
          <p:nvPr/>
        </p:nvSpPr>
        <p:spPr bwMode="auto">
          <a:xfrm>
            <a:off x="5928111" y="2327433"/>
            <a:ext cx="2224910"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bg1">
              <a:lumMod val="65000"/>
            </a:schemeClr>
          </a:solidFill>
          <a:ln w="3175" cap="flat" cmpd="sng" algn="ctr">
            <a:noFill/>
            <a:prstDash val="solid"/>
          </a:ln>
          <a:effec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anose="020B0503020204020204" pitchFamily="34" charset="-122"/>
              <a:ea typeface="微软雅黑" panose="020B0503020204020204" pitchFamily="34" charset="-122"/>
            </a:endParaRPr>
          </a:p>
        </p:txBody>
      </p:sp>
      <p:sp>
        <p:nvSpPr>
          <p:cNvPr id="12" name="原创设计师QQ598969553            _10"/>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anose="020B0503020204020204" pitchFamily="34" charset="-122"/>
                <a:ea typeface="微软雅黑" panose="020B0503020204020204" pitchFamily="34" charset="-122"/>
              </a:rPr>
              <a:t>点击添加小标题</a:t>
            </a:r>
            <a:endParaRPr lang="zh-CN" altLang="en-US" dirty="0">
              <a:latin typeface="微软雅黑" panose="020B0503020204020204" pitchFamily="34" charset="-122"/>
              <a:ea typeface="微软雅黑" panose="020B0503020204020204" pitchFamily="34" charset="-122"/>
            </a:endParaRPr>
          </a:p>
        </p:txBody>
      </p:sp>
      <p:sp>
        <p:nvSpPr>
          <p:cNvPr id="13" name="原创设计师QQ598969553            _11"/>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14"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设计师QQ598969553            _1"/>
          <p:cNvSpPr/>
          <p:nvPr/>
        </p:nvSpPr>
        <p:spPr bwMode="gray">
          <a:xfrm flipH="1">
            <a:off x="1202632" y="1321087"/>
            <a:ext cx="49397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noFill/>
          <a:ln w="12700">
            <a:solidFill>
              <a:schemeClr val="bg1">
                <a:lumMod val="65000"/>
              </a:schemeClr>
            </a:solidFill>
            <a:miter lim="800000"/>
          </a:ln>
          <a:effectLst/>
        </p:spPr>
        <p:txBody>
          <a:bodyPr lIns="128014" tIns="85343" rIns="128014" bIns="170686" anchor="b" anchorCtr="0"/>
          <a:lstStyle/>
          <a:p>
            <a:pPr lvl="0"/>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您的内容打在这里，</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pPr lvl="0"/>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pPr lvl="0"/>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选择粘贴，并选择只保留文字。</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5" name="原创设计师QQ598969553            _2"/>
          <p:cNvSpPr/>
          <p:nvPr/>
        </p:nvSpPr>
        <p:spPr bwMode="gray">
          <a:xfrm>
            <a:off x="1202632" y="3930870"/>
            <a:ext cx="4939783"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noFill/>
          <a:ln w="12700">
            <a:solidFill>
              <a:schemeClr val="bg1">
                <a:lumMod val="65000"/>
              </a:schemeClr>
            </a:solidFill>
            <a:miter lim="800000"/>
          </a:ln>
          <a:effectLst/>
        </p:spPr>
        <p:txBody>
          <a:bodyPr lIns="128014" tIns="170686" rIns="128014" bIns="170686" anchor="t" anchorCtr="0"/>
          <a:lstStyle/>
          <a:p>
            <a:pPr lvl="0"/>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您的内容打在这里，</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pPr lvl="0"/>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pPr lvl="0"/>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选择粘贴，并选择只保留文字。</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6" name="原创设计师QQ598969553            _3"/>
          <p:cNvSpPr/>
          <p:nvPr/>
        </p:nvSpPr>
        <p:spPr bwMode="gray">
          <a:xfrm>
            <a:off x="6311807" y="3930870"/>
            <a:ext cx="4939783"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noFill/>
          <a:ln w="12700">
            <a:solidFill>
              <a:schemeClr val="bg1">
                <a:lumMod val="65000"/>
              </a:schemeClr>
            </a:solidFill>
            <a:miter lim="800000"/>
          </a:ln>
          <a:effectLst/>
        </p:spPr>
        <p:txBody>
          <a:bodyPr lIns="128014" tIns="170686" rIns="128014" bIns="170686" anchor="t" anchorCtr="0"/>
          <a:lstStyle/>
          <a:p>
            <a:pPr lvl="0" algn="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您的内容打在这里</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pPr lvl="0" algn="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pPr lvl="0" algn="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选择粘贴，并选择只保留文字</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7" name="原创设计师QQ598969553            _4"/>
          <p:cNvSpPr/>
          <p:nvPr/>
        </p:nvSpPr>
        <p:spPr bwMode="gray">
          <a:xfrm>
            <a:off x="6311806" y="1321087"/>
            <a:ext cx="49386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noFill/>
          <a:ln w="12700">
            <a:solidFill>
              <a:schemeClr val="bg1">
                <a:lumMod val="65000"/>
              </a:schemeClr>
            </a:solidFill>
            <a:miter lim="800000"/>
          </a:ln>
          <a:effectLst/>
        </p:spPr>
        <p:txBody>
          <a:bodyPr lIns="128014" tIns="85343" rIns="128014" bIns="170686" anchor="b" anchorCtr="0"/>
          <a:lstStyle/>
          <a:p>
            <a:pPr lvl="0" algn="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您的内容打在这里</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pPr lvl="0" algn="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pPr lvl="0" algn="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选择粘贴，并选择只保留文字</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8" name="原创设计师QQ598969553            _5"/>
          <p:cNvSpPr>
            <a:spLocks noChangeArrowheads="1"/>
          </p:cNvSpPr>
          <p:nvPr/>
        </p:nvSpPr>
        <p:spPr bwMode="gray">
          <a:xfrm>
            <a:off x="1202631" y="5953048"/>
            <a:ext cx="4930839" cy="429074"/>
          </a:xfrm>
          <a:prstGeom prst="rect">
            <a:avLst/>
          </a:prstGeom>
          <a:solidFill>
            <a:schemeClr val="accent1"/>
          </a:solidFill>
          <a:ln w="12700">
            <a:noFill/>
            <a:miter lim="800000"/>
          </a:ln>
          <a:effectLst/>
        </p:spPr>
        <p:txBody>
          <a:bodyPr lIns="128014" tIns="85343" rIns="128014" bIns="85343" anchor="ctr"/>
          <a:lstStyle/>
          <a:p>
            <a:pPr defTabSz="949960" eaLnBrk="0" hangingPunct="0"/>
            <a:r>
              <a:rPr lang="zh-CN" altLang="en-US" sz="19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de-DE" altLang="zh-CN" sz="19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原创设计师QQ598969553            _6"/>
          <p:cNvSpPr>
            <a:spLocks noChangeArrowheads="1"/>
          </p:cNvSpPr>
          <p:nvPr/>
        </p:nvSpPr>
        <p:spPr bwMode="gray">
          <a:xfrm>
            <a:off x="6320748" y="5953048"/>
            <a:ext cx="4930839" cy="429074"/>
          </a:xfrm>
          <a:prstGeom prst="rect">
            <a:avLst/>
          </a:prstGeom>
          <a:solidFill>
            <a:schemeClr val="accent1"/>
          </a:solidFill>
          <a:ln w="12700">
            <a:noFill/>
            <a:miter lim="800000"/>
          </a:ln>
          <a:effectLst/>
        </p:spPr>
        <p:txBody>
          <a:bodyPr lIns="128014" tIns="85343" rIns="128014" bIns="85343" anchor="ctr"/>
          <a:lstStyle/>
          <a:p>
            <a:pPr defTabSz="949960" eaLnBrk="0" hangingPunct="0"/>
            <a:r>
              <a:rPr lang="zh-CN" altLang="en-US" sz="19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de-DE" altLang="zh-CN" sz="19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原创设计师QQ598969553            _7"/>
          <p:cNvSpPr>
            <a:spLocks noChangeArrowheads="1"/>
          </p:cNvSpPr>
          <p:nvPr/>
        </p:nvSpPr>
        <p:spPr bwMode="gray">
          <a:xfrm>
            <a:off x="6320748" y="1321087"/>
            <a:ext cx="4930839" cy="429074"/>
          </a:xfrm>
          <a:prstGeom prst="rect">
            <a:avLst/>
          </a:prstGeom>
          <a:solidFill>
            <a:schemeClr val="accent1"/>
          </a:solidFill>
          <a:ln w="12700">
            <a:noFill/>
            <a:miter lim="800000"/>
          </a:ln>
          <a:effectLst/>
        </p:spPr>
        <p:txBody>
          <a:bodyPr lIns="128014" tIns="85343" rIns="128014" bIns="85343" anchor="ctr"/>
          <a:lstStyle/>
          <a:p>
            <a:pPr defTabSz="949960" eaLnBrk="0" hangingPunct="0"/>
            <a:r>
              <a:rPr lang="zh-CN" altLang="en-US" sz="19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zh-CN" altLang="en-US" sz="19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原创设计师QQ598969553            _8"/>
          <p:cNvSpPr>
            <a:spLocks noChangeArrowheads="1"/>
          </p:cNvSpPr>
          <p:nvPr/>
        </p:nvSpPr>
        <p:spPr bwMode="gray">
          <a:xfrm>
            <a:off x="1202631" y="1321087"/>
            <a:ext cx="4930839" cy="429074"/>
          </a:xfrm>
          <a:prstGeom prst="rect">
            <a:avLst/>
          </a:prstGeom>
          <a:solidFill>
            <a:schemeClr val="accent1"/>
          </a:solidFill>
          <a:ln w="12700">
            <a:noFill/>
            <a:round/>
          </a:ln>
          <a:effectLst/>
        </p:spPr>
        <p:txBody>
          <a:bodyPr wrap="none" lIns="108386" tIns="54194" rIns="108386" bIns="54194" anchor="ctr"/>
          <a:lstStyle/>
          <a:p>
            <a:r>
              <a:rPr lang="zh-CN" altLang="en-US" sz="1900" b="1" noProof="1">
                <a:solidFill>
                  <a:schemeClr val="bg1"/>
                </a:solidFill>
                <a:latin typeface="微软雅黑" panose="020B0503020204020204" pitchFamily="34" charset="-122"/>
                <a:ea typeface="微软雅黑" panose="020B0503020204020204" pitchFamily="34" charset="-122"/>
              </a:rPr>
              <a:t>点击添加标题</a:t>
            </a:r>
            <a:endParaRPr lang="de-DE" sz="1900" b="1" noProof="1">
              <a:solidFill>
                <a:schemeClr val="bg1"/>
              </a:solidFill>
              <a:latin typeface="微软雅黑" panose="020B0503020204020204" pitchFamily="34" charset="-122"/>
              <a:ea typeface="微软雅黑" panose="020B0503020204020204" pitchFamily="34" charset="-122"/>
            </a:endParaRPr>
          </a:p>
        </p:txBody>
      </p:sp>
      <p:grpSp>
        <p:nvGrpSpPr>
          <p:cNvPr id="12" name="原创设计师QQ598969553            _9"/>
          <p:cNvGrpSpPr/>
          <p:nvPr/>
        </p:nvGrpSpPr>
        <p:grpSpPr bwMode="gray">
          <a:xfrm>
            <a:off x="5067009" y="2665453"/>
            <a:ext cx="2296205" cy="2311815"/>
            <a:chOff x="2804400" y="1911431"/>
            <a:chExt cx="3535200" cy="3535200"/>
          </a:xfrm>
          <a:solidFill>
            <a:schemeClr val="accent1"/>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ln>
          </p:spPr>
          <p:txBody>
            <a:bodyPr/>
            <a:lstStyle/>
            <a:p>
              <a:endParaRPr lang="de-DE"/>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ln>
          </p:spPr>
          <p:txBody>
            <a:bodyPr/>
            <a:lstStyle/>
            <a:p>
              <a:endParaRPr lang="de-DE"/>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
        <p:nvSpPr>
          <p:cNvPr id="17" name="原创设计师QQ598969553            _10"/>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16"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ppt_w</p:attrName>
                                        </p:attrNameLst>
                                      </p:cBhvr>
                                      <p:tavLst>
                                        <p:tav tm="0" fmla="#ppt_w*sin(2.5*pi*$)">
                                          <p:val>
                                            <p:fltVal val="0"/>
                                          </p:val>
                                        </p:tav>
                                        <p:tav tm="100000">
                                          <p:val>
                                            <p:fltVal val="1"/>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1+#ppt_w/2"/>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9"/>
                                        </p:tgtEl>
                                        <p:attrNameLst>
                                          <p:attrName>style.visibility</p:attrName>
                                        </p:attrNameLst>
                                      </p:cBhvr>
                                      <p:to>
                                        <p:strVal val="visible"/>
                                      </p:to>
                                    </p:set>
                                    <p:animEffect transition="in" filter="randombar(horizontal)">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原创设计师QQ598969553            _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原创设计师QQ598969553            _2"/>
          <p:cNvSpPr/>
          <p:nvPr/>
        </p:nvSpPr>
        <p:spPr>
          <a:xfrm>
            <a:off x="5786378"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8" name="原创设计师QQ598969553            _3"/>
          <p:cNvGrpSpPr/>
          <p:nvPr/>
        </p:nvGrpSpPr>
        <p:grpSpPr>
          <a:xfrm>
            <a:off x="6667893" y="1573725"/>
            <a:ext cx="3741980" cy="511504"/>
            <a:chOff x="6339097" y="1573726"/>
            <a:chExt cx="3744416" cy="511504"/>
          </a:xfrm>
        </p:grpSpPr>
        <p:sp>
          <p:nvSpPr>
            <p:cNvPr id="69" name="圆角矩形 6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原创设计师QQ598969553            _4"/>
          <p:cNvSpPr/>
          <p:nvPr/>
        </p:nvSpPr>
        <p:spPr>
          <a:xfrm>
            <a:off x="5786378"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2" name="原创设计师QQ598969553            _5"/>
          <p:cNvGrpSpPr/>
          <p:nvPr/>
        </p:nvGrpSpPr>
        <p:grpSpPr>
          <a:xfrm>
            <a:off x="6644011" y="2410178"/>
            <a:ext cx="3741980" cy="511504"/>
            <a:chOff x="6315199" y="2410178"/>
            <a:chExt cx="3744416" cy="511504"/>
          </a:xfrm>
        </p:grpSpPr>
        <p:sp>
          <p:nvSpPr>
            <p:cNvPr id="73" name="圆角矩形 72"/>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4" name="矩形 73"/>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原创设计师QQ598969553            _6"/>
          <p:cNvSpPr/>
          <p:nvPr/>
        </p:nvSpPr>
        <p:spPr>
          <a:xfrm>
            <a:off x="5786378"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6" name="原创设计师QQ598969553            _7"/>
          <p:cNvGrpSpPr/>
          <p:nvPr/>
        </p:nvGrpSpPr>
        <p:grpSpPr>
          <a:xfrm>
            <a:off x="6667893" y="3296030"/>
            <a:ext cx="3741980" cy="511504"/>
            <a:chOff x="6339097" y="3296031"/>
            <a:chExt cx="3744416" cy="511504"/>
          </a:xfrm>
        </p:grpSpPr>
        <p:sp>
          <p:nvSpPr>
            <p:cNvPr id="77" name="圆角矩形 76"/>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8" name="矩形 77"/>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9" name="原创设计师QQ598969553            _8"/>
          <p:cNvSpPr/>
          <p:nvPr/>
        </p:nvSpPr>
        <p:spPr>
          <a:xfrm>
            <a:off x="5786378"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0" name="原创设计师QQ598969553            _9"/>
          <p:cNvGrpSpPr/>
          <p:nvPr/>
        </p:nvGrpSpPr>
        <p:grpSpPr>
          <a:xfrm>
            <a:off x="6667893" y="4180900"/>
            <a:ext cx="3741980" cy="511503"/>
            <a:chOff x="6339097" y="4180903"/>
            <a:chExt cx="3744416" cy="511504"/>
          </a:xfrm>
        </p:grpSpPr>
        <p:sp>
          <p:nvSpPr>
            <p:cNvPr id="81" name="圆角矩形 8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2" name="矩形 81"/>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3" name="原创设计师QQ598969553            _10"/>
          <p:cNvSpPr/>
          <p:nvPr/>
        </p:nvSpPr>
        <p:spPr>
          <a:xfrm>
            <a:off x="5786507"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4" name="原创设计师QQ598969553            _11"/>
          <p:cNvGrpSpPr/>
          <p:nvPr/>
        </p:nvGrpSpPr>
        <p:grpSpPr>
          <a:xfrm>
            <a:off x="6667893" y="5057483"/>
            <a:ext cx="3741980" cy="511504"/>
            <a:chOff x="6339097" y="5057483"/>
            <a:chExt cx="3744416" cy="511504"/>
          </a:xfrm>
        </p:grpSpPr>
        <p:sp>
          <p:nvSpPr>
            <p:cNvPr id="85" name="圆角矩形 84"/>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6" name="矩形 85"/>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原创设计师QQ598969553            _12"/>
          <p:cNvSpPr txBox="1"/>
          <p:nvPr/>
        </p:nvSpPr>
        <p:spPr>
          <a:xfrm>
            <a:off x="340362"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anose="020B0503020204020204" pitchFamily="34" charset="-122"/>
                <a:ea typeface="微软雅黑" panose="020B0503020204020204" pitchFamily="34" charset="-122"/>
              </a:rPr>
              <a:t>目录 </a:t>
            </a:r>
            <a:endParaRPr lang="en-US" altLang="zh-CN" sz="4800" b="1" spc="200" dirty="0">
              <a:solidFill>
                <a:schemeClr val="bg1"/>
              </a:solidFill>
              <a:latin typeface="微软雅黑" panose="020B0503020204020204" pitchFamily="34" charset="-122"/>
              <a:ea typeface="微软雅黑" panose="020B0503020204020204" pitchFamily="34" charset="-122"/>
            </a:endParaRPr>
          </a:p>
          <a:p>
            <a:pPr algn="r">
              <a:defRPr/>
            </a:pPr>
            <a:r>
              <a:rPr lang="en-US" altLang="zh-CN" sz="3200" b="1" spc="200" dirty="0">
                <a:solidFill>
                  <a:schemeClr val="bg1"/>
                </a:solidFill>
                <a:latin typeface="微软雅黑" panose="020B0503020204020204" pitchFamily="34" charset="-122"/>
                <a:ea typeface="微软雅黑" panose="020B0503020204020204" pitchFamily="34" charset="-122"/>
              </a:rPr>
              <a:t>CONTENTS</a:t>
            </a:r>
            <a:endParaRPr lang="zh-CN" altLang="en-US" sz="3200" b="1" spc="200" dirty="0">
              <a:solidFill>
                <a:schemeClr val="bg1"/>
              </a:solidFill>
              <a:latin typeface="微软雅黑" panose="020B0503020204020204" pitchFamily="34" charset="-122"/>
              <a:ea typeface="微软雅黑" panose="020B0503020204020204" pitchFamily="34" charset="-122"/>
            </a:endParaRPr>
          </a:p>
        </p:txBody>
      </p:sp>
      <p:sp>
        <p:nvSpPr>
          <p:cNvPr id="88" name="原创设计师QQ598969553            _13"/>
          <p:cNvSpPr/>
          <p:nvPr/>
        </p:nvSpPr>
        <p:spPr>
          <a:xfrm rot="16200000">
            <a:off x="4608799" y="2370020"/>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pic>
        <p:nvPicPr>
          <p:cNvPr id="25" name="Picture 64"/>
          <p:cNvPicPr>
            <a:picLocks noGrp="1" noSelect="1" noRot="1" noChangeAspect="1" noMove="1" noResize="1" noChangeShapeType="1"/>
          </p:cNvPicPr>
          <p:nvPr/>
        </p:nvPicPr>
        <p:blipFill>
          <a:blip r:embed="rId1" cstate="screen"/>
          <a:stretch>
            <a:fillRect/>
          </a:stretch>
        </p:blipFill>
        <p:spPr>
          <a:xfrm>
            <a:off x="5110791" y="17705564"/>
            <a:ext cx="1976768" cy="5110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8"/>
                                        </p:tgtEl>
                                        <p:attrNameLst>
                                          <p:attrName>style.visibility</p:attrName>
                                        </p:attrNameLst>
                                      </p:cBhvr>
                                      <p:to>
                                        <p:strVal val="visible"/>
                                      </p:to>
                                    </p:set>
                                    <p:anim calcmode="lin" valueType="num">
                                      <p:cBhvr additive="base">
                                        <p:cTn id="12" dur="500" fill="hold"/>
                                        <p:tgtEl>
                                          <p:spTgt spid="88"/>
                                        </p:tgtEl>
                                        <p:attrNameLst>
                                          <p:attrName>ppt_x</p:attrName>
                                        </p:attrNameLst>
                                      </p:cBhvr>
                                      <p:tavLst>
                                        <p:tav tm="0">
                                          <p:val>
                                            <p:strVal val="0-#ppt_w/2"/>
                                          </p:val>
                                        </p:tav>
                                        <p:tav tm="100000">
                                          <p:val>
                                            <p:strVal val="#ppt_x"/>
                                          </p:val>
                                        </p:tav>
                                      </p:tavLst>
                                    </p:anim>
                                    <p:anim calcmode="lin" valueType="num">
                                      <p:cBhvr additive="base">
                                        <p:cTn id="13" dur="500" fill="hold"/>
                                        <p:tgtEl>
                                          <p:spTgt spid="8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71"/>
                                        </p:tgtEl>
                                      </p:cBhvr>
                                    </p:animEffect>
                                    <p:animScale>
                                      <p:cBhvr>
                                        <p:cTn id="17" dur="250" autoRev="1" fill="hold"/>
                                        <p:tgtEl>
                                          <p:spTgt spid="71"/>
                                        </p:tgtEl>
                                      </p:cBhvr>
                                      <p:by x="105000" y="105000"/>
                                    </p:animScale>
                                  </p:childTnLst>
                                </p:cTn>
                              </p:par>
                              <p:par>
                                <p:cTn id="18" presetID="26" presetClass="emph" presetSubtype="0" fill="hold" nodeType="withEffect">
                                  <p:stCondLst>
                                    <p:cond delay="0"/>
                                  </p:stCondLst>
                                  <p:childTnLst>
                                    <p:animEffect transition="out" filter="fade">
                                      <p:cBhvr>
                                        <p:cTn id="19" dur="500" tmFilter="0, 0; .2, .5; .8, .5; 1, 0"/>
                                        <p:tgtEl>
                                          <p:spTgt spid="72"/>
                                        </p:tgtEl>
                                      </p:cBhvr>
                                    </p:animEffect>
                                    <p:animScale>
                                      <p:cBhvr>
                                        <p:cTn id="20" dur="250" autoRev="1" fill="hold"/>
                                        <p:tgtEl>
                                          <p:spTgt spid="7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71" grpId="0" animBg="1"/>
      <p:bldP spid="88" grpId="0" animBg="1"/>
    </p:bldLst>
  </p:timing>
</p:sld>
</file>

<file path=ppt/theme/theme1.xml><?xml version="1.0" encoding="utf-8"?>
<a:theme xmlns:a="http://schemas.openxmlformats.org/drawingml/2006/main" name="第一PPT，www.1ppt.com">
  <a:themeElements>
    <a:clrScheme name="绿色">
      <a:dk1>
        <a:sysClr val="windowText" lastClr="000000"/>
      </a:dk1>
      <a:lt1>
        <a:sysClr val="window" lastClr="FFFFFF"/>
      </a:lt1>
      <a:dk2>
        <a:srgbClr val="44546A"/>
      </a:dk2>
      <a:lt2>
        <a:srgbClr val="E7E6E6"/>
      </a:lt2>
      <a:accent1>
        <a:srgbClr val="009900"/>
      </a:accent1>
      <a:accent2>
        <a:srgbClr val="7BC043"/>
      </a:accent2>
      <a:accent3>
        <a:srgbClr val="009900"/>
      </a:accent3>
      <a:accent4>
        <a:srgbClr val="7BC043"/>
      </a:accent4>
      <a:accent5>
        <a:srgbClr val="009900"/>
      </a:accent5>
      <a:accent6>
        <a:srgbClr val="7BC043"/>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6047</Words>
  <Application>WPS 演示</Application>
  <PresentationFormat>自定义</PresentationFormat>
  <Paragraphs>812</Paragraphs>
  <Slides>35</Slides>
  <Notes>35</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35</vt:i4>
      </vt:variant>
    </vt:vector>
  </HeadingPairs>
  <TitlesOfParts>
    <vt:vector size="57" baseType="lpstr">
      <vt:lpstr>Arial</vt:lpstr>
      <vt:lpstr>宋体</vt:lpstr>
      <vt:lpstr>Wingdings</vt:lpstr>
      <vt:lpstr>Arial Black</vt:lpstr>
      <vt:lpstr>微软雅黑</vt:lpstr>
      <vt:lpstr>华文细黑</vt:lpstr>
      <vt:lpstr>Impact</vt:lpstr>
      <vt:lpstr>Arial Unicode MS</vt:lpstr>
      <vt:lpstr>Times New Roman</vt:lpstr>
      <vt:lpstr>华文黑体</vt:lpstr>
      <vt:lpstr>Calibri</vt:lpstr>
      <vt:lpstr>TeXGyreAdventor</vt:lpstr>
      <vt:lpstr>굴림</vt:lpstr>
      <vt:lpstr>Gulim</vt:lpstr>
      <vt:lpstr>造字工房悦黑体验版常规体</vt:lpstr>
      <vt:lpstr>Arial</vt:lpstr>
      <vt:lpstr>Roboto condensed</vt:lpstr>
      <vt:lpstr>Calibri</vt:lpstr>
      <vt:lpstr>Malgun Gothic</vt:lpstr>
      <vt:lpstr>黑体</vt:lpstr>
      <vt:lpstr>Segoe Print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工作总结PPT模板</dc:title>
  <dc:creator>第一PPT模板网：www.1ppt.com</dc:creator>
  <cp:keywords>第一PPT www.1ppt.com</cp:keywords>
  <cp:lastModifiedBy>Administrator</cp:lastModifiedBy>
  <cp:revision>131</cp:revision>
  <dcterms:created xsi:type="dcterms:W3CDTF">2014-08-23T07:50:00Z</dcterms:created>
  <dcterms:modified xsi:type="dcterms:W3CDTF">2022-09-19T08:12:31Z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