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57" r:id="rId3"/>
    <p:sldId id="258" r:id="rId5"/>
    <p:sldId id="259" r:id="rId6"/>
    <p:sldId id="284" r:id="rId7"/>
    <p:sldId id="298" r:id="rId8"/>
    <p:sldId id="286" r:id="rId9"/>
    <p:sldId id="285" r:id="rId10"/>
    <p:sldId id="296" r:id="rId11"/>
    <p:sldId id="265" r:id="rId12"/>
    <p:sldId id="297" r:id="rId13"/>
    <p:sldId id="288" r:id="rId14"/>
    <p:sldId id="261" r:id="rId15"/>
    <p:sldId id="264" r:id="rId16"/>
    <p:sldId id="294" r:id="rId17"/>
    <p:sldId id="270" r:id="rId18"/>
    <p:sldId id="283" r:id="rId19"/>
    <p:sldId id="281" r:id="rId20"/>
    <p:sldId id="292" r:id="rId21"/>
    <p:sldId id="260" r:id="rId22"/>
    <p:sldId id="289" r:id="rId23"/>
    <p:sldId id="274" r:id="rId24"/>
    <p:sldId id="293" r:id="rId25"/>
    <p:sldId id="287" r:id="rId26"/>
    <p:sldId id="290" r:id="rId27"/>
    <p:sldId id="273" r:id="rId28"/>
    <p:sldId id="295" r:id="rId29"/>
    <p:sldId id="280" r:id="rId30"/>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a:srgbClr val="EEE8F4"/>
    <a:srgbClr val="404040"/>
    <a:srgbClr val="FEFFFF"/>
    <a:srgbClr val="C7994C"/>
    <a:srgbClr val="59C8D6"/>
    <a:srgbClr val="FFCC63"/>
    <a:srgbClr val="EF5263"/>
    <a:srgbClr val="0084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0" d="100"/>
          <a:sy n="90" d="100"/>
        </p:scale>
        <p:origin x="5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C2A628-5979-4657-85CB-1651BBF7C98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188B5-F242-46A8-BC70-F730184234E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r>
              <a:rPr lang="zh-CN" altLang="en-US" sz="1865" dirty="0"/>
              <a:t>更多模板亮亮图文旗舰店：https://liangliangtuwen.tmall.com</a:t>
            </a: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fld>
            <a:endParaRPr lang="zh-CN" altLang="en-US">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 name="Subtitle 2"/>
          <p:cNvSpPr>
            <a:spLocks noGrp="1"/>
          </p:cNvSpPr>
          <p:nvPr>
            <p:ph type="subTitle" idx="1" hasCustomPrompt="1"/>
          </p:nvPr>
        </p:nvSpPr>
        <p:spPr>
          <a:xfrm>
            <a:off x="527016" y="5097007"/>
            <a:ext cx="6581147" cy="798734"/>
          </a:xfrm>
          <a:noFill/>
        </p:spPr>
        <p:txBody>
          <a:bodyPr>
            <a:normAutofit/>
          </a:bodyPr>
          <a:lstStyle>
            <a:lvl1pPr marL="0" indent="0" algn="ctr">
              <a:lnSpc>
                <a:spcPct val="150000"/>
              </a:lnSpc>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
        <p:nvSpPr>
          <p:cNvPr id="2" name="Title 1"/>
          <p:cNvSpPr>
            <a:spLocks noGrp="1"/>
          </p:cNvSpPr>
          <p:nvPr>
            <p:ph type="ctrTitle"/>
          </p:nvPr>
        </p:nvSpPr>
        <p:spPr>
          <a:xfrm>
            <a:off x="527018" y="2499907"/>
            <a:ext cx="6608074" cy="2520624"/>
          </a:xfrm>
          <a:noFill/>
        </p:spPr>
        <p:txBody>
          <a:bodyPr anchor="ctr">
            <a:normAutofit/>
          </a:bodyPr>
          <a:lstStyle>
            <a:lvl1pPr algn="ctr">
              <a:lnSpc>
                <a:spcPct val="150000"/>
              </a:lnSpc>
              <a:defRPr sz="4400" b="1" i="0">
                <a:ln>
                  <a:noFill/>
                </a:ln>
                <a:solidFill>
                  <a:schemeClr val="accent1"/>
                </a:solidFill>
                <a:effectLst/>
              </a:defRPr>
            </a:lvl1pPr>
          </a:lstStyle>
          <a:p>
            <a:r>
              <a:rPr lang="zh-CN" altLang="en-US" dirty="0"/>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lvl="0" algn="ctr"/>
            <a:endParaRPr lang="zh-CN" altLang="en-US"/>
          </a:p>
        </p:txBody>
      </p:sp>
      <p:sp>
        <p:nvSpPr>
          <p:cNvPr id="2" name="Title 1"/>
          <p:cNvSpPr>
            <a:spLocks noGrp="1"/>
          </p:cNvSpPr>
          <p:nvPr>
            <p:ph type="title"/>
          </p:nvPr>
        </p:nvSpPr>
        <p:spPr>
          <a:xfrm>
            <a:off x="374277" y="2466109"/>
            <a:ext cx="6767224" cy="2527276"/>
          </a:xfrm>
        </p:spPr>
        <p:txBody>
          <a:bodyPr anchor="ctr"/>
          <a:lstStyle>
            <a:lvl1pPr algn="ctr">
              <a:lnSpc>
                <a:spcPct val="150000"/>
              </a:lnSpc>
              <a:defRPr sz="4800" b="0">
                <a:ln>
                  <a:noFill/>
                </a:ln>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376695" y="5129909"/>
            <a:ext cx="6764806" cy="917032"/>
          </a:xfrm>
        </p:spPr>
        <p:txBody>
          <a:bodyPr/>
          <a:lstStyle>
            <a:lvl1pPr marL="0" indent="0" algn="ctr">
              <a:lnSpc>
                <a:spcPct val="150000"/>
              </a:lnSpc>
              <a:buNone/>
              <a:defRPr sz="2800">
                <a:ln>
                  <a:noFill/>
                </a:ln>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11"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12" name="Footer Placeholder 4"/>
          <p:cNvSpPr>
            <a:spLocks noGrp="1"/>
          </p:cNvSpPr>
          <p:nvPr>
            <p:ph type="ftr" sz="quarter" idx="11"/>
          </p:nvPr>
        </p:nvSpPr>
        <p:spPr/>
        <p:txBody>
          <a:bodyPr/>
          <a:lstStyle>
            <a:lvl1pPr>
              <a:defRPr/>
            </a:lvl1pPr>
          </a:lstStyle>
          <a:p>
            <a:endParaRPr lang="zh-CN" altLang="en-US"/>
          </a:p>
        </p:txBody>
      </p:sp>
      <p:sp>
        <p:nvSpPr>
          <p:cNvPr id="13"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lvl="0" algn="ctr"/>
            <a:endParaRPr lang="zh-CN" altLang="en-US"/>
          </a:p>
        </p:txBody>
      </p:sp>
      <p:sp>
        <p:nvSpPr>
          <p:cNvPr id="3" name="Date Placeholder 1"/>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userDrawn="1"/>
        </p:nvSpPr>
        <p:spPr>
          <a:xfrm>
            <a:off x="0" y="0"/>
            <a:ext cx="12192000" cy="6858000"/>
          </a:xfrm>
          <a:prstGeom prst="rect">
            <a:avLst/>
          </a:prstGeom>
          <a:blipFill dpi="0" rotWithShape="1">
            <a:blip r:embed="rId1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027" name="Text Placeholder 2"/>
          <p:cNvSpPr>
            <a:spLocks noGrp="1"/>
          </p:cNvSpPr>
          <p:nvPr>
            <p:ph type="body" idx="1"/>
          </p:nvPr>
        </p:nvSpPr>
        <p:spPr bwMode="auto">
          <a:xfrm>
            <a:off x="754063" y="1585055"/>
            <a:ext cx="10680700" cy="477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3E3CA578-6D8C-4084-809D-66D25A20E1A2}" type="slidenum">
              <a:rPr lang="zh-CN" altLang="en-US" smtClean="0"/>
            </a:fld>
            <a:endParaRPr lang="zh-CN" altLang="en-US"/>
          </a:p>
        </p:txBody>
      </p:sp>
      <p:sp>
        <p:nvSpPr>
          <p:cNvPr id="1031" name="Title Placeholder 1"/>
          <p:cNvSpPr>
            <a:spLocks noGrp="1"/>
          </p:cNvSpPr>
          <p:nvPr>
            <p:ph type="title"/>
          </p:nvPr>
        </p:nvSpPr>
        <p:spPr bwMode="auto">
          <a:xfrm>
            <a:off x="1399309" y="368300"/>
            <a:ext cx="9696522"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lnSpc>
          <a:spcPct val="90000"/>
        </a:lnSpc>
        <a:spcBef>
          <a:spcPct val="0"/>
        </a:spcBef>
        <a:spcAft>
          <a:spcPct val="0"/>
        </a:spcAft>
        <a:defRPr sz="36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4.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7" Type="http://schemas.openxmlformats.org/officeDocument/2006/relationships/slideLayout" Target="../slideLayouts/slideLayout6.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5" Type="http://schemas.openxmlformats.org/officeDocument/2006/relationships/slideLayout" Target="../slideLayouts/slideLayout6.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6" Type="http://schemas.openxmlformats.org/officeDocument/2006/relationships/slideLayout" Target="../slideLayouts/slideLayout7.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slide" Target="slide3.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p:cNvSpPr>
            <a:spLocks noGrp="1"/>
          </p:cNvSpPr>
          <p:nvPr>
            <p:ph type="subTitle" idx="1"/>
          </p:nvPr>
        </p:nvSpPr>
        <p:spPr/>
        <p:txBody>
          <a:bodyPr/>
          <a:lstStyle/>
          <a:p>
            <a:r>
              <a:rPr lang="zh-CN" altLang="en-US"/>
              <a:t>班主任：</a:t>
            </a:r>
            <a:r>
              <a:rPr lang="en-US" altLang="zh-CN"/>
              <a:t>www.92ppt.net</a:t>
            </a:r>
            <a:r>
              <a:rPr lang="zh-CN" altLang="en-US"/>
              <a:t>         </a:t>
            </a:r>
            <a:r>
              <a:rPr lang="zh-CN" altLang="en-US" dirty="0"/>
              <a:t>班级：三年二班</a:t>
            </a:r>
            <a:endParaRPr lang="en-US" altLang="zh-CN" dirty="0"/>
          </a:p>
        </p:txBody>
      </p:sp>
      <p:sp>
        <p:nvSpPr>
          <p:cNvPr id="6146" name="标题 5"/>
          <p:cNvSpPr>
            <a:spLocks noGrp="1"/>
          </p:cNvSpPr>
          <p:nvPr>
            <p:ph type="ctrTitle"/>
          </p:nvPr>
        </p:nvSpPr>
        <p:spPr/>
        <p:txBody>
          <a:bodyPr>
            <a:normAutofit/>
          </a:bodyPr>
          <a:lstStyle/>
          <a:p>
            <a:r>
              <a:rPr lang="zh-CN" altLang="en-US" sz="4800" dirty="0"/>
              <a:t>开学季教育教学</a:t>
            </a:r>
            <a:br>
              <a:rPr lang="en-US" altLang="zh-CN" sz="4800" dirty="0"/>
            </a:br>
            <a:r>
              <a:rPr lang="zh-CN" altLang="en-US" sz="4800" dirty="0"/>
              <a:t>学校开学模板</a:t>
            </a:r>
            <a:endParaRPr lang="zh-CN" altLang="en-US" sz="4800"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3" name="圆角矩形 22"/>
          <p:cNvSpPr/>
          <p:nvPr/>
        </p:nvSpPr>
        <p:spPr>
          <a:xfrm>
            <a:off x="2758164" y="2206398"/>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404040"/>
                </a:solidFill>
                <a:latin typeface="幼圆" panose="02010509060101010101" pitchFamily="49" charset="-122"/>
                <a:ea typeface="幼圆" panose="02010509060101010101" pitchFamily="49" charset="-122"/>
              </a:rPr>
              <a:t>请在此输入您的文本</a:t>
            </a:r>
            <a:endParaRPr lang="zh-CN" altLang="zh-CN" sz="1800" dirty="0">
              <a:solidFill>
                <a:srgbClr val="404040"/>
              </a:solidFill>
              <a:latin typeface="幼圆" panose="02010509060101010101" pitchFamily="49" charset="-122"/>
              <a:ea typeface="幼圆" panose="02010509060101010101" pitchFamily="49" charset="-122"/>
            </a:endParaRPr>
          </a:p>
        </p:txBody>
      </p:sp>
      <p:sp>
        <p:nvSpPr>
          <p:cNvPr id="25" name="任意多边形 24"/>
          <p:cNvSpPr/>
          <p:nvPr>
            <p:custDataLst>
              <p:tags r:id="rId1"/>
            </p:custDataLst>
          </p:nvPr>
        </p:nvSpPr>
        <p:spPr>
          <a:xfrm rot="5400000">
            <a:off x="1476139" y="1869232"/>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28" name="Oval 15"/>
          <p:cNvSpPr>
            <a:spLocks noChangeArrowheads="1"/>
          </p:cNvSpPr>
          <p:nvPr/>
        </p:nvSpPr>
        <p:spPr bwMode="auto">
          <a:xfrm>
            <a:off x="667206" y="2631301"/>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4" name="矩形 43"/>
          <p:cNvSpPr/>
          <p:nvPr/>
        </p:nvSpPr>
        <p:spPr>
          <a:xfrm>
            <a:off x="2657748" y="2765772"/>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9" name="圆角矩形 22"/>
          <p:cNvSpPr/>
          <p:nvPr/>
        </p:nvSpPr>
        <p:spPr>
          <a:xfrm>
            <a:off x="8371173" y="2206398"/>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404040"/>
                </a:solidFill>
                <a:latin typeface="幼圆" panose="02010509060101010101" pitchFamily="49" charset="-122"/>
                <a:ea typeface="幼圆" panose="02010509060101010101" pitchFamily="49" charset="-122"/>
              </a:rPr>
              <a:t>请在此输入您的文本</a:t>
            </a:r>
            <a:endParaRPr lang="zh-CN" altLang="zh-CN" sz="1800" dirty="0">
              <a:solidFill>
                <a:srgbClr val="404040"/>
              </a:solidFill>
              <a:latin typeface="幼圆" panose="02010509060101010101" pitchFamily="49" charset="-122"/>
              <a:ea typeface="幼圆" panose="02010509060101010101" pitchFamily="49" charset="-122"/>
            </a:endParaRPr>
          </a:p>
        </p:txBody>
      </p:sp>
      <p:sp>
        <p:nvSpPr>
          <p:cNvPr id="30" name="任意多边形 24"/>
          <p:cNvSpPr/>
          <p:nvPr>
            <p:custDataLst>
              <p:tags r:id="rId2"/>
            </p:custDataLst>
          </p:nvPr>
        </p:nvSpPr>
        <p:spPr>
          <a:xfrm rot="5400000">
            <a:off x="7089148" y="1869232"/>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1" name="Oval 15"/>
          <p:cNvSpPr>
            <a:spLocks noChangeArrowheads="1"/>
          </p:cNvSpPr>
          <p:nvPr/>
        </p:nvSpPr>
        <p:spPr bwMode="auto">
          <a:xfrm>
            <a:off x="6280215" y="2631301"/>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33" name="矩形 32"/>
          <p:cNvSpPr/>
          <p:nvPr/>
        </p:nvSpPr>
        <p:spPr>
          <a:xfrm>
            <a:off x="8270757" y="2765772"/>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4" name="圆角矩形 22"/>
          <p:cNvSpPr/>
          <p:nvPr/>
        </p:nvSpPr>
        <p:spPr>
          <a:xfrm>
            <a:off x="2758164" y="4490725"/>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404040"/>
                </a:solidFill>
                <a:latin typeface="幼圆" panose="02010509060101010101" pitchFamily="49" charset="-122"/>
                <a:ea typeface="幼圆" panose="02010509060101010101" pitchFamily="49" charset="-122"/>
              </a:rPr>
              <a:t>请在此输入您的文本</a:t>
            </a:r>
            <a:endParaRPr lang="zh-CN" altLang="zh-CN" sz="1800" dirty="0">
              <a:solidFill>
                <a:srgbClr val="404040"/>
              </a:solidFill>
              <a:latin typeface="幼圆" panose="02010509060101010101" pitchFamily="49" charset="-122"/>
              <a:ea typeface="幼圆" panose="02010509060101010101" pitchFamily="49" charset="-122"/>
            </a:endParaRPr>
          </a:p>
        </p:txBody>
      </p:sp>
      <p:sp>
        <p:nvSpPr>
          <p:cNvPr id="35" name="任意多边形 24"/>
          <p:cNvSpPr/>
          <p:nvPr>
            <p:custDataLst>
              <p:tags r:id="rId3"/>
            </p:custDataLst>
          </p:nvPr>
        </p:nvSpPr>
        <p:spPr>
          <a:xfrm rot="5400000">
            <a:off x="1476139" y="4153559"/>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8" name="Oval 15"/>
          <p:cNvSpPr>
            <a:spLocks noChangeArrowheads="1"/>
          </p:cNvSpPr>
          <p:nvPr/>
        </p:nvSpPr>
        <p:spPr bwMode="auto">
          <a:xfrm>
            <a:off x="667206" y="4915628"/>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9" name="矩形 48"/>
          <p:cNvSpPr/>
          <p:nvPr/>
        </p:nvSpPr>
        <p:spPr>
          <a:xfrm>
            <a:off x="2657748" y="5050099"/>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50" name="圆角矩形 22"/>
          <p:cNvSpPr/>
          <p:nvPr/>
        </p:nvSpPr>
        <p:spPr>
          <a:xfrm>
            <a:off x="8371173" y="4490725"/>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404040"/>
                </a:solidFill>
                <a:latin typeface="幼圆" panose="02010509060101010101" pitchFamily="49" charset="-122"/>
                <a:ea typeface="幼圆" panose="02010509060101010101" pitchFamily="49" charset="-122"/>
              </a:rPr>
              <a:t>请在此输入您的文本</a:t>
            </a:r>
            <a:endParaRPr lang="zh-CN" altLang="zh-CN" sz="1800" dirty="0">
              <a:solidFill>
                <a:srgbClr val="404040"/>
              </a:solidFill>
              <a:latin typeface="幼圆" panose="02010509060101010101" pitchFamily="49" charset="-122"/>
              <a:ea typeface="幼圆" panose="02010509060101010101" pitchFamily="49" charset="-122"/>
            </a:endParaRPr>
          </a:p>
        </p:txBody>
      </p:sp>
      <p:sp>
        <p:nvSpPr>
          <p:cNvPr id="51" name="任意多边形 24"/>
          <p:cNvSpPr/>
          <p:nvPr>
            <p:custDataLst>
              <p:tags r:id="rId4"/>
            </p:custDataLst>
          </p:nvPr>
        </p:nvSpPr>
        <p:spPr>
          <a:xfrm rot="5400000">
            <a:off x="7089148" y="4153559"/>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52" name="Oval 15"/>
          <p:cNvSpPr>
            <a:spLocks noChangeArrowheads="1"/>
          </p:cNvSpPr>
          <p:nvPr/>
        </p:nvSpPr>
        <p:spPr bwMode="auto">
          <a:xfrm>
            <a:off x="6280215" y="4915628"/>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54" name="矩形 53"/>
          <p:cNvSpPr/>
          <p:nvPr/>
        </p:nvSpPr>
        <p:spPr>
          <a:xfrm>
            <a:off x="8270757" y="5050099"/>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55" name="KSO_Shape"/>
          <p:cNvSpPr/>
          <p:nvPr/>
        </p:nvSpPr>
        <p:spPr bwMode="auto">
          <a:xfrm>
            <a:off x="6423602" y="2775062"/>
            <a:ext cx="296607" cy="305780"/>
          </a:xfrm>
          <a:custGeom>
            <a:avLst/>
            <a:gdLst>
              <a:gd name="T0" fmla="*/ 705908 w 4388"/>
              <a:gd name="T1" fmla="*/ 0 h 4523"/>
              <a:gd name="T2" fmla="*/ 293567 w 4388"/>
              <a:gd name="T3" fmla="*/ 424129 h 4523"/>
              <a:gd name="T4" fmla="*/ 924083 w 4388"/>
              <a:gd name="T5" fmla="*/ 624611 h 4523"/>
              <a:gd name="T6" fmla="*/ 705908 w 4388"/>
              <a:gd name="T7" fmla="*/ 0 h 4523"/>
              <a:gd name="T8" fmla="*/ 0 w 4388"/>
              <a:gd name="T9" fmla="*/ 629244 h 4523"/>
              <a:gd name="T10" fmla="*/ 0 w 4388"/>
              <a:gd name="T11" fmla="*/ 987247 h 4523"/>
              <a:gd name="T12" fmla="*/ 165526 w 4388"/>
              <a:gd name="T13" fmla="*/ 987247 h 4523"/>
              <a:gd name="T14" fmla="*/ 165526 w 4388"/>
              <a:gd name="T15" fmla="*/ 1905000 h 4523"/>
              <a:gd name="T16" fmla="*/ 1682639 w 4388"/>
              <a:gd name="T17" fmla="*/ 1905000 h 4523"/>
              <a:gd name="T18" fmla="*/ 1682639 w 4388"/>
              <a:gd name="T19" fmla="*/ 987247 h 4523"/>
              <a:gd name="T20" fmla="*/ 1848165 w 4388"/>
              <a:gd name="T21" fmla="*/ 987247 h 4523"/>
              <a:gd name="T22" fmla="*/ 1848165 w 4388"/>
              <a:gd name="T23" fmla="*/ 629244 h 4523"/>
              <a:gd name="T24" fmla="*/ 0 w 4388"/>
              <a:gd name="T25" fmla="*/ 629244 h 4523"/>
              <a:gd name="T26" fmla="*/ 1142257 w 4388"/>
              <a:gd name="T27" fmla="*/ 0 h 4523"/>
              <a:gd name="T28" fmla="*/ 924083 w 4388"/>
              <a:gd name="T29" fmla="*/ 624611 h 4523"/>
              <a:gd name="T30" fmla="*/ 1554177 w 4388"/>
              <a:gd name="T31" fmla="*/ 424129 h 4523"/>
              <a:gd name="T32" fmla="*/ 1142257 w 4388"/>
              <a:gd name="T33" fmla="*/ 0 h 45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88" h="4523">
                <a:moveTo>
                  <a:pt x="1676" y="0"/>
                </a:moveTo>
                <a:lnTo>
                  <a:pt x="697" y="1007"/>
                </a:lnTo>
                <a:lnTo>
                  <a:pt x="2194" y="1483"/>
                </a:lnTo>
                <a:lnTo>
                  <a:pt x="1676" y="0"/>
                </a:lnTo>
                <a:close/>
                <a:moveTo>
                  <a:pt x="0" y="1494"/>
                </a:moveTo>
                <a:lnTo>
                  <a:pt x="0" y="2344"/>
                </a:lnTo>
                <a:lnTo>
                  <a:pt x="393" y="2344"/>
                </a:lnTo>
                <a:lnTo>
                  <a:pt x="393" y="4523"/>
                </a:lnTo>
                <a:lnTo>
                  <a:pt x="3995" y="4523"/>
                </a:lnTo>
                <a:lnTo>
                  <a:pt x="3995" y="2344"/>
                </a:lnTo>
                <a:lnTo>
                  <a:pt x="4388" y="2344"/>
                </a:lnTo>
                <a:lnTo>
                  <a:pt x="4388" y="1494"/>
                </a:lnTo>
                <a:lnTo>
                  <a:pt x="0" y="1494"/>
                </a:lnTo>
                <a:close/>
                <a:moveTo>
                  <a:pt x="2712" y="0"/>
                </a:moveTo>
                <a:lnTo>
                  <a:pt x="2194" y="1483"/>
                </a:lnTo>
                <a:lnTo>
                  <a:pt x="3690" y="1007"/>
                </a:lnTo>
                <a:lnTo>
                  <a:pt x="2712" y="0"/>
                </a:lnTo>
                <a:close/>
              </a:path>
            </a:pathLst>
          </a:custGeom>
          <a:solidFill>
            <a:srgbClr val="FFFFFF"/>
          </a:solidFill>
          <a:ln>
            <a:noFill/>
          </a:ln>
        </p:spPr>
        <p:txBody>
          <a:bodyPr/>
          <a:lstStyle/>
          <a:p>
            <a:endParaRPr lang="zh-CN" altLang="en-US" dirty="0"/>
          </a:p>
        </p:txBody>
      </p:sp>
      <p:sp>
        <p:nvSpPr>
          <p:cNvPr id="56" name="KSO_Shape"/>
          <p:cNvSpPr/>
          <p:nvPr/>
        </p:nvSpPr>
        <p:spPr>
          <a:xfrm>
            <a:off x="6432614" y="5036332"/>
            <a:ext cx="278583" cy="351895"/>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rgbClr val="FFFFFF"/>
          </a:solidFill>
          <a:ln>
            <a:noFill/>
          </a:ln>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57" name="KSO_Shape"/>
          <p:cNvSpPr/>
          <p:nvPr/>
        </p:nvSpPr>
        <p:spPr bwMode="auto">
          <a:xfrm>
            <a:off x="817767" y="2806111"/>
            <a:ext cx="282259" cy="243683"/>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lstStyle/>
          <a:p>
            <a:endParaRPr lang="zh-CN" altLang="en-US" dirty="0"/>
          </a:p>
        </p:txBody>
      </p:sp>
      <p:sp>
        <p:nvSpPr>
          <p:cNvPr id="58" name="KSO_Shape"/>
          <p:cNvSpPr/>
          <p:nvPr/>
        </p:nvSpPr>
        <p:spPr bwMode="auto">
          <a:xfrm>
            <a:off x="802303" y="5036332"/>
            <a:ext cx="313186" cy="351895"/>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FFFFF"/>
          </a:solidFill>
          <a:ln>
            <a:noFill/>
          </a:ln>
        </p:spPr>
        <p:txBody>
          <a:bodyPr/>
          <a:lstStyle/>
          <a:p>
            <a:endParaRPr lang="zh-CN" altLang="en-US"/>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4" name="TextBox 34"/>
          <p:cNvSpPr txBox="1">
            <a:spLocks noChangeArrowheads="1"/>
          </p:cNvSpPr>
          <p:nvPr/>
        </p:nvSpPr>
        <p:spPr bwMode="auto">
          <a:xfrm>
            <a:off x="1114995" y="1812040"/>
            <a:ext cx="18175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r>
              <a:rPr kumimoji="0" lang="en-US" altLang="ko-KR" sz="5400" b="1" dirty="0">
                <a:solidFill>
                  <a:schemeClr val="accent1"/>
                </a:solidFill>
                <a:latin typeface="Arial" panose="020B0604020202020204" pitchFamily="34" charset="0"/>
                <a:cs typeface="Arial" panose="020B0604020202020204" pitchFamily="34" charset="0"/>
              </a:rPr>
              <a:t>201</a:t>
            </a:r>
            <a:r>
              <a:rPr kumimoji="0" lang="en-US" altLang="zh-CN" sz="5400" b="1" dirty="0">
                <a:solidFill>
                  <a:schemeClr val="accent1"/>
                </a:solidFill>
                <a:latin typeface="Arial" panose="020B0604020202020204" pitchFamily="34" charset="0"/>
                <a:cs typeface="Arial" panose="020B0604020202020204" pitchFamily="34" charset="0"/>
              </a:rPr>
              <a:t>7</a:t>
            </a:r>
            <a:endParaRPr kumimoji="0" lang="en-US" altLang="ko-KR" sz="5400" b="1" dirty="0">
              <a:solidFill>
                <a:schemeClr val="accent1"/>
              </a:solidFill>
              <a:latin typeface="Arial" panose="020B0604020202020204" pitchFamily="34" charset="0"/>
              <a:cs typeface="Arial" panose="020B0604020202020204" pitchFamily="34" charset="0"/>
            </a:endParaRPr>
          </a:p>
        </p:txBody>
      </p:sp>
      <p:sp>
        <p:nvSpPr>
          <p:cNvPr id="25" name="모서리가 둥근 직사각형 28"/>
          <p:cNvSpPr/>
          <p:nvPr/>
        </p:nvSpPr>
        <p:spPr>
          <a:xfrm>
            <a:off x="1341775" y="3272224"/>
            <a:ext cx="1364014" cy="1360680"/>
          </a:xfrm>
          <a:prstGeom prst="ellipse">
            <a:avLst/>
          </a:prstGeom>
          <a:solidFill>
            <a:srgbClr val="FFFFFF"/>
          </a:solidFill>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kumimoji="0" lang="ko-KR" altLang="en-US"/>
          </a:p>
        </p:txBody>
      </p:sp>
      <p:sp>
        <p:nvSpPr>
          <p:cNvPr id="26" name="Freeform 6"/>
          <p:cNvSpPr/>
          <p:nvPr/>
        </p:nvSpPr>
        <p:spPr bwMode="auto">
          <a:xfrm>
            <a:off x="1710728" y="3102531"/>
            <a:ext cx="1243956" cy="1183926"/>
          </a:xfrm>
          <a:custGeom>
            <a:avLst/>
            <a:gdLst/>
            <a:ahLst/>
            <a:cxnLst>
              <a:cxn ang="0">
                <a:pos x="2265" y="69"/>
              </a:cxn>
              <a:cxn ang="0">
                <a:pos x="2066" y="253"/>
              </a:cxn>
              <a:cxn ang="0">
                <a:pos x="1875" y="445"/>
              </a:cxn>
              <a:cxn ang="0">
                <a:pos x="1692" y="646"/>
              </a:cxn>
              <a:cxn ang="0">
                <a:pos x="1514" y="855"/>
              </a:cxn>
              <a:cxn ang="0">
                <a:pos x="1347" y="1073"/>
              </a:cxn>
              <a:cxn ang="0">
                <a:pos x="1188" y="1299"/>
              </a:cxn>
              <a:cxn ang="0">
                <a:pos x="1038" y="1535"/>
              </a:cxn>
              <a:cxn ang="0">
                <a:pos x="898" y="1782"/>
              </a:cxn>
              <a:cxn ang="0">
                <a:pos x="889" y="1799"/>
              </a:cxn>
              <a:cxn ang="0">
                <a:pos x="868" y="1855"/>
              </a:cxn>
              <a:cxn ang="0">
                <a:pos x="854" y="1890"/>
              </a:cxn>
              <a:cxn ang="0">
                <a:pos x="835" y="1919"/>
              </a:cxn>
              <a:cxn ang="0">
                <a:pos x="819" y="1936"/>
              </a:cxn>
              <a:cxn ang="0">
                <a:pos x="779" y="1968"/>
              </a:cxn>
              <a:cxn ang="0">
                <a:pos x="712" y="2011"/>
              </a:cxn>
              <a:cxn ang="0">
                <a:pos x="669" y="2039"/>
              </a:cxn>
              <a:cxn ang="0">
                <a:pos x="585" y="2098"/>
              </a:cxn>
              <a:cxn ang="0">
                <a:pos x="503" y="2154"/>
              </a:cxn>
              <a:cxn ang="0">
                <a:pos x="455" y="2035"/>
              </a:cxn>
              <a:cxn ang="0">
                <a:pos x="386" y="1853"/>
              </a:cxn>
              <a:cxn ang="0">
                <a:pos x="337" y="1733"/>
              </a:cxn>
              <a:cxn ang="0">
                <a:pos x="283" y="1620"/>
              </a:cxn>
              <a:cxn ang="0">
                <a:pos x="253" y="1567"/>
              </a:cxn>
              <a:cxn ang="0">
                <a:pos x="220" y="1515"/>
              </a:cxn>
              <a:cxn ang="0">
                <a:pos x="184" y="1468"/>
              </a:cxn>
              <a:cxn ang="0">
                <a:pos x="144" y="1424"/>
              </a:cxn>
              <a:cxn ang="0">
                <a:pos x="102" y="1383"/>
              </a:cxn>
              <a:cxn ang="0">
                <a:pos x="53" y="1349"/>
              </a:cxn>
              <a:cxn ang="0">
                <a:pos x="0" y="1318"/>
              </a:cxn>
              <a:cxn ang="0">
                <a:pos x="31" y="1280"/>
              </a:cxn>
              <a:cxn ang="0">
                <a:pos x="64" y="1245"/>
              </a:cxn>
              <a:cxn ang="0">
                <a:pos x="100" y="1212"/>
              </a:cxn>
              <a:cxn ang="0">
                <a:pos x="140" y="1183"/>
              </a:cxn>
              <a:cxn ang="0">
                <a:pos x="184" y="1159"/>
              </a:cxn>
              <a:cxn ang="0">
                <a:pos x="236" y="1141"/>
              </a:cxn>
              <a:cxn ang="0">
                <a:pos x="293" y="1130"/>
              </a:cxn>
              <a:cxn ang="0">
                <a:pos x="360" y="1129"/>
              </a:cxn>
              <a:cxn ang="0">
                <a:pos x="386" y="1149"/>
              </a:cxn>
              <a:cxn ang="0">
                <a:pos x="433" y="1193"/>
              </a:cxn>
              <a:cxn ang="0">
                <a:pos x="475" y="1243"/>
              </a:cxn>
              <a:cxn ang="0">
                <a:pos x="510" y="1299"/>
              </a:cxn>
              <a:cxn ang="0">
                <a:pos x="543" y="1358"/>
              </a:cxn>
              <a:cxn ang="0">
                <a:pos x="588" y="1451"/>
              </a:cxn>
              <a:cxn ang="0">
                <a:pos x="646" y="1575"/>
              </a:cxn>
              <a:cxn ang="0">
                <a:pos x="726" y="1458"/>
              </a:cxn>
              <a:cxn ang="0">
                <a:pos x="889" y="1227"/>
              </a:cxn>
              <a:cxn ang="0">
                <a:pos x="1062" y="1008"/>
              </a:cxn>
              <a:cxn ang="0">
                <a:pos x="1151" y="902"/>
              </a:cxn>
              <a:cxn ang="0">
                <a:pos x="1243" y="798"/>
              </a:cxn>
              <a:cxn ang="0">
                <a:pos x="1337" y="697"/>
              </a:cxn>
              <a:cxn ang="0">
                <a:pos x="1433" y="600"/>
              </a:cxn>
              <a:cxn ang="0">
                <a:pos x="1533" y="504"/>
              </a:cxn>
              <a:cxn ang="0">
                <a:pos x="1636" y="412"/>
              </a:cxn>
              <a:cxn ang="0">
                <a:pos x="1742" y="324"/>
              </a:cxn>
              <a:cxn ang="0">
                <a:pos x="1852" y="238"/>
              </a:cxn>
              <a:cxn ang="0">
                <a:pos x="1965" y="155"/>
              </a:cxn>
              <a:cxn ang="0">
                <a:pos x="2082" y="76"/>
              </a:cxn>
              <a:cxn ang="0">
                <a:pos x="2202" y="0"/>
              </a:cxn>
              <a:cxn ang="0">
                <a:pos x="2215" y="4"/>
              </a:cxn>
              <a:cxn ang="0">
                <a:pos x="2234" y="17"/>
              </a:cxn>
              <a:cxn ang="0">
                <a:pos x="2248" y="36"/>
              </a:cxn>
              <a:cxn ang="0">
                <a:pos x="2265" y="69"/>
              </a:cxn>
            </a:cxnLst>
            <a:rect l="0" t="0" r="r" b="b"/>
            <a:pathLst>
              <a:path w="2265" h="2154">
                <a:moveTo>
                  <a:pt x="2265" y="69"/>
                </a:moveTo>
                <a:lnTo>
                  <a:pt x="2265" y="69"/>
                </a:lnTo>
                <a:lnTo>
                  <a:pt x="2165" y="160"/>
                </a:lnTo>
                <a:lnTo>
                  <a:pt x="2066" y="253"/>
                </a:lnTo>
                <a:lnTo>
                  <a:pt x="1970" y="348"/>
                </a:lnTo>
                <a:lnTo>
                  <a:pt x="1875" y="445"/>
                </a:lnTo>
                <a:lnTo>
                  <a:pt x="1782" y="544"/>
                </a:lnTo>
                <a:lnTo>
                  <a:pt x="1692" y="646"/>
                </a:lnTo>
                <a:lnTo>
                  <a:pt x="1602" y="749"/>
                </a:lnTo>
                <a:lnTo>
                  <a:pt x="1514" y="855"/>
                </a:lnTo>
                <a:lnTo>
                  <a:pt x="1430" y="962"/>
                </a:lnTo>
                <a:lnTo>
                  <a:pt x="1347" y="1073"/>
                </a:lnTo>
                <a:lnTo>
                  <a:pt x="1267" y="1184"/>
                </a:lnTo>
                <a:lnTo>
                  <a:pt x="1188" y="1299"/>
                </a:lnTo>
                <a:lnTo>
                  <a:pt x="1112" y="1416"/>
                </a:lnTo>
                <a:lnTo>
                  <a:pt x="1038" y="1535"/>
                </a:lnTo>
                <a:lnTo>
                  <a:pt x="967" y="1657"/>
                </a:lnTo>
                <a:lnTo>
                  <a:pt x="898" y="1782"/>
                </a:lnTo>
                <a:lnTo>
                  <a:pt x="898" y="1782"/>
                </a:lnTo>
                <a:lnTo>
                  <a:pt x="889" y="1799"/>
                </a:lnTo>
                <a:lnTo>
                  <a:pt x="882" y="1817"/>
                </a:lnTo>
                <a:lnTo>
                  <a:pt x="868" y="1855"/>
                </a:lnTo>
                <a:lnTo>
                  <a:pt x="861" y="1873"/>
                </a:lnTo>
                <a:lnTo>
                  <a:pt x="854" y="1890"/>
                </a:lnTo>
                <a:lnTo>
                  <a:pt x="845" y="1905"/>
                </a:lnTo>
                <a:lnTo>
                  <a:pt x="835" y="1919"/>
                </a:lnTo>
                <a:lnTo>
                  <a:pt x="835" y="1919"/>
                </a:lnTo>
                <a:lnTo>
                  <a:pt x="819" y="1936"/>
                </a:lnTo>
                <a:lnTo>
                  <a:pt x="801" y="1952"/>
                </a:lnTo>
                <a:lnTo>
                  <a:pt x="779" y="1968"/>
                </a:lnTo>
                <a:lnTo>
                  <a:pt x="758" y="1982"/>
                </a:lnTo>
                <a:lnTo>
                  <a:pt x="712" y="2011"/>
                </a:lnTo>
                <a:lnTo>
                  <a:pt x="691" y="2025"/>
                </a:lnTo>
                <a:lnTo>
                  <a:pt x="669" y="2039"/>
                </a:lnTo>
                <a:lnTo>
                  <a:pt x="669" y="2039"/>
                </a:lnTo>
                <a:lnTo>
                  <a:pt x="585" y="2098"/>
                </a:lnTo>
                <a:lnTo>
                  <a:pt x="503" y="2154"/>
                </a:lnTo>
                <a:lnTo>
                  <a:pt x="503" y="2154"/>
                </a:lnTo>
                <a:lnTo>
                  <a:pt x="479" y="2095"/>
                </a:lnTo>
                <a:lnTo>
                  <a:pt x="455" y="2035"/>
                </a:lnTo>
                <a:lnTo>
                  <a:pt x="409" y="1913"/>
                </a:lnTo>
                <a:lnTo>
                  <a:pt x="386" y="1853"/>
                </a:lnTo>
                <a:lnTo>
                  <a:pt x="362" y="1793"/>
                </a:lnTo>
                <a:lnTo>
                  <a:pt x="337" y="1733"/>
                </a:lnTo>
                <a:lnTo>
                  <a:pt x="312" y="1676"/>
                </a:lnTo>
                <a:lnTo>
                  <a:pt x="283" y="1620"/>
                </a:lnTo>
                <a:lnTo>
                  <a:pt x="269" y="1593"/>
                </a:lnTo>
                <a:lnTo>
                  <a:pt x="253" y="1567"/>
                </a:lnTo>
                <a:lnTo>
                  <a:pt x="237" y="1541"/>
                </a:lnTo>
                <a:lnTo>
                  <a:pt x="220" y="1515"/>
                </a:lnTo>
                <a:lnTo>
                  <a:pt x="203" y="1492"/>
                </a:lnTo>
                <a:lnTo>
                  <a:pt x="184" y="1468"/>
                </a:lnTo>
                <a:lnTo>
                  <a:pt x="164" y="1445"/>
                </a:lnTo>
                <a:lnTo>
                  <a:pt x="144" y="1424"/>
                </a:lnTo>
                <a:lnTo>
                  <a:pt x="123" y="1404"/>
                </a:lnTo>
                <a:lnTo>
                  <a:pt x="102" y="1383"/>
                </a:lnTo>
                <a:lnTo>
                  <a:pt x="77" y="1366"/>
                </a:lnTo>
                <a:lnTo>
                  <a:pt x="53" y="1349"/>
                </a:lnTo>
                <a:lnTo>
                  <a:pt x="27" y="1332"/>
                </a:lnTo>
                <a:lnTo>
                  <a:pt x="0" y="1318"/>
                </a:lnTo>
                <a:lnTo>
                  <a:pt x="0" y="1318"/>
                </a:lnTo>
                <a:lnTo>
                  <a:pt x="31" y="1280"/>
                </a:lnTo>
                <a:lnTo>
                  <a:pt x="47" y="1262"/>
                </a:lnTo>
                <a:lnTo>
                  <a:pt x="64" y="1245"/>
                </a:lnTo>
                <a:lnTo>
                  <a:pt x="82" y="1227"/>
                </a:lnTo>
                <a:lnTo>
                  <a:pt x="100" y="1212"/>
                </a:lnTo>
                <a:lnTo>
                  <a:pt x="119" y="1196"/>
                </a:lnTo>
                <a:lnTo>
                  <a:pt x="140" y="1183"/>
                </a:lnTo>
                <a:lnTo>
                  <a:pt x="162" y="1170"/>
                </a:lnTo>
                <a:lnTo>
                  <a:pt x="184" y="1159"/>
                </a:lnTo>
                <a:lnTo>
                  <a:pt x="209" y="1149"/>
                </a:lnTo>
                <a:lnTo>
                  <a:pt x="236" y="1141"/>
                </a:lnTo>
                <a:lnTo>
                  <a:pt x="263" y="1134"/>
                </a:lnTo>
                <a:lnTo>
                  <a:pt x="293" y="1130"/>
                </a:lnTo>
                <a:lnTo>
                  <a:pt x="326" y="1129"/>
                </a:lnTo>
                <a:lnTo>
                  <a:pt x="360" y="1129"/>
                </a:lnTo>
                <a:lnTo>
                  <a:pt x="360" y="1129"/>
                </a:lnTo>
                <a:lnTo>
                  <a:pt x="386" y="1149"/>
                </a:lnTo>
                <a:lnTo>
                  <a:pt x="410" y="1170"/>
                </a:lnTo>
                <a:lnTo>
                  <a:pt x="433" y="1193"/>
                </a:lnTo>
                <a:lnTo>
                  <a:pt x="455" y="1217"/>
                </a:lnTo>
                <a:lnTo>
                  <a:pt x="475" y="1243"/>
                </a:lnTo>
                <a:lnTo>
                  <a:pt x="493" y="1270"/>
                </a:lnTo>
                <a:lnTo>
                  <a:pt x="510" y="1299"/>
                </a:lnTo>
                <a:lnTo>
                  <a:pt x="528" y="1328"/>
                </a:lnTo>
                <a:lnTo>
                  <a:pt x="543" y="1358"/>
                </a:lnTo>
                <a:lnTo>
                  <a:pt x="559" y="1388"/>
                </a:lnTo>
                <a:lnTo>
                  <a:pt x="588" y="1451"/>
                </a:lnTo>
                <a:lnTo>
                  <a:pt x="616" y="1514"/>
                </a:lnTo>
                <a:lnTo>
                  <a:pt x="646" y="1575"/>
                </a:lnTo>
                <a:lnTo>
                  <a:pt x="646" y="1575"/>
                </a:lnTo>
                <a:lnTo>
                  <a:pt x="726" y="1458"/>
                </a:lnTo>
                <a:lnTo>
                  <a:pt x="806" y="1342"/>
                </a:lnTo>
                <a:lnTo>
                  <a:pt x="889" y="1227"/>
                </a:lnTo>
                <a:lnTo>
                  <a:pt x="975" y="1117"/>
                </a:lnTo>
                <a:lnTo>
                  <a:pt x="1062" y="1008"/>
                </a:lnTo>
                <a:lnTo>
                  <a:pt x="1107" y="955"/>
                </a:lnTo>
                <a:lnTo>
                  <a:pt x="1151" y="902"/>
                </a:lnTo>
                <a:lnTo>
                  <a:pt x="1197" y="849"/>
                </a:lnTo>
                <a:lnTo>
                  <a:pt x="1243" y="798"/>
                </a:lnTo>
                <a:lnTo>
                  <a:pt x="1290" y="748"/>
                </a:lnTo>
                <a:lnTo>
                  <a:pt x="1337" y="697"/>
                </a:lnTo>
                <a:lnTo>
                  <a:pt x="1384" y="649"/>
                </a:lnTo>
                <a:lnTo>
                  <a:pt x="1433" y="600"/>
                </a:lnTo>
                <a:lnTo>
                  <a:pt x="1483" y="551"/>
                </a:lnTo>
                <a:lnTo>
                  <a:pt x="1533" y="504"/>
                </a:lnTo>
                <a:lnTo>
                  <a:pt x="1584" y="458"/>
                </a:lnTo>
                <a:lnTo>
                  <a:pt x="1636" y="412"/>
                </a:lnTo>
                <a:lnTo>
                  <a:pt x="1689" y="368"/>
                </a:lnTo>
                <a:lnTo>
                  <a:pt x="1742" y="324"/>
                </a:lnTo>
                <a:lnTo>
                  <a:pt x="1796" y="281"/>
                </a:lnTo>
                <a:lnTo>
                  <a:pt x="1852" y="238"/>
                </a:lnTo>
                <a:lnTo>
                  <a:pt x="1908" y="196"/>
                </a:lnTo>
                <a:lnTo>
                  <a:pt x="1965" y="155"/>
                </a:lnTo>
                <a:lnTo>
                  <a:pt x="2022" y="115"/>
                </a:lnTo>
                <a:lnTo>
                  <a:pt x="2082" y="76"/>
                </a:lnTo>
                <a:lnTo>
                  <a:pt x="2141" y="37"/>
                </a:lnTo>
                <a:lnTo>
                  <a:pt x="2202" y="0"/>
                </a:lnTo>
                <a:lnTo>
                  <a:pt x="2202" y="0"/>
                </a:lnTo>
                <a:lnTo>
                  <a:pt x="2215" y="4"/>
                </a:lnTo>
                <a:lnTo>
                  <a:pt x="2225" y="10"/>
                </a:lnTo>
                <a:lnTo>
                  <a:pt x="2234" y="17"/>
                </a:lnTo>
                <a:lnTo>
                  <a:pt x="2242" y="26"/>
                </a:lnTo>
                <a:lnTo>
                  <a:pt x="2248" y="36"/>
                </a:lnTo>
                <a:lnTo>
                  <a:pt x="2254" y="47"/>
                </a:lnTo>
                <a:lnTo>
                  <a:pt x="2265" y="69"/>
                </a:lnTo>
                <a:lnTo>
                  <a:pt x="2265" y="6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27" name="文本框 26"/>
          <p:cNvSpPr txBox="1"/>
          <p:nvPr/>
        </p:nvSpPr>
        <p:spPr>
          <a:xfrm>
            <a:off x="687352" y="5136545"/>
            <a:ext cx="2672860" cy="1015663"/>
          </a:xfrm>
          <a:prstGeom prst="rect">
            <a:avLst/>
          </a:prstGeom>
          <a:noFill/>
        </p:spPr>
        <p:txBody>
          <a:bodyPr wrap="square" rtlCol="0">
            <a:spAutoFit/>
          </a:bodyPr>
          <a:lstStyle/>
          <a:p>
            <a:pPr algn="ctr"/>
            <a:r>
              <a:rPr lang="en-US" altLang="zh-CN" sz="6000" b="1" u="sng" dirty="0">
                <a:latin typeface="+mj-ea"/>
                <a:ea typeface="+mj-ea"/>
              </a:rPr>
              <a:t>90</a:t>
            </a:r>
            <a:r>
              <a:rPr lang="zh-CN" altLang="en-US" sz="6000" b="1" u="sng" dirty="0">
                <a:latin typeface="+mj-ea"/>
                <a:ea typeface="+mj-ea"/>
              </a:rPr>
              <a:t>人</a:t>
            </a:r>
            <a:endParaRPr lang="zh-CN" altLang="en-US" sz="6000" b="1" u="sng" dirty="0">
              <a:latin typeface="+mj-ea"/>
              <a:ea typeface="+mj-ea"/>
            </a:endParaRPr>
          </a:p>
        </p:txBody>
      </p:sp>
      <p:sp>
        <p:nvSpPr>
          <p:cNvPr id="28" name="TextBox 34"/>
          <p:cNvSpPr txBox="1">
            <a:spLocks noChangeArrowheads="1"/>
          </p:cNvSpPr>
          <p:nvPr/>
        </p:nvSpPr>
        <p:spPr bwMode="auto">
          <a:xfrm>
            <a:off x="4266158" y="1812040"/>
            <a:ext cx="18175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r>
              <a:rPr kumimoji="0" lang="en-US" altLang="ko-KR" sz="5400" b="1" dirty="0">
                <a:solidFill>
                  <a:schemeClr val="accent1"/>
                </a:solidFill>
                <a:latin typeface="Arial" panose="020B0604020202020204" pitchFamily="34" charset="0"/>
                <a:cs typeface="Arial" panose="020B0604020202020204" pitchFamily="34" charset="0"/>
              </a:rPr>
              <a:t>201</a:t>
            </a:r>
            <a:r>
              <a:rPr kumimoji="0" lang="en-US" altLang="zh-CN" sz="5400" b="1" dirty="0">
                <a:solidFill>
                  <a:schemeClr val="accent1"/>
                </a:solidFill>
                <a:latin typeface="Arial" panose="020B0604020202020204" pitchFamily="34" charset="0"/>
                <a:cs typeface="Arial" panose="020B0604020202020204" pitchFamily="34" charset="0"/>
              </a:rPr>
              <a:t>6</a:t>
            </a:r>
            <a:endParaRPr kumimoji="0" lang="en-US" altLang="ko-KR" sz="5400" b="1" dirty="0">
              <a:solidFill>
                <a:schemeClr val="accent1"/>
              </a:solidFill>
              <a:latin typeface="Arial" panose="020B0604020202020204" pitchFamily="34" charset="0"/>
              <a:cs typeface="Arial" panose="020B0604020202020204" pitchFamily="34" charset="0"/>
            </a:endParaRPr>
          </a:p>
        </p:txBody>
      </p:sp>
      <p:sp>
        <p:nvSpPr>
          <p:cNvPr id="29" name="모서리가 둥근 직사각형 28"/>
          <p:cNvSpPr/>
          <p:nvPr/>
        </p:nvSpPr>
        <p:spPr>
          <a:xfrm>
            <a:off x="4492938" y="3272224"/>
            <a:ext cx="1364014" cy="1360680"/>
          </a:xfrm>
          <a:prstGeom prst="ellipse">
            <a:avLst/>
          </a:prstGeom>
          <a:solidFill>
            <a:srgbClr val="FFFFFF"/>
          </a:solidFill>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kumimoji="0" lang="ko-KR" altLang="en-US"/>
          </a:p>
        </p:txBody>
      </p:sp>
      <p:sp>
        <p:nvSpPr>
          <p:cNvPr id="30" name="Freeform 6"/>
          <p:cNvSpPr/>
          <p:nvPr/>
        </p:nvSpPr>
        <p:spPr bwMode="auto">
          <a:xfrm>
            <a:off x="4861891" y="3102531"/>
            <a:ext cx="1243956" cy="1183926"/>
          </a:xfrm>
          <a:custGeom>
            <a:avLst/>
            <a:gdLst/>
            <a:ahLst/>
            <a:cxnLst>
              <a:cxn ang="0">
                <a:pos x="2265" y="69"/>
              </a:cxn>
              <a:cxn ang="0">
                <a:pos x="2066" y="253"/>
              </a:cxn>
              <a:cxn ang="0">
                <a:pos x="1875" y="445"/>
              </a:cxn>
              <a:cxn ang="0">
                <a:pos x="1692" y="646"/>
              </a:cxn>
              <a:cxn ang="0">
                <a:pos x="1514" y="855"/>
              </a:cxn>
              <a:cxn ang="0">
                <a:pos x="1347" y="1073"/>
              </a:cxn>
              <a:cxn ang="0">
                <a:pos x="1188" y="1299"/>
              </a:cxn>
              <a:cxn ang="0">
                <a:pos x="1038" y="1535"/>
              </a:cxn>
              <a:cxn ang="0">
                <a:pos x="898" y="1782"/>
              </a:cxn>
              <a:cxn ang="0">
                <a:pos x="889" y="1799"/>
              </a:cxn>
              <a:cxn ang="0">
                <a:pos x="868" y="1855"/>
              </a:cxn>
              <a:cxn ang="0">
                <a:pos x="854" y="1890"/>
              </a:cxn>
              <a:cxn ang="0">
                <a:pos x="835" y="1919"/>
              </a:cxn>
              <a:cxn ang="0">
                <a:pos x="819" y="1936"/>
              </a:cxn>
              <a:cxn ang="0">
                <a:pos x="779" y="1968"/>
              </a:cxn>
              <a:cxn ang="0">
                <a:pos x="712" y="2011"/>
              </a:cxn>
              <a:cxn ang="0">
                <a:pos x="669" y="2039"/>
              </a:cxn>
              <a:cxn ang="0">
                <a:pos x="585" y="2098"/>
              </a:cxn>
              <a:cxn ang="0">
                <a:pos x="503" y="2154"/>
              </a:cxn>
              <a:cxn ang="0">
                <a:pos x="455" y="2035"/>
              </a:cxn>
              <a:cxn ang="0">
                <a:pos x="386" y="1853"/>
              </a:cxn>
              <a:cxn ang="0">
                <a:pos x="337" y="1733"/>
              </a:cxn>
              <a:cxn ang="0">
                <a:pos x="283" y="1620"/>
              </a:cxn>
              <a:cxn ang="0">
                <a:pos x="253" y="1567"/>
              </a:cxn>
              <a:cxn ang="0">
                <a:pos x="220" y="1515"/>
              </a:cxn>
              <a:cxn ang="0">
                <a:pos x="184" y="1468"/>
              </a:cxn>
              <a:cxn ang="0">
                <a:pos x="144" y="1424"/>
              </a:cxn>
              <a:cxn ang="0">
                <a:pos x="102" y="1383"/>
              </a:cxn>
              <a:cxn ang="0">
                <a:pos x="53" y="1349"/>
              </a:cxn>
              <a:cxn ang="0">
                <a:pos x="0" y="1318"/>
              </a:cxn>
              <a:cxn ang="0">
                <a:pos x="31" y="1280"/>
              </a:cxn>
              <a:cxn ang="0">
                <a:pos x="64" y="1245"/>
              </a:cxn>
              <a:cxn ang="0">
                <a:pos x="100" y="1212"/>
              </a:cxn>
              <a:cxn ang="0">
                <a:pos x="140" y="1183"/>
              </a:cxn>
              <a:cxn ang="0">
                <a:pos x="184" y="1159"/>
              </a:cxn>
              <a:cxn ang="0">
                <a:pos x="236" y="1141"/>
              </a:cxn>
              <a:cxn ang="0">
                <a:pos x="293" y="1130"/>
              </a:cxn>
              <a:cxn ang="0">
                <a:pos x="360" y="1129"/>
              </a:cxn>
              <a:cxn ang="0">
                <a:pos x="386" y="1149"/>
              </a:cxn>
              <a:cxn ang="0">
                <a:pos x="433" y="1193"/>
              </a:cxn>
              <a:cxn ang="0">
                <a:pos x="475" y="1243"/>
              </a:cxn>
              <a:cxn ang="0">
                <a:pos x="510" y="1299"/>
              </a:cxn>
              <a:cxn ang="0">
                <a:pos x="543" y="1358"/>
              </a:cxn>
              <a:cxn ang="0">
                <a:pos x="588" y="1451"/>
              </a:cxn>
              <a:cxn ang="0">
                <a:pos x="646" y="1575"/>
              </a:cxn>
              <a:cxn ang="0">
                <a:pos x="726" y="1458"/>
              </a:cxn>
              <a:cxn ang="0">
                <a:pos x="889" y="1227"/>
              </a:cxn>
              <a:cxn ang="0">
                <a:pos x="1062" y="1008"/>
              </a:cxn>
              <a:cxn ang="0">
                <a:pos x="1151" y="902"/>
              </a:cxn>
              <a:cxn ang="0">
                <a:pos x="1243" y="798"/>
              </a:cxn>
              <a:cxn ang="0">
                <a:pos x="1337" y="697"/>
              </a:cxn>
              <a:cxn ang="0">
                <a:pos x="1433" y="600"/>
              </a:cxn>
              <a:cxn ang="0">
                <a:pos x="1533" y="504"/>
              </a:cxn>
              <a:cxn ang="0">
                <a:pos x="1636" y="412"/>
              </a:cxn>
              <a:cxn ang="0">
                <a:pos x="1742" y="324"/>
              </a:cxn>
              <a:cxn ang="0">
                <a:pos x="1852" y="238"/>
              </a:cxn>
              <a:cxn ang="0">
                <a:pos x="1965" y="155"/>
              </a:cxn>
              <a:cxn ang="0">
                <a:pos x="2082" y="76"/>
              </a:cxn>
              <a:cxn ang="0">
                <a:pos x="2202" y="0"/>
              </a:cxn>
              <a:cxn ang="0">
                <a:pos x="2215" y="4"/>
              </a:cxn>
              <a:cxn ang="0">
                <a:pos x="2234" y="17"/>
              </a:cxn>
              <a:cxn ang="0">
                <a:pos x="2248" y="36"/>
              </a:cxn>
              <a:cxn ang="0">
                <a:pos x="2265" y="69"/>
              </a:cxn>
            </a:cxnLst>
            <a:rect l="0" t="0" r="r" b="b"/>
            <a:pathLst>
              <a:path w="2265" h="2154">
                <a:moveTo>
                  <a:pt x="2265" y="69"/>
                </a:moveTo>
                <a:lnTo>
                  <a:pt x="2265" y="69"/>
                </a:lnTo>
                <a:lnTo>
                  <a:pt x="2165" y="160"/>
                </a:lnTo>
                <a:lnTo>
                  <a:pt x="2066" y="253"/>
                </a:lnTo>
                <a:lnTo>
                  <a:pt x="1970" y="348"/>
                </a:lnTo>
                <a:lnTo>
                  <a:pt x="1875" y="445"/>
                </a:lnTo>
                <a:lnTo>
                  <a:pt x="1782" y="544"/>
                </a:lnTo>
                <a:lnTo>
                  <a:pt x="1692" y="646"/>
                </a:lnTo>
                <a:lnTo>
                  <a:pt x="1602" y="749"/>
                </a:lnTo>
                <a:lnTo>
                  <a:pt x="1514" y="855"/>
                </a:lnTo>
                <a:lnTo>
                  <a:pt x="1430" y="962"/>
                </a:lnTo>
                <a:lnTo>
                  <a:pt x="1347" y="1073"/>
                </a:lnTo>
                <a:lnTo>
                  <a:pt x="1267" y="1184"/>
                </a:lnTo>
                <a:lnTo>
                  <a:pt x="1188" y="1299"/>
                </a:lnTo>
                <a:lnTo>
                  <a:pt x="1112" y="1416"/>
                </a:lnTo>
                <a:lnTo>
                  <a:pt x="1038" y="1535"/>
                </a:lnTo>
                <a:lnTo>
                  <a:pt x="967" y="1657"/>
                </a:lnTo>
                <a:lnTo>
                  <a:pt x="898" y="1782"/>
                </a:lnTo>
                <a:lnTo>
                  <a:pt x="898" y="1782"/>
                </a:lnTo>
                <a:lnTo>
                  <a:pt x="889" y="1799"/>
                </a:lnTo>
                <a:lnTo>
                  <a:pt x="882" y="1817"/>
                </a:lnTo>
                <a:lnTo>
                  <a:pt x="868" y="1855"/>
                </a:lnTo>
                <a:lnTo>
                  <a:pt x="861" y="1873"/>
                </a:lnTo>
                <a:lnTo>
                  <a:pt x="854" y="1890"/>
                </a:lnTo>
                <a:lnTo>
                  <a:pt x="845" y="1905"/>
                </a:lnTo>
                <a:lnTo>
                  <a:pt x="835" y="1919"/>
                </a:lnTo>
                <a:lnTo>
                  <a:pt x="835" y="1919"/>
                </a:lnTo>
                <a:lnTo>
                  <a:pt x="819" y="1936"/>
                </a:lnTo>
                <a:lnTo>
                  <a:pt x="801" y="1952"/>
                </a:lnTo>
                <a:lnTo>
                  <a:pt x="779" y="1968"/>
                </a:lnTo>
                <a:lnTo>
                  <a:pt x="758" y="1982"/>
                </a:lnTo>
                <a:lnTo>
                  <a:pt x="712" y="2011"/>
                </a:lnTo>
                <a:lnTo>
                  <a:pt x="691" y="2025"/>
                </a:lnTo>
                <a:lnTo>
                  <a:pt x="669" y="2039"/>
                </a:lnTo>
                <a:lnTo>
                  <a:pt x="669" y="2039"/>
                </a:lnTo>
                <a:lnTo>
                  <a:pt x="585" y="2098"/>
                </a:lnTo>
                <a:lnTo>
                  <a:pt x="503" y="2154"/>
                </a:lnTo>
                <a:lnTo>
                  <a:pt x="503" y="2154"/>
                </a:lnTo>
                <a:lnTo>
                  <a:pt x="479" y="2095"/>
                </a:lnTo>
                <a:lnTo>
                  <a:pt x="455" y="2035"/>
                </a:lnTo>
                <a:lnTo>
                  <a:pt x="409" y="1913"/>
                </a:lnTo>
                <a:lnTo>
                  <a:pt x="386" y="1853"/>
                </a:lnTo>
                <a:lnTo>
                  <a:pt x="362" y="1793"/>
                </a:lnTo>
                <a:lnTo>
                  <a:pt x="337" y="1733"/>
                </a:lnTo>
                <a:lnTo>
                  <a:pt x="312" y="1676"/>
                </a:lnTo>
                <a:lnTo>
                  <a:pt x="283" y="1620"/>
                </a:lnTo>
                <a:lnTo>
                  <a:pt x="269" y="1593"/>
                </a:lnTo>
                <a:lnTo>
                  <a:pt x="253" y="1567"/>
                </a:lnTo>
                <a:lnTo>
                  <a:pt x="237" y="1541"/>
                </a:lnTo>
                <a:lnTo>
                  <a:pt x="220" y="1515"/>
                </a:lnTo>
                <a:lnTo>
                  <a:pt x="203" y="1492"/>
                </a:lnTo>
                <a:lnTo>
                  <a:pt x="184" y="1468"/>
                </a:lnTo>
                <a:lnTo>
                  <a:pt x="164" y="1445"/>
                </a:lnTo>
                <a:lnTo>
                  <a:pt x="144" y="1424"/>
                </a:lnTo>
                <a:lnTo>
                  <a:pt x="123" y="1404"/>
                </a:lnTo>
                <a:lnTo>
                  <a:pt x="102" y="1383"/>
                </a:lnTo>
                <a:lnTo>
                  <a:pt x="77" y="1366"/>
                </a:lnTo>
                <a:lnTo>
                  <a:pt x="53" y="1349"/>
                </a:lnTo>
                <a:lnTo>
                  <a:pt x="27" y="1332"/>
                </a:lnTo>
                <a:lnTo>
                  <a:pt x="0" y="1318"/>
                </a:lnTo>
                <a:lnTo>
                  <a:pt x="0" y="1318"/>
                </a:lnTo>
                <a:lnTo>
                  <a:pt x="31" y="1280"/>
                </a:lnTo>
                <a:lnTo>
                  <a:pt x="47" y="1262"/>
                </a:lnTo>
                <a:lnTo>
                  <a:pt x="64" y="1245"/>
                </a:lnTo>
                <a:lnTo>
                  <a:pt x="82" y="1227"/>
                </a:lnTo>
                <a:lnTo>
                  <a:pt x="100" y="1212"/>
                </a:lnTo>
                <a:lnTo>
                  <a:pt x="119" y="1196"/>
                </a:lnTo>
                <a:lnTo>
                  <a:pt x="140" y="1183"/>
                </a:lnTo>
                <a:lnTo>
                  <a:pt x="162" y="1170"/>
                </a:lnTo>
                <a:lnTo>
                  <a:pt x="184" y="1159"/>
                </a:lnTo>
                <a:lnTo>
                  <a:pt x="209" y="1149"/>
                </a:lnTo>
                <a:lnTo>
                  <a:pt x="236" y="1141"/>
                </a:lnTo>
                <a:lnTo>
                  <a:pt x="263" y="1134"/>
                </a:lnTo>
                <a:lnTo>
                  <a:pt x="293" y="1130"/>
                </a:lnTo>
                <a:lnTo>
                  <a:pt x="326" y="1129"/>
                </a:lnTo>
                <a:lnTo>
                  <a:pt x="360" y="1129"/>
                </a:lnTo>
                <a:lnTo>
                  <a:pt x="360" y="1129"/>
                </a:lnTo>
                <a:lnTo>
                  <a:pt x="386" y="1149"/>
                </a:lnTo>
                <a:lnTo>
                  <a:pt x="410" y="1170"/>
                </a:lnTo>
                <a:lnTo>
                  <a:pt x="433" y="1193"/>
                </a:lnTo>
                <a:lnTo>
                  <a:pt x="455" y="1217"/>
                </a:lnTo>
                <a:lnTo>
                  <a:pt x="475" y="1243"/>
                </a:lnTo>
                <a:lnTo>
                  <a:pt x="493" y="1270"/>
                </a:lnTo>
                <a:lnTo>
                  <a:pt x="510" y="1299"/>
                </a:lnTo>
                <a:lnTo>
                  <a:pt x="528" y="1328"/>
                </a:lnTo>
                <a:lnTo>
                  <a:pt x="543" y="1358"/>
                </a:lnTo>
                <a:lnTo>
                  <a:pt x="559" y="1388"/>
                </a:lnTo>
                <a:lnTo>
                  <a:pt x="588" y="1451"/>
                </a:lnTo>
                <a:lnTo>
                  <a:pt x="616" y="1514"/>
                </a:lnTo>
                <a:lnTo>
                  <a:pt x="646" y="1575"/>
                </a:lnTo>
                <a:lnTo>
                  <a:pt x="646" y="1575"/>
                </a:lnTo>
                <a:lnTo>
                  <a:pt x="726" y="1458"/>
                </a:lnTo>
                <a:lnTo>
                  <a:pt x="806" y="1342"/>
                </a:lnTo>
                <a:lnTo>
                  <a:pt x="889" y="1227"/>
                </a:lnTo>
                <a:lnTo>
                  <a:pt x="975" y="1117"/>
                </a:lnTo>
                <a:lnTo>
                  <a:pt x="1062" y="1008"/>
                </a:lnTo>
                <a:lnTo>
                  <a:pt x="1107" y="955"/>
                </a:lnTo>
                <a:lnTo>
                  <a:pt x="1151" y="902"/>
                </a:lnTo>
                <a:lnTo>
                  <a:pt x="1197" y="849"/>
                </a:lnTo>
                <a:lnTo>
                  <a:pt x="1243" y="798"/>
                </a:lnTo>
                <a:lnTo>
                  <a:pt x="1290" y="748"/>
                </a:lnTo>
                <a:lnTo>
                  <a:pt x="1337" y="697"/>
                </a:lnTo>
                <a:lnTo>
                  <a:pt x="1384" y="649"/>
                </a:lnTo>
                <a:lnTo>
                  <a:pt x="1433" y="600"/>
                </a:lnTo>
                <a:lnTo>
                  <a:pt x="1483" y="551"/>
                </a:lnTo>
                <a:lnTo>
                  <a:pt x="1533" y="504"/>
                </a:lnTo>
                <a:lnTo>
                  <a:pt x="1584" y="458"/>
                </a:lnTo>
                <a:lnTo>
                  <a:pt x="1636" y="412"/>
                </a:lnTo>
                <a:lnTo>
                  <a:pt x="1689" y="368"/>
                </a:lnTo>
                <a:lnTo>
                  <a:pt x="1742" y="324"/>
                </a:lnTo>
                <a:lnTo>
                  <a:pt x="1796" y="281"/>
                </a:lnTo>
                <a:lnTo>
                  <a:pt x="1852" y="238"/>
                </a:lnTo>
                <a:lnTo>
                  <a:pt x="1908" y="196"/>
                </a:lnTo>
                <a:lnTo>
                  <a:pt x="1965" y="155"/>
                </a:lnTo>
                <a:lnTo>
                  <a:pt x="2022" y="115"/>
                </a:lnTo>
                <a:lnTo>
                  <a:pt x="2082" y="76"/>
                </a:lnTo>
                <a:lnTo>
                  <a:pt x="2141" y="37"/>
                </a:lnTo>
                <a:lnTo>
                  <a:pt x="2202" y="0"/>
                </a:lnTo>
                <a:lnTo>
                  <a:pt x="2202" y="0"/>
                </a:lnTo>
                <a:lnTo>
                  <a:pt x="2215" y="4"/>
                </a:lnTo>
                <a:lnTo>
                  <a:pt x="2225" y="10"/>
                </a:lnTo>
                <a:lnTo>
                  <a:pt x="2234" y="17"/>
                </a:lnTo>
                <a:lnTo>
                  <a:pt x="2242" y="26"/>
                </a:lnTo>
                <a:lnTo>
                  <a:pt x="2248" y="36"/>
                </a:lnTo>
                <a:lnTo>
                  <a:pt x="2254" y="47"/>
                </a:lnTo>
                <a:lnTo>
                  <a:pt x="2265" y="69"/>
                </a:lnTo>
                <a:lnTo>
                  <a:pt x="2265" y="6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31" name="文本框 30"/>
          <p:cNvSpPr txBox="1"/>
          <p:nvPr/>
        </p:nvSpPr>
        <p:spPr>
          <a:xfrm>
            <a:off x="3838515" y="5136545"/>
            <a:ext cx="2672860" cy="1015663"/>
          </a:xfrm>
          <a:prstGeom prst="rect">
            <a:avLst/>
          </a:prstGeom>
          <a:noFill/>
        </p:spPr>
        <p:txBody>
          <a:bodyPr wrap="square" rtlCol="0">
            <a:spAutoFit/>
          </a:bodyPr>
          <a:lstStyle/>
          <a:p>
            <a:pPr algn="ctr"/>
            <a:r>
              <a:rPr lang="en-US" altLang="zh-CN" sz="6000" b="1" u="sng" dirty="0">
                <a:latin typeface="+mj-ea"/>
                <a:ea typeface="+mj-ea"/>
              </a:rPr>
              <a:t>54</a:t>
            </a:r>
            <a:r>
              <a:rPr lang="zh-CN" altLang="en-US" sz="6000" b="1" u="sng" dirty="0">
                <a:latin typeface="+mj-ea"/>
                <a:ea typeface="+mj-ea"/>
              </a:rPr>
              <a:t>人</a:t>
            </a:r>
            <a:endParaRPr lang="zh-CN" altLang="en-US" sz="6000" b="1" u="sng" dirty="0">
              <a:latin typeface="+mj-ea"/>
              <a:ea typeface="+mj-ea"/>
            </a:endParaRPr>
          </a:p>
        </p:txBody>
      </p:sp>
      <p:sp>
        <p:nvSpPr>
          <p:cNvPr id="32" name="矩形 31"/>
          <p:cNvSpPr/>
          <p:nvPr/>
        </p:nvSpPr>
        <p:spPr>
          <a:xfrm>
            <a:off x="7254529" y="1842867"/>
            <a:ext cx="4477926" cy="445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16" name="MH_Other_1"/>
          <p:cNvSpPr/>
          <p:nvPr>
            <p:custDataLst>
              <p:tags r:id="rId1"/>
            </p:custDataLst>
          </p:nvPr>
        </p:nvSpPr>
        <p:spPr>
          <a:xfrm>
            <a:off x="1952625" y="20081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17" name="MH_Other_1"/>
          <p:cNvSpPr/>
          <p:nvPr>
            <p:custDataLst>
              <p:tags r:id="rId2"/>
            </p:custDataLst>
          </p:nvPr>
        </p:nvSpPr>
        <p:spPr>
          <a:xfrm flipV="1">
            <a:off x="3276600" y="3884614"/>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18" name="MH_Other_1"/>
          <p:cNvSpPr/>
          <p:nvPr>
            <p:custDataLst>
              <p:tags r:id="rId3"/>
            </p:custDataLst>
          </p:nvPr>
        </p:nvSpPr>
        <p:spPr>
          <a:xfrm>
            <a:off x="4591050" y="20081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19" name="MH_Other_1"/>
          <p:cNvSpPr/>
          <p:nvPr>
            <p:custDataLst>
              <p:tags r:id="rId4"/>
            </p:custDataLst>
          </p:nvPr>
        </p:nvSpPr>
        <p:spPr>
          <a:xfrm flipV="1">
            <a:off x="5915025" y="3884614"/>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0" name="MH_Other_1"/>
          <p:cNvSpPr/>
          <p:nvPr>
            <p:custDataLst>
              <p:tags r:id="rId5"/>
            </p:custDataLst>
          </p:nvPr>
        </p:nvSpPr>
        <p:spPr>
          <a:xfrm>
            <a:off x="7229475" y="20081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1" name="MH_Other_1"/>
          <p:cNvSpPr/>
          <p:nvPr>
            <p:custDataLst>
              <p:tags r:id="rId6"/>
            </p:custDataLst>
          </p:nvPr>
        </p:nvSpPr>
        <p:spPr>
          <a:xfrm flipV="1">
            <a:off x="8553450" y="3884614"/>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2" name="椭圆 21"/>
          <p:cNvSpPr/>
          <p:nvPr/>
        </p:nvSpPr>
        <p:spPr>
          <a:xfrm>
            <a:off x="2076449" y="213359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
        <p:nvSpPr>
          <p:cNvPr id="23" name="椭圆 22"/>
          <p:cNvSpPr/>
          <p:nvPr/>
        </p:nvSpPr>
        <p:spPr>
          <a:xfrm>
            <a:off x="4714874" y="213359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
        <p:nvSpPr>
          <p:cNvPr id="24" name="椭圆 23"/>
          <p:cNvSpPr/>
          <p:nvPr/>
        </p:nvSpPr>
        <p:spPr>
          <a:xfrm>
            <a:off x="7353299" y="213359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
        <p:nvSpPr>
          <p:cNvPr id="25" name="椭圆 24"/>
          <p:cNvSpPr/>
          <p:nvPr/>
        </p:nvSpPr>
        <p:spPr>
          <a:xfrm>
            <a:off x="3400424" y="432752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
        <p:nvSpPr>
          <p:cNvPr id="26" name="椭圆 25"/>
          <p:cNvSpPr/>
          <p:nvPr/>
        </p:nvSpPr>
        <p:spPr>
          <a:xfrm>
            <a:off x="6038849" y="432752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
        <p:nvSpPr>
          <p:cNvPr id="27" name="椭圆 26"/>
          <p:cNvSpPr/>
          <p:nvPr/>
        </p:nvSpPr>
        <p:spPr>
          <a:xfrm>
            <a:off x="8677274" y="432752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0" name="MH_Other_2"/>
          <p:cNvSpPr/>
          <p:nvPr>
            <p:custDataLst>
              <p:tags r:id="rId1"/>
            </p:custDataLst>
          </p:nvPr>
        </p:nvSpPr>
        <p:spPr>
          <a:xfrm>
            <a:off x="6692901" y="2041525"/>
            <a:ext cx="4557713" cy="3367088"/>
          </a:xfrm>
          <a:custGeom>
            <a:avLst/>
            <a:gdLst>
              <a:gd name="connsiteX0" fmla="*/ 106446 w 4557485"/>
              <a:gd name="connsiteY0" fmla="*/ 0 h 3367314"/>
              <a:gd name="connsiteX1" fmla="*/ 4451039 w 4557485"/>
              <a:gd name="connsiteY1" fmla="*/ 0 h 3367314"/>
              <a:gd name="connsiteX2" fmla="*/ 4557485 w 4557485"/>
              <a:gd name="connsiteY2" fmla="*/ 106446 h 3367314"/>
              <a:gd name="connsiteX3" fmla="*/ 4557485 w 4557485"/>
              <a:gd name="connsiteY3" fmla="*/ 2622239 h 3367314"/>
              <a:gd name="connsiteX4" fmla="*/ 4451039 w 4557485"/>
              <a:gd name="connsiteY4" fmla="*/ 2728685 h 3367314"/>
              <a:gd name="connsiteX5" fmla="*/ 3773714 w 4557485"/>
              <a:gd name="connsiteY5" fmla="*/ 2728685 h 3367314"/>
              <a:gd name="connsiteX6" fmla="*/ 3773714 w 4557485"/>
              <a:gd name="connsiteY6" fmla="*/ 3367314 h 3367314"/>
              <a:gd name="connsiteX7" fmla="*/ 3135085 w 4557485"/>
              <a:gd name="connsiteY7" fmla="*/ 2728685 h 3367314"/>
              <a:gd name="connsiteX8" fmla="*/ 106446 w 4557485"/>
              <a:gd name="connsiteY8" fmla="*/ 2728685 h 3367314"/>
              <a:gd name="connsiteX9" fmla="*/ 0 w 4557485"/>
              <a:gd name="connsiteY9" fmla="*/ 2622239 h 3367314"/>
              <a:gd name="connsiteX10" fmla="*/ 0 w 4557485"/>
              <a:gd name="connsiteY10" fmla="*/ 106446 h 3367314"/>
              <a:gd name="connsiteX11" fmla="*/ 106446 w 4557485"/>
              <a:gd name="connsiteY11" fmla="*/ 0 h 33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7485" h="3367314">
                <a:moveTo>
                  <a:pt x="106446" y="0"/>
                </a:moveTo>
                <a:lnTo>
                  <a:pt x="4451039" y="0"/>
                </a:lnTo>
                <a:cubicBezTo>
                  <a:pt x="4509828" y="0"/>
                  <a:pt x="4557485" y="47657"/>
                  <a:pt x="4557485" y="106446"/>
                </a:cubicBezTo>
                <a:lnTo>
                  <a:pt x="4557485" y="2622239"/>
                </a:lnTo>
                <a:cubicBezTo>
                  <a:pt x="4557485" y="2681028"/>
                  <a:pt x="4509828" y="2728685"/>
                  <a:pt x="4451039" y="2728685"/>
                </a:cubicBezTo>
                <a:lnTo>
                  <a:pt x="3773714" y="2728685"/>
                </a:lnTo>
                <a:lnTo>
                  <a:pt x="3773714" y="3367314"/>
                </a:lnTo>
                <a:lnTo>
                  <a:pt x="3135085" y="2728685"/>
                </a:lnTo>
                <a:lnTo>
                  <a:pt x="106446" y="2728685"/>
                </a:lnTo>
                <a:cubicBezTo>
                  <a:pt x="47657" y="2728685"/>
                  <a:pt x="0" y="2681028"/>
                  <a:pt x="0" y="2622239"/>
                </a:cubicBezTo>
                <a:lnTo>
                  <a:pt x="0" y="106446"/>
                </a:lnTo>
                <a:cubicBezTo>
                  <a:pt x="0" y="47657"/>
                  <a:pt x="47657" y="0"/>
                  <a:pt x="1064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3"/>
          <p:cNvSpPr/>
          <p:nvPr>
            <p:custDataLst>
              <p:tags r:id="rId2"/>
            </p:custDataLst>
          </p:nvPr>
        </p:nvSpPr>
        <p:spPr>
          <a:xfrm>
            <a:off x="6781800" y="2154238"/>
            <a:ext cx="376238" cy="285750"/>
          </a:xfrm>
          <a:custGeom>
            <a:avLst/>
            <a:gdLst/>
            <a:ahLst/>
            <a:cxnLst/>
            <a:rect l="l" t="t" r="r" b="b"/>
            <a:pathLst>
              <a:path w="376733" h="285293">
                <a:moveTo>
                  <a:pt x="374295" y="1219"/>
                </a:moveTo>
                <a:cubicBezTo>
                  <a:pt x="375920" y="1219"/>
                  <a:pt x="376733" y="2032"/>
                  <a:pt x="376733" y="3657"/>
                </a:cubicBezTo>
                <a:cubicBezTo>
                  <a:pt x="376733" y="6096"/>
                  <a:pt x="374295" y="10566"/>
                  <a:pt x="369418" y="17069"/>
                </a:cubicBezTo>
                <a:cubicBezTo>
                  <a:pt x="353975" y="36576"/>
                  <a:pt x="342392" y="58725"/>
                  <a:pt x="334671" y="83515"/>
                </a:cubicBezTo>
                <a:cubicBezTo>
                  <a:pt x="326949" y="108305"/>
                  <a:pt x="323088" y="129235"/>
                  <a:pt x="323088" y="146304"/>
                </a:cubicBezTo>
                <a:cubicBezTo>
                  <a:pt x="323088" y="163373"/>
                  <a:pt x="328778" y="186131"/>
                  <a:pt x="340157" y="214579"/>
                </a:cubicBezTo>
                <a:cubicBezTo>
                  <a:pt x="343408" y="221894"/>
                  <a:pt x="345034" y="229819"/>
                  <a:pt x="345034" y="238353"/>
                </a:cubicBezTo>
                <a:cubicBezTo>
                  <a:pt x="345034" y="246888"/>
                  <a:pt x="336703" y="255422"/>
                  <a:pt x="320040" y="263957"/>
                </a:cubicBezTo>
                <a:cubicBezTo>
                  <a:pt x="303378" y="272491"/>
                  <a:pt x="287732" y="276758"/>
                  <a:pt x="273101" y="276758"/>
                </a:cubicBezTo>
                <a:cubicBezTo>
                  <a:pt x="258471" y="276758"/>
                  <a:pt x="243434" y="272288"/>
                  <a:pt x="227991" y="263347"/>
                </a:cubicBezTo>
                <a:cubicBezTo>
                  <a:pt x="212548" y="254406"/>
                  <a:pt x="204826" y="237541"/>
                  <a:pt x="204826" y="212750"/>
                </a:cubicBezTo>
                <a:cubicBezTo>
                  <a:pt x="204826" y="187960"/>
                  <a:pt x="213564" y="158089"/>
                  <a:pt x="231039" y="123139"/>
                </a:cubicBezTo>
                <a:cubicBezTo>
                  <a:pt x="248514" y="88189"/>
                  <a:pt x="274930" y="59131"/>
                  <a:pt x="310287" y="35966"/>
                </a:cubicBezTo>
                <a:cubicBezTo>
                  <a:pt x="345644" y="12801"/>
                  <a:pt x="366980" y="1219"/>
                  <a:pt x="374295" y="1219"/>
                </a:cubicBezTo>
                <a:close/>
                <a:moveTo>
                  <a:pt x="235916" y="0"/>
                </a:moveTo>
                <a:cubicBezTo>
                  <a:pt x="240386" y="0"/>
                  <a:pt x="242621" y="813"/>
                  <a:pt x="242621" y="2438"/>
                </a:cubicBezTo>
                <a:cubicBezTo>
                  <a:pt x="242621" y="4877"/>
                  <a:pt x="239370" y="8941"/>
                  <a:pt x="232868" y="14630"/>
                </a:cubicBezTo>
                <a:cubicBezTo>
                  <a:pt x="199543" y="42265"/>
                  <a:pt x="175159" y="71120"/>
                  <a:pt x="159716" y="101193"/>
                </a:cubicBezTo>
                <a:cubicBezTo>
                  <a:pt x="144272" y="131267"/>
                  <a:pt x="136551" y="156057"/>
                  <a:pt x="136551" y="175565"/>
                </a:cubicBezTo>
                <a:cubicBezTo>
                  <a:pt x="136551" y="195072"/>
                  <a:pt x="137973" y="209702"/>
                  <a:pt x="140818" y="219456"/>
                </a:cubicBezTo>
                <a:cubicBezTo>
                  <a:pt x="143663" y="229209"/>
                  <a:pt x="145085" y="236118"/>
                  <a:pt x="145085" y="240182"/>
                </a:cubicBezTo>
                <a:cubicBezTo>
                  <a:pt x="145085" y="253187"/>
                  <a:pt x="137160" y="263957"/>
                  <a:pt x="121311" y="272491"/>
                </a:cubicBezTo>
                <a:cubicBezTo>
                  <a:pt x="105461" y="281025"/>
                  <a:pt x="90831" y="285293"/>
                  <a:pt x="77420" y="285293"/>
                </a:cubicBezTo>
                <a:cubicBezTo>
                  <a:pt x="64008" y="285293"/>
                  <a:pt x="47752" y="279400"/>
                  <a:pt x="28652" y="267614"/>
                </a:cubicBezTo>
                <a:cubicBezTo>
                  <a:pt x="9551" y="255829"/>
                  <a:pt x="0" y="238557"/>
                  <a:pt x="0" y="215798"/>
                </a:cubicBezTo>
                <a:cubicBezTo>
                  <a:pt x="0" y="202793"/>
                  <a:pt x="3658" y="189585"/>
                  <a:pt x="10973" y="176174"/>
                </a:cubicBezTo>
                <a:cubicBezTo>
                  <a:pt x="18288" y="162763"/>
                  <a:pt x="32716" y="142849"/>
                  <a:pt x="54255" y="116433"/>
                </a:cubicBezTo>
                <a:cubicBezTo>
                  <a:pt x="75794" y="90017"/>
                  <a:pt x="98959" y="67869"/>
                  <a:pt x="123749" y="49987"/>
                </a:cubicBezTo>
                <a:cubicBezTo>
                  <a:pt x="148540" y="32105"/>
                  <a:pt x="172314" y="19304"/>
                  <a:pt x="195072" y="11582"/>
                </a:cubicBezTo>
                <a:cubicBezTo>
                  <a:pt x="217831" y="3861"/>
                  <a:pt x="231445" y="0"/>
                  <a:pt x="235916" y="0"/>
                </a:cubicBezTo>
                <a:close/>
              </a:path>
            </a:pathLst>
          </a:custGeom>
          <a:solidFill>
            <a:srgbClr val="FFFFFF"/>
          </a:solidFill>
          <a:ln>
            <a:noFill/>
          </a:ln>
          <a:effectLst/>
        </p:spPr>
        <p:txBody>
          <a:bodyPr/>
          <a:lstStyle/>
          <a:p>
            <a:pPr algn="just">
              <a:lnSpc>
                <a:spcPct val="130000"/>
              </a:lnSpc>
              <a:defRPr/>
            </a:pPr>
            <a:endParaRPr lang="zh-CN" altLang="en-US" sz="9600">
              <a:solidFill>
                <a:srgbClr val="FFFFFF"/>
              </a:solidFill>
              <a:latin typeface="华文隶书" panose="02010800040101010101" pitchFamily="2" charset="-122"/>
              <a:ea typeface="华文隶书" panose="02010800040101010101" pitchFamily="2" charset="-122"/>
            </a:endParaRPr>
          </a:p>
        </p:txBody>
      </p:sp>
      <p:sp>
        <p:nvSpPr>
          <p:cNvPr id="12" name="MH_Other_4"/>
          <p:cNvSpPr/>
          <p:nvPr>
            <p:custDataLst>
              <p:tags r:id="rId3"/>
            </p:custDataLst>
          </p:nvPr>
        </p:nvSpPr>
        <p:spPr>
          <a:xfrm rot="10800000">
            <a:off x="10814844" y="4360863"/>
            <a:ext cx="376238" cy="284162"/>
          </a:xfrm>
          <a:custGeom>
            <a:avLst/>
            <a:gdLst/>
            <a:ahLst/>
            <a:cxnLst/>
            <a:rect l="l" t="t" r="r" b="b"/>
            <a:pathLst>
              <a:path w="376733" h="285293">
                <a:moveTo>
                  <a:pt x="374295" y="1219"/>
                </a:moveTo>
                <a:cubicBezTo>
                  <a:pt x="375920" y="1219"/>
                  <a:pt x="376733" y="2032"/>
                  <a:pt x="376733" y="3657"/>
                </a:cubicBezTo>
                <a:cubicBezTo>
                  <a:pt x="376733" y="6096"/>
                  <a:pt x="374295" y="10566"/>
                  <a:pt x="369418" y="17069"/>
                </a:cubicBezTo>
                <a:cubicBezTo>
                  <a:pt x="353975" y="36576"/>
                  <a:pt x="342392" y="58725"/>
                  <a:pt x="334671" y="83515"/>
                </a:cubicBezTo>
                <a:cubicBezTo>
                  <a:pt x="326949" y="108305"/>
                  <a:pt x="323088" y="129235"/>
                  <a:pt x="323088" y="146304"/>
                </a:cubicBezTo>
                <a:cubicBezTo>
                  <a:pt x="323088" y="163373"/>
                  <a:pt x="328778" y="186131"/>
                  <a:pt x="340157" y="214579"/>
                </a:cubicBezTo>
                <a:cubicBezTo>
                  <a:pt x="343408" y="221894"/>
                  <a:pt x="345034" y="229819"/>
                  <a:pt x="345034" y="238353"/>
                </a:cubicBezTo>
                <a:cubicBezTo>
                  <a:pt x="345034" y="246888"/>
                  <a:pt x="336703" y="255422"/>
                  <a:pt x="320040" y="263957"/>
                </a:cubicBezTo>
                <a:cubicBezTo>
                  <a:pt x="303378" y="272491"/>
                  <a:pt x="287732" y="276758"/>
                  <a:pt x="273101" y="276758"/>
                </a:cubicBezTo>
                <a:cubicBezTo>
                  <a:pt x="258471" y="276758"/>
                  <a:pt x="243434" y="272288"/>
                  <a:pt x="227991" y="263347"/>
                </a:cubicBezTo>
                <a:cubicBezTo>
                  <a:pt x="212548" y="254406"/>
                  <a:pt x="204826" y="237541"/>
                  <a:pt x="204826" y="212750"/>
                </a:cubicBezTo>
                <a:cubicBezTo>
                  <a:pt x="204826" y="187960"/>
                  <a:pt x="213564" y="158089"/>
                  <a:pt x="231039" y="123139"/>
                </a:cubicBezTo>
                <a:cubicBezTo>
                  <a:pt x="248514" y="88189"/>
                  <a:pt x="274930" y="59131"/>
                  <a:pt x="310287" y="35966"/>
                </a:cubicBezTo>
                <a:cubicBezTo>
                  <a:pt x="345644" y="12801"/>
                  <a:pt x="366980" y="1219"/>
                  <a:pt x="374295" y="1219"/>
                </a:cubicBezTo>
                <a:close/>
                <a:moveTo>
                  <a:pt x="235916" y="0"/>
                </a:moveTo>
                <a:cubicBezTo>
                  <a:pt x="240386" y="0"/>
                  <a:pt x="242621" y="813"/>
                  <a:pt x="242621" y="2438"/>
                </a:cubicBezTo>
                <a:cubicBezTo>
                  <a:pt x="242621" y="4877"/>
                  <a:pt x="239370" y="8941"/>
                  <a:pt x="232868" y="14630"/>
                </a:cubicBezTo>
                <a:cubicBezTo>
                  <a:pt x="199543" y="42265"/>
                  <a:pt x="175159" y="71120"/>
                  <a:pt x="159716" y="101193"/>
                </a:cubicBezTo>
                <a:cubicBezTo>
                  <a:pt x="144272" y="131267"/>
                  <a:pt x="136551" y="156057"/>
                  <a:pt x="136551" y="175565"/>
                </a:cubicBezTo>
                <a:cubicBezTo>
                  <a:pt x="136551" y="195072"/>
                  <a:pt x="137973" y="209702"/>
                  <a:pt x="140818" y="219456"/>
                </a:cubicBezTo>
                <a:cubicBezTo>
                  <a:pt x="143663" y="229209"/>
                  <a:pt x="145085" y="236118"/>
                  <a:pt x="145085" y="240182"/>
                </a:cubicBezTo>
                <a:cubicBezTo>
                  <a:pt x="145085" y="253187"/>
                  <a:pt x="137160" y="263957"/>
                  <a:pt x="121311" y="272491"/>
                </a:cubicBezTo>
                <a:cubicBezTo>
                  <a:pt x="105461" y="281025"/>
                  <a:pt x="90831" y="285293"/>
                  <a:pt x="77420" y="285293"/>
                </a:cubicBezTo>
                <a:cubicBezTo>
                  <a:pt x="64008" y="285293"/>
                  <a:pt x="47752" y="279400"/>
                  <a:pt x="28652" y="267614"/>
                </a:cubicBezTo>
                <a:cubicBezTo>
                  <a:pt x="9551" y="255829"/>
                  <a:pt x="0" y="238557"/>
                  <a:pt x="0" y="215798"/>
                </a:cubicBezTo>
                <a:cubicBezTo>
                  <a:pt x="0" y="202793"/>
                  <a:pt x="3658" y="189585"/>
                  <a:pt x="10973" y="176174"/>
                </a:cubicBezTo>
                <a:cubicBezTo>
                  <a:pt x="18288" y="162763"/>
                  <a:pt x="32716" y="142849"/>
                  <a:pt x="54255" y="116433"/>
                </a:cubicBezTo>
                <a:cubicBezTo>
                  <a:pt x="75794" y="90017"/>
                  <a:pt x="98959" y="67869"/>
                  <a:pt x="123749" y="49987"/>
                </a:cubicBezTo>
                <a:cubicBezTo>
                  <a:pt x="148540" y="32105"/>
                  <a:pt x="172314" y="19304"/>
                  <a:pt x="195072" y="11582"/>
                </a:cubicBezTo>
                <a:cubicBezTo>
                  <a:pt x="217831" y="3861"/>
                  <a:pt x="231445" y="0"/>
                  <a:pt x="235916" y="0"/>
                </a:cubicBezTo>
                <a:close/>
              </a:path>
            </a:pathLst>
          </a:custGeom>
          <a:solidFill>
            <a:srgbClr val="FFFFFF"/>
          </a:solidFill>
          <a:ln>
            <a:noFill/>
          </a:ln>
          <a:effectLst/>
        </p:spPr>
        <p:txBody>
          <a:bodyPr/>
          <a:lstStyle/>
          <a:p>
            <a:pPr algn="just">
              <a:lnSpc>
                <a:spcPct val="130000"/>
              </a:lnSpc>
              <a:defRPr/>
            </a:pPr>
            <a:endParaRPr lang="zh-CN" altLang="en-US" sz="9600">
              <a:solidFill>
                <a:srgbClr val="FFFFFF"/>
              </a:solidFill>
              <a:latin typeface="华文隶书" panose="02010800040101010101" pitchFamily="2" charset="-122"/>
              <a:ea typeface="华文隶书" panose="02010800040101010101" pitchFamily="2" charset="-122"/>
            </a:endParaRPr>
          </a:p>
        </p:txBody>
      </p:sp>
      <p:sp>
        <p:nvSpPr>
          <p:cNvPr id="13" name="矩形 12"/>
          <p:cNvSpPr/>
          <p:nvPr/>
        </p:nvSpPr>
        <p:spPr>
          <a:xfrm>
            <a:off x="7900933" y="5537474"/>
            <a:ext cx="3153622" cy="42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b="1" dirty="0">
                <a:solidFill>
                  <a:schemeClr val="accent1"/>
                </a:solidFill>
                <a:latin typeface="+mj-ea"/>
                <a:ea typeface="+mj-ea"/>
              </a:rPr>
              <a:t>请在此输入您的文本</a:t>
            </a:r>
            <a:endParaRPr lang="zh-CN" altLang="zh-CN" sz="1800" b="1" dirty="0">
              <a:solidFill>
                <a:schemeClr val="accent1"/>
              </a:solidFill>
              <a:latin typeface="+mj-ea"/>
              <a:ea typeface="+mj-ea"/>
            </a:endParaRPr>
          </a:p>
        </p:txBody>
      </p:sp>
      <p:sp>
        <p:nvSpPr>
          <p:cNvPr id="14" name="矩形 13"/>
          <p:cNvSpPr/>
          <p:nvPr/>
        </p:nvSpPr>
        <p:spPr>
          <a:xfrm>
            <a:off x="7104061" y="2382838"/>
            <a:ext cx="3817143" cy="192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请输入文本请输入文本请输入文本请输入文本请输入文本请输入文本请输入文本请输入文本请输入文本请输入文本请输入文本请输入文本</a:t>
            </a:r>
            <a:endParaRPr lang="zh-CN" altLang="zh-CN" sz="1800" dirty="0">
              <a:solidFill>
                <a:srgbClr val="FFFFFF"/>
              </a:solidFill>
              <a:latin typeface="+mn-ea"/>
            </a:endParaRPr>
          </a:p>
        </p:txBody>
      </p:sp>
      <p:sp>
        <p:nvSpPr>
          <p:cNvPr id="15" name="矩形 14"/>
          <p:cNvSpPr/>
          <p:nvPr/>
        </p:nvSpPr>
        <p:spPr>
          <a:xfrm>
            <a:off x="792163" y="1371181"/>
            <a:ext cx="4747262" cy="5058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cxnSp>
        <p:nvCxnSpPr>
          <p:cNvPr id="25" name="直接连接符 24"/>
          <p:cNvCxnSpPr/>
          <p:nvPr/>
        </p:nvCxnSpPr>
        <p:spPr>
          <a:xfrm>
            <a:off x="1056000" y="3924300"/>
            <a:ext cx="1008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MH_Other_23"/>
          <p:cNvSpPr/>
          <p:nvPr>
            <p:custDataLst>
              <p:tags r:id="rId1"/>
            </p:custDataLst>
          </p:nvPr>
        </p:nvSpPr>
        <p:spPr bwMode="auto">
          <a:xfrm>
            <a:off x="181768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31" name="MH_Other_24"/>
          <p:cNvSpPr/>
          <p:nvPr>
            <p:custDataLst>
              <p:tags r:id="rId2"/>
            </p:custDataLst>
          </p:nvPr>
        </p:nvSpPr>
        <p:spPr bwMode="auto">
          <a:xfrm>
            <a:off x="181768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32" name="MH_SubTitle_4"/>
          <p:cNvSpPr/>
          <p:nvPr>
            <p:custDataLst>
              <p:tags r:id="rId3"/>
            </p:custDataLst>
          </p:nvPr>
        </p:nvSpPr>
        <p:spPr bwMode="auto">
          <a:xfrm>
            <a:off x="197910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33" name="MH_Other_27"/>
          <p:cNvSpPr/>
          <p:nvPr>
            <p:custDataLst>
              <p:tags r:id="rId4"/>
            </p:custDataLst>
          </p:nvPr>
        </p:nvSpPr>
        <p:spPr bwMode="auto">
          <a:xfrm>
            <a:off x="197910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34" name="MH_Other_23"/>
          <p:cNvSpPr/>
          <p:nvPr>
            <p:custDataLst>
              <p:tags r:id="rId5"/>
            </p:custDataLst>
          </p:nvPr>
        </p:nvSpPr>
        <p:spPr bwMode="auto">
          <a:xfrm>
            <a:off x="405923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35" name="MH_Other_24"/>
          <p:cNvSpPr/>
          <p:nvPr>
            <p:custDataLst>
              <p:tags r:id="rId6"/>
            </p:custDataLst>
          </p:nvPr>
        </p:nvSpPr>
        <p:spPr bwMode="auto">
          <a:xfrm>
            <a:off x="405923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36" name="MH_SubTitle_4"/>
          <p:cNvSpPr/>
          <p:nvPr>
            <p:custDataLst>
              <p:tags r:id="rId7"/>
            </p:custDataLst>
          </p:nvPr>
        </p:nvSpPr>
        <p:spPr bwMode="auto">
          <a:xfrm>
            <a:off x="422065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37" name="MH_Other_27"/>
          <p:cNvSpPr/>
          <p:nvPr>
            <p:custDataLst>
              <p:tags r:id="rId8"/>
            </p:custDataLst>
          </p:nvPr>
        </p:nvSpPr>
        <p:spPr bwMode="auto">
          <a:xfrm>
            <a:off x="422065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38" name="MH_Other_23"/>
          <p:cNvSpPr/>
          <p:nvPr>
            <p:custDataLst>
              <p:tags r:id="rId9"/>
            </p:custDataLst>
          </p:nvPr>
        </p:nvSpPr>
        <p:spPr bwMode="auto">
          <a:xfrm>
            <a:off x="630078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39" name="MH_Other_24"/>
          <p:cNvSpPr/>
          <p:nvPr>
            <p:custDataLst>
              <p:tags r:id="rId10"/>
            </p:custDataLst>
          </p:nvPr>
        </p:nvSpPr>
        <p:spPr bwMode="auto">
          <a:xfrm>
            <a:off x="630078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40" name="MH_SubTitle_4"/>
          <p:cNvSpPr/>
          <p:nvPr>
            <p:custDataLst>
              <p:tags r:id="rId11"/>
            </p:custDataLst>
          </p:nvPr>
        </p:nvSpPr>
        <p:spPr bwMode="auto">
          <a:xfrm>
            <a:off x="646220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41" name="MH_Other_27"/>
          <p:cNvSpPr/>
          <p:nvPr>
            <p:custDataLst>
              <p:tags r:id="rId12"/>
            </p:custDataLst>
          </p:nvPr>
        </p:nvSpPr>
        <p:spPr bwMode="auto">
          <a:xfrm>
            <a:off x="646220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42" name="MH_Other_23"/>
          <p:cNvSpPr/>
          <p:nvPr>
            <p:custDataLst>
              <p:tags r:id="rId13"/>
            </p:custDataLst>
          </p:nvPr>
        </p:nvSpPr>
        <p:spPr bwMode="auto">
          <a:xfrm>
            <a:off x="854233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43" name="MH_Other_24"/>
          <p:cNvSpPr/>
          <p:nvPr>
            <p:custDataLst>
              <p:tags r:id="rId14"/>
            </p:custDataLst>
          </p:nvPr>
        </p:nvSpPr>
        <p:spPr bwMode="auto">
          <a:xfrm>
            <a:off x="854233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44" name="MH_SubTitle_4"/>
          <p:cNvSpPr/>
          <p:nvPr>
            <p:custDataLst>
              <p:tags r:id="rId15"/>
            </p:custDataLst>
          </p:nvPr>
        </p:nvSpPr>
        <p:spPr bwMode="auto">
          <a:xfrm>
            <a:off x="870375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46" name="MH_Other_27"/>
          <p:cNvSpPr/>
          <p:nvPr>
            <p:custDataLst>
              <p:tags r:id="rId16"/>
            </p:custDataLst>
          </p:nvPr>
        </p:nvSpPr>
        <p:spPr bwMode="auto">
          <a:xfrm>
            <a:off x="870375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47" name="椭圆 46"/>
          <p:cNvSpPr/>
          <p:nvPr/>
        </p:nvSpPr>
        <p:spPr>
          <a:xfrm>
            <a:off x="2285565"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2014</a:t>
            </a:r>
            <a:endParaRPr lang="zh-CN" altLang="en-US" sz="1800" dirty="0">
              <a:solidFill>
                <a:srgbClr val="FFFFFF"/>
              </a:solidFill>
              <a:latin typeface="+mj-ea"/>
              <a:ea typeface="+mj-ea"/>
            </a:endParaRPr>
          </a:p>
        </p:txBody>
      </p:sp>
      <p:sp>
        <p:nvSpPr>
          <p:cNvPr id="48" name="椭圆 47"/>
          <p:cNvSpPr/>
          <p:nvPr/>
        </p:nvSpPr>
        <p:spPr>
          <a:xfrm>
            <a:off x="4525168"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2015</a:t>
            </a:r>
            <a:endParaRPr lang="zh-CN" altLang="en-US" sz="1800" dirty="0">
              <a:solidFill>
                <a:srgbClr val="FFFFFF"/>
              </a:solidFill>
              <a:latin typeface="+mj-ea"/>
              <a:ea typeface="+mj-ea"/>
            </a:endParaRPr>
          </a:p>
        </p:txBody>
      </p:sp>
      <p:sp>
        <p:nvSpPr>
          <p:cNvPr id="49" name="椭圆 48"/>
          <p:cNvSpPr/>
          <p:nvPr/>
        </p:nvSpPr>
        <p:spPr>
          <a:xfrm>
            <a:off x="6764771"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2016</a:t>
            </a:r>
            <a:endParaRPr lang="zh-CN" altLang="en-US" sz="1800" dirty="0">
              <a:solidFill>
                <a:srgbClr val="FFFFFF"/>
              </a:solidFill>
              <a:latin typeface="+mj-ea"/>
              <a:ea typeface="+mj-ea"/>
            </a:endParaRPr>
          </a:p>
        </p:txBody>
      </p:sp>
      <p:sp>
        <p:nvSpPr>
          <p:cNvPr id="50" name="椭圆 49"/>
          <p:cNvSpPr/>
          <p:nvPr/>
        </p:nvSpPr>
        <p:spPr>
          <a:xfrm>
            <a:off x="9004374"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2017</a:t>
            </a:r>
            <a:endParaRPr lang="zh-CN" altLang="en-US" sz="1800" dirty="0">
              <a:solidFill>
                <a:srgbClr val="FFFFFF"/>
              </a:solidFill>
              <a:latin typeface="+mj-ea"/>
              <a:ea typeface="+mj-ea"/>
            </a:endParaRPr>
          </a:p>
        </p:txBody>
      </p:sp>
      <p:sp>
        <p:nvSpPr>
          <p:cNvPr id="51" name="KSO_Shape"/>
          <p:cNvSpPr/>
          <p:nvPr/>
        </p:nvSpPr>
        <p:spPr>
          <a:xfrm>
            <a:off x="3432438" y="4346972"/>
            <a:ext cx="845971" cy="321469"/>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2" name="KSO_Shape"/>
          <p:cNvSpPr/>
          <p:nvPr/>
        </p:nvSpPr>
        <p:spPr>
          <a:xfrm>
            <a:off x="5673014" y="4346972"/>
            <a:ext cx="845971" cy="321469"/>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3" name="KSO_Shape"/>
          <p:cNvSpPr/>
          <p:nvPr/>
        </p:nvSpPr>
        <p:spPr>
          <a:xfrm>
            <a:off x="7913590" y="4346972"/>
            <a:ext cx="845971" cy="321469"/>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矩形 53"/>
          <p:cNvSpPr/>
          <p:nvPr/>
        </p:nvSpPr>
        <p:spPr>
          <a:xfrm>
            <a:off x="1136129" y="5212489"/>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请输入第三章大标题</a:t>
            </a:r>
            <a:endParaRPr lang="zh-CN" altLang="en-US" dirty="0"/>
          </a:p>
        </p:txBody>
      </p:sp>
      <p:sp>
        <p:nvSpPr>
          <p:cNvPr id="9219" name="文本占位符 2"/>
          <p:cNvSpPr>
            <a:spLocks noGrp="1"/>
          </p:cNvSpPr>
          <p:nvPr>
            <p:ph type="body" idx="1"/>
          </p:nvPr>
        </p:nvSpPr>
        <p:spPr/>
        <p:txBody>
          <a:bodyPr/>
          <a:lstStyle/>
          <a:p>
            <a:r>
              <a:rPr lang="zh-CN" altLang="en-US"/>
              <a:t>请输入第三章说明小标题</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1" name="任意多边形 13"/>
          <p:cNvSpPr/>
          <p:nvPr/>
        </p:nvSpPr>
        <p:spPr>
          <a:xfrm>
            <a:off x="1674068" y="4396182"/>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1"/>
                </a:solidFill>
              </a:rPr>
              <a:t>C</a:t>
            </a:r>
            <a:endParaRPr lang="zh-CN" altLang="en-US" sz="2800" dirty="0">
              <a:solidFill>
                <a:schemeClr val="accent1"/>
              </a:solidFill>
            </a:endParaRPr>
          </a:p>
        </p:txBody>
      </p:sp>
      <p:sp>
        <p:nvSpPr>
          <p:cNvPr id="12" name="Freeform 15"/>
          <p:cNvSpPr/>
          <p:nvPr/>
        </p:nvSpPr>
        <p:spPr bwMode="auto">
          <a:xfrm>
            <a:off x="1113984" y="5232714"/>
            <a:ext cx="2211510" cy="1382790"/>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solidFill>
            <a:schemeClr val="accent1"/>
          </a:solidFill>
          <a:ln w="9525">
            <a:noFill/>
            <a:round/>
          </a:ln>
        </p:spPr>
        <p:txBody>
          <a:bodyPr vert="horz" wrap="square" lIns="121920" tIns="60960" rIns="121920" bIns="60960" numCol="1" anchor="t" anchorCtr="0" compatLnSpc="1"/>
          <a:lstStyle/>
          <a:p>
            <a:endParaRPr lang="en-US" sz="2400"/>
          </a:p>
        </p:txBody>
      </p:sp>
      <p:sp>
        <p:nvSpPr>
          <p:cNvPr id="13" name="Rounded Rectangle 112"/>
          <p:cNvSpPr/>
          <p:nvPr/>
        </p:nvSpPr>
        <p:spPr>
          <a:xfrm>
            <a:off x="1305061" y="5346657"/>
            <a:ext cx="1848498" cy="1158295"/>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rPr>
              <a:t>请输入文本</a:t>
            </a:r>
            <a:endParaRPr lang="en-US" sz="2000" dirty="0">
              <a:solidFill>
                <a:schemeClr val="accent1"/>
              </a:solidFill>
            </a:endParaRPr>
          </a:p>
        </p:txBody>
      </p:sp>
      <p:sp>
        <p:nvSpPr>
          <p:cNvPr id="14" name="任意多边形 16"/>
          <p:cNvSpPr/>
          <p:nvPr/>
        </p:nvSpPr>
        <p:spPr>
          <a:xfrm>
            <a:off x="5550329" y="4396182"/>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1"/>
                </a:solidFill>
              </a:rPr>
              <a:t>D</a:t>
            </a:r>
            <a:endParaRPr lang="zh-CN" altLang="en-US" sz="2800" dirty="0">
              <a:solidFill>
                <a:schemeClr val="accent1"/>
              </a:solidFill>
            </a:endParaRPr>
          </a:p>
        </p:txBody>
      </p:sp>
      <p:sp>
        <p:nvSpPr>
          <p:cNvPr id="15" name="Freeform 15"/>
          <p:cNvSpPr/>
          <p:nvPr/>
        </p:nvSpPr>
        <p:spPr bwMode="auto">
          <a:xfrm>
            <a:off x="4990245" y="5232714"/>
            <a:ext cx="2211510" cy="1382790"/>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solidFill>
            <a:schemeClr val="accent1"/>
          </a:solidFill>
          <a:ln w="9525">
            <a:noFill/>
            <a:round/>
          </a:ln>
        </p:spPr>
        <p:txBody>
          <a:bodyPr vert="horz" wrap="square" lIns="121920" tIns="60960" rIns="121920" bIns="60960" numCol="1" anchor="t" anchorCtr="0" compatLnSpc="1"/>
          <a:lstStyle/>
          <a:p>
            <a:endParaRPr lang="en-US" sz="2400"/>
          </a:p>
        </p:txBody>
      </p:sp>
      <p:sp>
        <p:nvSpPr>
          <p:cNvPr id="16" name="Rounded Rectangle 112"/>
          <p:cNvSpPr/>
          <p:nvPr/>
        </p:nvSpPr>
        <p:spPr>
          <a:xfrm>
            <a:off x="5181322" y="5346657"/>
            <a:ext cx="1848498" cy="1158295"/>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rPr>
              <a:t>请输入文本</a:t>
            </a:r>
            <a:endParaRPr lang="en-US" sz="2000" dirty="0">
              <a:solidFill>
                <a:schemeClr val="accent1"/>
              </a:solidFill>
            </a:endParaRPr>
          </a:p>
        </p:txBody>
      </p:sp>
      <p:sp>
        <p:nvSpPr>
          <p:cNvPr id="20" name="任意多边形 24"/>
          <p:cNvSpPr/>
          <p:nvPr/>
        </p:nvSpPr>
        <p:spPr>
          <a:xfrm>
            <a:off x="9426590" y="4396182"/>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1"/>
                </a:solidFill>
              </a:rPr>
              <a:t>E</a:t>
            </a:r>
            <a:endParaRPr lang="zh-CN" altLang="en-US" sz="2800" dirty="0">
              <a:solidFill>
                <a:schemeClr val="accent1"/>
              </a:solidFill>
            </a:endParaRPr>
          </a:p>
        </p:txBody>
      </p:sp>
      <p:sp>
        <p:nvSpPr>
          <p:cNvPr id="21" name="Freeform 15"/>
          <p:cNvSpPr/>
          <p:nvPr/>
        </p:nvSpPr>
        <p:spPr bwMode="auto">
          <a:xfrm>
            <a:off x="8866506" y="5232714"/>
            <a:ext cx="2211510" cy="1382790"/>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solidFill>
            <a:schemeClr val="accent1"/>
          </a:solidFill>
          <a:ln w="9525">
            <a:noFill/>
            <a:round/>
          </a:ln>
        </p:spPr>
        <p:txBody>
          <a:bodyPr vert="horz" wrap="square" lIns="121920" tIns="60960" rIns="121920" bIns="60960" numCol="1" anchor="t" anchorCtr="0" compatLnSpc="1"/>
          <a:lstStyle/>
          <a:p>
            <a:endParaRPr lang="en-US" sz="2400"/>
          </a:p>
        </p:txBody>
      </p:sp>
      <p:sp>
        <p:nvSpPr>
          <p:cNvPr id="22" name="Rounded Rectangle 112"/>
          <p:cNvSpPr/>
          <p:nvPr/>
        </p:nvSpPr>
        <p:spPr>
          <a:xfrm>
            <a:off x="9057583" y="5346657"/>
            <a:ext cx="1848498" cy="1158295"/>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rPr>
              <a:t>请输入文本</a:t>
            </a:r>
            <a:endParaRPr lang="en-US" sz="2000" dirty="0">
              <a:solidFill>
                <a:schemeClr val="accent1"/>
              </a:solidFill>
            </a:endParaRPr>
          </a:p>
        </p:txBody>
      </p:sp>
      <p:sp>
        <p:nvSpPr>
          <p:cNvPr id="23" name="矩形 22"/>
          <p:cNvSpPr/>
          <p:nvPr/>
        </p:nvSpPr>
        <p:spPr>
          <a:xfrm>
            <a:off x="1136129" y="143396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4" name="KSO_Shape"/>
          <p:cNvSpPr/>
          <p:nvPr/>
        </p:nvSpPr>
        <p:spPr bwMode="auto">
          <a:xfrm flipH="1">
            <a:off x="768238" y="1539319"/>
            <a:ext cx="301458" cy="10078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5" name="KSO_Shape"/>
          <p:cNvSpPr/>
          <p:nvPr/>
        </p:nvSpPr>
        <p:spPr bwMode="auto">
          <a:xfrm>
            <a:off x="11122305" y="1539319"/>
            <a:ext cx="301458" cy="10078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6" name="任意多边形 14"/>
          <p:cNvSpPr/>
          <p:nvPr/>
        </p:nvSpPr>
        <p:spPr>
          <a:xfrm>
            <a:off x="3609290" y="2754312"/>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1"/>
                </a:solidFill>
              </a:rPr>
              <a:t>A</a:t>
            </a:r>
            <a:endParaRPr lang="zh-CN" altLang="en-US" sz="2800" dirty="0">
              <a:solidFill>
                <a:schemeClr val="accent1"/>
              </a:solidFill>
            </a:endParaRPr>
          </a:p>
        </p:txBody>
      </p:sp>
      <p:sp>
        <p:nvSpPr>
          <p:cNvPr id="27" name="Freeform 15"/>
          <p:cNvSpPr/>
          <p:nvPr/>
        </p:nvSpPr>
        <p:spPr bwMode="auto">
          <a:xfrm>
            <a:off x="3049206" y="3590844"/>
            <a:ext cx="2211510" cy="1382790"/>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solidFill>
            <a:schemeClr val="accent1"/>
          </a:solidFill>
          <a:ln w="9525">
            <a:noFill/>
            <a:round/>
          </a:ln>
        </p:spPr>
        <p:txBody>
          <a:bodyPr vert="horz" wrap="square" lIns="121920" tIns="60960" rIns="121920" bIns="60960" numCol="1" anchor="t" anchorCtr="0" compatLnSpc="1"/>
          <a:lstStyle/>
          <a:p>
            <a:endParaRPr lang="en-US" sz="2400"/>
          </a:p>
        </p:txBody>
      </p:sp>
      <p:sp>
        <p:nvSpPr>
          <p:cNvPr id="33" name="Rounded Rectangle 112"/>
          <p:cNvSpPr/>
          <p:nvPr/>
        </p:nvSpPr>
        <p:spPr>
          <a:xfrm>
            <a:off x="3240283" y="3704787"/>
            <a:ext cx="1848498" cy="1158295"/>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rPr>
              <a:t>请输入文本</a:t>
            </a:r>
            <a:endParaRPr lang="en-US" sz="2000" dirty="0">
              <a:solidFill>
                <a:schemeClr val="accent1"/>
              </a:solidFill>
            </a:endParaRPr>
          </a:p>
        </p:txBody>
      </p:sp>
      <p:sp>
        <p:nvSpPr>
          <p:cNvPr id="34" name="任意多边形 20"/>
          <p:cNvSpPr/>
          <p:nvPr/>
        </p:nvSpPr>
        <p:spPr>
          <a:xfrm>
            <a:off x="7485551" y="2754312"/>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1"/>
                </a:solidFill>
              </a:rPr>
              <a:t>B</a:t>
            </a:r>
            <a:endParaRPr lang="zh-CN" altLang="en-US" sz="2800" dirty="0">
              <a:solidFill>
                <a:schemeClr val="accent1"/>
              </a:solidFill>
            </a:endParaRPr>
          </a:p>
        </p:txBody>
      </p:sp>
      <p:sp>
        <p:nvSpPr>
          <p:cNvPr id="35" name="Freeform 15"/>
          <p:cNvSpPr/>
          <p:nvPr/>
        </p:nvSpPr>
        <p:spPr bwMode="auto">
          <a:xfrm>
            <a:off x="6925467" y="3590844"/>
            <a:ext cx="2211510" cy="1382790"/>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solidFill>
            <a:schemeClr val="accent1"/>
          </a:solidFill>
          <a:ln w="9525">
            <a:noFill/>
            <a:round/>
          </a:ln>
        </p:spPr>
        <p:txBody>
          <a:bodyPr vert="horz" wrap="square" lIns="121920" tIns="60960" rIns="121920" bIns="60960" numCol="1" anchor="t" anchorCtr="0" compatLnSpc="1"/>
          <a:lstStyle/>
          <a:p>
            <a:endParaRPr lang="en-US" sz="2400"/>
          </a:p>
        </p:txBody>
      </p:sp>
      <p:sp>
        <p:nvSpPr>
          <p:cNvPr id="36" name="Rounded Rectangle 112"/>
          <p:cNvSpPr/>
          <p:nvPr/>
        </p:nvSpPr>
        <p:spPr>
          <a:xfrm>
            <a:off x="7116544" y="3704787"/>
            <a:ext cx="1848498" cy="1158295"/>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rPr>
              <a:t>请输入文本</a:t>
            </a:r>
            <a:endParaRPr lang="en-US" sz="2000" dirty="0">
              <a:solidFill>
                <a:schemeClr val="accent1"/>
              </a:solidFill>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3" name="任意多边形 6"/>
          <p:cNvSpPr/>
          <p:nvPr/>
        </p:nvSpPr>
        <p:spPr>
          <a:xfrm>
            <a:off x="8090881" y="1720367"/>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endParaRPr lang="zh-CN" altLang="en-US" dirty="0">
              <a:solidFill>
                <a:srgbClr val="FEFFFF"/>
              </a:solidFill>
            </a:endParaRPr>
          </a:p>
        </p:txBody>
      </p:sp>
      <p:sp>
        <p:nvSpPr>
          <p:cNvPr id="24" name="任意多边形 6"/>
          <p:cNvSpPr/>
          <p:nvPr/>
        </p:nvSpPr>
        <p:spPr>
          <a:xfrm>
            <a:off x="6149540" y="4134796"/>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endParaRPr lang="zh-CN" altLang="en-US" dirty="0">
              <a:solidFill>
                <a:srgbClr val="FEFFFF"/>
              </a:solidFill>
            </a:endParaRPr>
          </a:p>
        </p:txBody>
      </p:sp>
      <p:grpSp>
        <p:nvGrpSpPr>
          <p:cNvPr id="25" name="组合 24"/>
          <p:cNvGrpSpPr/>
          <p:nvPr/>
        </p:nvGrpSpPr>
        <p:grpSpPr>
          <a:xfrm>
            <a:off x="4464841" y="4408766"/>
            <a:ext cx="1412224" cy="2251735"/>
            <a:chOff x="4468814" y="3241676"/>
            <a:chExt cx="1604963" cy="2559050"/>
          </a:xfrm>
        </p:grpSpPr>
        <p:sp>
          <p:nvSpPr>
            <p:cNvPr id="26" name="Freeform 11"/>
            <p:cNvSpPr/>
            <p:nvPr/>
          </p:nvSpPr>
          <p:spPr bwMode="auto">
            <a:xfrm>
              <a:off x="4468814" y="3241676"/>
              <a:ext cx="1604963" cy="2559050"/>
            </a:xfrm>
            <a:custGeom>
              <a:avLst/>
              <a:gdLst>
                <a:gd name="T0" fmla="*/ 248 w 544"/>
                <a:gd name="T1" fmla="*/ 711 h 868"/>
                <a:gd name="T2" fmla="*/ 172 w 544"/>
                <a:gd name="T3" fmla="*/ 702 h 868"/>
                <a:gd name="T4" fmla="*/ 215 w 544"/>
                <a:gd name="T5" fmla="*/ 393 h 868"/>
                <a:gd name="T6" fmla="*/ 205 w 544"/>
                <a:gd name="T7" fmla="*/ 392 h 868"/>
                <a:gd name="T8" fmla="*/ 100 w 544"/>
                <a:gd name="T9" fmla="*/ 471 h 868"/>
                <a:gd name="T10" fmla="*/ 58 w 544"/>
                <a:gd name="T11" fmla="*/ 447 h 868"/>
                <a:gd name="T12" fmla="*/ 115 w 544"/>
                <a:gd name="T13" fmla="*/ 439 h 868"/>
                <a:gd name="T14" fmla="*/ 222 w 544"/>
                <a:gd name="T15" fmla="*/ 326 h 868"/>
                <a:gd name="T16" fmla="*/ 102 w 544"/>
                <a:gd name="T17" fmla="*/ 217 h 868"/>
                <a:gd name="T18" fmla="*/ 98 w 544"/>
                <a:gd name="T19" fmla="*/ 181 h 868"/>
                <a:gd name="T20" fmla="*/ 115 w 544"/>
                <a:gd name="T21" fmla="*/ 126 h 868"/>
                <a:gd name="T22" fmla="*/ 0 w 544"/>
                <a:gd name="T23" fmla="*/ 142 h 868"/>
                <a:gd name="T24" fmla="*/ 32 w 544"/>
                <a:gd name="T25" fmla="*/ 93 h 868"/>
                <a:gd name="T26" fmla="*/ 88 w 544"/>
                <a:gd name="T27" fmla="*/ 21 h 868"/>
                <a:gd name="T28" fmla="*/ 155 w 544"/>
                <a:gd name="T29" fmla="*/ 60 h 868"/>
                <a:gd name="T30" fmla="*/ 412 w 544"/>
                <a:gd name="T31" fmla="*/ 40 h 868"/>
                <a:gd name="T32" fmla="*/ 508 w 544"/>
                <a:gd name="T33" fmla="*/ 46 h 868"/>
                <a:gd name="T34" fmla="*/ 527 w 544"/>
                <a:gd name="T35" fmla="*/ 112 h 868"/>
                <a:gd name="T36" fmla="*/ 438 w 544"/>
                <a:gd name="T37" fmla="*/ 146 h 868"/>
                <a:gd name="T38" fmla="*/ 474 w 544"/>
                <a:gd name="T39" fmla="*/ 178 h 868"/>
                <a:gd name="T40" fmla="*/ 443 w 544"/>
                <a:gd name="T41" fmla="*/ 214 h 868"/>
                <a:gd name="T42" fmla="*/ 354 w 544"/>
                <a:gd name="T43" fmla="*/ 341 h 868"/>
                <a:gd name="T44" fmla="*/ 471 w 544"/>
                <a:gd name="T45" fmla="*/ 393 h 868"/>
                <a:gd name="T46" fmla="*/ 522 w 544"/>
                <a:gd name="T47" fmla="*/ 376 h 868"/>
                <a:gd name="T48" fmla="*/ 497 w 544"/>
                <a:gd name="T49" fmla="*/ 417 h 868"/>
                <a:gd name="T50" fmla="*/ 371 w 544"/>
                <a:gd name="T51" fmla="*/ 376 h 868"/>
                <a:gd name="T52" fmla="*/ 458 w 544"/>
                <a:gd name="T53" fmla="*/ 645 h 868"/>
                <a:gd name="T54" fmla="*/ 384 w 544"/>
                <a:gd name="T55" fmla="*/ 681 h 868"/>
                <a:gd name="T56" fmla="*/ 383 w 544"/>
                <a:gd name="T57" fmla="*/ 807 h 868"/>
                <a:gd name="T58" fmla="*/ 406 w 544"/>
                <a:gd name="T59" fmla="*/ 816 h 868"/>
                <a:gd name="T60" fmla="*/ 432 w 544"/>
                <a:gd name="T61" fmla="*/ 852 h 868"/>
                <a:gd name="T62" fmla="*/ 369 w 544"/>
                <a:gd name="T63" fmla="*/ 828 h 868"/>
                <a:gd name="T64" fmla="*/ 346 w 544"/>
                <a:gd name="T65" fmla="*/ 686 h 868"/>
                <a:gd name="T66" fmla="*/ 260 w 544"/>
                <a:gd name="T67" fmla="*/ 717 h 868"/>
                <a:gd name="T68" fmla="*/ 181 w 544"/>
                <a:gd name="T69" fmla="*/ 852 h 868"/>
                <a:gd name="T70" fmla="*/ 194 w 544"/>
                <a:gd name="T71" fmla="*/ 813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868">
                  <a:moveTo>
                    <a:pt x="232" y="821"/>
                  </a:moveTo>
                  <a:cubicBezTo>
                    <a:pt x="237" y="783"/>
                    <a:pt x="242" y="747"/>
                    <a:pt x="248" y="711"/>
                  </a:cubicBezTo>
                  <a:cubicBezTo>
                    <a:pt x="250" y="699"/>
                    <a:pt x="242" y="702"/>
                    <a:pt x="236" y="702"/>
                  </a:cubicBezTo>
                  <a:cubicBezTo>
                    <a:pt x="214" y="702"/>
                    <a:pt x="193" y="702"/>
                    <a:pt x="172" y="702"/>
                  </a:cubicBezTo>
                  <a:cubicBezTo>
                    <a:pt x="154" y="702"/>
                    <a:pt x="150" y="695"/>
                    <a:pt x="154" y="678"/>
                  </a:cubicBezTo>
                  <a:cubicBezTo>
                    <a:pt x="172" y="583"/>
                    <a:pt x="191" y="488"/>
                    <a:pt x="215" y="393"/>
                  </a:cubicBezTo>
                  <a:cubicBezTo>
                    <a:pt x="215" y="391"/>
                    <a:pt x="216" y="388"/>
                    <a:pt x="216" y="385"/>
                  </a:cubicBezTo>
                  <a:cubicBezTo>
                    <a:pt x="210" y="385"/>
                    <a:pt x="208" y="389"/>
                    <a:pt x="205" y="392"/>
                  </a:cubicBezTo>
                  <a:cubicBezTo>
                    <a:pt x="183" y="417"/>
                    <a:pt x="156" y="436"/>
                    <a:pt x="125" y="451"/>
                  </a:cubicBezTo>
                  <a:cubicBezTo>
                    <a:pt x="115" y="456"/>
                    <a:pt x="106" y="459"/>
                    <a:pt x="100" y="471"/>
                  </a:cubicBezTo>
                  <a:cubicBezTo>
                    <a:pt x="95" y="483"/>
                    <a:pt x="72" y="486"/>
                    <a:pt x="61" y="477"/>
                  </a:cubicBezTo>
                  <a:cubicBezTo>
                    <a:pt x="50" y="469"/>
                    <a:pt x="51" y="458"/>
                    <a:pt x="58" y="447"/>
                  </a:cubicBezTo>
                  <a:cubicBezTo>
                    <a:pt x="66" y="433"/>
                    <a:pt x="79" y="429"/>
                    <a:pt x="93" y="438"/>
                  </a:cubicBezTo>
                  <a:cubicBezTo>
                    <a:pt x="101" y="444"/>
                    <a:pt x="107" y="442"/>
                    <a:pt x="115" y="439"/>
                  </a:cubicBezTo>
                  <a:cubicBezTo>
                    <a:pt x="164" y="420"/>
                    <a:pt x="199" y="385"/>
                    <a:pt x="229" y="343"/>
                  </a:cubicBezTo>
                  <a:cubicBezTo>
                    <a:pt x="236" y="334"/>
                    <a:pt x="234" y="329"/>
                    <a:pt x="222" y="326"/>
                  </a:cubicBezTo>
                  <a:cubicBezTo>
                    <a:pt x="172" y="309"/>
                    <a:pt x="134" y="279"/>
                    <a:pt x="116" y="228"/>
                  </a:cubicBezTo>
                  <a:cubicBezTo>
                    <a:pt x="114" y="220"/>
                    <a:pt x="109" y="218"/>
                    <a:pt x="102" y="217"/>
                  </a:cubicBezTo>
                  <a:cubicBezTo>
                    <a:pt x="92" y="216"/>
                    <a:pt x="87" y="209"/>
                    <a:pt x="86" y="199"/>
                  </a:cubicBezTo>
                  <a:cubicBezTo>
                    <a:pt x="85" y="191"/>
                    <a:pt x="90" y="184"/>
                    <a:pt x="98" y="181"/>
                  </a:cubicBezTo>
                  <a:cubicBezTo>
                    <a:pt x="103" y="178"/>
                    <a:pt x="110" y="178"/>
                    <a:pt x="108" y="169"/>
                  </a:cubicBezTo>
                  <a:cubicBezTo>
                    <a:pt x="106" y="154"/>
                    <a:pt x="110" y="140"/>
                    <a:pt x="115" y="126"/>
                  </a:cubicBezTo>
                  <a:cubicBezTo>
                    <a:pt x="87" y="157"/>
                    <a:pt x="53" y="163"/>
                    <a:pt x="15" y="153"/>
                  </a:cubicBezTo>
                  <a:cubicBezTo>
                    <a:pt x="9" y="151"/>
                    <a:pt x="0" y="150"/>
                    <a:pt x="0" y="142"/>
                  </a:cubicBezTo>
                  <a:cubicBezTo>
                    <a:pt x="0" y="133"/>
                    <a:pt x="8" y="135"/>
                    <a:pt x="13" y="132"/>
                  </a:cubicBezTo>
                  <a:cubicBezTo>
                    <a:pt x="29" y="124"/>
                    <a:pt x="30" y="108"/>
                    <a:pt x="32" y="93"/>
                  </a:cubicBezTo>
                  <a:cubicBezTo>
                    <a:pt x="33" y="79"/>
                    <a:pt x="34" y="66"/>
                    <a:pt x="40" y="54"/>
                  </a:cubicBezTo>
                  <a:cubicBezTo>
                    <a:pt x="50" y="34"/>
                    <a:pt x="65" y="21"/>
                    <a:pt x="88" y="21"/>
                  </a:cubicBezTo>
                  <a:cubicBezTo>
                    <a:pt x="110" y="22"/>
                    <a:pt x="124" y="33"/>
                    <a:pt x="131" y="54"/>
                  </a:cubicBezTo>
                  <a:cubicBezTo>
                    <a:pt x="135" y="66"/>
                    <a:pt x="143" y="69"/>
                    <a:pt x="155" y="60"/>
                  </a:cubicBezTo>
                  <a:cubicBezTo>
                    <a:pt x="227" y="4"/>
                    <a:pt x="310" y="1"/>
                    <a:pt x="386" y="50"/>
                  </a:cubicBezTo>
                  <a:cubicBezTo>
                    <a:pt x="396" y="56"/>
                    <a:pt x="409" y="51"/>
                    <a:pt x="412" y="40"/>
                  </a:cubicBezTo>
                  <a:cubicBezTo>
                    <a:pt x="421" y="12"/>
                    <a:pt x="436" y="0"/>
                    <a:pt x="460" y="1"/>
                  </a:cubicBezTo>
                  <a:cubicBezTo>
                    <a:pt x="485" y="2"/>
                    <a:pt x="502" y="18"/>
                    <a:pt x="508" y="46"/>
                  </a:cubicBezTo>
                  <a:cubicBezTo>
                    <a:pt x="512" y="65"/>
                    <a:pt x="513" y="85"/>
                    <a:pt x="534" y="97"/>
                  </a:cubicBezTo>
                  <a:cubicBezTo>
                    <a:pt x="544" y="103"/>
                    <a:pt x="534" y="109"/>
                    <a:pt x="527" y="112"/>
                  </a:cubicBezTo>
                  <a:cubicBezTo>
                    <a:pt x="492" y="125"/>
                    <a:pt x="459" y="132"/>
                    <a:pt x="426" y="98"/>
                  </a:cubicBezTo>
                  <a:cubicBezTo>
                    <a:pt x="431" y="117"/>
                    <a:pt x="435" y="131"/>
                    <a:pt x="438" y="146"/>
                  </a:cubicBezTo>
                  <a:cubicBezTo>
                    <a:pt x="440" y="155"/>
                    <a:pt x="444" y="158"/>
                    <a:pt x="453" y="158"/>
                  </a:cubicBezTo>
                  <a:cubicBezTo>
                    <a:pt x="466" y="158"/>
                    <a:pt x="473" y="166"/>
                    <a:pt x="474" y="178"/>
                  </a:cubicBezTo>
                  <a:cubicBezTo>
                    <a:pt x="475" y="190"/>
                    <a:pt x="467" y="199"/>
                    <a:pt x="455" y="200"/>
                  </a:cubicBezTo>
                  <a:cubicBezTo>
                    <a:pt x="445" y="200"/>
                    <a:pt x="444" y="206"/>
                    <a:pt x="443" y="214"/>
                  </a:cubicBezTo>
                  <a:cubicBezTo>
                    <a:pt x="434" y="264"/>
                    <a:pt x="406" y="300"/>
                    <a:pt x="359" y="321"/>
                  </a:cubicBezTo>
                  <a:cubicBezTo>
                    <a:pt x="346" y="326"/>
                    <a:pt x="348" y="332"/>
                    <a:pt x="354" y="341"/>
                  </a:cubicBezTo>
                  <a:cubicBezTo>
                    <a:pt x="377" y="371"/>
                    <a:pt x="410" y="382"/>
                    <a:pt x="445" y="389"/>
                  </a:cubicBezTo>
                  <a:cubicBezTo>
                    <a:pt x="454" y="391"/>
                    <a:pt x="463" y="391"/>
                    <a:pt x="471" y="393"/>
                  </a:cubicBezTo>
                  <a:cubicBezTo>
                    <a:pt x="480" y="394"/>
                    <a:pt x="486" y="393"/>
                    <a:pt x="491" y="384"/>
                  </a:cubicBezTo>
                  <a:cubicBezTo>
                    <a:pt x="498" y="372"/>
                    <a:pt x="511" y="369"/>
                    <a:pt x="522" y="376"/>
                  </a:cubicBezTo>
                  <a:cubicBezTo>
                    <a:pt x="534" y="383"/>
                    <a:pt x="536" y="396"/>
                    <a:pt x="529" y="408"/>
                  </a:cubicBezTo>
                  <a:cubicBezTo>
                    <a:pt x="522" y="420"/>
                    <a:pt x="508" y="425"/>
                    <a:pt x="497" y="417"/>
                  </a:cubicBezTo>
                  <a:cubicBezTo>
                    <a:pt x="486" y="409"/>
                    <a:pt x="476" y="409"/>
                    <a:pt x="465" y="409"/>
                  </a:cubicBezTo>
                  <a:cubicBezTo>
                    <a:pt x="431" y="409"/>
                    <a:pt x="402" y="397"/>
                    <a:pt x="371" y="376"/>
                  </a:cubicBezTo>
                  <a:cubicBezTo>
                    <a:pt x="384" y="410"/>
                    <a:pt x="396" y="439"/>
                    <a:pt x="407" y="468"/>
                  </a:cubicBezTo>
                  <a:cubicBezTo>
                    <a:pt x="428" y="526"/>
                    <a:pt x="448" y="584"/>
                    <a:pt x="458" y="645"/>
                  </a:cubicBezTo>
                  <a:cubicBezTo>
                    <a:pt x="463" y="671"/>
                    <a:pt x="460" y="673"/>
                    <a:pt x="434" y="676"/>
                  </a:cubicBezTo>
                  <a:cubicBezTo>
                    <a:pt x="417" y="678"/>
                    <a:pt x="401" y="680"/>
                    <a:pt x="384" y="681"/>
                  </a:cubicBezTo>
                  <a:cubicBezTo>
                    <a:pt x="374" y="682"/>
                    <a:pt x="372" y="686"/>
                    <a:pt x="373" y="695"/>
                  </a:cubicBezTo>
                  <a:cubicBezTo>
                    <a:pt x="377" y="732"/>
                    <a:pt x="380" y="770"/>
                    <a:pt x="383" y="807"/>
                  </a:cubicBezTo>
                  <a:cubicBezTo>
                    <a:pt x="384" y="816"/>
                    <a:pt x="386" y="821"/>
                    <a:pt x="396" y="817"/>
                  </a:cubicBezTo>
                  <a:cubicBezTo>
                    <a:pt x="399" y="816"/>
                    <a:pt x="403" y="816"/>
                    <a:pt x="406" y="816"/>
                  </a:cubicBezTo>
                  <a:cubicBezTo>
                    <a:pt x="417" y="815"/>
                    <a:pt x="428" y="817"/>
                    <a:pt x="434" y="827"/>
                  </a:cubicBezTo>
                  <a:cubicBezTo>
                    <a:pt x="439" y="835"/>
                    <a:pt x="438" y="844"/>
                    <a:pt x="432" y="852"/>
                  </a:cubicBezTo>
                  <a:cubicBezTo>
                    <a:pt x="424" y="862"/>
                    <a:pt x="413" y="864"/>
                    <a:pt x="401" y="861"/>
                  </a:cubicBezTo>
                  <a:cubicBezTo>
                    <a:pt x="384" y="856"/>
                    <a:pt x="371" y="850"/>
                    <a:pt x="369" y="828"/>
                  </a:cubicBezTo>
                  <a:cubicBezTo>
                    <a:pt x="364" y="785"/>
                    <a:pt x="359" y="743"/>
                    <a:pt x="361" y="700"/>
                  </a:cubicBezTo>
                  <a:cubicBezTo>
                    <a:pt x="362" y="687"/>
                    <a:pt x="357" y="684"/>
                    <a:pt x="346" y="686"/>
                  </a:cubicBezTo>
                  <a:cubicBezTo>
                    <a:pt x="323" y="691"/>
                    <a:pt x="301" y="695"/>
                    <a:pt x="278" y="697"/>
                  </a:cubicBezTo>
                  <a:cubicBezTo>
                    <a:pt x="264" y="698"/>
                    <a:pt x="261" y="704"/>
                    <a:pt x="260" y="717"/>
                  </a:cubicBezTo>
                  <a:cubicBezTo>
                    <a:pt x="257" y="754"/>
                    <a:pt x="253" y="791"/>
                    <a:pt x="248" y="828"/>
                  </a:cubicBezTo>
                  <a:cubicBezTo>
                    <a:pt x="245" y="853"/>
                    <a:pt x="201" y="868"/>
                    <a:pt x="181" y="852"/>
                  </a:cubicBezTo>
                  <a:cubicBezTo>
                    <a:pt x="175" y="846"/>
                    <a:pt x="174" y="840"/>
                    <a:pt x="175" y="832"/>
                  </a:cubicBezTo>
                  <a:cubicBezTo>
                    <a:pt x="177" y="822"/>
                    <a:pt x="185" y="816"/>
                    <a:pt x="194" y="813"/>
                  </a:cubicBezTo>
                  <a:cubicBezTo>
                    <a:pt x="207" y="810"/>
                    <a:pt x="219" y="813"/>
                    <a:pt x="232" y="821"/>
                  </a:cubicBezTo>
                  <a:close/>
                </a:path>
              </a:pathLst>
            </a:custGeom>
            <a:solidFill>
              <a:srgbClr val="3D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44"/>
            <p:cNvSpPr/>
            <p:nvPr/>
          </p:nvSpPr>
          <p:spPr bwMode="auto">
            <a:xfrm>
              <a:off x="4976814" y="4187826"/>
              <a:ext cx="811213" cy="1076325"/>
            </a:xfrm>
            <a:custGeom>
              <a:avLst/>
              <a:gdLst>
                <a:gd name="T0" fmla="*/ 117 w 275"/>
                <a:gd name="T1" fmla="*/ 13 h 365"/>
                <a:gd name="T2" fmla="*/ 176 w 275"/>
                <a:gd name="T3" fmla="*/ 51 h 365"/>
                <a:gd name="T4" fmla="*/ 269 w 275"/>
                <a:gd name="T5" fmla="*/ 320 h 365"/>
                <a:gd name="T6" fmla="*/ 261 w 275"/>
                <a:gd name="T7" fmla="*/ 336 h 365"/>
                <a:gd name="T8" fmla="*/ 61 w 275"/>
                <a:gd name="T9" fmla="*/ 363 h 365"/>
                <a:gd name="T10" fmla="*/ 16 w 275"/>
                <a:gd name="T11" fmla="*/ 364 h 365"/>
                <a:gd name="T12" fmla="*/ 2 w 275"/>
                <a:gd name="T13" fmla="*/ 347 h 365"/>
                <a:gd name="T14" fmla="*/ 61 w 275"/>
                <a:gd name="T15" fmla="*/ 75 h 365"/>
                <a:gd name="T16" fmla="*/ 69 w 275"/>
                <a:gd name="T17" fmla="*/ 32 h 365"/>
                <a:gd name="T18" fmla="*/ 92 w 275"/>
                <a:gd name="T19" fmla="*/ 13 h 365"/>
                <a:gd name="T20" fmla="*/ 117 w 275"/>
                <a:gd name="T21" fmla="*/ 1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365">
                  <a:moveTo>
                    <a:pt x="117" y="13"/>
                  </a:moveTo>
                  <a:cubicBezTo>
                    <a:pt x="154" y="0"/>
                    <a:pt x="163" y="24"/>
                    <a:pt x="176" y="51"/>
                  </a:cubicBezTo>
                  <a:cubicBezTo>
                    <a:pt x="216" y="138"/>
                    <a:pt x="246" y="228"/>
                    <a:pt x="269" y="320"/>
                  </a:cubicBezTo>
                  <a:cubicBezTo>
                    <a:pt x="271" y="328"/>
                    <a:pt x="275" y="336"/>
                    <a:pt x="261" y="336"/>
                  </a:cubicBezTo>
                  <a:cubicBezTo>
                    <a:pt x="194" y="339"/>
                    <a:pt x="128" y="357"/>
                    <a:pt x="61" y="363"/>
                  </a:cubicBezTo>
                  <a:cubicBezTo>
                    <a:pt x="46" y="364"/>
                    <a:pt x="31" y="363"/>
                    <a:pt x="16" y="364"/>
                  </a:cubicBezTo>
                  <a:cubicBezTo>
                    <a:pt x="3" y="365"/>
                    <a:pt x="0" y="360"/>
                    <a:pt x="2" y="347"/>
                  </a:cubicBezTo>
                  <a:cubicBezTo>
                    <a:pt x="19" y="256"/>
                    <a:pt x="40" y="165"/>
                    <a:pt x="61" y="75"/>
                  </a:cubicBezTo>
                  <a:cubicBezTo>
                    <a:pt x="64" y="60"/>
                    <a:pt x="67" y="46"/>
                    <a:pt x="69" y="32"/>
                  </a:cubicBezTo>
                  <a:cubicBezTo>
                    <a:pt x="70" y="17"/>
                    <a:pt x="75" y="10"/>
                    <a:pt x="92" y="13"/>
                  </a:cubicBezTo>
                  <a:cubicBezTo>
                    <a:pt x="100" y="15"/>
                    <a:pt x="109" y="13"/>
                    <a:pt x="11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45"/>
            <p:cNvSpPr/>
            <p:nvPr/>
          </p:nvSpPr>
          <p:spPr bwMode="auto">
            <a:xfrm>
              <a:off x="4840289" y="3468688"/>
              <a:ext cx="920750" cy="719138"/>
            </a:xfrm>
            <a:custGeom>
              <a:avLst/>
              <a:gdLst>
                <a:gd name="T0" fmla="*/ 112 w 312"/>
                <a:gd name="T1" fmla="*/ 0 h 244"/>
                <a:gd name="T2" fmla="*/ 271 w 312"/>
                <a:gd name="T3" fmla="*/ 62 h 244"/>
                <a:gd name="T4" fmla="*/ 299 w 312"/>
                <a:gd name="T5" fmla="*/ 87 h 244"/>
                <a:gd name="T6" fmla="*/ 177 w 312"/>
                <a:gd name="T7" fmla="*/ 240 h 244"/>
                <a:gd name="T8" fmla="*/ 59 w 312"/>
                <a:gd name="T9" fmla="*/ 212 h 244"/>
                <a:gd name="T10" fmla="*/ 2 w 312"/>
                <a:gd name="T11" fmla="*/ 102 h 244"/>
                <a:gd name="T12" fmla="*/ 8 w 312"/>
                <a:gd name="T13" fmla="*/ 87 h 244"/>
                <a:gd name="T14" fmla="*/ 112 w 312"/>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44">
                  <a:moveTo>
                    <a:pt x="112" y="0"/>
                  </a:moveTo>
                  <a:cubicBezTo>
                    <a:pt x="157" y="43"/>
                    <a:pt x="212" y="58"/>
                    <a:pt x="271" y="62"/>
                  </a:cubicBezTo>
                  <a:cubicBezTo>
                    <a:pt x="290" y="63"/>
                    <a:pt x="296" y="71"/>
                    <a:pt x="299" y="87"/>
                  </a:cubicBezTo>
                  <a:cubicBezTo>
                    <a:pt x="312" y="166"/>
                    <a:pt x="260" y="233"/>
                    <a:pt x="177" y="240"/>
                  </a:cubicBezTo>
                  <a:cubicBezTo>
                    <a:pt x="135" y="244"/>
                    <a:pt x="95" y="236"/>
                    <a:pt x="59" y="212"/>
                  </a:cubicBezTo>
                  <a:cubicBezTo>
                    <a:pt x="20" y="186"/>
                    <a:pt x="0" y="149"/>
                    <a:pt x="2" y="102"/>
                  </a:cubicBezTo>
                  <a:cubicBezTo>
                    <a:pt x="2" y="96"/>
                    <a:pt x="0" y="90"/>
                    <a:pt x="8" y="87"/>
                  </a:cubicBezTo>
                  <a:cubicBezTo>
                    <a:pt x="54" y="72"/>
                    <a:pt x="86" y="40"/>
                    <a:pt x="11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46"/>
            <p:cNvSpPr/>
            <p:nvPr/>
          </p:nvSpPr>
          <p:spPr bwMode="auto">
            <a:xfrm>
              <a:off x="5200651" y="3416301"/>
              <a:ext cx="439738" cy="176213"/>
            </a:xfrm>
            <a:custGeom>
              <a:avLst/>
              <a:gdLst>
                <a:gd name="T0" fmla="*/ 44 w 149"/>
                <a:gd name="T1" fmla="*/ 19 h 60"/>
                <a:gd name="T2" fmla="*/ 149 w 149"/>
                <a:gd name="T3" fmla="*/ 60 h 60"/>
                <a:gd name="T4" fmla="*/ 0 w 149"/>
                <a:gd name="T5" fmla="*/ 7 h 60"/>
                <a:gd name="T6" fmla="*/ 44 w 149"/>
                <a:gd name="T7" fmla="*/ 19 h 60"/>
              </a:gdLst>
              <a:ahLst/>
              <a:cxnLst>
                <a:cxn ang="0">
                  <a:pos x="T0" y="T1"/>
                </a:cxn>
                <a:cxn ang="0">
                  <a:pos x="T2" y="T3"/>
                </a:cxn>
                <a:cxn ang="0">
                  <a:pos x="T4" y="T5"/>
                </a:cxn>
                <a:cxn ang="0">
                  <a:pos x="T6" y="T7"/>
                </a:cxn>
              </a:cxnLst>
              <a:rect l="0" t="0" r="r" b="b"/>
              <a:pathLst>
                <a:path w="149" h="60">
                  <a:moveTo>
                    <a:pt x="44" y="19"/>
                  </a:moveTo>
                  <a:cubicBezTo>
                    <a:pt x="79" y="33"/>
                    <a:pt x="114" y="46"/>
                    <a:pt x="149" y="60"/>
                  </a:cubicBezTo>
                  <a:cubicBezTo>
                    <a:pt x="94" y="56"/>
                    <a:pt x="40" y="50"/>
                    <a:pt x="0" y="7"/>
                  </a:cubicBezTo>
                  <a:cubicBezTo>
                    <a:pt x="18" y="0"/>
                    <a:pt x="31" y="10"/>
                    <a:pt x="44"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47"/>
            <p:cNvSpPr/>
            <p:nvPr/>
          </p:nvSpPr>
          <p:spPr bwMode="auto">
            <a:xfrm>
              <a:off x="5189539" y="3375026"/>
              <a:ext cx="423863" cy="158750"/>
            </a:xfrm>
            <a:custGeom>
              <a:avLst/>
              <a:gdLst>
                <a:gd name="T0" fmla="*/ 8 w 144"/>
                <a:gd name="T1" fmla="*/ 9 h 54"/>
                <a:gd name="T2" fmla="*/ 8 w 144"/>
                <a:gd name="T3" fmla="*/ 2 h 54"/>
                <a:gd name="T4" fmla="*/ 140 w 144"/>
                <a:gd name="T5" fmla="*/ 47 h 54"/>
                <a:gd name="T6" fmla="*/ 144 w 144"/>
                <a:gd name="T7" fmla="*/ 54 h 54"/>
                <a:gd name="T8" fmla="*/ 57 w 144"/>
                <a:gd name="T9" fmla="*/ 28 h 54"/>
                <a:gd name="T10" fmla="*/ 8 w 144"/>
                <a:gd name="T11" fmla="*/ 9 h 54"/>
              </a:gdLst>
              <a:ahLst/>
              <a:cxnLst>
                <a:cxn ang="0">
                  <a:pos x="T0" y="T1"/>
                </a:cxn>
                <a:cxn ang="0">
                  <a:pos x="T2" y="T3"/>
                </a:cxn>
                <a:cxn ang="0">
                  <a:pos x="T4" y="T5"/>
                </a:cxn>
                <a:cxn ang="0">
                  <a:pos x="T6" y="T7"/>
                </a:cxn>
                <a:cxn ang="0">
                  <a:pos x="T8" y="T9"/>
                </a:cxn>
                <a:cxn ang="0">
                  <a:pos x="T10" y="T11"/>
                </a:cxn>
              </a:cxnLst>
              <a:rect l="0" t="0" r="r" b="b"/>
              <a:pathLst>
                <a:path w="144" h="54">
                  <a:moveTo>
                    <a:pt x="8" y="9"/>
                  </a:moveTo>
                  <a:cubicBezTo>
                    <a:pt x="8" y="6"/>
                    <a:pt x="0" y="0"/>
                    <a:pt x="8" y="2"/>
                  </a:cubicBezTo>
                  <a:cubicBezTo>
                    <a:pt x="53" y="11"/>
                    <a:pt x="100" y="19"/>
                    <a:pt x="140" y="47"/>
                  </a:cubicBezTo>
                  <a:cubicBezTo>
                    <a:pt x="141" y="48"/>
                    <a:pt x="142" y="50"/>
                    <a:pt x="144" y="54"/>
                  </a:cubicBezTo>
                  <a:cubicBezTo>
                    <a:pt x="114" y="45"/>
                    <a:pt x="86" y="37"/>
                    <a:pt x="57" y="28"/>
                  </a:cubicBezTo>
                  <a:cubicBezTo>
                    <a:pt x="39" y="26"/>
                    <a:pt x="21" y="25"/>
                    <a:pt x="8" y="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48"/>
            <p:cNvSpPr/>
            <p:nvPr/>
          </p:nvSpPr>
          <p:spPr bwMode="auto">
            <a:xfrm>
              <a:off x="5180014" y="3303588"/>
              <a:ext cx="407988" cy="144463"/>
            </a:xfrm>
            <a:custGeom>
              <a:avLst/>
              <a:gdLst>
                <a:gd name="T0" fmla="*/ 138 w 138"/>
                <a:gd name="T1" fmla="*/ 49 h 49"/>
                <a:gd name="T2" fmla="*/ 0 w 138"/>
                <a:gd name="T3" fmla="*/ 17 h 49"/>
                <a:gd name="T4" fmla="*/ 138 w 138"/>
                <a:gd name="T5" fmla="*/ 49 h 49"/>
              </a:gdLst>
              <a:ahLst/>
              <a:cxnLst>
                <a:cxn ang="0">
                  <a:pos x="T0" y="T1"/>
                </a:cxn>
                <a:cxn ang="0">
                  <a:pos x="T2" y="T3"/>
                </a:cxn>
                <a:cxn ang="0">
                  <a:pos x="T4" y="T5"/>
                </a:cxn>
              </a:cxnLst>
              <a:rect l="0" t="0" r="r" b="b"/>
              <a:pathLst>
                <a:path w="138" h="49">
                  <a:moveTo>
                    <a:pt x="138" y="49"/>
                  </a:moveTo>
                  <a:cubicBezTo>
                    <a:pt x="95" y="29"/>
                    <a:pt x="49" y="24"/>
                    <a:pt x="0" y="17"/>
                  </a:cubicBezTo>
                  <a:cubicBezTo>
                    <a:pt x="49" y="0"/>
                    <a:pt x="110" y="15"/>
                    <a:pt x="138" y="49"/>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49"/>
            <p:cNvSpPr/>
            <p:nvPr/>
          </p:nvSpPr>
          <p:spPr bwMode="auto">
            <a:xfrm>
              <a:off x="4592639" y="3382963"/>
              <a:ext cx="206375" cy="177800"/>
            </a:xfrm>
            <a:custGeom>
              <a:avLst/>
              <a:gdLst>
                <a:gd name="T0" fmla="*/ 66 w 70"/>
                <a:gd name="T1" fmla="*/ 26 h 60"/>
                <a:gd name="T2" fmla="*/ 2 w 70"/>
                <a:gd name="T3" fmla="*/ 60 h 60"/>
                <a:gd name="T4" fmla="*/ 14 w 70"/>
                <a:gd name="T5" fmla="*/ 22 h 60"/>
                <a:gd name="T6" fmla="*/ 56 w 70"/>
                <a:gd name="T7" fmla="*/ 8 h 60"/>
                <a:gd name="T8" fmla="*/ 66 w 70"/>
                <a:gd name="T9" fmla="*/ 26 h 60"/>
              </a:gdLst>
              <a:ahLst/>
              <a:cxnLst>
                <a:cxn ang="0">
                  <a:pos x="T0" y="T1"/>
                </a:cxn>
                <a:cxn ang="0">
                  <a:pos x="T2" y="T3"/>
                </a:cxn>
                <a:cxn ang="0">
                  <a:pos x="T4" y="T5"/>
                </a:cxn>
                <a:cxn ang="0">
                  <a:pos x="T6" y="T7"/>
                </a:cxn>
                <a:cxn ang="0">
                  <a:pos x="T8" y="T9"/>
                </a:cxn>
              </a:cxnLst>
              <a:rect l="0" t="0" r="r" b="b"/>
              <a:pathLst>
                <a:path w="70" h="60">
                  <a:moveTo>
                    <a:pt x="66" y="26"/>
                  </a:moveTo>
                  <a:cubicBezTo>
                    <a:pt x="37" y="31"/>
                    <a:pt x="37" y="31"/>
                    <a:pt x="2" y="60"/>
                  </a:cubicBezTo>
                  <a:cubicBezTo>
                    <a:pt x="0" y="45"/>
                    <a:pt x="5" y="33"/>
                    <a:pt x="14" y="22"/>
                  </a:cubicBezTo>
                  <a:cubicBezTo>
                    <a:pt x="25" y="6"/>
                    <a:pt x="41" y="0"/>
                    <a:pt x="56" y="8"/>
                  </a:cubicBezTo>
                  <a:cubicBezTo>
                    <a:pt x="64" y="11"/>
                    <a:pt x="70" y="16"/>
                    <a:pt x="66" y="26"/>
                  </a:cubicBezTo>
                  <a:close/>
                </a:path>
              </a:pathLst>
            </a:custGeom>
            <a:solidFill>
              <a:srgbClr val="EE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50"/>
            <p:cNvSpPr/>
            <p:nvPr/>
          </p:nvSpPr>
          <p:spPr bwMode="auto">
            <a:xfrm>
              <a:off x="5761039" y="3409951"/>
              <a:ext cx="180975" cy="103188"/>
            </a:xfrm>
            <a:custGeom>
              <a:avLst/>
              <a:gdLst>
                <a:gd name="T0" fmla="*/ 61 w 61"/>
                <a:gd name="T1" fmla="*/ 35 h 35"/>
                <a:gd name="T2" fmla="*/ 9 w 61"/>
                <a:gd name="T3" fmla="*/ 19 h 35"/>
                <a:gd name="T4" fmla="*/ 0 w 61"/>
                <a:gd name="T5" fmla="*/ 10 h 35"/>
                <a:gd name="T6" fmla="*/ 12 w 61"/>
                <a:gd name="T7" fmla="*/ 2 h 35"/>
                <a:gd name="T8" fmla="*/ 42 w 61"/>
                <a:gd name="T9" fmla="*/ 14 h 35"/>
                <a:gd name="T10" fmla="*/ 61 w 61"/>
                <a:gd name="T11" fmla="*/ 35 h 35"/>
              </a:gdLst>
              <a:ahLst/>
              <a:cxnLst>
                <a:cxn ang="0">
                  <a:pos x="T0" y="T1"/>
                </a:cxn>
                <a:cxn ang="0">
                  <a:pos x="T2" y="T3"/>
                </a:cxn>
                <a:cxn ang="0">
                  <a:pos x="T4" y="T5"/>
                </a:cxn>
                <a:cxn ang="0">
                  <a:pos x="T6" y="T7"/>
                </a:cxn>
                <a:cxn ang="0">
                  <a:pos x="T8" y="T9"/>
                </a:cxn>
                <a:cxn ang="0">
                  <a:pos x="T10" y="T11"/>
                </a:cxn>
              </a:cxnLst>
              <a:rect l="0" t="0" r="r" b="b"/>
              <a:pathLst>
                <a:path w="61" h="35">
                  <a:moveTo>
                    <a:pt x="61" y="35"/>
                  </a:moveTo>
                  <a:cubicBezTo>
                    <a:pt x="41" y="33"/>
                    <a:pt x="25" y="27"/>
                    <a:pt x="9" y="19"/>
                  </a:cubicBezTo>
                  <a:cubicBezTo>
                    <a:pt x="5" y="17"/>
                    <a:pt x="0" y="16"/>
                    <a:pt x="0" y="10"/>
                  </a:cubicBezTo>
                  <a:cubicBezTo>
                    <a:pt x="1" y="3"/>
                    <a:pt x="8" y="3"/>
                    <a:pt x="12" y="2"/>
                  </a:cubicBezTo>
                  <a:cubicBezTo>
                    <a:pt x="24" y="0"/>
                    <a:pt x="34" y="7"/>
                    <a:pt x="42" y="14"/>
                  </a:cubicBezTo>
                  <a:cubicBezTo>
                    <a:pt x="48" y="20"/>
                    <a:pt x="54" y="27"/>
                    <a:pt x="61" y="35"/>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51"/>
            <p:cNvSpPr/>
            <p:nvPr/>
          </p:nvSpPr>
          <p:spPr bwMode="auto">
            <a:xfrm>
              <a:off x="4864101" y="3441701"/>
              <a:ext cx="198438" cy="201613"/>
            </a:xfrm>
            <a:custGeom>
              <a:avLst/>
              <a:gdLst>
                <a:gd name="T0" fmla="*/ 31 w 67"/>
                <a:gd name="T1" fmla="*/ 23 h 68"/>
                <a:gd name="T2" fmla="*/ 67 w 67"/>
                <a:gd name="T3" fmla="*/ 0 h 68"/>
                <a:gd name="T4" fmla="*/ 0 w 67"/>
                <a:gd name="T5" fmla="*/ 68 h 68"/>
                <a:gd name="T6" fmla="*/ 15 w 67"/>
                <a:gd name="T7" fmla="*/ 39 h 68"/>
                <a:gd name="T8" fmla="*/ 31 w 67"/>
                <a:gd name="T9" fmla="*/ 23 h 68"/>
              </a:gdLst>
              <a:ahLst/>
              <a:cxnLst>
                <a:cxn ang="0">
                  <a:pos x="T0" y="T1"/>
                </a:cxn>
                <a:cxn ang="0">
                  <a:pos x="T2" y="T3"/>
                </a:cxn>
                <a:cxn ang="0">
                  <a:pos x="T4" y="T5"/>
                </a:cxn>
                <a:cxn ang="0">
                  <a:pos x="T6" y="T7"/>
                </a:cxn>
                <a:cxn ang="0">
                  <a:pos x="T8" y="T9"/>
                </a:cxn>
              </a:cxnLst>
              <a:rect l="0" t="0" r="r" b="b"/>
              <a:pathLst>
                <a:path w="67" h="68">
                  <a:moveTo>
                    <a:pt x="31" y="23"/>
                  </a:moveTo>
                  <a:cubicBezTo>
                    <a:pt x="41" y="14"/>
                    <a:pt x="51" y="5"/>
                    <a:pt x="67" y="0"/>
                  </a:cubicBezTo>
                  <a:cubicBezTo>
                    <a:pt x="49" y="30"/>
                    <a:pt x="26" y="48"/>
                    <a:pt x="0" y="68"/>
                  </a:cubicBezTo>
                  <a:cubicBezTo>
                    <a:pt x="1" y="54"/>
                    <a:pt x="10" y="48"/>
                    <a:pt x="15" y="39"/>
                  </a:cubicBezTo>
                  <a:cubicBezTo>
                    <a:pt x="16" y="30"/>
                    <a:pt x="22" y="24"/>
                    <a:pt x="31" y="23"/>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52"/>
            <p:cNvSpPr/>
            <p:nvPr/>
          </p:nvSpPr>
          <p:spPr bwMode="auto">
            <a:xfrm>
              <a:off x="4902201" y="3419476"/>
              <a:ext cx="236538" cy="238125"/>
            </a:xfrm>
            <a:custGeom>
              <a:avLst/>
              <a:gdLst>
                <a:gd name="T0" fmla="*/ 80 w 80"/>
                <a:gd name="T1" fmla="*/ 0 h 81"/>
                <a:gd name="T2" fmla="*/ 0 w 80"/>
                <a:gd name="T3" fmla="*/ 81 h 81"/>
                <a:gd name="T4" fmla="*/ 80 w 80"/>
                <a:gd name="T5" fmla="*/ 0 h 81"/>
              </a:gdLst>
              <a:ahLst/>
              <a:cxnLst>
                <a:cxn ang="0">
                  <a:pos x="T0" y="T1"/>
                </a:cxn>
                <a:cxn ang="0">
                  <a:pos x="T2" y="T3"/>
                </a:cxn>
                <a:cxn ang="0">
                  <a:pos x="T4" y="T5"/>
                </a:cxn>
              </a:cxnLst>
              <a:rect l="0" t="0" r="r" b="b"/>
              <a:pathLst>
                <a:path w="80" h="81">
                  <a:moveTo>
                    <a:pt x="80" y="0"/>
                  </a:moveTo>
                  <a:cubicBezTo>
                    <a:pt x="65" y="38"/>
                    <a:pt x="36" y="63"/>
                    <a:pt x="0" y="81"/>
                  </a:cubicBezTo>
                  <a:cubicBezTo>
                    <a:pt x="29" y="56"/>
                    <a:pt x="55" y="29"/>
                    <a:pt x="80" y="0"/>
                  </a:cubicBezTo>
                  <a:close/>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53"/>
            <p:cNvSpPr/>
            <p:nvPr/>
          </p:nvSpPr>
          <p:spPr bwMode="auto">
            <a:xfrm>
              <a:off x="4565651" y="3475038"/>
              <a:ext cx="206375" cy="171450"/>
            </a:xfrm>
            <a:custGeom>
              <a:avLst/>
              <a:gdLst>
                <a:gd name="T0" fmla="*/ 0 w 70"/>
                <a:gd name="T1" fmla="*/ 58 h 58"/>
                <a:gd name="T2" fmla="*/ 53 w 70"/>
                <a:gd name="T3" fmla="*/ 8 h 58"/>
                <a:gd name="T4" fmla="*/ 67 w 70"/>
                <a:gd name="T5" fmla="*/ 6 h 58"/>
                <a:gd name="T6" fmla="*/ 63 w 70"/>
                <a:gd name="T7" fmla="*/ 18 h 58"/>
                <a:gd name="T8" fmla="*/ 0 w 70"/>
                <a:gd name="T9" fmla="*/ 58 h 58"/>
              </a:gdLst>
              <a:ahLst/>
              <a:cxnLst>
                <a:cxn ang="0">
                  <a:pos x="T0" y="T1"/>
                </a:cxn>
                <a:cxn ang="0">
                  <a:pos x="T2" y="T3"/>
                </a:cxn>
                <a:cxn ang="0">
                  <a:pos x="T4" y="T5"/>
                </a:cxn>
                <a:cxn ang="0">
                  <a:pos x="T6" y="T7"/>
                </a:cxn>
                <a:cxn ang="0">
                  <a:pos x="T8" y="T9"/>
                </a:cxn>
              </a:cxnLst>
              <a:rect l="0" t="0" r="r" b="b"/>
              <a:pathLst>
                <a:path w="70" h="58">
                  <a:moveTo>
                    <a:pt x="0" y="58"/>
                  </a:moveTo>
                  <a:cubicBezTo>
                    <a:pt x="18" y="41"/>
                    <a:pt x="31" y="20"/>
                    <a:pt x="53" y="8"/>
                  </a:cubicBezTo>
                  <a:cubicBezTo>
                    <a:pt x="57" y="6"/>
                    <a:pt x="62" y="0"/>
                    <a:pt x="67" y="6"/>
                  </a:cubicBezTo>
                  <a:cubicBezTo>
                    <a:pt x="70" y="10"/>
                    <a:pt x="65" y="14"/>
                    <a:pt x="63" y="18"/>
                  </a:cubicBezTo>
                  <a:cubicBezTo>
                    <a:pt x="48" y="42"/>
                    <a:pt x="28" y="56"/>
                    <a:pt x="0" y="58"/>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54"/>
            <p:cNvSpPr/>
            <p:nvPr/>
          </p:nvSpPr>
          <p:spPr bwMode="auto">
            <a:xfrm>
              <a:off x="4630739" y="3321051"/>
              <a:ext cx="195263" cy="115888"/>
            </a:xfrm>
            <a:custGeom>
              <a:avLst/>
              <a:gdLst>
                <a:gd name="T0" fmla="*/ 0 w 66"/>
                <a:gd name="T1" fmla="*/ 27 h 39"/>
                <a:gd name="T2" fmla="*/ 64 w 66"/>
                <a:gd name="T3" fmla="*/ 29 h 39"/>
                <a:gd name="T4" fmla="*/ 62 w 66"/>
                <a:gd name="T5" fmla="*/ 39 h 39"/>
                <a:gd name="T6" fmla="*/ 6 w 66"/>
                <a:gd name="T7" fmla="*/ 32 h 39"/>
                <a:gd name="T8" fmla="*/ 0 w 66"/>
                <a:gd name="T9" fmla="*/ 27 h 39"/>
              </a:gdLst>
              <a:ahLst/>
              <a:cxnLst>
                <a:cxn ang="0">
                  <a:pos x="T0" y="T1"/>
                </a:cxn>
                <a:cxn ang="0">
                  <a:pos x="T2" y="T3"/>
                </a:cxn>
                <a:cxn ang="0">
                  <a:pos x="T4" y="T5"/>
                </a:cxn>
                <a:cxn ang="0">
                  <a:pos x="T6" y="T7"/>
                </a:cxn>
                <a:cxn ang="0">
                  <a:pos x="T8" y="T9"/>
                </a:cxn>
              </a:cxnLst>
              <a:rect l="0" t="0" r="r" b="b"/>
              <a:pathLst>
                <a:path w="66" h="39">
                  <a:moveTo>
                    <a:pt x="0" y="27"/>
                  </a:moveTo>
                  <a:cubicBezTo>
                    <a:pt x="23" y="0"/>
                    <a:pt x="53" y="0"/>
                    <a:pt x="64" y="29"/>
                  </a:cubicBezTo>
                  <a:cubicBezTo>
                    <a:pt x="65" y="32"/>
                    <a:pt x="66" y="36"/>
                    <a:pt x="62" y="39"/>
                  </a:cubicBezTo>
                  <a:cubicBezTo>
                    <a:pt x="44" y="28"/>
                    <a:pt x="26" y="22"/>
                    <a:pt x="6" y="32"/>
                  </a:cubicBezTo>
                  <a:cubicBezTo>
                    <a:pt x="3" y="33"/>
                    <a:pt x="0" y="31"/>
                    <a:pt x="0" y="27"/>
                  </a:cubicBezTo>
                  <a:close/>
                </a:path>
              </a:pathLst>
            </a:custGeom>
            <a:solidFill>
              <a:srgbClr val="E4E3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55"/>
            <p:cNvSpPr/>
            <p:nvPr/>
          </p:nvSpPr>
          <p:spPr bwMode="auto">
            <a:xfrm>
              <a:off x="5732464" y="3276601"/>
              <a:ext cx="193675" cy="112713"/>
            </a:xfrm>
            <a:custGeom>
              <a:avLst/>
              <a:gdLst>
                <a:gd name="T0" fmla="*/ 0 w 66"/>
                <a:gd name="T1" fmla="*/ 23 h 38"/>
                <a:gd name="T2" fmla="*/ 36 w 66"/>
                <a:gd name="T3" fmla="*/ 3 h 38"/>
                <a:gd name="T4" fmla="*/ 66 w 66"/>
                <a:gd name="T5" fmla="*/ 38 h 38"/>
                <a:gd name="T6" fmla="*/ 0 w 66"/>
                <a:gd name="T7" fmla="*/ 23 h 38"/>
              </a:gdLst>
              <a:ahLst/>
              <a:cxnLst>
                <a:cxn ang="0">
                  <a:pos x="T0" y="T1"/>
                </a:cxn>
                <a:cxn ang="0">
                  <a:pos x="T2" y="T3"/>
                </a:cxn>
                <a:cxn ang="0">
                  <a:pos x="T4" y="T5"/>
                </a:cxn>
                <a:cxn ang="0">
                  <a:pos x="T6" y="T7"/>
                </a:cxn>
              </a:cxnLst>
              <a:rect l="0" t="0" r="r" b="b"/>
              <a:pathLst>
                <a:path w="66" h="38">
                  <a:moveTo>
                    <a:pt x="0" y="23"/>
                  </a:moveTo>
                  <a:cubicBezTo>
                    <a:pt x="10" y="5"/>
                    <a:pt x="22" y="0"/>
                    <a:pt x="36" y="3"/>
                  </a:cubicBezTo>
                  <a:cubicBezTo>
                    <a:pt x="52" y="7"/>
                    <a:pt x="61" y="17"/>
                    <a:pt x="66" y="38"/>
                  </a:cubicBezTo>
                  <a:cubicBezTo>
                    <a:pt x="46" y="20"/>
                    <a:pt x="27" y="10"/>
                    <a:pt x="0" y="2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56"/>
            <p:cNvSpPr/>
            <p:nvPr/>
          </p:nvSpPr>
          <p:spPr bwMode="auto">
            <a:xfrm>
              <a:off x="5756276" y="3478213"/>
              <a:ext cx="214313" cy="96838"/>
            </a:xfrm>
            <a:custGeom>
              <a:avLst/>
              <a:gdLst>
                <a:gd name="T0" fmla="*/ 73 w 73"/>
                <a:gd name="T1" fmla="*/ 22 h 33"/>
                <a:gd name="T2" fmla="*/ 8 w 73"/>
                <a:gd name="T3" fmla="*/ 17 h 33"/>
                <a:gd name="T4" fmla="*/ 3 w 73"/>
                <a:gd name="T5" fmla="*/ 6 h 33"/>
                <a:gd name="T6" fmla="*/ 13 w 73"/>
                <a:gd name="T7" fmla="*/ 7 h 33"/>
                <a:gd name="T8" fmla="*/ 73 w 73"/>
                <a:gd name="T9" fmla="*/ 22 h 33"/>
              </a:gdLst>
              <a:ahLst/>
              <a:cxnLst>
                <a:cxn ang="0">
                  <a:pos x="T0" y="T1"/>
                </a:cxn>
                <a:cxn ang="0">
                  <a:pos x="T2" y="T3"/>
                </a:cxn>
                <a:cxn ang="0">
                  <a:pos x="T4" y="T5"/>
                </a:cxn>
                <a:cxn ang="0">
                  <a:pos x="T6" y="T7"/>
                </a:cxn>
                <a:cxn ang="0">
                  <a:pos x="T8" y="T9"/>
                </a:cxn>
              </a:cxnLst>
              <a:rect l="0" t="0" r="r" b="b"/>
              <a:pathLst>
                <a:path w="73" h="33">
                  <a:moveTo>
                    <a:pt x="73" y="22"/>
                  </a:moveTo>
                  <a:cubicBezTo>
                    <a:pt x="50" y="33"/>
                    <a:pt x="29" y="31"/>
                    <a:pt x="8" y="17"/>
                  </a:cubicBezTo>
                  <a:cubicBezTo>
                    <a:pt x="5" y="14"/>
                    <a:pt x="0" y="11"/>
                    <a:pt x="3" y="6"/>
                  </a:cubicBezTo>
                  <a:cubicBezTo>
                    <a:pt x="7" y="0"/>
                    <a:pt x="10" y="5"/>
                    <a:pt x="13" y="7"/>
                  </a:cubicBezTo>
                  <a:cubicBezTo>
                    <a:pt x="32" y="17"/>
                    <a:pt x="52" y="20"/>
                    <a:pt x="73" y="22"/>
                  </a:cubicBezTo>
                  <a:close/>
                </a:path>
              </a:pathLst>
            </a:custGeom>
            <a:solidFill>
              <a:srgbClr val="D0D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57"/>
            <p:cNvSpPr/>
            <p:nvPr/>
          </p:nvSpPr>
          <p:spPr bwMode="auto">
            <a:xfrm>
              <a:off x="4595814" y="3544888"/>
              <a:ext cx="188913" cy="123825"/>
            </a:xfrm>
            <a:custGeom>
              <a:avLst/>
              <a:gdLst>
                <a:gd name="T0" fmla="*/ 58 w 64"/>
                <a:gd name="T1" fmla="*/ 0 h 42"/>
                <a:gd name="T2" fmla="*/ 56 w 64"/>
                <a:gd name="T3" fmla="*/ 18 h 42"/>
                <a:gd name="T4" fmla="*/ 6 w 64"/>
                <a:gd name="T5" fmla="*/ 42 h 42"/>
                <a:gd name="T6" fmla="*/ 7 w 64"/>
                <a:gd name="T7" fmla="*/ 32 h 42"/>
                <a:gd name="T8" fmla="*/ 58 w 64"/>
                <a:gd name="T9" fmla="*/ 0 h 42"/>
              </a:gdLst>
              <a:ahLst/>
              <a:cxnLst>
                <a:cxn ang="0">
                  <a:pos x="T0" y="T1"/>
                </a:cxn>
                <a:cxn ang="0">
                  <a:pos x="T2" y="T3"/>
                </a:cxn>
                <a:cxn ang="0">
                  <a:pos x="T4" y="T5"/>
                </a:cxn>
                <a:cxn ang="0">
                  <a:pos x="T6" y="T7"/>
                </a:cxn>
                <a:cxn ang="0">
                  <a:pos x="T8" y="T9"/>
                </a:cxn>
              </a:cxnLst>
              <a:rect l="0" t="0" r="r" b="b"/>
              <a:pathLst>
                <a:path w="64" h="42">
                  <a:moveTo>
                    <a:pt x="58" y="0"/>
                  </a:moveTo>
                  <a:cubicBezTo>
                    <a:pt x="64" y="6"/>
                    <a:pt x="63" y="12"/>
                    <a:pt x="56" y="18"/>
                  </a:cubicBezTo>
                  <a:cubicBezTo>
                    <a:pt x="42" y="31"/>
                    <a:pt x="26" y="40"/>
                    <a:pt x="6" y="42"/>
                  </a:cubicBezTo>
                  <a:cubicBezTo>
                    <a:pt x="0" y="38"/>
                    <a:pt x="4" y="34"/>
                    <a:pt x="7" y="32"/>
                  </a:cubicBezTo>
                  <a:cubicBezTo>
                    <a:pt x="26" y="23"/>
                    <a:pt x="40" y="8"/>
                    <a:pt x="58" y="0"/>
                  </a:cubicBezTo>
                  <a:close/>
                </a:path>
              </a:pathLst>
            </a:custGeom>
            <a:solidFill>
              <a:srgbClr val="E3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58"/>
            <p:cNvSpPr/>
            <p:nvPr/>
          </p:nvSpPr>
          <p:spPr bwMode="auto">
            <a:xfrm>
              <a:off x="4565651" y="3527426"/>
              <a:ext cx="201613" cy="160338"/>
            </a:xfrm>
            <a:custGeom>
              <a:avLst/>
              <a:gdLst>
                <a:gd name="T0" fmla="*/ 68 w 68"/>
                <a:gd name="T1" fmla="*/ 6 h 54"/>
                <a:gd name="T2" fmla="*/ 21 w 68"/>
                <a:gd name="T3" fmla="*/ 41 h 54"/>
                <a:gd name="T4" fmla="*/ 16 w 68"/>
                <a:gd name="T5" fmla="*/ 48 h 54"/>
                <a:gd name="T6" fmla="*/ 0 w 68"/>
                <a:gd name="T7" fmla="*/ 40 h 54"/>
                <a:gd name="T8" fmla="*/ 63 w 68"/>
                <a:gd name="T9" fmla="*/ 0 h 54"/>
                <a:gd name="T10" fmla="*/ 68 w 68"/>
                <a:gd name="T11" fmla="*/ 6 h 54"/>
              </a:gdLst>
              <a:ahLst/>
              <a:cxnLst>
                <a:cxn ang="0">
                  <a:pos x="T0" y="T1"/>
                </a:cxn>
                <a:cxn ang="0">
                  <a:pos x="T2" y="T3"/>
                </a:cxn>
                <a:cxn ang="0">
                  <a:pos x="T4" y="T5"/>
                </a:cxn>
                <a:cxn ang="0">
                  <a:pos x="T6" y="T7"/>
                </a:cxn>
                <a:cxn ang="0">
                  <a:pos x="T8" y="T9"/>
                </a:cxn>
                <a:cxn ang="0">
                  <a:pos x="T10" y="T11"/>
                </a:cxn>
              </a:cxnLst>
              <a:rect l="0" t="0" r="r" b="b"/>
              <a:pathLst>
                <a:path w="68" h="54">
                  <a:moveTo>
                    <a:pt x="68" y="6"/>
                  </a:moveTo>
                  <a:cubicBezTo>
                    <a:pt x="54" y="20"/>
                    <a:pt x="39" y="33"/>
                    <a:pt x="21" y="41"/>
                  </a:cubicBezTo>
                  <a:cubicBezTo>
                    <a:pt x="17" y="42"/>
                    <a:pt x="16" y="44"/>
                    <a:pt x="16" y="48"/>
                  </a:cubicBezTo>
                  <a:cubicBezTo>
                    <a:pt x="6" y="54"/>
                    <a:pt x="7" y="39"/>
                    <a:pt x="0" y="40"/>
                  </a:cubicBezTo>
                  <a:cubicBezTo>
                    <a:pt x="25" y="33"/>
                    <a:pt x="43" y="16"/>
                    <a:pt x="63" y="0"/>
                  </a:cubicBezTo>
                  <a:cubicBezTo>
                    <a:pt x="64" y="2"/>
                    <a:pt x="66" y="4"/>
                    <a:pt x="68" y="6"/>
                  </a:cubicBezTo>
                  <a:close/>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59"/>
            <p:cNvSpPr/>
            <p:nvPr/>
          </p:nvSpPr>
          <p:spPr bwMode="auto">
            <a:xfrm>
              <a:off x="4602164" y="3379788"/>
              <a:ext cx="211138" cy="80963"/>
            </a:xfrm>
            <a:custGeom>
              <a:avLst/>
              <a:gdLst>
                <a:gd name="T0" fmla="*/ 10 w 72"/>
                <a:gd name="T1" fmla="*/ 7 h 27"/>
                <a:gd name="T2" fmla="*/ 25 w 72"/>
                <a:gd name="T3" fmla="*/ 5 h 27"/>
                <a:gd name="T4" fmla="*/ 72 w 72"/>
                <a:gd name="T5" fmla="*/ 19 h 27"/>
                <a:gd name="T6" fmla="*/ 63 w 72"/>
                <a:gd name="T7" fmla="*/ 27 h 27"/>
                <a:gd name="T8" fmla="*/ 11 w 72"/>
                <a:gd name="T9" fmla="*/ 23 h 27"/>
                <a:gd name="T10" fmla="*/ 10 w 72"/>
                <a:gd name="T11" fmla="*/ 7 h 27"/>
              </a:gdLst>
              <a:ahLst/>
              <a:cxnLst>
                <a:cxn ang="0">
                  <a:pos x="T0" y="T1"/>
                </a:cxn>
                <a:cxn ang="0">
                  <a:pos x="T2" y="T3"/>
                </a:cxn>
                <a:cxn ang="0">
                  <a:pos x="T4" y="T5"/>
                </a:cxn>
                <a:cxn ang="0">
                  <a:pos x="T6" y="T7"/>
                </a:cxn>
                <a:cxn ang="0">
                  <a:pos x="T8" y="T9"/>
                </a:cxn>
                <a:cxn ang="0">
                  <a:pos x="T10" y="T11"/>
                </a:cxn>
              </a:cxnLst>
              <a:rect l="0" t="0" r="r" b="b"/>
              <a:pathLst>
                <a:path w="72" h="27">
                  <a:moveTo>
                    <a:pt x="10" y="7"/>
                  </a:moveTo>
                  <a:cubicBezTo>
                    <a:pt x="16" y="15"/>
                    <a:pt x="20" y="6"/>
                    <a:pt x="25" y="5"/>
                  </a:cubicBezTo>
                  <a:cubicBezTo>
                    <a:pt x="43" y="1"/>
                    <a:pt x="60" y="0"/>
                    <a:pt x="72" y="19"/>
                  </a:cubicBezTo>
                  <a:cubicBezTo>
                    <a:pt x="69" y="21"/>
                    <a:pt x="66" y="24"/>
                    <a:pt x="63" y="27"/>
                  </a:cubicBezTo>
                  <a:cubicBezTo>
                    <a:pt x="53" y="7"/>
                    <a:pt x="36" y="6"/>
                    <a:pt x="11" y="23"/>
                  </a:cubicBezTo>
                  <a:cubicBezTo>
                    <a:pt x="6" y="18"/>
                    <a:pt x="0" y="13"/>
                    <a:pt x="10" y="7"/>
                  </a:cubicBezTo>
                  <a:close/>
                </a:path>
              </a:pathLst>
            </a:custGeom>
            <a:solidFill>
              <a:srgbClr val="595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60"/>
            <p:cNvSpPr/>
            <p:nvPr/>
          </p:nvSpPr>
          <p:spPr bwMode="auto">
            <a:xfrm>
              <a:off x="5740401" y="3354388"/>
              <a:ext cx="174625" cy="82550"/>
            </a:xfrm>
            <a:custGeom>
              <a:avLst/>
              <a:gdLst>
                <a:gd name="T0" fmla="*/ 59 w 59"/>
                <a:gd name="T1" fmla="*/ 28 h 28"/>
                <a:gd name="T2" fmla="*/ 0 w 59"/>
                <a:gd name="T3" fmla="*/ 17 h 28"/>
                <a:gd name="T4" fmla="*/ 19 w 59"/>
                <a:gd name="T5" fmla="*/ 0 h 28"/>
                <a:gd name="T6" fmla="*/ 59 w 59"/>
                <a:gd name="T7" fmla="*/ 28 h 28"/>
              </a:gdLst>
              <a:ahLst/>
              <a:cxnLst>
                <a:cxn ang="0">
                  <a:pos x="T0" y="T1"/>
                </a:cxn>
                <a:cxn ang="0">
                  <a:pos x="T2" y="T3"/>
                </a:cxn>
                <a:cxn ang="0">
                  <a:pos x="T4" y="T5"/>
                </a:cxn>
                <a:cxn ang="0">
                  <a:pos x="T6" y="T7"/>
                </a:cxn>
              </a:cxnLst>
              <a:rect l="0" t="0" r="r" b="b"/>
              <a:pathLst>
                <a:path w="59" h="28">
                  <a:moveTo>
                    <a:pt x="59" y="28"/>
                  </a:moveTo>
                  <a:cubicBezTo>
                    <a:pt x="42" y="13"/>
                    <a:pt x="23" y="7"/>
                    <a:pt x="0" y="17"/>
                  </a:cubicBezTo>
                  <a:cubicBezTo>
                    <a:pt x="6" y="3"/>
                    <a:pt x="10" y="0"/>
                    <a:pt x="19" y="0"/>
                  </a:cubicBezTo>
                  <a:cubicBezTo>
                    <a:pt x="39" y="0"/>
                    <a:pt x="49" y="13"/>
                    <a:pt x="59" y="28"/>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61"/>
            <p:cNvSpPr/>
            <p:nvPr/>
          </p:nvSpPr>
          <p:spPr bwMode="auto">
            <a:xfrm>
              <a:off x="4664076" y="4556126"/>
              <a:ext cx="82550" cy="71438"/>
            </a:xfrm>
            <a:custGeom>
              <a:avLst/>
              <a:gdLst>
                <a:gd name="T0" fmla="*/ 14 w 28"/>
                <a:gd name="T1" fmla="*/ 0 h 24"/>
                <a:gd name="T2" fmla="*/ 27 w 28"/>
                <a:gd name="T3" fmla="*/ 9 h 24"/>
                <a:gd name="T4" fmla="*/ 13 w 28"/>
                <a:gd name="T5" fmla="*/ 24 h 24"/>
                <a:gd name="T6" fmla="*/ 0 w 28"/>
                <a:gd name="T7" fmla="*/ 14 h 24"/>
                <a:gd name="T8" fmla="*/ 14 w 28"/>
                <a:gd name="T9" fmla="*/ 0 h 24"/>
              </a:gdLst>
              <a:ahLst/>
              <a:cxnLst>
                <a:cxn ang="0">
                  <a:pos x="T0" y="T1"/>
                </a:cxn>
                <a:cxn ang="0">
                  <a:pos x="T2" y="T3"/>
                </a:cxn>
                <a:cxn ang="0">
                  <a:pos x="T4" y="T5"/>
                </a:cxn>
                <a:cxn ang="0">
                  <a:pos x="T6" y="T7"/>
                </a:cxn>
                <a:cxn ang="0">
                  <a:pos x="T8" y="T9"/>
                </a:cxn>
              </a:cxnLst>
              <a:rect l="0" t="0" r="r" b="b"/>
              <a:pathLst>
                <a:path w="28" h="24">
                  <a:moveTo>
                    <a:pt x="14" y="0"/>
                  </a:moveTo>
                  <a:cubicBezTo>
                    <a:pt x="21" y="0"/>
                    <a:pt x="27" y="1"/>
                    <a:pt x="27" y="9"/>
                  </a:cubicBezTo>
                  <a:cubicBezTo>
                    <a:pt x="28" y="19"/>
                    <a:pt x="22" y="23"/>
                    <a:pt x="13" y="24"/>
                  </a:cubicBezTo>
                  <a:cubicBezTo>
                    <a:pt x="6" y="24"/>
                    <a:pt x="0" y="21"/>
                    <a:pt x="0" y="14"/>
                  </a:cubicBezTo>
                  <a:cubicBezTo>
                    <a:pt x="0" y="5"/>
                    <a:pt x="6" y="0"/>
                    <a:pt x="14" y="0"/>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62"/>
            <p:cNvSpPr/>
            <p:nvPr/>
          </p:nvSpPr>
          <p:spPr bwMode="auto">
            <a:xfrm>
              <a:off x="5613401" y="5689601"/>
              <a:ext cx="98425" cy="58738"/>
            </a:xfrm>
            <a:custGeom>
              <a:avLst/>
              <a:gdLst>
                <a:gd name="T0" fmla="*/ 15 w 33"/>
                <a:gd name="T1" fmla="*/ 20 h 20"/>
                <a:gd name="T2" fmla="*/ 1 w 33"/>
                <a:gd name="T3" fmla="*/ 11 h 20"/>
                <a:gd name="T4" fmla="*/ 19 w 33"/>
                <a:gd name="T5" fmla="*/ 1 h 20"/>
                <a:gd name="T6" fmla="*/ 33 w 33"/>
                <a:gd name="T7" fmla="*/ 8 h 20"/>
                <a:gd name="T8" fmla="*/ 15 w 33"/>
                <a:gd name="T9" fmla="*/ 20 h 20"/>
              </a:gdLst>
              <a:ahLst/>
              <a:cxnLst>
                <a:cxn ang="0">
                  <a:pos x="T0" y="T1"/>
                </a:cxn>
                <a:cxn ang="0">
                  <a:pos x="T2" y="T3"/>
                </a:cxn>
                <a:cxn ang="0">
                  <a:pos x="T4" y="T5"/>
                </a:cxn>
                <a:cxn ang="0">
                  <a:pos x="T6" y="T7"/>
                </a:cxn>
                <a:cxn ang="0">
                  <a:pos x="T8" y="T9"/>
                </a:cxn>
              </a:cxnLst>
              <a:rect l="0" t="0" r="r" b="b"/>
              <a:pathLst>
                <a:path w="33" h="20">
                  <a:moveTo>
                    <a:pt x="15" y="20"/>
                  </a:moveTo>
                  <a:cubicBezTo>
                    <a:pt x="10" y="18"/>
                    <a:pt x="0" y="20"/>
                    <a:pt x="1" y="11"/>
                  </a:cubicBezTo>
                  <a:cubicBezTo>
                    <a:pt x="1" y="2"/>
                    <a:pt x="11" y="1"/>
                    <a:pt x="19" y="1"/>
                  </a:cubicBezTo>
                  <a:cubicBezTo>
                    <a:pt x="25" y="1"/>
                    <a:pt x="32" y="0"/>
                    <a:pt x="33" y="8"/>
                  </a:cubicBezTo>
                  <a:cubicBezTo>
                    <a:pt x="33" y="18"/>
                    <a:pt x="23" y="18"/>
                    <a:pt x="15" y="20"/>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63"/>
            <p:cNvSpPr/>
            <p:nvPr/>
          </p:nvSpPr>
          <p:spPr bwMode="auto">
            <a:xfrm>
              <a:off x="5929314" y="4373563"/>
              <a:ext cx="77788" cy="77788"/>
            </a:xfrm>
            <a:custGeom>
              <a:avLst/>
              <a:gdLst>
                <a:gd name="T0" fmla="*/ 15 w 26"/>
                <a:gd name="T1" fmla="*/ 0 h 26"/>
                <a:gd name="T2" fmla="*/ 26 w 26"/>
                <a:gd name="T3" fmla="*/ 12 h 26"/>
                <a:gd name="T4" fmla="*/ 14 w 26"/>
                <a:gd name="T5" fmla="*/ 25 h 26"/>
                <a:gd name="T6" fmla="*/ 1 w 26"/>
                <a:gd name="T7" fmla="*/ 14 h 26"/>
                <a:gd name="T8" fmla="*/ 15 w 26"/>
                <a:gd name="T9" fmla="*/ 0 h 26"/>
              </a:gdLst>
              <a:ahLst/>
              <a:cxnLst>
                <a:cxn ang="0">
                  <a:pos x="T0" y="T1"/>
                </a:cxn>
                <a:cxn ang="0">
                  <a:pos x="T2" y="T3"/>
                </a:cxn>
                <a:cxn ang="0">
                  <a:pos x="T4" y="T5"/>
                </a:cxn>
                <a:cxn ang="0">
                  <a:pos x="T6" y="T7"/>
                </a:cxn>
                <a:cxn ang="0">
                  <a:pos x="T8" y="T9"/>
                </a:cxn>
              </a:cxnLst>
              <a:rect l="0" t="0" r="r" b="b"/>
              <a:pathLst>
                <a:path w="26" h="26">
                  <a:moveTo>
                    <a:pt x="15" y="0"/>
                  </a:moveTo>
                  <a:cubicBezTo>
                    <a:pt x="24" y="1"/>
                    <a:pt x="26" y="6"/>
                    <a:pt x="26" y="12"/>
                  </a:cubicBezTo>
                  <a:cubicBezTo>
                    <a:pt x="26" y="20"/>
                    <a:pt x="21" y="25"/>
                    <a:pt x="14" y="25"/>
                  </a:cubicBezTo>
                  <a:cubicBezTo>
                    <a:pt x="7" y="26"/>
                    <a:pt x="0" y="22"/>
                    <a:pt x="1" y="14"/>
                  </a:cubicBezTo>
                  <a:cubicBezTo>
                    <a:pt x="2" y="6"/>
                    <a:pt x="9" y="2"/>
                    <a:pt x="15" y="0"/>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64"/>
            <p:cNvSpPr/>
            <p:nvPr/>
          </p:nvSpPr>
          <p:spPr bwMode="auto">
            <a:xfrm>
              <a:off x="4799014" y="3457576"/>
              <a:ext cx="76200" cy="100013"/>
            </a:xfrm>
            <a:custGeom>
              <a:avLst/>
              <a:gdLst>
                <a:gd name="T0" fmla="*/ 25 w 26"/>
                <a:gd name="T1" fmla="*/ 7 h 34"/>
                <a:gd name="T2" fmla="*/ 8 w 26"/>
                <a:gd name="T3" fmla="*/ 31 h 34"/>
                <a:gd name="T4" fmla="*/ 1 w 26"/>
                <a:gd name="T5" fmla="*/ 21 h 34"/>
                <a:gd name="T6" fmla="*/ 19 w 26"/>
                <a:gd name="T7" fmla="*/ 1 h 34"/>
                <a:gd name="T8" fmla="*/ 25 w 26"/>
                <a:gd name="T9" fmla="*/ 7 h 34"/>
              </a:gdLst>
              <a:ahLst/>
              <a:cxnLst>
                <a:cxn ang="0">
                  <a:pos x="T0" y="T1"/>
                </a:cxn>
                <a:cxn ang="0">
                  <a:pos x="T2" y="T3"/>
                </a:cxn>
                <a:cxn ang="0">
                  <a:pos x="T4" y="T5"/>
                </a:cxn>
                <a:cxn ang="0">
                  <a:pos x="T6" y="T7"/>
                </a:cxn>
                <a:cxn ang="0">
                  <a:pos x="T8" y="T9"/>
                </a:cxn>
              </a:cxnLst>
              <a:rect l="0" t="0" r="r" b="b"/>
              <a:pathLst>
                <a:path w="26" h="34">
                  <a:moveTo>
                    <a:pt x="25" y="7"/>
                  </a:moveTo>
                  <a:cubicBezTo>
                    <a:pt x="20" y="15"/>
                    <a:pt x="18" y="27"/>
                    <a:pt x="8" y="31"/>
                  </a:cubicBezTo>
                  <a:cubicBezTo>
                    <a:pt x="3" y="34"/>
                    <a:pt x="0" y="26"/>
                    <a:pt x="1" y="21"/>
                  </a:cubicBezTo>
                  <a:cubicBezTo>
                    <a:pt x="2" y="9"/>
                    <a:pt x="8" y="2"/>
                    <a:pt x="19" y="1"/>
                  </a:cubicBezTo>
                  <a:cubicBezTo>
                    <a:pt x="23" y="0"/>
                    <a:pt x="26" y="1"/>
                    <a:pt x="25" y="7"/>
                  </a:cubicBezTo>
                  <a:close/>
                </a:path>
              </a:pathLst>
            </a:custGeom>
            <a:solidFill>
              <a:srgbClr val="C57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65"/>
            <p:cNvSpPr/>
            <p:nvPr/>
          </p:nvSpPr>
          <p:spPr bwMode="auto">
            <a:xfrm>
              <a:off x="5032376" y="5676901"/>
              <a:ext cx="115888" cy="50800"/>
            </a:xfrm>
            <a:custGeom>
              <a:avLst/>
              <a:gdLst>
                <a:gd name="T0" fmla="*/ 39 w 39"/>
                <a:gd name="T1" fmla="*/ 16 h 17"/>
                <a:gd name="T2" fmla="*/ 12 w 39"/>
                <a:gd name="T3" fmla="*/ 16 h 17"/>
                <a:gd name="T4" fmla="*/ 0 w 39"/>
                <a:gd name="T5" fmla="*/ 9 h 17"/>
                <a:gd name="T6" fmla="*/ 13 w 39"/>
                <a:gd name="T7" fmla="*/ 0 h 17"/>
                <a:gd name="T8" fmla="*/ 39 w 39"/>
                <a:gd name="T9" fmla="*/ 16 h 17"/>
              </a:gdLst>
              <a:ahLst/>
              <a:cxnLst>
                <a:cxn ang="0">
                  <a:pos x="T0" y="T1"/>
                </a:cxn>
                <a:cxn ang="0">
                  <a:pos x="T2" y="T3"/>
                </a:cxn>
                <a:cxn ang="0">
                  <a:pos x="T4" y="T5"/>
                </a:cxn>
                <a:cxn ang="0">
                  <a:pos x="T6" y="T7"/>
                </a:cxn>
                <a:cxn ang="0">
                  <a:pos x="T8" y="T9"/>
                </a:cxn>
              </a:cxnLst>
              <a:rect l="0" t="0" r="r" b="b"/>
              <a:pathLst>
                <a:path w="39" h="17">
                  <a:moveTo>
                    <a:pt x="39" y="16"/>
                  </a:moveTo>
                  <a:cubicBezTo>
                    <a:pt x="28" y="16"/>
                    <a:pt x="20" y="17"/>
                    <a:pt x="12" y="16"/>
                  </a:cubicBezTo>
                  <a:cubicBezTo>
                    <a:pt x="7" y="16"/>
                    <a:pt x="0" y="15"/>
                    <a:pt x="0" y="9"/>
                  </a:cubicBezTo>
                  <a:cubicBezTo>
                    <a:pt x="0" y="0"/>
                    <a:pt x="7" y="0"/>
                    <a:pt x="13" y="0"/>
                  </a:cubicBezTo>
                  <a:cubicBezTo>
                    <a:pt x="23" y="0"/>
                    <a:pt x="31" y="3"/>
                    <a:pt x="39" y="16"/>
                  </a:cubicBezTo>
                  <a:close/>
                </a:path>
              </a:pathLst>
            </a:custGeom>
            <a:solidFill>
              <a:srgbClr val="D7D7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66"/>
            <p:cNvSpPr/>
            <p:nvPr/>
          </p:nvSpPr>
          <p:spPr bwMode="auto">
            <a:xfrm>
              <a:off x="5651501" y="3413126"/>
              <a:ext cx="80963" cy="79375"/>
            </a:xfrm>
            <a:custGeom>
              <a:avLst/>
              <a:gdLst>
                <a:gd name="T0" fmla="*/ 27 w 27"/>
                <a:gd name="T1" fmla="*/ 15 h 27"/>
                <a:gd name="T2" fmla="*/ 21 w 27"/>
                <a:gd name="T3" fmla="*/ 27 h 27"/>
                <a:gd name="T4" fmla="*/ 2 w 27"/>
                <a:gd name="T5" fmla="*/ 6 h 27"/>
                <a:gd name="T6" fmla="*/ 10 w 27"/>
                <a:gd name="T7" fmla="*/ 0 h 27"/>
                <a:gd name="T8" fmla="*/ 27 w 27"/>
                <a:gd name="T9" fmla="*/ 15 h 27"/>
              </a:gdLst>
              <a:ahLst/>
              <a:cxnLst>
                <a:cxn ang="0">
                  <a:pos x="T0" y="T1"/>
                </a:cxn>
                <a:cxn ang="0">
                  <a:pos x="T2" y="T3"/>
                </a:cxn>
                <a:cxn ang="0">
                  <a:pos x="T4" y="T5"/>
                </a:cxn>
                <a:cxn ang="0">
                  <a:pos x="T6" y="T7"/>
                </a:cxn>
                <a:cxn ang="0">
                  <a:pos x="T8" y="T9"/>
                </a:cxn>
              </a:cxnLst>
              <a:rect l="0" t="0" r="r" b="b"/>
              <a:pathLst>
                <a:path w="27" h="27">
                  <a:moveTo>
                    <a:pt x="27" y="15"/>
                  </a:moveTo>
                  <a:cubicBezTo>
                    <a:pt x="27" y="21"/>
                    <a:pt x="25" y="27"/>
                    <a:pt x="21" y="27"/>
                  </a:cubicBezTo>
                  <a:cubicBezTo>
                    <a:pt x="10" y="25"/>
                    <a:pt x="7" y="14"/>
                    <a:pt x="2" y="6"/>
                  </a:cubicBezTo>
                  <a:cubicBezTo>
                    <a:pt x="0" y="3"/>
                    <a:pt x="6" y="0"/>
                    <a:pt x="10" y="0"/>
                  </a:cubicBezTo>
                  <a:cubicBezTo>
                    <a:pt x="20" y="1"/>
                    <a:pt x="25" y="7"/>
                    <a:pt x="27" y="15"/>
                  </a:cubicBezTo>
                  <a:close/>
                </a:path>
              </a:pathLst>
            </a:custGeom>
            <a:solidFill>
              <a:srgbClr val="C4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67"/>
            <p:cNvSpPr/>
            <p:nvPr/>
          </p:nvSpPr>
          <p:spPr bwMode="auto">
            <a:xfrm>
              <a:off x="5200651" y="3400426"/>
              <a:ext cx="157163" cy="71438"/>
            </a:xfrm>
            <a:custGeom>
              <a:avLst/>
              <a:gdLst>
                <a:gd name="T0" fmla="*/ 4 w 53"/>
                <a:gd name="T1" fmla="*/ 0 h 24"/>
                <a:gd name="T2" fmla="*/ 53 w 53"/>
                <a:gd name="T3" fmla="*/ 19 h 24"/>
                <a:gd name="T4" fmla="*/ 44 w 53"/>
                <a:gd name="T5" fmla="*/ 24 h 24"/>
                <a:gd name="T6" fmla="*/ 0 w 53"/>
                <a:gd name="T7" fmla="*/ 12 h 24"/>
                <a:gd name="T8" fmla="*/ 4 w 53"/>
                <a:gd name="T9" fmla="*/ 0 h 24"/>
              </a:gdLst>
              <a:ahLst/>
              <a:cxnLst>
                <a:cxn ang="0">
                  <a:pos x="T0" y="T1"/>
                </a:cxn>
                <a:cxn ang="0">
                  <a:pos x="T2" y="T3"/>
                </a:cxn>
                <a:cxn ang="0">
                  <a:pos x="T4" y="T5"/>
                </a:cxn>
                <a:cxn ang="0">
                  <a:pos x="T6" y="T7"/>
                </a:cxn>
                <a:cxn ang="0">
                  <a:pos x="T8" y="T9"/>
                </a:cxn>
              </a:cxnLst>
              <a:rect l="0" t="0" r="r" b="b"/>
              <a:pathLst>
                <a:path w="53" h="24">
                  <a:moveTo>
                    <a:pt x="4" y="0"/>
                  </a:moveTo>
                  <a:cubicBezTo>
                    <a:pt x="20" y="6"/>
                    <a:pt x="37" y="13"/>
                    <a:pt x="53" y="19"/>
                  </a:cubicBezTo>
                  <a:cubicBezTo>
                    <a:pt x="50" y="20"/>
                    <a:pt x="46" y="20"/>
                    <a:pt x="44" y="24"/>
                  </a:cubicBezTo>
                  <a:cubicBezTo>
                    <a:pt x="28" y="24"/>
                    <a:pt x="16" y="11"/>
                    <a:pt x="0" y="12"/>
                  </a:cubicBezTo>
                  <a:cubicBezTo>
                    <a:pt x="1" y="8"/>
                    <a:pt x="3" y="4"/>
                    <a:pt x="4" y="0"/>
                  </a:cubicBez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68"/>
            <p:cNvSpPr/>
            <p:nvPr/>
          </p:nvSpPr>
          <p:spPr bwMode="auto">
            <a:xfrm>
              <a:off x="4914901" y="3406776"/>
              <a:ext cx="106363" cy="117475"/>
            </a:xfrm>
            <a:custGeom>
              <a:avLst/>
              <a:gdLst>
                <a:gd name="T0" fmla="*/ 0 w 36"/>
                <a:gd name="T1" fmla="*/ 30 h 40"/>
                <a:gd name="T2" fmla="*/ 36 w 36"/>
                <a:gd name="T3" fmla="*/ 0 h 40"/>
                <a:gd name="T4" fmla="*/ 9 w 36"/>
                <a:gd name="T5" fmla="*/ 30 h 40"/>
                <a:gd name="T6" fmla="*/ 0 w 36"/>
                <a:gd name="T7" fmla="*/ 30 h 40"/>
              </a:gdLst>
              <a:ahLst/>
              <a:cxnLst>
                <a:cxn ang="0">
                  <a:pos x="T0" y="T1"/>
                </a:cxn>
                <a:cxn ang="0">
                  <a:pos x="T2" y="T3"/>
                </a:cxn>
                <a:cxn ang="0">
                  <a:pos x="T4" y="T5"/>
                </a:cxn>
                <a:cxn ang="0">
                  <a:pos x="T6" y="T7"/>
                </a:cxn>
              </a:cxnLst>
              <a:rect l="0" t="0" r="r" b="b"/>
              <a:pathLst>
                <a:path w="36" h="40">
                  <a:moveTo>
                    <a:pt x="0" y="30"/>
                  </a:moveTo>
                  <a:cubicBezTo>
                    <a:pt x="10" y="19"/>
                    <a:pt x="20" y="7"/>
                    <a:pt x="36" y="0"/>
                  </a:cubicBezTo>
                  <a:cubicBezTo>
                    <a:pt x="32" y="17"/>
                    <a:pt x="15" y="19"/>
                    <a:pt x="9" y="30"/>
                  </a:cubicBezTo>
                  <a:cubicBezTo>
                    <a:pt x="6" y="33"/>
                    <a:pt x="3" y="40"/>
                    <a:pt x="0" y="30"/>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69"/>
            <p:cNvSpPr/>
            <p:nvPr/>
          </p:nvSpPr>
          <p:spPr bwMode="auto">
            <a:xfrm>
              <a:off x="4857751" y="3495676"/>
              <a:ext cx="98425" cy="61913"/>
            </a:xfrm>
            <a:custGeom>
              <a:avLst/>
              <a:gdLst>
                <a:gd name="T0" fmla="*/ 19 w 33"/>
                <a:gd name="T1" fmla="*/ 0 h 21"/>
                <a:gd name="T2" fmla="*/ 28 w 33"/>
                <a:gd name="T3" fmla="*/ 0 h 21"/>
                <a:gd name="T4" fmla="*/ 33 w 33"/>
                <a:gd name="T5" fmla="*/ 5 h 21"/>
                <a:gd name="T6" fmla="*/ 17 w 33"/>
                <a:gd name="T7" fmla="*/ 21 h 21"/>
                <a:gd name="T8" fmla="*/ 19 w 33"/>
                <a:gd name="T9" fmla="*/ 0 h 21"/>
              </a:gdLst>
              <a:ahLst/>
              <a:cxnLst>
                <a:cxn ang="0">
                  <a:pos x="T0" y="T1"/>
                </a:cxn>
                <a:cxn ang="0">
                  <a:pos x="T2" y="T3"/>
                </a:cxn>
                <a:cxn ang="0">
                  <a:pos x="T4" y="T5"/>
                </a:cxn>
                <a:cxn ang="0">
                  <a:pos x="T6" y="T7"/>
                </a:cxn>
                <a:cxn ang="0">
                  <a:pos x="T8" y="T9"/>
                </a:cxn>
              </a:cxnLst>
              <a:rect l="0" t="0" r="r" b="b"/>
              <a:pathLst>
                <a:path w="33" h="21">
                  <a:moveTo>
                    <a:pt x="19" y="0"/>
                  </a:moveTo>
                  <a:cubicBezTo>
                    <a:pt x="22" y="7"/>
                    <a:pt x="25" y="0"/>
                    <a:pt x="28" y="0"/>
                  </a:cubicBezTo>
                  <a:cubicBezTo>
                    <a:pt x="30" y="2"/>
                    <a:pt x="31" y="3"/>
                    <a:pt x="33" y="5"/>
                  </a:cubicBezTo>
                  <a:cubicBezTo>
                    <a:pt x="28" y="10"/>
                    <a:pt x="22" y="16"/>
                    <a:pt x="17" y="21"/>
                  </a:cubicBezTo>
                  <a:cubicBezTo>
                    <a:pt x="0" y="12"/>
                    <a:pt x="15" y="6"/>
                    <a:pt x="19" y="0"/>
                  </a:cubicBezTo>
                  <a:close/>
                </a:path>
              </a:pathLst>
            </a:custGeom>
            <a:solidFill>
              <a:srgbClr val="6A69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70"/>
            <p:cNvSpPr/>
            <p:nvPr/>
          </p:nvSpPr>
          <p:spPr bwMode="auto">
            <a:xfrm>
              <a:off x="5778501" y="3749676"/>
              <a:ext cx="50800" cy="49213"/>
            </a:xfrm>
            <a:custGeom>
              <a:avLst/>
              <a:gdLst>
                <a:gd name="T0" fmla="*/ 7 w 17"/>
                <a:gd name="T1" fmla="*/ 17 h 17"/>
                <a:gd name="T2" fmla="*/ 1 w 17"/>
                <a:gd name="T3" fmla="*/ 9 h 17"/>
                <a:gd name="T4" fmla="*/ 8 w 17"/>
                <a:gd name="T5" fmla="*/ 0 h 17"/>
                <a:gd name="T6" fmla="*/ 16 w 17"/>
                <a:gd name="T7" fmla="*/ 8 h 17"/>
                <a:gd name="T8" fmla="*/ 7 w 17"/>
                <a:gd name="T9" fmla="*/ 17 h 17"/>
              </a:gdLst>
              <a:ahLst/>
              <a:cxnLst>
                <a:cxn ang="0">
                  <a:pos x="T0" y="T1"/>
                </a:cxn>
                <a:cxn ang="0">
                  <a:pos x="T2" y="T3"/>
                </a:cxn>
                <a:cxn ang="0">
                  <a:pos x="T4" y="T5"/>
                </a:cxn>
                <a:cxn ang="0">
                  <a:pos x="T6" y="T7"/>
                </a:cxn>
                <a:cxn ang="0">
                  <a:pos x="T8" y="T9"/>
                </a:cxn>
              </a:cxnLst>
              <a:rect l="0" t="0" r="r" b="b"/>
              <a:pathLst>
                <a:path w="17" h="17">
                  <a:moveTo>
                    <a:pt x="7" y="17"/>
                  </a:moveTo>
                  <a:cubicBezTo>
                    <a:pt x="1" y="17"/>
                    <a:pt x="1" y="13"/>
                    <a:pt x="1" y="9"/>
                  </a:cubicBezTo>
                  <a:cubicBezTo>
                    <a:pt x="0" y="4"/>
                    <a:pt x="1" y="0"/>
                    <a:pt x="8" y="0"/>
                  </a:cubicBezTo>
                  <a:cubicBezTo>
                    <a:pt x="13" y="0"/>
                    <a:pt x="17" y="2"/>
                    <a:pt x="16" y="8"/>
                  </a:cubicBezTo>
                  <a:cubicBezTo>
                    <a:pt x="16" y="13"/>
                    <a:pt x="12" y="16"/>
                    <a:pt x="7" y="1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02"/>
            <p:cNvSpPr/>
            <p:nvPr/>
          </p:nvSpPr>
          <p:spPr bwMode="auto">
            <a:xfrm>
              <a:off x="5348289" y="4589463"/>
              <a:ext cx="31750" cy="65088"/>
            </a:xfrm>
            <a:custGeom>
              <a:avLst/>
              <a:gdLst>
                <a:gd name="T0" fmla="*/ 0 w 11"/>
                <a:gd name="T1" fmla="*/ 0 h 22"/>
                <a:gd name="T2" fmla="*/ 11 w 11"/>
                <a:gd name="T3" fmla="*/ 22 h 22"/>
                <a:gd name="T4" fmla="*/ 0 w 11"/>
                <a:gd name="T5" fmla="*/ 0 h 22"/>
              </a:gdLst>
              <a:ahLst/>
              <a:cxnLst>
                <a:cxn ang="0">
                  <a:pos x="T0" y="T1"/>
                </a:cxn>
                <a:cxn ang="0">
                  <a:pos x="T2" y="T3"/>
                </a:cxn>
                <a:cxn ang="0">
                  <a:pos x="T4" y="T5"/>
                </a:cxn>
              </a:cxnLst>
              <a:rect l="0" t="0" r="r" b="b"/>
              <a:pathLst>
                <a:path w="11" h="22">
                  <a:moveTo>
                    <a:pt x="0" y="0"/>
                  </a:moveTo>
                  <a:cubicBezTo>
                    <a:pt x="11" y="7"/>
                    <a:pt x="10" y="15"/>
                    <a:pt x="11" y="22"/>
                  </a:cubicBezTo>
                  <a:cubicBezTo>
                    <a:pt x="5" y="17"/>
                    <a:pt x="0" y="11"/>
                    <a:pt x="0" y="0"/>
                  </a:cubicBezTo>
                  <a:close/>
                </a:path>
              </a:pathLst>
            </a:custGeom>
            <a:solidFill>
              <a:srgbClr val="FDAB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03"/>
            <p:cNvSpPr/>
            <p:nvPr/>
          </p:nvSpPr>
          <p:spPr bwMode="auto">
            <a:xfrm>
              <a:off x="5118101" y="3960813"/>
              <a:ext cx="439738" cy="177800"/>
            </a:xfrm>
            <a:custGeom>
              <a:avLst/>
              <a:gdLst>
                <a:gd name="T0" fmla="*/ 16 w 149"/>
                <a:gd name="T1" fmla="*/ 26 h 60"/>
                <a:gd name="T2" fmla="*/ 128 w 149"/>
                <a:gd name="T3" fmla="*/ 11 h 60"/>
                <a:gd name="T4" fmla="*/ 144 w 149"/>
                <a:gd name="T5" fmla="*/ 7 h 60"/>
                <a:gd name="T6" fmla="*/ 139 w 149"/>
                <a:gd name="T7" fmla="*/ 22 h 60"/>
                <a:gd name="T8" fmla="*/ 9 w 149"/>
                <a:gd name="T9" fmla="*/ 33 h 60"/>
                <a:gd name="T10" fmla="*/ 3 w 149"/>
                <a:gd name="T11" fmla="*/ 24 h 60"/>
                <a:gd name="T12" fmla="*/ 16 w 149"/>
                <a:gd name="T13" fmla="*/ 26 h 60"/>
              </a:gdLst>
              <a:ahLst/>
              <a:cxnLst>
                <a:cxn ang="0">
                  <a:pos x="T0" y="T1"/>
                </a:cxn>
                <a:cxn ang="0">
                  <a:pos x="T2" y="T3"/>
                </a:cxn>
                <a:cxn ang="0">
                  <a:pos x="T4" y="T5"/>
                </a:cxn>
                <a:cxn ang="0">
                  <a:pos x="T6" y="T7"/>
                </a:cxn>
                <a:cxn ang="0">
                  <a:pos x="T8" y="T9"/>
                </a:cxn>
                <a:cxn ang="0">
                  <a:pos x="T10" y="T11"/>
                </a:cxn>
                <a:cxn ang="0">
                  <a:pos x="T12" y="T13"/>
                </a:cxn>
              </a:cxnLst>
              <a:rect l="0" t="0" r="r" b="b"/>
              <a:pathLst>
                <a:path w="149" h="60">
                  <a:moveTo>
                    <a:pt x="16" y="26"/>
                  </a:moveTo>
                  <a:cubicBezTo>
                    <a:pt x="57" y="46"/>
                    <a:pt x="95" y="41"/>
                    <a:pt x="128" y="11"/>
                  </a:cubicBezTo>
                  <a:cubicBezTo>
                    <a:pt x="133" y="6"/>
                    <a:pt x="138" y="0"/>
                    <a:pt x="144" y="7"/>
                  </a:cubicBezTo>
                  <a:cubicBezTo>
                    <a:pt x="149" y="13"/>
                    <a:pt x="144" y="18"/>
                    <a:pt x="139" y="22"/>
                  </a:cubicBezTo>
                  <a:cubicBezTo>
                    <a:pt x="98" y="55"/>
                    <a:pt x="55" y="60"/>
                    <a:pt x="9" y="33"/>
                  </a:cubicBezTo>
                  <a:cubicBezTo>
                    <a:pt x="4" y="32"/>
                    <a:pt x="0" y="29"/>
                    <a:pt x="3" y="24"/>
                  </a:cubicBezTo>
                  <a:cubicBezTo>
                    <a:pt x="8" y="18"/>
                    <a:pt x="12" y="23"/>
                    <a:pt x="16" y="26"/>
                  </a:cubicBezTo>
                  <a:close/>
                </a:path>
              </a:pathLst>
            </a:custGeom>
            <a:solidFill>
              <a:srgbClr val="4846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04"/>
            <p:cNvSpPr/>
            <p:nvPr/>
          </p:nvSpPr>
          <p:spPr bwMode="auto">
            <a:xfrm>
              <a:off x="5043489" y="3956051"/>
              <a:ext cx="122238" cy="117475"/>
            </a:xfrm>
            <a:custGeom>
              <a:avLst/>
              <a:gdLst>
                <a:gd name="T0" fmla="*/ 41 w 41"/>
                <a:gd name="T1" fmla="*/ 28 h 40"/>
                <a:gd name="T2" fmla="*/ 30 w 41"/>
                <a:gd name="T3" fmla="*/ 27 h 40"/>
                <a:gd name="T4" fmla="*/ 34 w 41"/>
                <a:gd name="T5" fmla="*/ 35 h 40"/>
                <a:gd name="T6" fmla="*/ 15 w 41"/>
                <a:gd name="T7" fmla="*/ 36 h 40"/>
                <a:gd name="T8" fmla="*/ 1 w 41"/>
                <a:gd name="T9" fmla="*/ 15 h 40"/>
                <a:gd name="T10" fmla="*/ 21 w 41"/>
                <a:gd name="T11" fmla="*/ 0 h 40"/>
                <a:gd name="T12" fmla="*/ 41 w 41"/>
                <a:gd name="T13" fmla="*/ 16 h 40"/>
                <a:gd name="T14" fmla="*/ 41 w 41"/>
                <a:gd name="T15" fmla="*/ 28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41" y="28"/>
                  </a:moveTo>
                  <a:cubicBezTo>
                    <a:pt x="37" y="29"/>
                    <a:pt x="33" y="23"/>
                    <a:pt x="30" y="27"/>
                  </a:cubicBezTo>
                  <a:cubicBezTo>
                    <a:pt x="28" y="31"/>
                    <a:pt x="33" y="33"/>
                    <a:pt x="34" y="35"/>
                  </a:cubicBezTo>
                  <a:cubicBezTo>
                    <a:pt x="28" y="40"/>
                    <a:pt x="22" y="38"/>
                    <a:pt x="15" y="36"/>
                  </a:cubicBezTo>
                  <a:cubicBezTo>
                    <a:pt x="5" y="33"/>
                    <a:pt x="0" y="26"/>
                    <a:pt x="1" y="15"/>
                  </a:cubicBezTo>
                  <a:cubicBezTo>
                    <a:pt x="3" y="4"/>
                    <a:pt x="11" y="0"/>
                    <a:pt x="21" y="0"/>
                  </a:cubicBezTo>
                  <a:cubicBezTo>
                    <a:pt x="32" y="0"/>
                    <a:pt x="39" y="5"/>
                    <a:pt x="41" y="16"/>
                  </a:cubicBezTo>
                  <a:cubicBezTo>
                    <a:pt x="41" y="20"/>
                    <a:pt x="41" y="24"/>
                    <a:pt x="41" y="28"/>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05"/>
            <p:cNvSpPr/>
            <p:nvPr/>
          </p:nvSpPr>
          <p:spPr bwMode="auto">
            <a:xfrm>
              <a:off x="5495926" y="3911601"/>
              <a:ext cx="120650" cy="117475"/>
            </a:xfrm>
            <a:custGeom>
              <a:avLst/>
              <a:gdLst>
                <a:gd name="T0" fmla="*/ 11 w 41"/>
                <a:gd name="T1" fmla="*/ 39 h 40"/>
                <a:gd name="T2" fmla="*/ 14 w 41"/>
                <a:gd name="T3" fmla="*/ 25 h 40"/>
                <a:gd name="T4" fmla="*/ 0 w 41"/>
                <a:gd name="T5" fmla="*/ 28 h 40"/>
                <a:gd name="T6" fmla="*/ 0 w 41"/>
                <a:gd name="T7" fmla="*/ 18 h 40"/>
                <a:gd name="T8" fmla="*/ 23 w 41"/>
                <a:gd name="T9" fmla="*/ 0 h 40"/>
                <a:gd name="T10" fmla="*/ 40 w 41"/>
                <a:gd name="T11" fmla="*/ 14 h 40"/>
                <a:gd name="T12" fmla="*/ 23 w 41"/>
                <a:gd name="T13" fmla="*/ 38 h 40"/>
                <a:gd name="T14" fmla="*/ 11 w 41"/>
                <a:gd name="T15" fmla="*/ 3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39"/>
                  </a:moveTo>
                  <a:cubicBezTo>
                    <a:pt x="11" y="34"/>
                    <a:pt x="19" y="29"/>
                    <a:pt x="14" y="25"/>
                  </a:cubicBezTo>
                  <a:cubicBezTo>
                    <a:pt x="9" y="20"/>
                    <a:pt x="5" y="27"/>
                    <a:pt x="0" y="28"/>
                  </a:cubicBezTo>
                  <a:cubicBezTo>
                    <a:pt x="0" y="24"/>
                    <a:pt x="0" y="21"/>
                    <a:pt x="0" y="18"/>
                  </a:cubicBezTo>
                  <a:cubicBezTo>
                    <a:pt x="3" y="6"/>
                    <a:pt x="12" y="0"/>
                    <a:pt x="23" y="0"/>
                  </a:cubicBezTo>
                  <a:cubicBezTo>
                    <a:pt x="31" y="0"/>
                    <a:pt x="39" y="4"/>
                    <a:pt x="40" y="14"/>
                  </a:cubicBezTo>
                  <a:cubicBezTo>
                    <a:pt x="41" y="27"/>
                    <a:pt x="34" y="34"/>
                    <a:pt x="23" y="38"/>
                  </a:cubicBezTo>
                  <a:cubicBezTo>
                    <a:pt x="19" y="40"/>
                    <a:pt x="15" y="39"/>
                    <a:pt x="11" y="39"/>
                  </a:cubicBezTo>
                  <a:close/>
                </a:path>
              </a:pathLst>
            </a:custGeom>
            <a:solidFill>
              <a:srgbClr val="F2D4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106"/>
            <p:cNvSpPr/>
            <p:nvPr/>
          </p:nvSpPr>
          <p:spPr bwMode="auto">
            <a:xfrm>
              <a:off x="5005389" y="3740151"/>
              <a:ext cx="157163" cy="112713"/>
            </a:xfrm>
            <a:custGeom>
              <a:avLst/>
              <a:gdLst>
                <a:gd name="T0" fmla="*/ 8 w 53"/>
                <a:gd name="T1" fmla="*/ 38 h 38"/>
                <a:gd name="T2" fmla="*/ 21 w 53"/>
                <a:gd name="T3" fmla="*/ 5 h 38"/>
                <a:gd name="T4" fmla="*/ 52 w 53"/>
                <a:gd name="T5" fmla="*/ 22 h 38"/>
                <a:gd name="T6" fmla="*/ 50 w 53"/>
                <a:gd name="T7" fmla="*/ 32 h 38"/>
                <a:gd name="T8" fmla="*/ 41 w 53"/>
                <a:gd name="T9" fmla="*/ 30 h 38"/>
                <a:gd name="T10" fmla="*/ 8 w 53"/>
                <a:gd name="T11" fmla="*/ 38 h 38"/>
              </a:gdLst>
              <a:ahLst/>
              <a:cxnLst>
                <a:cxn ang="0">
                  <a:pos x="T0" y="T1"/>
                </a:cxn>
                <a:cxn ang="0">
                  <a:pos x="T2" y="T3"/>
                </a:cxn>
                <a:cxn ang="0">
                  <a:pos x="T4" y="T5"/>
                </a:cxn>
                <a:cxn ang="0">
                  <a:pos x="T6" y="T7"/>
                </a:cxn>
                <a:cxn ang="0">
                  <a:pos x="T8" y="T9"/>
                </a:cxn>
                <a:cxn ang="0">
                  <a:pos x="T10" y="T11"/>
                </a:cxn>
              </a:cxnLst>
              <a:rect l="0" t="0" r="r" b="b"/>
              <a:pathLst>
                <a:path w="53" h="38">
                  <a:moveTo>
                    <a:pt x="8" y="38"/>
                  </a:moveTo>
                  <a:cubicBezTo>
                    <a:pt x="0" y="20"/>
                    <a:pt x="6" y="10"/>
                    <a:pt x="21" y="5"/>
                  </a:cubicBezTo>
                  <a:cubicBezTo>
                    <a:pt x="34" y="0"/>
                    <a:pt x="49" y="9"/>
                    <a:pt x="52" y="22"/>
                  </a:cubicBezTo>
                  <a:cubicBezTo>
                    <a:pt x="53" y="26"/>
                    <a:pt x="53" y="30"/>
                    <a:pt x="50" y="32"/>
                  </a:cubicBezTo>
                  <a:cubicBezTo>
                    <a:pt x="46" y="34"/>
                    <a:pt x="44" y="33"/>
                    <a:pt x="41" y="30"/>
                  </a:cubicBezTo>
                  <a:cubicBezTo>
                    <a:pt x="23" y="13"/>
                    <a:pt x="23" y="13"/>
                    <a:pt x="8" y="38"/>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107"/>
            <p:cNvSpPr/>
            <p:nvPr/>
          </p:nvSpPr>
          <p:spPr bwMode="auto">
            <a:xfrm>
              <a:off x="5437189" y="3722688"/>
              <a:ext cx="131763" cy="96838"/>
            </a:xfrm>
            <a:custGeom>
              <a:avLst/>
              <a:gdLst>
                <a:gd name="T0" fmla="*/ 7 w 45"/>
                <a:gd name="T1" fmla="*/ 32 h 33"/>
                <a:gd name="T2" fmla="*/ 10 w 45"/>
                <a:gd name="T3" fmla="*/ 8 h 33"/>
                <a:gd name="T4" fmla="*/ 32 w 45"/>
                <a:gd name="T5" fmla="*/ 4 h 33"/>
                <a:gd name="T6" fmla="*/ 45 w 45"/>
                <a:gd name="T7" fmla="*/ 22 h 33"/>
                <a:gd name="T8" fmla="*/ 40 w 45"/>
                <a:gd name="T9" fmla="*/ 32 h 33"/>
                <a:gd name="T10" fmla="*/ 34 w 45"/>
                <a:gd name="T11" fmla="*/ 28 h 33"/>
                <a:gd name="T12" fmla="*/ 7 w 45"/>
                <a:gd name="T13" fmla="*/ 32 h 33"/>
              </a:gdLst>
              <a:ahLst/>
              <a:cxnLst>
                <a:cxn ang="0">
                  <a:pos x="T0" y="T1"/>
                </a:cxn>
                <a:cxn ang="0">
                  <a:pos x="T2" y="T3"/>
                </a:cxn>
                <a:cxn ang="0">
                  <a:pos x="T4" y="T5"/>
                </a:cxn>
                <a:cxn ang="0">
                  <a:pos x="T6" y="T7"/>
                </a:cxn>
                <a:cxn ang="0">
                  <a:pos x="T8" y="T9"/>
                </a:cxn>
                <a:cxn ang="0">
                  <a:pos x="T10" y="T11"/>
                </a:cxn>
                <a:cxn ang="0">
                  <a:pos x="T12" y="T13"/>
                </a:cxn>
              </a:cxnLst>
              <a:rect l="0" t="0" r="r" b="b"/>
              <a:pathLst>
                <a:path w="45" h="33">
                  <a:moveTo>
                    <a:pt x="7" y="32"/>
                  </a:moveTo>
                  <a:cubicBezTo>
                    <a:pt x="0" y="22"/>
                    <a:pt x="3" y="14"/>
                    <a:pt x="10" y="8"/>
                  </a:cubicBezTo>
                  <a:cubicBezTo>
                    <a:pt x="16" y="2"/>
                    <a:pt x="24" y="0"/>
                    <a:pt x="32" y="4"/>
                  </a:cubicBezTo>
                  <a:cubicBezTo>
                    <a:pt x="39" y="8"/>
                    <a:pt x="45" y="13"/>
                    <a:pt x="45" y="22"/>
                  </a:cubicBezTo>
                  <a:cubicBezTo>
                    <a:pt x="45" y="26"/>
                    <a:pt x="44" y="31"/>
                    <a:pt x="40" y="32"/>
                  </a:cubicBezTo>
                  <a:cubicBezTo>
                    <a:pt x="37" y="33"/>
                    <a:pt x="35" y="30"/>
                    <a:pt x="34" y="28"/>
                  </a:cubicBezTo>
                  <a:cubicBezTo>
                    <a:pt x="21" y="11"/>
                    <a:pt x="21" y="11"/>
                    <a:pt x="7" y="32"/>
                  </a:cubicBezTo>
                  <a:close/>
                </a:path>
              </a:pathLst>
            </a:custGeom>
            <a:solidFill>
              <a:srgbClr val="4F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80" name="组合 79"/>
          <p:cNvGrpSpPr/>
          <p:nvPr/>
        </p:nvGrpSpPr>
        <p:grpSpPr>
          <a:xfrm>
            <a:off x="6809947" y="1840409"/>
            <a:ext cx="1114693" cy="2248942"/>
            <a:chOff x="6334126" y="3233738"/>
            <a:chExt cx="1266825" cy="2555875"/>
          </a:xfrm>
        </p:grpSpPr>
        <p:sp>
          <p:nvSpPr>
            <p:cNvPr id="81" name="Freeform 12"/>
            <p:cNvSpPr/>
            <p:nvPr/>
          </p:nvSpPr>
          <p:spPr bwMode="auto">
            <a:xfrm>
              <a:off x="6334126" y="3233738"/>
              <a:ext cx="1266825" cy="2555875"/>
            </a:xfrm>
            <a:custGeom>
              <a:avLst/>
              <a:gdLst>
                <a:gd name="T0" fmla="*/ 338 w 429"/>
                <a:gd name="T1" fmla="*/ 559 h 867"/>
                <a:gd name="T2" fmla="*/ 333 w 429"/>
                <a:gd name="T3" fmla="*/ 619 h 867"/>
                <a:gd name="T4" fmla="*/ 321 w 429"/>
                <a:gd name="T5" fmla="*/ 747 h 867"/>
                <a:gd name="T6" fmla="*/ 302 w 429"/>
                <a:gd name="T7" fmla="*/ 792 h 867"/>
                <a:gd name="T8" fmla="*/ 327 w 429"/>
                <a:gd name="T9" fmla="*/ 819 h 867"/>
                <a:gd name="T10" fmla="*/ 330 w 429"/>
                <a:gd name="T11" fmla="*/ 865 h 867"/>
                <a:gd name="T12" fmla="*/ 291 w 429"/>
                <a:gd name="T13" fmla="*/ 764 h 867"/>
                <a:gd name="T14" fmla="*/ 255 w 429"/>
                <a:gd name="T15" fmla="*/ 726 h 867"/>
                <a:gd name="T16" fmla="*/ 204 w 429"/>
                <a:gd name="T17" fmla="*/ 668 h 867"/>
                <a:gd name="T18" fmla="*/ 197 w 429"/>
                <a:gd name="T19" fmla="*/ 730 h 867"/>
                <a:gd name="T20" fmla="*/ 156 w 429"/>
                <a:gd name="T21" fmla="*/ 769 h 867"/>
                <a:gd name="T22" fmla="*/ 133 w 429"/>
                <a:gd name="T23" fmla="*/ 845 h 867"/>
                <a:gd name="T24" fmla="*/ 94 w 429"/>
                <a:gd name="T25" fmla="*/ 805 h 867"/>
                <a:gd name="T26" fmla="*/ 144 w 429"/>
                <a:gd name="T27" fmla="*/ 759 h 867"/>
                <a:gd name="T28" fmla="*/ 115 w 429"/>
                <a:gd name="T29" fmla="*/ 724 h 867"/>
                <a:gd name="T30" fmla="*/ 113 w 429"/>
                <a:gd name="T31" fmla="*/ 585 h 867"/>
                <a:gd name="T32" fmla="*/ 135 w 429"/>
                <a:gd name="T33" fmla="*/ 406 h 867"/>
                <a:gd name="T34" fmla="*/ 54 w 429"/>
                <a:gd name="T35" fmla="*/ 506 h 867"/>
                <a:gd name="T36" fmla="*/ 44 w 429"/>
                <a:gd name="T37" fmla="*/ 564 h 867"/>
                <a:gd name="T38" fmla="*/ 26 w 429"/>
                <a:gd name="T39" fmla="*/ 515 h 867"/>
                <a:gd name="T40" fmla="*/ 131 w 429"/>
                <a:gd name="T41" fmla="*/ 375 h 867"/>
                <a:gd name="T42" fmla="*/ 139 w 429"/>
                <a:gd name="T43" fmla="*/ 344 h 867"/>
                <a:gd name="T44" fmla="*/ 41 w 429"/>
                <a:gd name="T45" fmla="*/ 259 h 867"/>
                <a:gd name="T46" fmla="*/ 25 w 429"/>
                <a:gd name="T47" fmla="*/ 161 h 867"/>
                <a:gd name="T48" fmla="*/ 9 w 429"/>
                <a:gd name="T49" fmla="*/ 150 h 867"/>
                <a:gd name="T50" fmla="*/ 36 w 429"/>
                <a:gd name="T51" fmla="*/ 70 h 867"/>
                <a:gd name="T52" fmla="*/ 48 w 429"/>
                <a:gd name="T53" fmla="*/ 25 h 867"/>
                <a:gd name="T54" fmla="*/ 101 w 429"/>
                <a:gd name="T55" fmla="*/ 29 h 867"/>
                <a:gd name="T56" fmla="*/ 255 w 429"/>
                <a:gd name="T57" fmla="*/ 4 h 867"/>
                <a:gd name="T58" fmla="*/ 371 w 429"/>
                <a:gd name="T59" fmla="*/ 82 h 867"/>
                <a:gd name="T60" fmla="*/ 375 w 429"/>
                <a:gd name="T61" fmla="*/ 111 h 867"/>
                <a:gd name="T62" fmla="*/ 397 w 429"/>
                <a:gd name="T63" fmla="*/ 202 h 867"/>
                <a:gd name="T64" fmla="*/ 386 w 429"/>
                <a:gd name="T65" fmla="*/ 254 h 867"/>
                <a:gd name="T66" fmla="*/ 290 w 429"/>
                <a:gd name="T67" fmla="*/ 345 h 867"/>
                <a:gd name="T68" fmla="*/ 290 w 429"/>
                <a:gd name="T69" fmla="*/ 363 h 867"/>
                <a:gd name="T70" fmla="*/ 410 w 429"/>
                <a:gd name="T71" fmla="*/ 484 h 867"/>
                <a:gd name="T72" fmla="*/ 382 w 429"/>
                <a:gd name="T73" fmla="*/ 532 h 867"/>
                <a:gd name="T74" fmla="*/ 379 w 429"/>
                <a:gd name="T75" fmla="*/ 474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9" h="867">
                  <a:moveTo>
                    <a:pt x="283" y="374"/>
                  </a:moveTo>
                  <a:cubicBezTo>
                    <a:pt x="303" y="439"/>
                    <a:pt x="321" y="499"/>
                    <a:pt x="338" y="559"/>
                  </a:cubicBezTo>
                  <a:cubicBezTo>
                    <a:pt x="341" y="571"/>
                    <a:pt x="350" y="583"/>
                    <a:pt x="333" y="595"/>
                  </a:cubicBezTo>
                  <a:cubicBezTo>
                    <a:pt x="329" y="597"/>
                    <a:pt x="332" y="611"/>
                    <a:pt x="333" y="619"/>
                  </a:cubicBezTo>
                  <a:cubicBezTo>
                    <a:pt x="336" y="655"/>
                    <a:pt x="340" y="690"/>
                    <a:pt x="343" y="725"/>
                  </a:cubicBezTo>
                  <a:cubicBezTo>
                    <a:pt x="346" y="747"/>
                    <a:pt x="343" y="750"/>
                    <a:pt x="321" y="747"/>
                  </a:cubicBezTo>
                  <a:cubicBezTo>
                    <a:pt x="304" y="745"/>
                    <a:pt x="299" y="750"/>
                    <a:pt x="302" y="766"/>
                  </a:cubicBezTo>
                  <a:cubicBezTo>
                    <a:pt x="303" y="774"/>
                    <a:pt x="302" y="783"/>
                    <a:pt x="302" y="792"/>
                  </a:cubicBezTo>
                  <a:cubicBezTo>
                    <a:pt x="302" y="801"/>
                    <a:pt x="300" y="812"/>
                    <a:pt x="304" y="819"/>
                  </a:cubicBezTo>
                  <a:cubicBezTo>
                    <a:pt x="309" y="828"/>
                    <a:pt x="319" y="818"/>
                    <a:pt x="327" y="819"/>
                  </a:cubicBezTo>
                  <a:cubicBezTo>
                    <a:pt x="342" y="820"/>
                    <a:pt x="354" y="825"/>
                    <a:pt x="355" y="841"/>
                  </a:cubicBezTo>
                  <a:cubicBezTo>
                    <a:pt x="355" y="857"/>
                    <a:pt x="344" y="863"/>
                    <a:pt x="330" y="865"/>
                  </a:cubicBezTo>
                  <a:cubicBezTo>
                    <a:pt x="304" y="867"/>
                    <a:pt x="285" y="850"/>
                    <a:pt x="286" y="824"/>
                  </a:cubicBezTo>
                  <a:cubicBezTo>
                    <a:pt x="286" y="804"/>
                    <a:pt x="288" y="784"/>
                    <a:pt x="291" y="764"/>
                  </a:cubicBezTo>
                  <a:cubicBezTo>
                    <a:pt x="292" y="752"/>
                    <a:pt x="292" y="745"/>
                    <a:pt x="278" y="749"/>
                  </a:cubicBezTo>
                  <a:cubicBezTo>
                    <a:pt x="257" y="754"/>
                    <a:pt x="251" y="745"/>
                    <a:pt x="255" y="726"/>
                  </a:cubicBezTo>
                  <a:cubicBezTo>
                    <a:pt x="256" y="723"/>
                    <a:pt x="255" y="719"/>
                    <a:pt x="255" y="716"/>
                  </a:cubicBezTo>
                  <a:cubicBezTo>
                    <a:pt x="257" y="665"/>
                    <a:pt x="255" y="663"/>
                    <a:pt x="204" y="668"/>
                  </a:cubicBezTo>
                  <a:cubicBezTo>
                    <a:pt x="196" y="669"/>
                    <a:pt x="193" y="671"/>
                    <a:pt x="194" y="680"/>
                  </a:cubicBezTo>
                  <a:cubicBezTo>
                    <a:pt x="195" y="696"/>
                    <a:pt x="196" y="713"/>
                    <a:pt x="197" y="730"/>
                  </a:cubicBezTo>
                  <a:cubicBezTo>
                    <a:pt x="198" y="747"/>
                    <a:pt x="191" y="756"/>
                    <a:pt x="174" y="752"/>
                  </a:cubicBezTo>
                  <a:cubicBezTo>
                    <a:pt x="159" y="750"/>
                    <a:pt x="155" y="756"/>
                    <a:pt x="156" y="769"/>
                  </a:cubicBezTo>
                  <a:cubicBezTo>
                    <a:pt x="157" y="783"/>
                    <a:pt x="156" y="797"/>
                    <a:pt x="156" y="811"/>
                  </a:cubicBezTo>
                  <a:cubicBezTo>
                    <a:pt x="157" y="829"/>
                    <a:pt x="149" y="839"/>
                    <a:pt x="133" y="845"/>
                  </a:cubicBezTo>
                  <a:cubicBezTo>
                    <a:pt x="115" y="851"/>
                    <a:pt x="96" y="854"/>
                    <a:pt x="80" y="840"/>
                  </a:cubicBezTo>
                  <a:cubicBezTo>
                    <a:pt x="68" y="829"/>
                    <a:pt x="76" y="810"/>
                    <a:pt x="94" y="805"/>
                  </a:cubicBezTo>
                  <a:cubicBezTo>
                    <a:pt x="105" y="802"/>
                    <a:pt x="115" y="803"/>
                    <a:pt x="140" y="811"/>
                  </a:cubicBezTo>
                  <a:cubicBezTo>
                    <a:pt x="141" y="794"/>
                    <a:pt x="142" y="776"/>
                    <a:pt x="144" y="759"/>
                  </a:cubicBezTo>
                  <a:cubicBezTo>
                    <a:pt x="144" y="750"/>
                    <a:pt x="139" y="747"/>
                    <a:pt x="132" y="747"/>
                  </a:cubicBezTo>
                  <a:cubicBezTo>
                    <a:pt x="117" y="746"/>
                    <a:pt x="114" y="738"/>
                    <a:pt x="115" y="724"/>
                  </a:cubicBezTo>
                  <a:cubicBezTo>
                    <a:pt x="117" y="684"/>
                    <a:pt x="118" y="643"/>
                    <a:pt x="120" y="603"/>
                  </a:cubicBezTo>
                  <a:cubicBezTo>
                    <a:pt x="120" y="596"/>
                    <a:pt x="123" y="589"/>
                    <a:pt x="113" y="585"/>
                  </a:cubicBezTo>
                  <a:cubicBezTo>
                    <a:pt x="102" y="580"/>
                    <a:pt x="107" y="569"/>
                    <a:pt x="108" y="562"/>
                  </a:cubicBezTo>
                  <a:cubicBezTo>
                    <a:pt x="116" y="510"/>
                    <a:pt x="124" y="458"/>
                    <a:pt x="135" y="406"/>
                  </a:cubicBezTo>
                  <a:cubicBezTo>
                    <a:pt x="137" y="400"/>
                    <a:pt x="138" y="393"/>
                    <a:pt x="140" y="383"/>
                  </a:cubicBezTo>
                  <a:cubicBezTo>
                    <a:pt x="99" y="419"/>
                    <a:pt x="71" y="458"/>
                    <a:pt x="54" y="506"/>
                  </a:cubicBezTo>
                  <a:cubicBezTo>
                    <a:pt x="51" y="515"/>
                    <a:pt x="60" y="520"/>
                    <a:pt x="62" y="527"/>
                  </a:cubicBezTo>
                  <a:cubicBezTo>
                    <a:pt x="67" y="544"/>
                    <a:pt x="59" y="559"/>
                    <a:pt x="44" y="564"/>
                  </a:cubicBezTo>
                  <a:cubicBezTo>
                    <a:pt x="30" y="568"/>
                    <a:pt x="15" y="560"/>
                    <a:pt x="11" y="545"/>
                  </a:cubicBezTo>
                  <a:cubicBezTo>
                    <a:pt x="7" y="531"/>
                    <a:pt x="12" y="519"/>
                    <a:pt x="26" y="515"/>
                  </a:cubicBezTo>
                  <a:cubicBezTo>
                    <a:pt x="36" y="512"/>
                    <a:pt x="39" y="507"/>
                    <a:pt x="42" y="498"/>
                  </a:cubicBezTo>
                  <a:cubicBezTo>
                    <a:pt x="60" y="449"/>
                    <a:pt x="90" y="408"/>
                    <a:pt x="131" y="375"/>
                  </a:cubicBezTo>
                  <a:cubicBezTo>
                    <a:pt x="136" y="372"/>
                    <a:pt x="142" y="368"/>
                    <a:pt x="145" y="364"/>
                  </a:cubicBezTo>
                  <a:cubicBezTo>
                    <a:pt x="149" y="356"/>
                    <a:pt x="152" y="348"/>
                    <a:pt x="139" y="344"/>
                  </a:cubicBezTo>
                  <a:cubicBezTo>
                    <a:pt x="99" y="331"/>
                    <a:pt x="71" y="306"/>
                    <a:pt x="54" y="268"/>
                  </a:cubicBezTo>
                  <a:cubicBezTo>
                    <a:pt x="51" y="261"/>
                    <a:pt x="49" y="259"/>
                    <a:pt x="41" y="259"/>
                  </a:cubicBezTo>
                  <a:cubicBezTo>
                    <a:pt x="18" y="260"/>
                    <a:pt x="0" y="235"/>
                    <a:pt x="13" y="217"/>
                  </a:cubicBezTo>
                  <a:cubicBezTo>
                    <a:pt x="25" y="199"/>
                    <a:pt x="22" y="180"/>
                    <a:pt x="25" y="161"/>
                  </a:cubicBezTo>
                  <a:cubicBezTo>
                    <a:pt x="26" y="157"/>
                    <a:pt x="26" y="152"/>
                    <a:pt x="27" y="147"/>
                  </a:cubicBezTo>
                  <a:cubicBezTo>
                    <a:pt x="20" y="144"/>
                    <a:pt x="15" y="155"/>
                    <a:pt x="9" y="150"/>
                  </a:cubicBezTo>
                  <a:cubicBezTo>
                    <a:pt x="4" y="144"/>
                    <a:pt x="7" y="137"/>
                    <a:pt x="8" y="130"/>
                  </a:cubicBezTo>
                  <a:cubicBezTo>
                    <a:pt x="12" y="108"/>
                    <a:pt x="18" y="86"/>
                    <a:pt x="36" y="70"/>
                  </a:cubicBezTo>
                  <a:cubicBezTo>
                    <a:pt x="41" y="65"/>
                    <a:pt x="42" y="61"/>
                    <a:pt x="41" y="54"/>
                  </a:cubicBezTo>
                  <a:cubicBezTo>
                    <a:pt x="40" y="44"/>
                    <a:pt x="44" y="35"/>
                    <a:pt x="48" y="25"/>
                  </a:cubicBezTo>
                  <a:cubicBezTo>
                    <a:pt x="52" y="16"/>
                    <a:pt x="58" y="14"/>
                    <a:pt x="64" y="23"/>
                  </a:cubicBezTo>
                  <a:cubicBezTo>
                    <a:pt x="74" y="40"/>
                    <a:pt x="83" y="41"/>
                    <a:pt x="101" y="29"/>
                  </a:cubicBezTo>
                  <a:cubicBezTo>
                    <a:pt x="145" y="1"/>
                    <a:pt x="196" y="0"/>
                    <a:pt x="247" y="0"/>
                  </a:cubicBezTo>
                  <a:cubicBezTo>
                    <a:pt x="251" y="0"/>
                    <a:pt x="256" y="1"/>
                    <a:pt x="255" y="4"/>
                  </a:cubicBezTo>
                  <a:cubicBezTo>
                    <a:pt x="253" y="23"/>
                    <a:pt x="268" y="20"/>
                    <a:pt x="278" y="23"/>
                  </a:cubicBezTo>
                  <a:cubicBezTo>
                    <a:pt x="315" y="34"/>
                    <a:pt x="347" y="52"/>
                    <a:pt x="371" y="82"/>
                  </a:cubicBezTo>
                  <a:cubicBezTo>
                    <a:pt x="375" y="87"/>
                    <a:pt x="384" y="93"/>
                    <a:pt x="374" y="102"/>
                  </a:cubicBezTo>
                  <a:cubicBezTo>
                    <a:pt x="371" y="105"/>
                    <a:pt x="373" y="108"/>
                    <a:pt x="375" y="111"/>
                  </a:cubicBezTo>
                  <a:cubicBezTo>
                    <a:pt x="387" y="134"/>
                    <a:pt x="389" y="159"/>
                    <a:pt x="388" y="185"/>
                  </a:cubicBezTo>
                  <a:cubicBezTo>
                    <a:pt x="388" y="193"/>
                    <a:pt x="389" y="198"/>
                    <a:pt x="397" y="202"/>
                  </a:cubicBezTo>
                  <a:cubicBezTo>
                    <a:pt x="409" y="208"/>
                    <a:pt x="413" y="218"/>
                    <a:pt x="410" y="231"/>
                  </a:cubicBezTo>
                  <a:cubicBezTo>
                    <a:pt x="408" y="244"/>
                    <a:pt x="400" y="253"/>
                    <a:pt x="386" y="254"/>
                  </a:cubicBezTo>
                  <a:cubicBezTo>
                    <a:pt x="375" y="255"/>
                    <a:pt x="371" y="261"/>
                    <a:pt x="368" y="271"/>
                  </a:cubicBezTo>
                  <a:cubicBezTo>
                    <a:pt x="355" y="309"/>
                    <a:pt x="327" y="332"/>
                    <a:pt x="290" y="345"/>
                  </a:cubicBezTo>
                  <a:cubicBezTo>
                    <a:pt x="284" y="346"/>
                    <a:pt x="276" y="345"/>
                    <a:pt x="276" y="353"/>
                  </a:cubicBezTo>
                  <a:cubicBezTo>
                    <a:pt x="275" y="363"/>
                    <a:pt x="284" y="361"/>
                    <a:pt x="290" y="363"/>
                  </a:cubicBezTo>
                  <a:cubicBezTo>
                    <a:pt x="340" y="380"/>
                    <a:pt x="371" y="416"/>
                    <a:pt x="392" y="462"/>
                  </a:cubicBezTo>
                  <a:cubicBezTo>
                    <a:pt x="396" y="471"/>
                    <a:pt x="399" y="480"/>
                    <a:pt x="410" y="484"/>
                  </a:cubicBezTo>
                  <a:cubicBezTo>
                    <a:pt x="426" y="491"/>
                    <a:pt x="429" y="508"/>
                    <a:pt x="421" y="522"/>
                  </a:cubicBezTo>
                  <a:cubicBezTo>
                    <a:pt x="413" y="535"/>
                    <a:pt x="396" y="540"/>
                    <a:pt x="382" y="532"/>
                  </a:cubicBezTo>
                  <a:cubicBezTo>
                    <a:pt x="369" y="524"/>
                    <a:pt x="365" y="508"/>
                    <a:pt x="375" y="494"/>
                  </a:cubicBezTo>
                  <a:cubicBezTo>
                    <a:pt x="379" y="487"/>
                    <a:pt x="381" y="482"/>
                    <a:pt x="379" y="474"/>
                  </a:cubicBezTo>
                  <a:cubicBezTo>
                    <a:pt x="363" y="428"/>
                    <a:pt x="332" y="397"/>
                    <a:pt x="283" y="374"/>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71"/>
            <p:cNvSpPr/>
            <p:nvPr/>
          </p:nvSpPr>
          <p:spPr bwMode="auto">
            <a:xfrm>
              <a:off x="6416676" y="3265488"/>
              <a:ext cx="1020763" cy="557213"/>
            </a:xfrm>
            <a:custGeom>
              <a:avLst/>
              <a:gdLst>
                <a:gd name="T0" fmla="*/ 343 w 346"/>
                <a:gd name="T1" fmla="*/ 181 h 189"/>
                <a:gd name="T2" fmla="*/ 316 w 346"/>
                <a:gd name="T3" fmla="*/ 157 h 189"/>
                <a:gd name="T4" fmla="*/ 298 w 346"/>
                <a:gd name="T5" fmla="*/ 157 h 189"/>
                <a:gd name="T6" fmla="*/ 283 w 346"/>
                <a:gd name="T7" fmla="*/ 149 h 189"/>
                <a:gd name="T8" fmla="*/ 268 w 346"/>
                <a:gd name="T9" fmla="*/ 139 h 189"/>
                <a:gd name="T10" fmla="*/ 260 w 346"/>
                <a:gd name="T11" fmla="*/ 156 h 189"/>
                <a:gd name="T12" fmla="*/ 245 w 346"/>
                <a:gd name="T13" fmla="*/ 161 h 189"/>
                <a:gd name="T14" fmla="*/ 208 w 346"/>
                <a:gd name="T15" fmla="*/ 134 h 189"/>
                <a:gd name="T16" fmla="*/ 194 w 346"/>
                <a:gd name="T17" fmla="*/ 127 h 189"/>
                <a:gd name="T18" fmla="*/ 191 w 346"/>
                <a:gd name="T19" fmla="*/ 144 h 189"/>
                <a:gd name="T20" fmla="*/ 193 w 346"/>
                <a:gd name="T21" fmla="*/ 162 h 189"/>
                <a:gd name="T22" fmla="*/ 154 w 346"/>
                <a:gd name="T23" fmla="*/ 142 h 189"/>
                <a:gd name="T24" fmla="*/ 135 w 346"/>
                <a:gd name="T25" fmla="*/ 133 h 189"/>
                <a:gd name="T26" fmla="*/ 135 w 346"/>
                <a:gd name="T27" fmla="*/ 156 h 189"/>
                <a:gd name="T28" fmla="*/ 102 w 346"/>
                <a:gd name="T29" fmla="*/ 147 h 189"/>
                <a:gd name="T30" fmla="*/ 76 w 346"/>
                <a:gd name="T31" fmla="*/ 158 h 189"/>
                <a:gd name="T32" fmla="*/ 54 w 346"/>
                <a:gd name="T33" fmla="*/ 146 h 189"/>
                <a:gd name="T34" fmla="*/ 39 w 346"/>
                <a:gd name="T35" fmla="*/ 151 h 189"/>
                <a:gd name="T36" fmla="*/ 14 w 346"/>
                <a:gd name="T37" fmla="*/ 189 h 189"/>
                <a:gd name="T38" fmla="*/ 19 w 346"/>
                <a:gd name="T39" fmla="*/ 124 h 189"/>
                <a:gd name="T40" fmla="*/ 0 w 346"/>
                <a:gd name="T41" fmla="*/ 105 h 189"/>
                <a:gd name="T42" fmla="*/ 11 w 346"/>
                <a:gd name="T43" fmla="*/ 80 h 189"/>
                <a:gd name="T44" fmla="*/ 26 w 346"/>
                <a:gd name="T45" fmla="*/ 34 h 189"/>
                <a:gd name="T46" fmla="*/ 32 w 346"/>
                <a:gd name="T47" fmla="*/ 34 h 189"/>
                <a:gd name="T48" fmla="*/ 74 w 346"/>
                <a:gd name="T49" fmla="*/ 39 h 189"/>
                <a:gd name="T50" fmla="*/ 183 w 346"/>
                <a:gd name="T51" fmla="*/ 4 h 189"/>
                <a:gd name="T52" fmla="*/ 195 w 346"/>
                <a:gd name="T53" fmla="*/ 14 h 189"/>
                <a:gd name="T54" fmla="*/ 206 w 346"/>
                <a:gd name="T55" fmla="*/ 22 h 189"/>
                <a:gd name="T56" fmla="*/ 272 w 346"/>
                <a:gd name="T57" fmla="*/ 38 h 189"/>
                <a:gd name="T58" fmla="*/ 326 w 346"/>
                <a:gd name="T59" fmla="*/ 94 h 189"/>
                <a:gd name="T60" fmla="*/ 343 w 346"/>
                <a:gd name="T61" fmla="*/ 18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6" h="189">
                  <a:moveTo>
                    <a:pt x="343" y="181"/>
                  </a:moveTo>
                  <a:cubicBezTo>
                    <a:pt x="332" y="171"/>
                    <a:pt x="324" y="164"/>
                    <a:pt x="316" y="157"/>
                  </a:cubicBezTo>
                  <a:cubicBezTo>
                    <a:pt x="311" y="153"/>
                    <a:pt x="306" y="144"/>
                    <a:pt x="298" y="157"/>
                  </a:cubicBezTo>
                  <a:cubicBezTo>
                    <a:pt x="292" y="166"/>
                    <a:pt x="288" y="152"/>
                    <a:pt x="283" y="149"/>
                  </a:cubicBezTo>
                  <a:cubicBezTo>
                    <a:pt x="278" y="146"/>
                    <a:pt x="276" y="136"/>
                    <a:pt x="268" y="139"/>
                  </a:cubicBezTo>
                  <a:cubicBezTo>
                    <a:pt x="260" y="141"/>
                    <a:pt x="260" y="149"/>
                    <a:pt x="260" y="156"/>
                  </a:cubicBezTo>
                  <a:cubicBezTo>
                    <a:pt x="260" y="170"/>
                    <a:pt x="253" y="167"/>
                    <a:pt x="245" y="161"/>
                  </a:cubicBezTo>
                  <a:cubicBezTo>
                    <a:pt x="233" y="153"/>
                    <a:pt x="221" y="143"/>
                    <a:pt x="208" y="134"/>
                  </a:cubicBezTo>
                  <a:cubicBezTo>
                    <a:pt x="204" y="131"/>
                    <a:pt x="200" y="123"/>
                    <a:pt x="194" y="127"/>
                  </a:cubicBezTo>
                  <a:cubicBezTo>
                    <a:pt x="188" y="131"/>
                    <a:pt x="191" y="138"/>
                    <a:pt x="191" y="144"/>
                  </a:cubicBezTo>
                  <a:cubicBezTo>
                    <a:pt x="192" y="149"/>
                    <a:pt x="192" y="154"/>
                    <a:pt x="193" y="162"/>
                  </a:cubicBezTo>
                  <a:cubicBezTo>
                    <a:pt x="178" y="157"/>
                    <a:pt x="166" y="149"/>
                    <a:pt x="154" y="142"/>
                  </a:cubicBezTo>
                  <a:cubicBezTo>
                    <a:pt x="148" y="138"/>
                    <a:pt x="143" y="128"/>
                    <a:pt x="135" y="133"/>
                  </a:cubicBezTo>
                  <a:cubicBezTo>
                    <a:pt x="128" y="138"/>
                    <a:pt x="134" y="148"/>
                    <a:pt x="135" y="156"/>
                  </a:cubicBezTo>
                  <a:cubicBezTo>
                    <a:pt x="122" y="159"/>
                    <a:pt x="112" y="153"/>
                    <a:pt x="102" y="147"/>
                  </a:cubicBezTo>
                  <a:cubicBezTo>
                    <a:pt x="79" y="133"/>
                    <a:pt x="79" y="133"/>
                    <a:pt x="76" y="158"/>
                  </a:cubicBezTo>
                  <a:cubicBezTo>
                    <a:pt x="67" y="158"/>
                    <a:pt x="61" y="151"/>
                    <a:pt x="54" y="146"/>
                  </a:cubicBezTo>
                  <a:cubicBezTo>
                    <a:pt x="46" y="141"/>
                    <a:pt x="39" y="140"/>
                    <a:pt x="39" y="151"/>
                  </a:cubicBezTo>
                  <a:cubicBezTo>
                    <a:pt x="38" y="168"/>
                    <a:pt x="31" y="180"/>
                    <a:pt x="14" y="189"/>
                  </a:cubicBezTo>
                  <a:cubicBezTo>
                    <a:pt x="11" y="167"/>
                    <a:pt x="14" y="145"/>
                    <a:pt x="19" y="124"/>
                  </a:cubicBezTo>
                  <a:cubicBezTo>
                    <a:pt x="25" y="99"/>
                    <a:pt x="25" y="99"/>
                    <a:pt x="0" y="105"/>
                  </a:cubicBezTo>
                  <a:cubicBezTo>
                    <a:pt x="1" y="95"/>
                    <a:pt x="5" y="86"/>
                    <a:pt x="11" y="80"/>
                  </a:cubicBezTo>
                  <a:cubicBezTo>
                    <a:pt x="25" y="67"/>
                    <a:pt x="37" y="55"/>
                    <a:pt x="26" y="34"/>
                  </a:cubicBezTo>
                  <a:cubicBezTo>
                    <a:pt x="30" y="34"/>
                    <a:pt x="32" y="34"/>
                    <a:pt x="32" y="34"/>
                  </a:cubicBezTo>
                  <a:cubicBezTo>
                    <a:pt x="45" y="52"/>
                    <a:pt x="57" y="51"/>
                    <a:pt x="74" y="39"/>
                  </a:cubicBezTo>
                  <a:cubicBezTo>
                    <a:pt x="107" y="16"/>
                    <a:pt x="144" y="7"/>
                    <a:pt x="183" y="4"/>
                  </a:cubicBezTo>
                  <a:cubicBezTo>
                    <a:pt x="189" y="4"/>
                    <a:pt x="200" y="0"/>
                    <a:pt x="195" y="14"/>
                  </a:cubicBezTo>
                  <a:cubicBezTo>
                    <a:pt x="191" y="24"/>
                    <a:pt x="201" y="22"/>
                    <a:pt x="206" y="22"/>
                  </a:cubicBezTo>
                  <a:cubicBezTo>
                    <a:pt x="229" y="23"/>
                    <a:pt x="251" y="29"/>
                    <a:pt x="272" y="38"/>
                  </a:cubicBezTo>
                  <a:cubicBezTo>
                    <a:pt x="297" y="49"/>
                    <a:pt x="316" y="65"/>
                    <a:pt x="326" y="94"/>
                  </a:cubicBezTo>
                  <a:cubicBezTo>
                    <a:pt x="335" y="121"/>
                    <a:pt x="346" y="147"/>
                    <a:pt x="343" y="18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72"/>
            <p:cNvSpPr/>
            <p:nvPr/>
          </p:nvSpPr>
          <p:spPr bwMode="auto">
            <a:xfrm>
              <a:off x="6516689" y="3743326"/>
              <a:ext cx="876300" cy="503238"/>
            </a:xfrm>
            <a:custGeom>
              <a:avLst/>
              <a:gdLst>
                <a:gd name="T0" fmla="*/ 274 w 297"/>
                <a:gd name="T1" fmla="*/ 116 h 171"/>
                <a:gd name="T2" fmla="*/ 218 w 297"/>
                <a:gd name="T3" fmla="*/ 155 h 171"/>
                <a:gd name="T4" fmla="*/ 66 w 297"/>
                <a:gd name="T5" fmla="*/ 148 h 171"/>
                <a:gd name="T6" fmla="*/ 1 w 297"/>
                <a:gd name="T7" fmla="*/ 46 h 171"/>
                <a:gd name="T8" fmla="*/ 11 w 297"/>
                <a:gd name="T9" fmla="*/ 32 h 171"/>
                <a:gd name="T10" fmla="*/ 21 w 297"/>
                <a:gd name="T11" fmla="*/ 5 h 171"/>
                <a:gd name="T12" fmla="*/ 61 w 297"/>
                <a:gd name="T13" fmla="*/ 0 h 171"/>
                <a:gd name="T14" fmla="*/ 131 w 297"/>
                <a:gd name="T15" fmla="*/ 9 h 171"/>
                <a:gd name="T16" fmla="*/ 160 w 297"/>
                <a:gd name="T17" fmla="*/ 20 h 171"/>
                <a:gd name="T18" fmla="*/ 182 w 297"/>
                <a:gd name="T19" fmla="*/ 4 h 171"/>
                <a:gd name="T20" fmla="*/ 216 w 297"/>
                <a:gd name="T21" fmla="*/ 23 h 171"/>
                <a:gd name="T22" fmla="*/ 243 w 297"/>
                <a:gd name="T23" fmla="*/ 6 h 171"/>
                <a:gd name="T24" fmla="*/ 259 w 297"/>
                <a:gd name="T25" fmla="*/ 22 h 171"/>
                <a:gd name="T26" fmla="*/ 282 w 297"/>
                <a:gd name="T27" fmla="*/ 27 h 171"/>
                <a:gd name="T28" fmla="*/ 294 w 297"/>
                <a:gd name="T29" fmla="*/ 35 h 171"/>
                <a:gd name="T30" fmla="*/ 282 w 297"/>
                <a:gd name="T31" fmla="*/ 104 h 171"/>
                <a:gd name="T32" fmla="*/ 273 w 297"/>
                <a:gd name="T33" fmla="*/ 106 h 171"/>
                <a:gd name="T34" fmla="*/ 269 w 297"/>
                <a:gd name="T35" fmla="*/ 95 h 171"/>
                <a:gd name="T36" fmla="*/ 256 w 297"/>
                <a:gd name="T37" fmla="*/ 88 h 171"/>
                <a:gd name="T38" fmla="*/ 247 w 297"/>
                <a:gd name="T39" fmla="*/ 100 h 171"/>
                <a:gd name="T40" fmla="*/ 257 w 297"/>
                <a:gd name="T41" fmla="*/ 110 h 171"/>
                <a:gd name="T42" fmla="*/ 274 w 297"/>
                <a:gd name="T43" fmla="*/ 11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171">
                  <a:moveTo>
                    <a:pt x="274" y="116"/>
                  </a:moveTo>
                  <a:cubicBezTo>
                    <a:pt x="262" y="138"/>
                    <a:pt x="241" y="149"/>
                    <a:pt x="218" y="155"/>
                  </a:cubicBezTo>
                  <a:cubicBezTo>
                    <a:pt x="167" y="170"/>
                    <a:pt x="116" y="171"/>
                    <a:pt x="66" y="148"/>
                  </a:cubicBezTo>
                  <a:cubicBezTo>
                    <a:pt x="24" y="128"/>
                    <a:pt x="2" y="93"/>
                    <a:pt x="1" y="46"/>
                  </a:cubicBezTo>
                  <a:cubicBezTo>
                    <a:pt x="1" y="39"/>
                    <a:pt x="0" y="33"/>
                    <a:pt x="11" y="32"/>
                  </a:cubicBezTo>
                  <a:cubicBezTo>
                    <a:pt x="26" y="30"/>
                    <a:pt x="14" y="13"/>
                    <a:pt x="21" y="5"/>
                  </a:cubicBezTo>
                  <a:cubicBezTo>
                    <a:pt x="56" y="18"/>
                    <a:pt x="56" y="18"/>
                    <a:pt x="61" y="0"/>
                  </a:cubicBezTo>
                  <a:cubicBezTo>
                    <a:pt x="84" y="7"/>
                    <a:pt x="105" y="18"/>
                    <a:pt x="131" y="9"/>
                  </a:cubicBezTo>
                  <a:cubicBezTo>
                    <a:pt x="139" y="6"/>
                    <a:pt x="150" y="16"/>
                    <a:pt x="160" y="20"/>
                  </a:cubicBezTo>
                  <a:cubicBezTo>
                    <a:pt x="174" y="26"/>
                    <a:pt x="185" y="26"/>
                    <a:pt x="182" y="4"/>
                  </a:cubicBezTo>
                  <a:cubicBezTo>
                    <a:pt x="195" y="11"/>
                    <a:pt x="205" y="17"/>
                    <a:pt x="216" y="23"/>
                  </a:cubicBezTo>
                  <a:cubicBezTo>
                    <a:pt x="236" y="31"/>
                    <a:pt x="242" y="27"/>
                    <a:pt x="243" y="6"/>
                  </a:cubicBezTo>
                  <a:cubicBezTo>
                    <a:pt x="252" y="8"/>
                    <a:pt x="254" y="17"/>
                    <a:pt x="259" y="22"/>
                  </a:cubicBezTo>
                  <a:cubicBezTo>
                    <a:pt x="265" y="30"/>
                    <a:pt x="270" y="39"/>
                    <a:pt x="282" y="27"/>
                  </a:cubicBezTo>
                  <a:cubicBezTo>
                    <a:pt x="291" y="18"/>
                    <a:pt x="293" y="29"/>
                    <a:pt x="294" y="35"/>
                  </a:cubicBezTo>
                  <a:cubicBezTo>
                    <a:pt x="297" y="59"/>
                    <a:pt x="297" y="83"/>
                    <a:pt x="282" y="104"/>
                  </a:cubicBezTo>
                  <a:cubicBezTo>
                    <a:pt x="279" y="108"/>
                    <a:pt x="277" y="111"/>
                    <a:pt x="273" y="106"/>
                  </a:cubicBezTo>
                  <a:cubicBezTo>
                    <a:pt x="270" y="103"/>
                    <a:pt x="271" y="98"/>
                    <a:pt x="269" y="95"/>
                  </a:cubicBezTo>
                  <a:cubicBezTo>
                    <a:pt x="266" y="90"/>
                    <a:pt x="262" y="86"/>
                    <a:pt x="256" y="88"/>
                  </a:cubicBezTo>
                  <a:cubicBezTo>
                    <a:pt x="250" y="90"/>
                    <a:pt x="247" y="94"/>
                    <a:pt x="247" y="100"/>
                  </a:cubicBezTo>
                  <a:cubicBezTo>
                    <a:pt x="247" y="106"/>
                    <a:pt x="252" y="108"/>
                    <a:pt x="257" y="110"/>
                  </a:cubicBezTo>
                  <a:cubicBezTo>
                    <a:pt x="263" y="112"/>
                    <a:pt x="272" y="105"/>
                    <a:pt x="274"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73"/>
            <p:cNvSpPr/>
            <p:nvPr/>
          </p:nvSpPr>
          <p:spPr bwMode="auto">
            <a:xfrm>
              <a:off x="6705601" y="4267201"/>
              <a:ext cx="569913" cy="649288"/>
            </a:xfrm>
            <a:custGeom>
              <a:avLst/>
              <a:gdLst>
                <a:gd name="T0" fmla="*/ 96 w 193"/>
                <a:gd name="T1" fmla="*/ 217 h 220"/>
                <a:gd name="T2" fmla="*/ 18 w 193"/>
                <a:gd name="T3" fmla="*/ 218 h 220"/>
                <a:gd name="T4" fmla="*/ 2 w 193"/>
                <a:gd name="T5" fmla="*/ 201 h 220"/>
                <a:gd name="T6" fmla="*/ 35 w 193"/>
                <a:gd name="T7" fmla="*/ 16 h 220"/>
                <a:gd name="T8" fmla="*/ 54 w 193"/>
                <a:gd name="T9" fmla="*/ 2 h 220"/>
                <a:gd name="T10" fmla="*/ 118 w 193"/>
                <a:gd name="T11" fmla="*/ 2 h 220"/>
                <a:gd name="T12" fmla="*/ 133 w 193"/>
                <a:gd name="T13" fmla="*/ 13 h 220"/>
                <a:gd name="T14" fmla="*/ 189 w 193"/>
                <a:gd name="T15" fmla="*/ 201 h 220"/>
                <a:gd name="T16" fmla="*/ 174 w 193"/>
                <a:gd name="T17" fmla="*/ 219 h 220"/>
                <a:gd name="T18" fmla="*/ 96 w 193"/>
                <a:gd name="T19" fmla="*/ 219 h 220"/>
                <a:gd name="T20" fmla="*/ 96 w 193"/>
                <a:gd name="T21" fmla="*/ 2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220">
                  <a:moveTo>
                    <a:pt x="96" y="217"/>
                  </a:moveTo>
                  <a:cubicBezTo>
                    <a:pt x="70" y="217"/>
                    <a:pt x="44" y="217"/>
                    <a:pt x="18" y="218"/>
                  </a:cubicBezTo>
                  <a:cubicBezTo>
                    <a:pt x="5" y="218"/>
                    <a:pt x="0" y="214"/>
                    <a:pt x="2" y="201"/>
                  </a:cubicBezTo>
                  <a:cubicBezTo>
                    <a:pt x="14" y="139"/>
                    <a:pt x="25" y="77"/>
                    <a:pt x="35" y="16"/>
                  </a:cubicBezTo>
                  <a:cubicBezTo>
                    <a:pt x="37" y="4"/>
                    <a:pt x="42" y="0"/>
                    <a:pt x="54" y="2"/>
                  </a:cubicBezTo>
                  <a:cubicBezTo>
                    <a:pt x="75" y="6"/>
                    <a:pt x="96" y="7"/>
                    <a:pt x="118" y="2"/>
                  </a:cubicBezTo>
                  <a:cubicBezTo>
                    <a:pt x="126" y="1"/>
                    <a:pt x="131" y="5"/>
                    <a:pt x="133" y="13"/>
                  </a:cubicBezTo>
                  <a:cubicBezTo>
                    <a:pt x="152" y="76"/>
                    <a:pt x="170" y="138"/>
                    <a:pt x="189" y="201"/>
                  </a:cubicBezTo>
                  <a:cubicBezTo>
                    <a:pt x="193" y="215"/>
                    <a:pt x="189" y="220"/>
                    <a:pt x="174" y="219"/>
                  </a:cubicBezTo>
                  <a:cubicBezTo>
                    <a:pt x="148" y="218"/>
                    <a:pt x="122" y="219"/>
                    <a:pt x="96" y="219"/>
                  </a:cubicBezTo>
                  <a:cubicBezTo>
                    <a:pt x="96" y="218"/>
                    <a:pt x="96" y="218"/>
                    <a:pt x="96" y="2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74"/>
            <p:cNvSpPr/>
            <p:nvPr/>
          </p:nvSpPr>
          <p:spPr bwMode="auto">
            <a:xfrm>
              <a:off x="6721476" y="4964113"/>
              <a:ext cx="568325" cy="430213"/>
            </a:xfrm>
            <a:custGeom>
              <a:avLst/>
              <a:gdLst>
                <a:gd name="T0" fmla="*/ 94 w 193"/>
                <a:gd name="T1" fmla="*/ 4 h 146"/>
                <a:gd name="T2" fmla="*/ 166 w 193"/>
                <a:gd name="T3" fmla="*/ 4 h 146"/>
                <a:gd name="T4" fmla="*/ 182 w 193"/>
                <a:gd name="T5" fmla="*/ 17 h 146"/>
                <a:gd name="T6" fmla="*/ 192 w 193"/>
                <a:gd name="T7" fmla="*/ 129 h 146"/>
                <a:gd name="T8" fmla="*/ 181 w 193"/>
                <a:gd name="T9" fmla="*/ 140 h 146"/>
                <a:gd name="T10" fmla="*/ 153 w 193"/>
                <a:gd name="T11" fmla="*/ 142 h 146"/>
                <a:gd name="T12" fmla="*/ 142 w 193"/>
                <a:gd name="T13" fmla="*/ 131 h 146"/>
                <a:gd name="T14" fmla="*/ 142 w 193"/>
                <a:gd name="T15" fmla="*/ 83 h 146"/>
                <a:gd name="T16" fmla="*/ 121 w 193"/>
                <a:gd name="T17" fmla="*/ 62 h 146"/>
                <a:gd name="T18" fmla="*/ 58 w 193"/>
                <a:gd name="T19" fmla="*/ 62 h 146"/>
                <a:gd name="T20" fmla="*/ 43 w 193"/>
                <a:gd name="T21" fmla="*/ 78 h 146"/>
                <a:gd name="T22" fmla="*/ 46 w 193"/>
                <a:gd name="T23" fmla="*/ 131 h 146"/>
                <a:gd name="T24" fmla="*/ 32 w 193"/>
                <a:gd name="T25" fmla="*/ 146 h 146"/>
                <a:gd name="T26" fmla="*/ 2 w 193"/>
                <a:gd name="T27" fmla="*/ 116 h 146"/>
                <a:gd name="T28" fmla="*/ 6 w 193"/>
                <a:gd name="T29" fmla="*/ 14 h 146"/>
                <a:gd name="T30" fmla="*/ 21 w 193"/>
                <a:gd name="T31" fmla="*/ 0 h 146"/>
                <a:gd name="T32" fmla="*/ 94 w 193"/>
                <a:gd name="T33" fmla="*/ 0 h 146"/>
                <a:gd name="T34" fmla="*/ 94 w 193"/>
                <a:gd name="T35"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46">
                  <a:moveTo>
                    <a:pt x="94" y="4"/>
                  </a:moveTo>
                  <a:cubicBezTo>
                    <a:pt x="118" y="4"/>
                    <a:pt x="142" y="4"/>
                    <a:pt x="166" y="4"/>
                  </a:cubicBezTo>
                  <a:cubicBezTo>
                    <a:pt x="177" y="3"/>
                    <a:pt x="182" y="6"/>
                    <a:pt x="182" y="17"/>
                  </a:cubicBezTo>
                  <a:cubicBezTo>
                    <a:pt x="185" y="55"/>
                    <a:pt x="189" y="92"/>
                    <a:pt x="192" y="129"/>
                  </a:cubicBezTo>
                  <a:cubicBezTo>
                    <a:pt x="193" y="138"/>
                    <a:pt x="189" y="140"/>
                    <a:pt x="181" y="140"/>
                  </a:cubicBezTo>
                  <a:cubicBezTo>
                    <a:pt x="172" y="140"/>
                    <a:pt x="162" y="141"/>
                    <a:pt x="153" y="142"/>
                  </a:cubicBezTo>
                  <a:cubicBezTo>
                    <a:pt x="144" y="143"/>
                    <a:pt x="142" y="139"/>
                    <a:pt x="142" y="131"/>
                  </a:cubicBezTo>
                  <a:cubicBezTo>
                    <a:pt x="143" y="115"/>
                    <a:pt x="143" y="99"/>
                    <a:pt x="142" y="83"/>
                  </a:cubicBezTo>
                  <a:cubicBezTo>
                    <a:pt x="142" y="70"/>
                    <a:pt x="136" y="62"/>
                    <a:pt x="121" y="62"/>
                  </a:cubicBezTo>
                  <a:cubicBezTo>
                    <a:pt x="100" y="62"/>
                    <a:pt x="79" y="62"/>
                    <a:pt x="58" y="62"/>
                  </a:cubicBezTo>
                  <a:cubicBezTo>
                    <a:pt x="46" y="62"/>
                    <a:pt x="42" y="67"/>
                    <a:pt x="43" y="78"/>
                  </a:cubicBezTo>
                  <a:cubicBezTo>
                    <a:pt x="44" y="96"/>
                    <a:pt x="44" y="114"/>
                    <a:pt x="46" y="131"/>
                  </a:cubicBezTo>
                  <a:cubicBezTo>
                    <a:pt x="47" y="143"/>
                    <a:pt x="43" y="146"/>
                    <a:pt x="32" y="146"/>
                  </a:cubicBezTo>
                  <a:cubicBezTo>
                    <a:pt x="2" y="146"/>
                    <a:pt x="0" y="145"/>
                    <a:pt x="2" y="116"/>
                  </a:cubicBezTo>
                  <a:cubicBezTo>
                    <a:pt x="4" y="82"/>
                    <a:pt x="6" y="48"/>
                    <a:pt x="6" y="14"/>
                  </a:cubicBezTo>
                  <a:cubicBezTo>
                    <a:pt x="5" y="2"/>
                    <a:pt x="10" y="0"/>
                    <a:pt x="21" y="0"/>
                  </a:cubicBezTo>
                  <a:cubicBezTo>
                    <a:pt x="45" y="1"/>
                    <a:pt x="70" y="0"/>
                    <a:pt x="94" y="0"/>
                  </a:cubicBezTo>
                  <a:cubicBezTo>
                    <a:pt x="94" y="1"/>
                    <a:pt x="94" y="3"/>
                    <a:pt x="94" y="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75"/>
            <p:cNvSpPr/>
            <p:nvPr/>
          </p:nvSpPr>
          <p:spPr bwMode="auto">
            <a:xfrm>
              <a:off x="7223126" y="3978276"/>
              <a:ext cx="127000" cy="109538"/>
            </a:xfrm>
            <a:custGeom>
              <a:avLst/>
              <a:gdLst>
                <a:gd name="T0" fmla="*/ 35 w 43"/>
                <a:gd name="T1" fmla="*/ 36 h 37"/>
                <a:gd name="T2" fmla="*/ 20 w 43"/>
                <a:gd name="T3" fmla="*/ 36 h 37"/>
                <a:gd name="T4" fmla="*/ 1 w 43"/>
                <a:gd name="T5" fmla="*/ 21 h 37"/>
                <a:gd name="T6" fmla="*/ 18 w 43"/>
                <a:gd name="T7" fmla="*/ 1 h 37"/>
                <a:gd name="T8" fmla="*/ 37 w 43"/>
                <a:gd name="T9" fmla="*/ 18 h 37"/>
                <a:gd name="T10" fmla="*/ 43 w 43"/>
                <a:gd name="T11" fmla="*/ 24 h 37"/>
                <a:gd name="T12" fmla="*/ 35 w 43"/>
                <a:gd name="T13" fmla="*/ 36 h 37"/>
              </a:gdLst>
              <a:ahLst/>
              <a:cxnLst>
                <a:cxn ang="0">
                  <a:pos x="T0" y="T1"/>
                </a:cxn>
                <a:cxn ang="0">
                  <a:pos x="T2" y="T3"/>
                </a:cxn>
                <a:cxn ang="0">
                  <a:pos x="T4" y="T5"/>
                </a:cxn>
                <a:cxn ang="0">
                  <a:pos x="T6" y="T7"/>
                </a:cxn>
                <a:cxn ang="0">
                  <a:pos x="T8" y="T9"/>
                </a:cxn>
                <a:cxn ang="0">
                  <a:pos x="T10" y="T11"/>
                </a:cxn>
                <a:cxn ang="0">
                  <a:pos x="T12" y="T13"/>
                </a:cxn>
              </a:cxnLst>
              <a:rect l="0" t="0" r="r" b="b"/>
              <a:pathLst>
                <a:path w="43" h="37">
                  <a:moveTo>
                    <a:pt x="35" y="36"/>
                  </a:moveTo>
                  <a:cubicBezTo>
                    <a:pt x="30" y="32"/>
                    <a:pt x="25" y="36"/>
                    <a:pt x="20" y="36"/>
                  </a:cubicBezTo>
                  <a:cubicBezTo>
                    <a:pt x="9" y="37"/>
                    <a:pt x="1" y="32"/>
                    <a:pt x="1" y="21"/>
                  </a:cubicBezTo>
                  <a:cubicBezTo>
                    <a:pt x="0" y="11"/>
                    <a:pt x="6" y="2"/>
                    <a:pt x="18" y="1"/>
                  </a:cubicBezTo>
                  <a:cubicBezTo>
                    <a:pt x="29" y="0"/>
                    <a:pt x="36" y="7"/>
                    <a:pt x="37" y="18"/>
                  </a:cubicBezTo>
                  <a:cubicBezTo>
                    <a:pt x="38" y="23"/>
                    <a:pt x="34" y="28"/>
                    <a:pt x="43" y="24"/>
                  </a:cubicBezTo>
                  <a:cubicBezTo>
                    <a:pt x="43" y="30"/>
                    <a:pt x="40" y="33"/>
                    <a:pt x="35" y="36"/>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76"/>
            <p:cNvSpPr/>
            <p:nvPr/>
          </p:nvSpPr>
          <p:spPr bwMode="auto">
            <a:xfrm>
              <a:off x="6596064" y="5629276"/>
              <a:ext cx="142875" cy="65088"/>
            </a:xfrm>
            <a:custGeom>
              <a:avLst/>
              <a:gdLst>
                <a:gd name="T0" fmla="*/ 48 w 48"/>
                <a:gd name="T1" fmla="*/ 14 h 22"/>
                <a:gd name="T2" fmla="*/ 10 w 48"/>
                <a:gd name="T3" fmla="*/ 21 h 22"/>
                <a:gd name="T4" fmla="*/ 0 w 48"/>
                <a:gd name="T5" fmla="*/ 12 h 22"/>
                <a:gd name="T6" fmla="*/ 9 w 48"/>
                <a:gd name="T7" fmla="*/ 3 h 22"/>
                <a:gd name="T8" fmla="*/ 48 w 48"/>
                <a:gd name="T9" fmla="*/ 14 h 22"/>
              </a:gdLst>
              <a:ahLst/>
              <a:cxnLst>
                <a:cxn ang="0">
                  <a:pos x="T0" y="T1"/>
                </a:cxn>
                <a:cxn ang="0">
                  <a:pos x="T2" y="T3"/>
                </a:cxn>
                <a:cxn ang="0">
                  <a:pos x="T4" y="T5"/>
                </a:cxn>
                <a:cxn ang="0">
                  <a:pos x="T6" y="T7"/>
                </a:cxn>
                <a:cxn ang="0">
                  <a:pos x="T8" y="T9"/>
                </a:cxn>
              </a:cxnLst>
              <a:rect l="0" t="0" r="r" b="b"/>
              <a:pathLst>
                <a:path w="48" h="22">
                  <a:moveTo>
                    <a:pt x="48" y="14"/>
                  </a:moveTo>
                  <a:cubicBezTo>
                    <a:pt x="34" y="21"/>
                    <a:pt x="22" y="22"/>
                    <a:pt x="10" y="21"/>
                  </a:cubicBezTo>
                  <a:cubicBezTo>
                    <a:pt x="5" y="20"/>
                    <a:pt x="0" y="18"/>
                    <a:pt x="0" y="12"/>
                  </a:cubicBezTo>
                  <a:cubicBezTo>
                    <a:pt x="0" y="7"/>
                    <a:pt x="4" y="4"/>
                    <a:pt x="9" y="3"/>
                  </a:cubicBezTo>
                  <a:cubicBezTo>
                    <a:pt x="23" y="0"/>
                    <a:pt x="35" y="5"/>
                    <a:pt x="48" y="14"/>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77"/>
            <p:cNvSpPr/>
            <p:nvPr/>
          </p:nvSpPr>
          <p:spPr bwMode="auto">
            <a:xfrm>
              <a:off x="6402389" y="4768851"/>
              <a:ext cx="82550" cy="88900"/>
            </a:xfrm>
            <a:custGeom>
              <a:avLst/>
              <a:gdLst>
                <a:gd name="T0" fmla="*/ 14 w 28"/>
                <a:gd name="T1" fmla="*/ 1 h 30"/>
                <a:gd name="T2" fmla="*/ 26 w 28"/>
                <a:gd name="T3" fmla="*/ 14 h 30"/>
                <a:gd name="T4" fmla="*/ 15 w 28"/>
                <a:gd name="T5" fmla="*/ 29 h 30"/>
                <a:gd name="T6" fmla="*/ 0 w 28"/>
                <a:gd name="T7" fmla="*/ 17 h 30"/>
                <a:gd name="T8" fmla="*/ 14 w 28"/>
                <a:gd name="T9" fmla="*/ 1 h 30"/>
              </a:gdLst>
              <a:ahLst/>
              <a:cxnLst>
                <a:cxn ang="0">
                  <a:pos x="T0" y="T1"/>
                </a:cxn>
                <a:cxn ang="0">
                  <a:pos x="T2" y="T3"/>
                </a:cxn>
                <a:cxn ang="0">
                  <a:pos x="T4" y="T5"/>
                </a:cxn>
                <a:cxn ang="0">
                  <a:pos x="T6" y="T7"/>
                </a:cxn>
                <a:cxn ang="0">
                  <a:pos x="T8" y="T9"/>
                </a:cxn>
              </a:cxnLst>
              <a:rect l="0" t="0" r="r" b="b"/>
              <a:pathLst>
                <a:path w="28" h="30">
                  <a:moveTo>
                    <a:pt x="14" y="1"/>
                  </a:moveTo>
                  <a:cubicBezTo>
                    <a:pt x="24" y="0"/>
                    <a:pt x="25" y="7"/>
                    <a:pt x="26" y="14"/>
                  </a:cubicBezTo>
                  <a:cubicBezTo>
                    <a:pt x="28" y="23"/>
                    <a:pt x="24" y="28"/>
                    <a:pt x="15" y="29"/>
                  </a:cubicBezTo>
                  <a:cubicBezTo>
                    <a:pt x="6" y="30"/>
                    <a:pt x="1" y="25"/>
                    <a:pt x="0" y="17"/>
                  </a:cubicBezTo>
                  <a:cubicBezTo>
                    <a:pt x="0" y="7"/>
                    <a:pt x="7" y="3"/>
                    <a:pt x="1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78"/>
            <p:cNvSpPr/>
            <p:nvPr/>
          </p:nvSpPr>
          <p:spPr bwMode="auto">
            <a:xfrm>
              <a:off x="7467601" y="4686301"/>
              <a:ext cx="79375" cy="82550"/>
            </a:xfrm>
            <a:custGeom>
              <a:avLst/>
              <a:gdLst>
                <a:gd name="T0" fmla="*/ 12 w 27"/>
                <a:gd name="T1" fmla="*/ 28 h 28"/>
                <a:gd name="T2" fmla="*/ 0 w 27"/>
                <a:gd name="T3" fmla="*/ 14 h 28"/>
                <a:gd name="T4" fmla="*/ 14 w 27"/>
                <a:gd name="T5" fmla="*/ 0 h 28"/>
                <a:gd name="T6" fmla="*/ 26 w 27"/>
                <a:gd name="T7" fmla="*/ 15 h 28"/>
                <a:gd name="T8" fmla="*/ 12 w 27"/>
                <a:gd name="T9" fmla="*/ 28 h 28"/>
              </a:gdLst>
              <a:ahLst/>
              <a:cxnLst>
                <a:cxn ang="0">
                  <a:pos x="T0" y="T1"/>
                </a:cxn>
                <a:cxn ang="0">
                  <a:pos x="T2" y="T3"/>
                </a:cxn>
                <a:cxn ang="0">
                  <a:pos x="T4" y="T5"/>
                </a:cxn>
                <a:cxn ang="0">
                  <a:pos x="T6" y="T7"/>
                </a:cxn>
                <a:cxn ang="0">
                  <a:pos x="T8" y="T9"/>
                </a:cxn>
              </a:cxnLst>
              <a:rect l="0" t="0" r="r" b="b"/>
              <a:pathLst>
                <a:path w="27" h="28">
                  <a:moveTo>
                    <a:pt x="12" y="28"/>
                  </a:moveTo>
                  <a:cubicBezTo>
                    <a:pt x="5" y="26"/>
                    <a:pt x="0" y="22"/>
                    <a:pt x="0" y="14"/>
                  </a:cubicBezTo>
                  <a:cubicBezTo>
                    <a:pt x="0" y="6"/>
                    <a:pt x="5" y="0"/>
                    <a:pt x="14" y="0"/>
                  </a:cubicBezTo>
                  <a:cubicBezTo>
                    <a:pt x="22" y="1"/>
                    <a:pt x="27" y="7"/>
                    <a:pt x="26" y="15"/>
                  </a:cubicBezTo>
                  <a:cubicBezTo>
                    <a:pt x="25" y="23"/>
                    <a:pt x="20" y="27"/>
                    <a:pt x="12" y="28"/>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79"/>
            <p:cNvSpPr/>
            <p:nvPr/>
          </p:nvSpPr>
          <p:spPr bwMode="auto">
            <a:xfrm>
              <a:off x="7231064" y="5680076"/>
              <a:ext cx="103188" cy="71438"/>
            </a:xfrm>
            <a:custGeom>
              <a:avLst/>
              <a:gdLst>
                <a:gd name="T0" fmla="*/ 0 w 35"/>
                <a:gd name="T1" fmla="*/ 17 h 24"/>
                <a:gd name="T2" fmla="*/ 2 w 35"/>
                <a:gd name="T3" fmla="*/ 12 h 24"/>
                <a:gd name="T4" fmla="*/ 31 w 35"/>
                <a:gd name="T5" fmla="*/ 7 h 24"/>
                <a:gd name="T6" fmla="*/ 32 w 35"/>
                <a:gd name="T7" fmla="*/ 15 h 24"/>
                <a:gd name="T8" fmla="*/ 0 w 35"/>
                <a:gd name="T9" fmla="*/ 17 h 24"/>
              </a:gdLst>
              <a:ahLst/>
              <a:cxnLst>
                <a:cxn ang="0">
                  <a:pos x="T0" y="T1"/>
                </a:cxn>
                <a:cxn ang="0">
                  <a:pos x="T2" y="T3"/>
                </a:cxn>
                <a:cxn ang="0">
                  <a:pos x="T4" y="T5"/>
                </a:cxn>
                <a:cxn ang="0">
                  <a:pos x="T6" y="T7"/>
                </a:cxn>
                <a:cxn ang="0">
                  <a:pos x="T8" y="T9"/>
                </a:cxn>
              </a:cxnLst>
              <a:rect l="0" t="0" r="r" b="b"/>
              <a:pathLst>
                <a:path w="35" h="24">
                  <a:moveTo>
                    <a:pt x="0" y="17"/>
                  </a:moveTo>
                  <a:cubicBezTo>
                    <a:pt x="2" y="13"/>
                    <a:pt x="2" y="13"/>
                    <a:pt x="2" y="12"/>
                  </a:cubicBezTo>
                  <a:cubicBezTo>
                    <a:pt x="11" y="8"/>
                    <a:pt x="20" y="0"/>
                    <a:pt x="31" y="7"/>
                  </a:cubicBezTo>
                  <a:cubicBezTo>
                    <a:pt x="34" y="9"/>
                    <a:pt x="35" y="13"/>
                    <a:pt x="32" y="15"/>
                  </a:cubicBezTo>
                  <a:cubicBezTo>
                    <a:pt x="23" y="24"/>
                    <a:pt x="12" y="20"/>
                    <a:pt x="0" y="17"/>
                  </a:cubicBezTo>
                  <a:close/>
                </a:path>
              </a:pathLst>
            </a:custGeom>
            <a:solidFill>
              <a:srgbClr val="DFDF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80"/>
            <p:cNvSpPr/>
            <p:nvPr/>
          </p:nvSpPr>
          <p:spPr bwMode="auto">
            <a:xfrm>
              <a:off x="7434264" y="3870326"/>
              <a:ext cx="60325" cy="73025"/>
            </a:xfrm>
            <a:custGeom>
              <a:avLst/>
              <a:gdLst>
                <a:gd name="T0" fmla="*/ 2 w 20"/>
                <a:gd name="T1" fmla="*/ 12 h 25"/>
                <a:gd name="T2" fmla="*/ 9 w 20"/>
                <a:gd name="T3" fmla="*/ 0 h 25"/>
                <a:gd name="T4" fmla="*/ 20 w 20"/>
                <a:gd name="T5" fmla="*/ 11 h 25"/>
                <a:gd name="T6" fmla="*/ 8 w 20"/>
                <a:gd name="T7" fmla="*/ 24 h 25"/>
                <a:gd name="T8" fmla="*/ 2 w 20"/>
                <a:gd name="T9" fmla="*/ 12 h 25"/>
              </a:gdLst>
              <a:ahLst/>
              <a:cxnLst>
                <a:cxn ang="0">
                  <a:pos x="T0" y="T1"/>
                </a:cxn>
                <a:cxn ang="0">
                  <a:pos x="T2" y="T3"/>
                </a:cxn>
                <a:cxn ang="0">
                  <a:pos x="T4" y="T5"/>
                </a:cxn>
                <a:cxn ang="0">
                  <a:pos x="T6" y="T7"/>
                </a:cxn>
                <a:cxn ang="0">
                  <a:pos x="T8" y="T9"/>
                </a:cxn>
              </a:cxnLst>
              <a:rect l="0" t="0" r="r" b="b"/>
              <a:pathLst>
                <a:path w="20" h="25">
                  <a:moveTo>
                    <a:pt x="2" y="12"/>
                  </a:moveTo>
                  <a:cubicBezTo>
                    <a:pt x="3" y="7"/>
                    <a:pt x="1" y="0"/>
                    <a:pt x="9" y="0"/>
                  </a:cubicBezTo>
                  <a:cubicBezTo>
                    <a:pt x="16" y="0"/>
                    <a:pt x="20" y="5"/>
                    <a:pt x="20" y="11"/>
                  </a:cubicBezTo>
                  <a:cubicBezTo>
                    <a:pt x="20" y="19"/>
                    <a:pt x="16" y="25"/>
                    <a:pt x="8" y="24"/>
                  </a:cubicBezTo>
                  <a:cubicBezTo>
                    <a:pt x="0" y="24"/>
                    <a:pt x="4" y="17"/>
                    <a:pt x="2" y="12"/>
                  </a:cubicBezTo>
                  <a:close/>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81"/>
            <p:cNvSpPr/>
            <p:nvPr/>
          </p:nvSpPr>
          <p:spPr bwMode="auto">
            <a:xfrm>
              <a:off x="6416676" y="3881438"/>
              <a:ext cx="58738" cy="65088"/>
            </a:xfrm>
            <a:custGeom>
              <a:avLst/>
              <a:gdLst>
                <a:gd name="T0" fmla="*/ 17 w 20"/>
                <a:gd name="T1" fmla="*/ 11 h 22"/>
                <a:gd name="T2" fmla="*/ 10 w 20"/>
                <a:gd name="T3" fmla="*/ 22 h 22"/>
                <a:gd name="T4" fmla="*/ 0 w 20"/>
                <a:gd name="T5" fmla="*/ 12 h 22"/>
                <a:gd name="T6" fmla="*/ 10 w 20"/>
                <a:gd name="T7" fmla="*/ 1 h 22"/>
                <a:gd name="T8" fmla="*/ 17 w 20"/>
                <a:gd name="T9" fmla="*/ 11 h 22"/>
              </a:gdLst>
              <a:ahLst/>
              <a:cxnLst>
                <a:cxn ang="0">
                  <a:pos x="T0" y="T1"/>
                </a:cxn>
                <a:cxn ang="0">
                  <a:pos x="T2" y="T3"/>
                </a:cxn>
                <a:cxn ang="0">
                  <a:pos x="T4" y="T5"/>
                </a:cxn>
                <a:cxn ang="0">
                  <a:pos x="T6" y="T7"/>
                </a:cxn>
                <a:cxn ang="0">
                  <a:pos x="T8" y="T9"/>
                </a:cxn>
              </a:cxnLst>
              <a:rect l="0" t="0" r="r" b="b"/>
              <a:pathLst>
                <a:path w="20" h="22">
                  <a:moveTo>
                    <a:pt x="17" y="11"/>
                  </a:moveTo>
                  <a:cubicBezTo>
                    <a:pt x="17" y="17"/>
                    <a:pt x="17" y="22"/>
                    <a:pt x="10" y="22"/>
                  </a:cubicBezTo>
                  <a:cubicBezTo>
                    <a:pt x="4" y="22"/>
                    <a:pt x="0" y="18"/>
                    <a:pt x="0" y="12"/>
                  </a:cubicBezTo>
                  <a:cubicBezTo>
                    <a:pt x="0" y="6"/>
                    <a:pt x="4" y="2"/>
                    <a:pt x="10" y="1"/>
                  </a:cubicBezTo>
                  <a:cubicBezTo>
                    <a:pt x="20" y="0"/>
                    <a:pt x="15" y="8"/>
                    <a:pt x="17" y="1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08"/>
            <p:cNvSpPr/>
            <p:nvPr/>
          </p:nvSpPr>
          <p:spPr bwMode="auto">
            <a:xfrm>
              <a:off x="6711951" y="4038601"/>
              <a:ext cx="487363" cy="161925"/>
            </a:xfrm>
            <a:custGeom>
              <a:avLst/>
              <a:gdLst>
                <a:gd name="T0" fmla="*/ 0 w 165"/>
                <a:gd name="T1" fmla="*/ 5 h 55"/>
                <a:gd name="T2" fmla="*/ 38 w 165"/>
                <a:gd name="T3" fmla="*/ 21 h 55"/>
                <a:gd name="T4" fmla="*/ 139 w 165"/>
                <a:gd name="T5" fmla="*/ 11 h 55"/>
                <a:gd name="T6" fmla="*/ 151 w 165"/>
                <a:gd name="T7" fmla="*/ 4 h 55"/>
                <a:gd name="T8" fmla="*/ 162 w 165"/>
                <a:gd name="T9" fmla="*/ 4 h 55"/>
                <a:gd name="T10" fmla="*/ 158 w 165"/>
                <a:gd name="T11" fmla="*/ 14 h 55"/>
                <a:gd name="T12" fmla="*/ 0 w 165"/>
                <a:gd name="T13" fmla="*/ 5 h 55"/>
              </a:gdLst>
              <a:ahLst/>
              <a:cxnLst>
                <a:cxn ang="0">
                  <a:pos x="T0" y="T1"/>
                </a:cxn>
                <a:cxn ang="0">
                  <a:pos x="T2" y="T3"/>
                </a:cxn>
                <a:cxn ang="0">
                  <a:pos x="T4" y="T5"/>
                </a:cxn>
                <a:cxn ang="0">
                  <a:pos x="T6" y="T7"/>
                </a:cxn>
                <a:cxn ang="0">
                  <a:pos x="T8" y="T9"/>
                </a:cxn>
                <a:cxn ang="0">
                  <a:pos x="T10" y="T11"/>
                </a:cxn>
                <a:cxn ang="0">
                  <a:pos x="T12" y="T13"/>
                </a:cxn>
              </a:cxnLst>
              <a:rect l="0" t="0" r="r" b="b"/>
              <a:pathLst>
                <a:path w="165" h="55">
                  <a:moveTo>
                    <a:pt x="0" y="5"/>
                  </a:moveTo>
                  <a:cubicBezTo>
                    <a:pt x="16" y="12"/>
                    <a:pt x="27" y="17"/>
                    <a:pt x="38" y="21"/>
                  </a:cubicBezTo>
                  <a:cubicBezTo>
                    <a:pt x="73" y="34"/>
                    <a:pt x="107" y="32"/>
                    <a:pt x="139" y="11"/>
                  </a:cubicBezTo>
                  <a:cubicBezTo>
                    <a:pt x="143" y="8"/>
                    <a:pt x="147" y="6"/>
                    <a:pt x="151" y="4"/>
                  </a:cubicBezTo>
                  <a:cubicBezTo>
                    <a:pt x="154" y="2"/>
                    <a:pt x="159" y="0"/>
                    <a:pt x="162" y="4"/>
                  </a:cubicBezTo>
                  <a:cubicBezTo>
                    <a:pt x="165" y="8"/>
                    <a:pt x="161" y="12"/>
                    <a:pt x="158" y="14"/>
                  </a:cubicBezTo>
                  <a:cubicBezTo>
                    <a:pt x="126" y="49"/>
                    <a:pt x="39" y="55"/>
                    <a:pt x="0" y="5"/>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09"/>
            <p:cNvSpPr/>
            <p:nvPr/>
          </p:nvSpPr>
          <p:spPr bwMode="auto">
            <a:xfrm>
              <a:off x="6578601" y="3960813"/>
              <a:ext cx="103188" cy="100013"/>
            </a:xfrm>
            <a:custGeom>
              <a:avLst/>
              <a:gdLst>
                <a:gd name="T0" fmla="*/ 16 w 35"/>
                <a:gd name="T1" fmla="*/ 2 h 34"/>
                <a:gd name="T2" fmla="*/ 34 w 35"/>
                <a:gd name="T3" fmla="*/ 19 h 34"/>
                <a:gd name="T4" fmla="*/ 19 w 35"/>
                <a:gd name="T5" fmla="*/ 34 h 34"/>
                <a:gd name="T6" fmla="*/ 0 w 35"/>
                <a:gd name="T7" fmla="*/ 18 h 34"/>
                <a:gd name="T8" fmla="*/ 16 w 35"/>
                <a:gd name="T9" fmla="*/ 2 h 34"/>
              </a:gdLst>
              <a:ahLst/>
              <a:cxnLst>
                <a:cxn ang="0">
                  <a:pos x="T0" y="T1"/>
                </a:cxn>
                <a:cxn ang="0">
                  <a:pos x="T2" y="T3"/>
                </a:cxn>
                <a:cxn ang="0">
                  <a:pos x="T4" y="T5"/>
                </a:cxn>
                <a:cxn ang="0">
                  <a:pos x="T6" y="T7"/>
                </a:cxn>
                <a:cxn ang="0">
                  <a:pos x="T8" y="T9"/>
                </a:cxn>
              </a:cxnLst>
              <a:rect l="0" t="0" r="r" b="b"/>
              <a:pathLst>
                <a:path w="35" h="34">
                  <a:moveTo>
                    <a:pt x="16" y="2"/>
                  </a:moveTo>
                  <a:cubicBezTo>
                    <a:pt x="31" y="1"/>
                    <a:pt x="35" y="10"/>
                    <a:pt x="34" y="19"/>
                  </a:cubicBezTo>
                  <a:cubicBezTo>
                    <a:pt x="34" y="27"/>
                    <a:pt x="29" y="34"/>
                    <a:pt x="19" y="34"/>
                  </a:cubicBezTo>
                  <a:cubicBezTo>
                    <a:pt x="9" y="33"/>
                    <a:pt x="0" y="28"/>
                    <a:pt x="0" y="18"/>
                  </a:cubicBezTo>
                  <a:cubicBezTo>
                    <a:pt x="0" y="8"/>
                    <a:pt x="5" y="0"/>
                    <a:pt x="16" y="2"/>
                  </a:cubicBezTo>
                  <a:close/>
                </a:path>
              </a:pathLst>
            </a:custGeom>
            <a:solidFill>
              <a:srgbClr val="F4D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10"/>
            <p:cNvSpPr/>
            <p:nvPr/>
          </p:nvSpPr>
          <p:spPr bwMode="auto">
            <a:xfrm>
              <a:off x="7035801" y="3843338"/>
              <a:ext cx="127000" cy="88900"/>
            </a:xfrm>
            <a:custGeom>
              <a:avLst/>
              <a:gdLst>
                <a:gd name="T0" fmla="*/ 2 w 43"/>
                <a:gd name="T1" fmla="*/ 29 h 30"/>
                <a:gd name="T2" fmla="*/ 18 w 43"/>
                <a:gd name="T3" fmla="*/ 2 h 30"/>
                <a:gd name="T4" fmla="*/ 41 w 43"/>
                <a:gd name="T5" fmla="*/ 17 h 30"/>
                <a:gd name="T6" fmla="*/ 39 w 43"/>
                <a:gd name="T7" fmla="*/ 28 h 30"/>
                <a:gd name="T8" fmla="*/ 32 w 43"/>
                <a:gd name="T9" fmla="*/ 27 h 30"/>
                <a:gd name="T10" fmla="*/ 2 w 43"/>
                <a:gd name="T11" fmla="*/ 29 h 30"/>
              </a:gdLst>
              <a:ahLst/>
              <a:cxnLst>
                <a:cxn ang="0">
                  <a:pos x="T0" y="T1"/>
                </a:cxn>
                <a:cxn ang="0">
                  <a:pos x="T2" y="T3"/>
                </a:cxn>
                <a:cxn ang="0">
                  <a:pos x="T4" y="T5"/>
                </a:cxn>
                <a:cxn ang="0">
                  <a:pos x="T6" y="T7"/>
                </a:cxn>
                <a:cxn ang="0">
                  <a:pos x="T8" y="T9"/>
                </a:cxn>
                <a:cxn ang="0">
                  <a:pos x="T10" y="T11"/>
                </a:cxn>
              </a:cxnLst>
              <a:rect l="0" t="0" r="r" b="b"/>
              <a:pathLst>
                <a:path w="43" h="30">
                  <a:moveTo>
                    <a:pt x="2" y="29"/>
                  </a:moveTo>
                  <a:cubicBezTo>
                    <a:pt x="0" y="12"/>
                    <a:pt x="6" y="4"/>
                    <a:pt x="18" y="2"/>
                  </a:cubicBezTo>
                  <a:cubicBezTo>
                    <a:pt x="29" y="0"/>
                    <a:pt x="37" y="7"/>
                    <a:pt x="41" y="17"/>
                  </a:cubicBezTo>
                  <a:cubicBezTo>
                    <a:pt x="43" y="20"/>
                    <a:pt x="42" y="25"/>
                    <a:pt x="39" y="28"/>
                  </a:cubicBezTo>
                  <a:cubicBezTo>
                    <a:pt x="36" y="30"/>
                    <a:pt x="33" y="29"/>
                    <a:pt x="32" y="27"/>
                  </a:cubicBezTo>
                  <a:cubicBezTo>
                    <a:pt x="24" y="4"/>
                    <a:pt x="14" y="16"/>
                    <a:pt x="2" y="29"/>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11"/>
            <p:cNvSpPr/>
            <p:nvPr/>
          </p:nvSpPr>
          <p:spPr bwMode="auto">
            <a:xfrm>
              <a:off x="6764339" y="3852863"/>
              <a:ext cx="112713" cy="84138"/>
            </a:xfrm>
            <a:custGeom>
              <a:avLst/>
              <a:gdLst>
                <a:gd name="T0" fmla="*/ 4 w 38"/>
                <a:gd name="T1" fmla="*/ 29 h 29"/>
                <a:gd name="T2" fmla="*/ 16 w 38"/>
                <a:gd name="T3" fmla="*/ 2 h 29"/>
                <a:gd name="T4" fmla="*/ 37 w 38"/>
                <a:gd name="T5" fmla="*/ 15 h 29"/>
                <a:gd name="T6" fmla="*/ 36 w 38"/>
                <a:gd name="T7" fmla="*/ 22 h 29"/>
                <a:gd name="T8" fmla="*/ 30 w 38"/>
                <a:gd name="T9" fmla="*/ 22 h 29"/>
                <a:gd name="T10" fmla="*/ 4 w 38"/>
                <a:gd name="T11" fmla="*/ 29 h 29"/>
              </a:gdLst>
              <a:ahLst/>
              <a:cxnLst>
                <a:cxn ang="0">
                  <a:pos x="T0" y="T1"/>
                </a:cxn>
                <a:cxn ang="0">
                  <a:pos x="T2" y="T3"/>
                </a:cxn>
                <a:cxn ang="0">
                  <a:pos x="T4" y="T5"/>
                </a:cxn>
                <a:cxn ang="0">
                  <a:pos x="T6" y="T7"/>
                </a:cxn>
                <a:cxn ang="0">
                  <a:pos x="T8" y="T9"/>
                </a:cxn>
                <a:cxn ang="0">
                  <a:pos x="T10" y="T11"/>
                </a:cxn>
              </a:cxnLst>
              <a:rect l="0" t="0" r="r" b="b"/>
              <a:pathLst>
                <a:path w="38" h="29">
                  <a:moveTo>
                    <a:pt x="4" y="29"/>
                  </a:moveTo>
                  <a:cubicBezTo>
                    <a:pt x="0" y="11"/>
                    <a:pt x="5" y="4"/>
                    <a:pt x="16" y="2"/>
                  </a:cubicBezTo>
                  <a:cubicBezTo>
                    <a:pt x="26" y="0"/>
                    <a:pt x="34" y="5"/>
                    <a:pt x="37" y="15"/>
                  </a:cubicBezTo>
                  <a:cubicBezTo>
                    <a:pt x="38" y="17"/>
                    <a:pt x="37" y="20"/>
                    <a:pt x="36" y="22"/>
                  </a:cubicBezTo>
                  <a:cubicBezTo>
                    <a:pt x="35" y="25"/>
                    <a:pt x="31" y="24"/>
                    <a:pt x="30" y="22"/>
                  </a:cubicBezTo>
                  <a:cubicBezTo>
                    <a:pt x="20" y="5"/>
                    <a:pt x="12" y="12"/>
                    <a:pt x="4" y="29"/>
                  </a:cubicBezTo>
                  <a:close/>
                </a:path>
              </a:pathLst>
            </a:custGeom>
            <a:solidFill>
              <a:srgbClr val="4A4A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7" name="矩形 96"/>
          <p:cNvSpPr/>
          <p:nvPr/>
        </p:nvSpPr>
        <p:spPr>
          <a:xfrm>
            <a:off x="391902" y="1886580"/>
            <a:ext cx="3698984" cy="2061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99" name="矩形 98"/>
          <p:cNvSpPr/>
          <p:nvPr/>
        </p:nvSpPr>
        <p:spPr>
          <a:xfrm>
            <a:off x="391902" y="4437240"/>
            <a:ext cx="3698984" cy="2061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6" name="KSO_Shape"/>
          <p:cNvSpPr/>
          <p:nvPr/>
        </p:nvSpPr>
        <p:spPr bwMode="auto">
          <a:xfrm>
            <a:off x="8640165" y="2195145"/>
            <a:ext cx="2592632" cy="2802845"/>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矩形 16"/>
          <p:cNvSpPr/>
          <p:nvPr/>
        </p:nvSpPr>
        <p:spPr>
          <a:xfrm>
            <a:off x="1733837" y="2724204"/>
            <a:ext cx="633764" cy="633764"/>
          </a:xfrm>
          <a:prstGeom prst="rect">
            <a:avLst/>
          </a:prstGeom>
          <a:solidFill>
            <a:schemeClr val="accent1"/>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rPr>
              <a:t>A</a:t>
            </a:r>
            <a:endParaRPr lang="zh-CN" altLang="en-US" sz="2400" dirty="0">
              <a:solidFill>
                <a:srgbClr val="FFFFFF"/>
              </a:solidFill>
            </a:endParaRPr>
          </a:p>
        </p:txBody>
      </p:sp>
      <p:sp>
        <p:nvSpPr>
          <p:cNvPr id="18" name="矩形 17"/>
          <p:cNvSpPr/>
          <p:nvPr/>
        </p:nvSpPr>
        <p:spPr>
          <a:xfrm>
            <a:off x="792163" y="3510865"/>
            <a:ext cx="2517111" cy="2355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9" name="矩形 18"/>
          <p:cNvSpPr/>
          <p:nvPr/>
        </p:nvSpPr>
        <p:spPr>
          <a:xfrm>
            <a:off x="5657838" y="2724204"/>
            <a:ext cx="633764" cy="633764"/>
          </a:xfrm>
          <a:prstGeom prst="rect">
            <a:avLst/>
          </a:prstGeom>
          <a:solidFill>
            <a:schemeClr val="accent1"/>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rPr>
              <a:t>B</a:t>
            </a:r>
            <a:endParaRPr lang="zh-CN" altLang="en-US" sz="2400" dirty="0">
              <a:solidFill>
                <a:srgbClr val="FFFFFF"/>
              </a:solidFill>
            </a:endParaRPr>
          </a:p>
        </p:txBody>
      </p:sp>
      <p:sp>
        <p:nvSpPr>
          <p:cNvPr id="20" name="矩形 19"/>
          <p:cNvSpPr/>
          <p:nvPr/>
        </p:nvSpPr>
        <p:spPr>
          <a:xfrm>
            <a:off x="4716164" y="3510865"/>
            <a:ext cx="2517111" cy="2355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21" name="直接连接符 20"/>
          <p:cNvCxnSpPr/>
          <p:nvPr/>
        </p:nvCxnSpPr>
        <p:spPr>
          <a:xfrm>
            <a:off x="792163" y="3629465"/>
            <a:ext cx="25171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716164" y="3629465"/>
            <a:ext cx="2517111" cy="0"/>
          </a:xfrm>
          <a:prstGeom prst="line">
            <a:avLst/>
          </a:prstGeom>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8758788" y="5078825"/>
            <a:ext cx="2355385" cy="1477328"/>
          </a:xfrm>
          <a:prstGeom prst="rect">
            <a:avLst/>
          </a:prstGeom>
          <a:noFill/>
        </p:spPr>
        <p:txBody>
          <a:bodyPr wrap="square" rtlCol="0">
            <a:spAutoFit/>
          </a:bodyPr>
          <a:lstStyle/>
          <a:p>
            <a:pPr algn="ctr">
              <a:lnSpc>
                <a:spcPct val="150000"/>
              </a:lnSpc>
            </a:pPr>
            <a:r>
              <a:rPr lang="en-US" altLang="zh-CN" sz="3600" b="1" dirty="0">
                <a:solidFill>
                  <a:schemeClr val="accent1"/>
                </a:solidFill>
                <a:latin typeface="+mj-ea"/>
                <a:ea typeface="+mj-ea"/>
              </a:rPr>
              <a:t>9688</a:t>
            </a:r>
            <a:r>
              <a:rPr lang="zh-CN" altLang="en-US" sz="3600" b="1" dirty="0">
                <a:solidFill>
                  <a:schemeClr val="accent1"/>
                </a:solidFill>
                <a:latin typeface="+mj-ea"/>
                <a:ea typeface="+mj-ea"/>
              </a:rPr>
              <a:t>万</a:t>
            </a:r>
            <a:endParaRPr lang="en-US" altLang="zh-CN" sz="3600" b="1" dirty="0">
              <a:solidFill>
                <a:schemeClr val="accent1"/>
              </a:solidFill>
              <a:latin typeface="+mj-ea"/>
              <a:ea typeface="+mj-ea"/>
            </a:endParaRPr>
          </a:p>
          <a:p>
            <a:pPr algn="ctr">
              <a:lnSpc>
                <a:spcPct val="150000"/>
              </a:lnSpc>
            </a:pPr>
            <a:r>
              <a:rPr lang="zh-CN" altLang="en-US" dirty="0">
                <a:solidFill>
                  <a:schemeClr val="accent1"/>
                </a:solidFill>
                <a:latin typeface="+mj-ea"/>
                <a:ea typeface="+mj-ea"/>
              </a:rPr>
              <a:t>三年二班</a:t>
            </a:r>
            <a:endParaRPr lang="zh-CN" altLang="en-US" dirty="0">
              <a:solidFill>
                <a:schemeClr val="accent1"/>
              </a:solidFill>
              <a:latin typeface="+mj-ea"/>
              <a:ea typeface="+mj-ea"/>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MH_Other_3"/>
          <p:cNvSpPr/>
          <p:nvPr>
            <p:custDataLst>
              <p:tags r:id="rId1"/>
            </p:custDataLst>
          </p:nvPr>
        </p:nvSpPr>
        <p:spPr bwMode="auto">
          <a:xfrm>
            <a:off x="3371850"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2" name="MH_Other_4"/>
          <p:cNvSpPr/>
          <p:nvPr>
            <p:custDataLst>
              <p:tags r:id="rId2"/>
            </p:custDataLst>
          </p:nvPr>
        </p:nvSpPr>
        <p:spPr bwMode="auto">
          <a:xfrm>
            <a:off x="4052889"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23" name="MH_Other_3"/>
          <p:cNvSpPr/>
          <p:nvPr>
            <p:custDataLst>
              <p:tags r:id="rId3"/>
            </p:custDataLst>
          </p:nvPr>
        </p:nvSpPr>
        <p:spPr bwMode="auto">
          <a:xfrm>
            <a:off x="2350293"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4" name="MH_Other_4"/>
          <p:cNvSpPr/>
          <p:nvPr>
            <p:custDataLst>
              <p:tags r:id="rId4"/>
            </p:custDataLst>
          </p:nvPr>
        </p:nvSpPr>
        <p:spPr bwMode="auto">
          <a:xfrm>
            <a:off x="3031332"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01</a:t>
            </a:r>
            <a:endParaRPr lang="zh-CN" altLang="en-US" kern="0" dirty="0">
              <a:solidFill>
                <a:srgbClr val="FFFFFF"/>
              </a:solidFill>
              <a:latin typeface="+mj-ea"/>
              <a:ea typeface="+mj-ea"/>
            </a:endParaRPr>
          </a:p>
        </p:txBody>
      </p:sp>
      <p:sp>
        <p:nvSpPr>
          <p:cNvPr id="25" name="MH_Other_3"/>
          <p:cNvSpPr/>
          <p:nvPr>
            <p:custDataLst>
              <p:tags r:id="rId5"/>
            </p:custDataLst>
          </p:nvPr>
        </p:nvSpPr>
        <p:spPr bwMode="auto">
          <a:xfrm>
            <a:off x="5414963"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6" name="MH_Other_4"/>
          <p:cNvSpPr/>
          <p:nvPr>
            <p:custDataLst>
              <p:tags r:id="rId6"/>
            </p:custDataLst>
          </p:nvPr>
        </p:nvSpPr>
        <p:spPr bwMode="auto">
          <a:xfrm>
            <a:off x="6096002"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27" name="MH_Other_3"/>
          <p:cNvSpPr/>
          <p:nvPr>
            <p:custDataLst>
              <p:tags r:id="rId7"/>
            </p:custDataLst>
          </p:nvPr>
        </p:nvSpPr>
        <p:spPr bwMode="auto">
          <a:xfrm>
            <a:off x="4393406"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8" name="MH_Other_4"/>
          <p:cNvSpPr/>
          <p:nvPr>
            <p:custDataLst>
              <p:tags r:id="rId8"/>
            </p:custDataLst>
          </p:nvPr>
        </p:nvSpPr>
        <p:spPr bwMode="auto">
          <a:xfrm>
            <a:off x="5074445"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02</a:t>
            </a:r>
            <a:endParaRPr lang="zh-CN" altLang="en-US" kern="0" dirty="0">
              <a:solidFill>
                <a:srgbClr val="FFFFFF"/>
              </a:solidFill>
              <a:latin typeface="+mj-ea"/>
              <a:ea typeface="+mj-ea"/>
            </a:endParaRPr>
          </a:p>
        </p:txBody>
      </p:sp>
      <p:sp>
        <p:nvSpPr>
          <p:cNvPr id="29" name="MH_Other_3"/>
          <p:cNvSpPr/>
          <p:nvPr>
            <p:custDataLst>
              <p:tags r:id="rId9"/>
            </p:custDataLst>
          </p:nvPr>
        </p:nvSpPr>
        <p:spPr bwMode="auto">
          <a:xfrm>
            <a:off x="7458076"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0" name="MH_Other_4"/>
          <p:cNvSpPr/>
          <p:nvPr>
            <p:custDataLst>
              <p:tags r:id="rId10"/>
            </p:custDataLst>
          </p:nvPr>
        </p:nvSpPr>
        <p:spPr bwMode="auto">
          <a:xfrm>
            <a:off x="8139115"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31" name="MH_Other_3"/>
          <p:cNvSpPr/>
          <p:nvPr>
            <p:custDataLst>
              <p:tags r:id="rId11"/>
            </p:custDataLst>
          </p:nvPr>
        </p:nvSpPr>
        <p:spPr bwMode="auto">
          <a:xfrm>
            <a:off x="6436519"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2" name="MH_Other_4"/>
          <p:cNvSpPr/>
          <p:nvPr>
            <p:custDataLst>
              <p:tags r:id="rId12"/>
            </p:custDataLst>
          </p:nvPr>
        </p:nvSpPr>
        <p:spPr bwMode="auto">
          <a:xfrm>
            <a:off x="7117558"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03</a:t>
            </a:r>
            <a:endParaRPr lang="zh-CN" altLang="en-US" kern="0" dirty="0">
              <a:solidFill>
                <a:srgbClr val="FFFFFF"/>
              </a:solidFill>
              <a:latin typeface="+mj-ea"/>
              <a:ea typeface="+mj-ea"/>
            </a:endParaRPr>
          </a:p>
        </p:txBody>
      </p:sp>
      <p:sp>
        <p:nvSpPr>
          <p:cNvPr id="33" name="MH_Other_3"/>
          <p:cNvSpPr/>
          <p:nvPr>
            <p:custDataLst>
              <p:tags r:id="rId13"/>
            </p:custDataLst>
          </p:nvPr>
        </p:nvSpPr>
        <p:spPr bwMode="auto">
          <a:xfrm>
            <a:off x="8479632"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4" name="MH_Other_4"/>
          <p:cNvSpPr/>
          <p:nvPr>
            <p:custDataLst>
              <p:tags r:id="rId14"/>
            </p:custDataLst>
          </p:nvPr>
        </p:nvSpPr>
        <p:spPr bwMode="auto">
          <a:xfrm>
            <a:off x="9160671"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04</a:t>
            </a:r>
            <a:endParaRPr lang="en-US" altLang="zh-CN" kern="0" dirty="0">
              <a:solidFill>
                <a:srgbClr val="FFFFFF"/>
              </a:solidFill>
              <a:latin typeface="+mj-ea"/>
              <a:ea typeface="+mj-ea"/>
            </a:endParaRPr>
          </a:p>
        </p:txBody>
      </p:sp>
      <p:cxnSp>
        <p:nvCxnSpPr>
          <p:cNvPr id="35" name="直接连接符 34"/>
          <p:cNvCxnSpPr/>
          <p:nvPr/>
        </p:nvCxnSpPr>
        <p:spPr>
          <a:xfrm>
            <a:off x="2340768"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350294"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37" name="直接连接符 36"/>
          <p:cNvCxnSpPr/>
          <p:nvPr/>
        </p:nvCxnSpPr>
        <p:spPr>
          <a:xfrm>
            <a:off x="4393405"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4402931"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39" name="直接连接符 38"/>
          <p:cNvCxnSpPr/>
          <p:nvPr/>
        </p:nvCxnSpPr>
        <p:spPr>
          <a:xfrm>
            <a:off x="6436517"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446043"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41" name="直接连接符 40"/>
          <p:cNvCxnSpPr/>
          <p:nvPr/>
        </p:nvCxnSpPr>
        <p:spPr>
          <a:xfrm>
            <a:off x="8479629"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8489155"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43" name="矩形 42"/>
          <p:cNvSpPr/>
          <p:nvPr/>
        </p:nvSpPr>
        <p:spPr>
          <a:xfrm>
            <a:off x="1136129" y="1656146"/>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sp>
        <p:nvSpPr>
          <p:cNvPr id="44" name="文本框 43"/>
          <p:cNvSpPr txBox="1"/>
          <p:nvPr/>
        </p:nvSpPr>
        <p:spPr>
          <a:xfrm>
            <a:off x="471748" y="1849947"/>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47"/>
          <p:cNvSpPr txBox="1">
            <a:spLocks noChangeArrowheads="1"/>
          </p:cNvSpPr>
          <p:nvPr/>
        </p:nvSpPr>
        <p:spPr bwMode="auto">
          <a:xfrm>
            <a:off x="2936268" y="484870"/>
            <a:ext cx="631946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anose="020B0604020202020204" pitchFamily="34" charset="0"/>
              <a:buNone/>
              <a:defRPr/>
            </a:pPr>
            <a:r>
              <a:rPr lang="en-US" altLang="zh-CN" sz="6000" b="1" dirty="0">
                <a:solidFill>
                  <a:schemeClr val="accent1"/>
                </a:solidFill>
                <a:effectLst>
                  <a:outerShdw blurRad="38100" dist="38100" dir="2700000" algn="tl">
                    <a:srgbClr val="000000">
                      <a:alpha val="43137"/>
                    </a:srgbClr>
                  </a:outerShdw>
                </a:effectLst>
                <a:latin typeface="+mj-ea"/>
                <a:ea typeface="+mj-ea"/>
              </a:rPr>
              <a:t>CONTENTS</a:t>
            </a:r>
            <a:endParaRPr lang="en-US" altLang="zh-CN" sz="6000" b="1" dirty="0">
              <a:solidFill>
                <a:schemeClr val="accent1"/>
              </a:solidFill>
              <a:effectLst>
                <a:outerShdw blurRad="38100" dist="38100" dir="2700000" algn="tl">
                  <a:srgbClr val="000000">
                    <a:alpha val="43137"/>
                  </a:srgbClr>
                </a:outerShdw>
              </a:effectLst>
              <a:latin typeface="+mj-ea"/>
              <a:ea typeface="+mj-ea"/>
            </a:endParaRPr>
          </a:p>
        </p:txBody>
      </p:sp>
      <p:cxnSp>
        <p:nvCxnSpPr>
          <p:cNvPr id="11" name="MH_Others_1"/>
          <p:cNvCxnSpPr/>
          <p:nvPr>
            <p:custDataLst>
              <p:tags r:id="rId1"/>
            </p:custDataLst>
          </p:nvPr>
        </p:nvCxnSpPr>
        <p:spPr>
          <a:xfrm>
            <a:off x="1382112"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2" name="MH_Entry_1">
            <a:hlinkClick r:id="rId2" action="ppaction://hlinksldjump"/>
          </p:cNvPr>
          <p:cNvSpPr txBox="1"/>
          <p:nvPr>
            <p:custDataLst>
              <p:tags r:id="rId3"/>
            </p:custDataLst>
          </p:nvPr>
        </p:nvSpPr>
        <p:spPr>
          <a:xfrm>
            <a:off x="2058427"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13" name="MH_Others_2"/>
          <p:cNvCxnSpPr/>
          <p:nvPr>
            <p:custDataLst>
              <p:tags r:id="rId4"/>
            </p:custDataLst>
          </p:nvPr>
        </p:nvCxnSpPr>
        <p:spPr>
          <a:xfrm flipH="1">
            <a:off x="1858665"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MH_Number_1">
            <a:hlinkClick r:id="rId2" action="ppaction://hlinksldjump"/>
          </p:cNvPr>
          <p:cNvSpPr txBox="1"/>
          <p:nvPr>
            <p:custDataLst>
              <p:tags r:id="rId5"/>
            </p:custDataLst>
          </p:nvPr>
        </p:nvSpPr>
        <p:spPr>
          <a:xfrm>
            <a:off x="1382111"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A</a:t>
            </a:r>
            <a:endParaRPr lang="zh-CN" altLang="en-US" sz="2800" dirty="0">
              <a:latin typeface="+mj-ea"/>
              <a:ea typeface="+mj-ea"/>
              <a:cs typeface="Times New Roman" panose="02020603050405020304" pitchFamily="18" charset="0"/>
            </a:endParaRPr>
          </a:p>
        </p:txBody>
      </p:sp>
      <p:cxnSp>
        <p:nvCxnSpPr>
          <p:cNvPr id="16" name="MH_Others_1"/>
          <p:cNvCxnSpPr/>
          <p:nvPr>
            <p:custDataLst>
              <p:tags r:id="rId6"/>
            </p:custDataLst>
          </p:nvPr>
        </p:nvCxnSpPr>
        <p:spPr>
          <a:xfrm>
            <a:off x="6576964"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MH_Entry_1">
            <a:hlinkClick r:id="rId2" action="ppaction://hlinksldjump"/>
          </p:cNvPr>
          <p:cNvSpPr txBox="1"/>
          <p:nvPr>
            <p:custDataLst>
              <p:tags r:id="rId7"/>
            </p:custDataLst>
          </p:nvPr>
        </p:nvSpPr>
        <p:spPr>
          <a:xfrm>
            <a:off x="7253279"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18" name="MH_Others_2"/>
          <p:cNvCxnSpPr/>
          <p:nvPr>
            <p:custDataLst>
              <p:tags r:id="rId8"/>
            </p:custDataLst>
          </p:nvPr>
        </p:nvCxnSpPr>
        <p:spPr>
          <a:xfrm flipH="1">
            <a:off x="7053517"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MH_Number_1">
            <a:hlinkClick r:id="rId2" action="ppaction://hlinksldjump"/>
          </p:cNvPr>
          <p:cNvSpPr txBox="1"/>
          <p:nvPr>
            <p:custDataLst>
              <p:tags r:id="rId9"/>
            </p:custDataLst>
          </p:nvPr>
        </p:nvSpPr>
        <p:spPr>
          <a:xfrm>
            <a:off x="6576963"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B</a:t>
            </a:r>
            <a:endParaRPr lang="zh-CN" altLang="en-US" sz="2800" dirty="0">
              <a:latin typeface="+mj-ea"/>
              <a:ea typeface="+mj-ea"/>
              <a:cs typeface="Times New Roman" panose="02020603050405020304" pitchFamily="18" charset="0"/>
            </a:endParaRPr>
          </a:p>
        </p:txBody>
      </p:sp>
      <p:cxnSp>
        <p:nvCxnSpPr>
          <p:cNvPr id="20" name="MH_Others_1"/>
          <p:cNvCxnSpPr/>
          <p:nvPr>
            <p:custDataLst>
              <p:tags r:id="rId10"/>
            </p:custDataLst>
          </p:nvPr>
        </p:nvCxnSpPr>
        <p:spPr>
          <a:xfrm>
            <a:off x="1382112"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1" name="MH_Entry_1">
            <a:hlinkClick r:id="rId2" action="ppaction://hlinksldjump"/>
          </p:cNvPr>
          <p:cNvSpPr txBox="1"/>
          <p:nvPr>
            <p:custDataLst>
              <p:tags r:id="rId11"/>
            </p:custDataLst>
          </p:nvPr>
        </p:nvSpPr>
        <p:spPr>
          <a:xfrm>
            <a:off x="2058427"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22" name="MH_Others_2"/>
          <p:cNvCxnSpPr/>
          <p:nvPr>
            <p:custDataLst>
              <p:tags r:id="rId12"/>
            </p:custDataLst>
          </p:nvPr>
        </p:nvCxnSpPr>
        <p:spPr>
          <a:xfrm flipH="1">
            <a:off x="1858665"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MH_Number_1">
            <a:hlinkClick r:id="rId2" action="ppaction://hlinksldjump"/>
          </p:cNvPr>
          <p:cNvSpPr txBox="1"/>
          <p:nvPr>
            <p:custDataLst>
              <p:tags r:id="rId13"/>
            </p:custDataLst>
          </p:nvPr>
        </p:nvSpPr>
        <p:spPr>
          <a:xfrm>
            <a:off x="1382111"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C</a:t>
            </a:r>
            <a:endParaRPr lang="zh-CN" altLang="en-US" sz="2800" dirty="0">
              <a:latin typeface="+mj-ea"/>
              <a:ea typeface="+mj-ea"/>
              <a:cs typeface="Times New Roman" panose="02020603050405020304" pitchFamily="18" charset="0"/>
            </a:endParaRPr>
          </a:p>
        </p:txBody>
      </p:sp>
      <p:cxnSp>
        <p:nvCxnSpPr>
          <p:cNvPr id="24" name="MH_Others_1"/>
          <p:cNvCxnSpPr/>
          <p:nvPr>
            <p:custDataLst>
              <p:tags r:id="rId14"/>
            </p:custDataLst>
          </p:nvPr>
        </p:nvCxnSpPr>
        <p:spPr>
          <a:xfrm>
            <a:off x="6576964"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5" name="MH_Entry_1">
            <a:hlinkClick r:id="rId2" action="ppaction://hlinksldjump"/>
          </p:cNvPr>
          <p:cNvSpPr txBox="1"/>
          <p:nvPr>
            <p:custDataLst>
              <p:tags r:id="rId15"/>
            </p:custDataLst>
          </p:nvPr>
        </p:nvSpPr>
        <p:spPr>
          <a:xfrm>
            <a:off x="7253279"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26" name="MH_Others_2"/>
          <p:cNvCxnSpPr/>
          <p:nvPr>
            <p:custDataLst>
              <p:tags r:id="rId16"/>
            </p:custDataLst>
          </p:nvPr>
        </p:nvCxnSpPr>
        <p:spPr>
          <a:xfrm flipH="1">
            <a:off x="7053517"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MH_Number_1">
            <a:hlinkClick r:id="rId2" action="ppaction://hlinksldjump"/>
          </p:cNvPr>
          <p:cNvSpPr txBox="1"/>
          <p:nvPr>
            <p:custDataLst>
              <p:tags r:id="rId17"/>
            </p:custDataLst>
          </p:nvPr>
        </p:nvSpPr>
        <p:spPr>
          <a:xfrm>
            <a:off x="6576963"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D</a:t>
            </a:r>
            <a:endParaRPr lang="zh-CN" altLang="en-US" sz="2800" dirty="0">
              <a:latin typeface="+mj-ea"/>
              <a:ea typeface="+mj-ea"/>
              <a:cs typeface="Times New Roman" panose="02020603050405020304" pitchFamily="18" charset="0"/>
            </a:endParaRPr>
          </a:p>
        </p:txBody>
      </p:sp>
      <p:cxnSp>
        <p:nvCxnSpPr>
          <p:cNvPr id="28" name="MH_Others_1"/>
          <p:cNvCxnSpPr/>
          <p:nvPr>
            <p:custDataLst>
              <p:tags r:id="rId18"/>
            </p:custDataLst>
          </p:nvPr>
        </p:nvCxnSpPr>
        <p:spPr>
          <a:xfrm>
            <a:off x="1382112"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9" name="MH_Entry_1">
            <a:hlinkClick r:id="rId2" action="ppaction://hlinksldjump"/>
          </p:cNvPr>
          <p:cNvSpPr txBox="1"/>
          <p:nvPr>
            <p:custDataLst>
              <p:tags r:id="rId19"/>
            </p:custDataLst>
          </p:nvPr>
        </p:nvSpPr>
        <p:spPr>
          <a:xfrm>
            <a:off x="2058427"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31" name="MH_Others_2"/>
          <p:cNvCxnSpPr/>
          <p:nvPr>
            <p:custDataLst>
              <p:tags r:id="rId20"/>
            </p:custDataLst>
          </p:nvPr>
        </p:nvCxnSpPr>
        <p:spPr>
          <a:xfrm flipH="1">
            <a:off x="1858665"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MH_Number_1">
            <a:hlinkClick r:id="rId2" action="ppaction://hlinksldjump"/>
          </p:cNvPr>
          <p:cNvSpPr txBox="1"/>
          <p:nvPr>
            <p:custDataLst>
              <p:tags r:id="rId21"/>
            </p:custDataLst>
          </p:nvPr>
        </p:nvSpPr>
        <p:spPr>
          <a:xfrm>
            <a:off x="1382111"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E</a:t>
            </a:r>
            <a:endParaRPr lang="zh-CN" altLang="en-US" sz="2800" dirty="0">
              <a:latin typeface="+mj-ea"/>
              <a:ea typeface="+mj-ea"/>
              <a:cs typeface="Times New Roman" panose="02020603050405020304" pitchFamily="18" charset="0"/>
            </a:endParaRPr>
          </a:p>
        </p:txBody>
      </p:sp>
      <p:cxnSp>
        <p:nvCxnSpPr>
          <p:cNvPr id="33" name="MH_Others_1"/>
          <p:cNvCxnSpPr/>
          <p:nvPr>
            <p:custDataLst>
              <p:tags r:id="rId22"/>
            </p:custDataLst>
          </p:nvPr>
        </p:nvCxnSpPr>
        <p:spPr>
          <a:xfrm>
            <a:off x="6576964"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4" name="MH_Entry_1">
            <a:hlinkClick r:id="rId2" action="ppaction://hlinksldjump"/>
          </p:cNvPr>
          <p:cNvSpPr txBox="1"/>
          <p:nvPr>
            <p:custDataLst>
              <p:tags r:id="rId23"/>
            </p:custDataLst>
          </p:nvPr>
        </p:nvSpPr>
        <p:spPr>
          <a:xfrm>
            <a:off x="7253279"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36" name="MH_Others_2"/>
          <p:cNvCxnSpPr/>
          <p:nvPr>
            <p:custDataLst>
              <p:tags r:id="rId24"/>
            </p:custDataLst>
          </p:nvPr>
        </p:nvCxnSpPr>
        <p:spPr>
          <a:xfrm flipH="1">
            <a:off x="7053517"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MH_Number_1">
            <a:hlinkClick r:id="rId2" action="ppaction://hlinksldjump"/>
          </p:cNvPr>
          <p:cNvSpPr txBox="1"/>
          <p:nvPr>
            <p:custDataLst>
              <p:tags r:id="rId25"/>
            </p:custDataLst>
          </p:nvPr>
        </p:nvSpPr>
        <p:spPr>
          <a:xfrm>
            <a:off x="6576963"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F</a:t>
            </a:r>
            <a:endParaRPr lang="zh-CN" altLang="en-US" sz="2800" dirty="0">
              <a:latin typeface="+mj-ea"/>
              <a:ea typeface="+mj-ea"/>
              <a:cs typeface="Times New Roman" panose="02020603050405020304" pitchFamily="18" charset="0"/>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7" name="任意多边形: 形状 16"/>
          <p:cNvSpPr/>
          <p:nvPr/>
        </p:nvSpPr>
        <p:spPr>
          <a:xfrm rot="20700000">
            <a:off x="3223314" y="3467450"/>
            <a:ext cx="1143969" cy="373957"/>
          </a:xfrm>
          <a:custGeom>
            <a:avLst/>
            <a:gdLst>
              <a:gd name="connsiteX0" fmla="*/ 569000 w 845335"/>
              <a:gd name="connsiteY0" fmla="*/ 0 h 276335"/>
              <a:gd name="connsiteX1" fmla="*/ 707168 w 845335"/>
              <a:gd name="connsiteY1" fmla="*/ 0 h 276335"/>
              <a:gd name="connsiteX2" fmla="*/ 845335 w 845335"/>
              <a:gd name="connsiteY2" fmla="*/ 138168 h 276335"/>
              <a:gd name="connsiteX3" fmla="*/ 707168 w 845335"/>
              <a:gd name="connsiteY3" fmla="*/ 276335 h 276335"/>
              <a:gd name="connsiteX4" fmla="*/ 569000 w 845335"/>
              <a:gd name="connsiteY4" fmla="*/ 276335 h 276335"/>
              <a:gd name="connsiteX5" fmla="*/ 707168 w 845335"/>
              <a:gd name="connsiteY5" fmla="*/ 138168 h 276335"/>
              <a:gd name="connsiteX6" fmla="*/ 292110 w 845335"/>
              <a:gd name="connsiteY6" fmla="*/ 0 h 276335"/>
              <a:gd name="connsiteX7" fmla="*/ 430278 w 845335"/>
              <a:gd name="connsiteY7" fmla="*/ 0 h 276335"/>
              <a:gd name="connsiteX8" fmla="*/ 568445 w 845335"/>
              <a:gd name="connsiteY8" fmla="*/ 138168 h 276335"/>
              <a:gd name="connsiteX9" fmla="*/ 430278 w 845335"/>
              <a:gd name="connsiteY9" fmla="*/ 276335 h 276335"/>
              <a:gd name="connsiteX10" fmla="*/ 292110 w 845335"/>
              <a:gd name="connsiteY10" fmla="*/ 276335 h 276335"/>
              <a:gd name="connsiteX11" fmla="*/ 430278 w 845335"/>
              <a:gd name="connsiteY11" fmla="*/ 138168 h 276335"/>
              <a:gd name="connsiteX12" fmla="*/ 0 w 845335"/>
              <a:gd name="connsiteY12" fmla="*/ 0 h 276335"/>
              <a:gd name="connsiteX13" fmla="*/ 138168 w 845335"/>
              <a:gd name="connsiteY13" fmla="*/ 0 h 276335"/>
              <a:gd name="connsiteX14" fmla="*/ 276335 w 845335"/>
              <a:gd name="connsiteY14" fmla="*/ 138168 h 276335"/>
              <a:gd name="connsiteX15" fmla="*/ 138168 w 845335"/>
              <a:gd name="connsiteY15" fmla="*/ 276335 h 276335"/>
              <a:gd name="connsiteX16" fmla="*/ 0 w 845335"/>
              <a:gd name="connsiteY16" fmla="*/ 276335 h 276335"/>
              <a:gd name="connsiteX17" fmla="*/ 138168 w 845335"/>
              <a:gd name="connsiteY17" fmla="*/ 138168 h 27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5335" h="276335">
                <a:moveTo>
                  <a:pt x="569000" y="0"/>
                </a:moveTo>
                <a:lnTo>
                  <a:pt x="707168" y="0"/>
                </a:lnTo>
                <a:lnTo>
                  <a:pt x="845335" y="138168"/>
                </a:lnTo>
                <a:lnTo>
                  <a:pt x="707168" y="276335"/>
                </a:lnTo>
                <a:lnTo>
                  <a:pt x="569000" y="276335"/>
                </a:lnTo>
                <a:lnTo>
                  <a:pt x="707168" y="138168"/>
                </a:lnTo>
                <a:close/>
                <a:moveTo>
                  <a:pt x="292110" y="0"/>
                </a:moveTo>
                <a:lnTo>
                  <a:pt x="430278" y="0"/>
                </a:lnTo>
                <a:lnTo>
                  <a:pt x="568445" y="138168"/>
                </a:lnTo>
                <a:lnTo>
                  <a:pt x="430278" y="276335"/>
                </a:lnTo>
                <a:lnTo>
                  <a:pt x="292110" y="276335"/>
                </a:lnTo>
                <a:lnTo>
                  <a:pt x="430278" y="138168"/>
                </a:lnTo>
                <a:close/>
                <a:moveTo>
                  <a:pt x="0" y="0"/>
                </a:moveTo>
                <a:lnTo>
                  <a:pt x="138168" y="0"/>
                </a:lnTo>
                <a:lnTo>
                  <a:pt x="276335" y="138168"/>
                </a:lnTo>
                <a:lnTo>
                  <a:pt x="138168" y="276335"/>
                </a:lnTo>
                <a:lnTo>
                  <a:pt x="0" y="276335"/>
                </a:lnTo>
                <a:lnTo>
                  <a:pt x="138168" y="138168"/>
                </a:ln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Text" lastClr="000000"/>
              </a:solidFill>
              <a:latin typeface="Calibri" panose="020F0502020204030204"/>
              <a:ea typeface="微软雅黑" panose="020B0503020204020204" pitchFamily="34" charset="-122"/>
            </a:endParaRPr>
          </a:p>
        </p:txBody>
      </p:sp>
      <p:sp>
        <p:nvSpPr>
          <p:cNvPr id="21" name="任意多边形: 形状 20"/>
          <p:cNvSpPr/>
          <p:nvPr/>
        </p:nvSpPr>
        <p:spPr>
          <a:xfrm rot="900000">
            <a:off x="3223314" y="4335500"/>
            <a:ext cx="1143969" cy="373957"/>
          </a:xfrm>
          <a:custGeom>
            <a:avLst/>
            <a:gdLst>
              <a:gd name="connsiteX0" fmla="*/ 569000 w 845335"/>
              <a:gd name="connsiteY0" fmla="*/ 0 h 276335"/>
              <a:gd name="connsiteX1" fmla="*/ 707168 w 845335"/>
              <a:gd name="connsiteY1" fmla="*/ 0 h 276335"/>
              <a:gd name="connsiteX2" fmla="*/ 845335 w 845335"/>
              <a:gd name="connsiteY2" fmla="*/ 138168 h 276335"/>
              <a:gd name="connsiteX3" fmla="*/ 707168 w 845335"/>
              <a:gd name="connsiteY3" fmla="*/ 276335 h 276335"/>
              <a:gd name="connsiteX4" fmla="*/ 569000 w 845335"/>
              <a:gd name="connsiteY4" fmla="*/ 276335 h 276335"/>
              <a:gd name="connsiteX5" fmla="*/ 707168 w 845335"/>
              <a:gd name="connsiteY5" fmla="*/ 138168 h 276335"/>
              <a:gd name="connsiteX6" fmla="*/ 292110 w 845335"/>
              <a:gd name="connsiteY6" fmla="*/ 0 h 276335"/>
              <a:gd name="connsiteX7" fmla="*/ 430278 w 845335"/>
              <a:gd name="connsiteY7" fmla="*/ 0 h 276335"/>
              <a:gd name="connsiteX8" fmla="*/ 568445 w 845335"/>
              <a:gd name="connsiteY8" fmla="*/ 138168 h 276335"/>
              <a:gd name="connsiteX9" fmla="*/ 430278 w 845335"/>
              <a:gd name="connsiteY9" fmla="*/ 276335 h 276335"/>
              <a:gd name="connsiteX10" fmla="*/ 292110 w 845335"/>
              <a:gd name="connsiteY10" fmla="*/ 276335 h 276335"/>
              <a:gd name="connsiteX11" fmla="*/ 430278 w 845335"/>
              <a:gd name="connsiteY11" fmla="*/ 138168 h 276335"/>
              <a:gd name="connsiteX12" fmla="*/ 0 w 845335"/>
              <a:gd name="connsiteY12" fmla="*/ 0 h 276335"/>
              <a:gd name="connsiteX13" fmla="*/ 138168 w 845335"/>
              <a:gd name="connsiteY13" fmla="*/ 0 h 276335"/>
              <a:gd name="connsiteX14" fmla="*/ 276335 w 845335"/>
              <a:gd name="connsiteY14" fmla="*/ 138168 h 276335"/>
              <a:gd name="connsiteX15" fmla="*/ 138168 w 845335"/>
              <a:gd name="connsiteY15" fmla="*/ 276335 h 276335"/>
              <a:gd name="connsiteX16" fmla="*/ 0 w 845335"/>
              <a:gd name="connsiteY16" fmla="*/ 276335 h 276335"/>
              <a:gd name="connsiteX17" fmla="*/ 138168 w 845335"/>
              <a:gd name="connsiteY17" fmla="*/ 138168 h 27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5335" h="276335">
                <a:moveTo>
                  <a:pt x="569000" y="0"/>
                </a:moveTo>
                <a:lnTo>
                  <a:pt x="707168" y="0"/>
                </a:lnTo>
                <a:lnTo>
                  <a:pt x="845335" y="138168"/>
                </a:lnTo>
                <a:lnTo>
                  <a:pt x="707168" y="276335"/>
                </a:lnTo>
                <a:lnTo>
                  <a:pt x="569000" y="276335"/>
                </a:lnTo>
                <a:lnTo>
                  <a:pt x="707168" y="138168"/>
                </a:lnTo>
                <a:close/>
                <a:moveTo>
                  <a:pt x="292110" y="0"/>
                </a:moveTo>
                <a:lnTo>
                  <a:pt x="430278" y="0"/>
                </a:lnTo>
                <a:lnTo>
                  <a:pt x="568445" y="138168"/>
                </a:lnTo>
                <a:lnTo>
                  <a:pt x="430278" y="276335"/>
                </a:lnTo>
                <a:lnTo>
                  <a:pt x="292110" y="276335"/>
                </a:lnTo>
                <a:lnTo>
                  <a:pt x="430278" y="138168"/>
                </a:lnTo>
                <a:close/>
                <a:moveTo>
                  <a:pt x="0" y="0"/>
                </a:moveTo>
                <a:lnTo>
                  <a:pt x="138168" y="0"/>
                </a:lnTo>
                <a:lnTo>
                  <a:pt x="276335" y="138168"/>
                </a:lnTo>
                <a:lnTo>
                  <a:pt x="138168" y="276335"/>
                </a:lnTo>
                <a:lnTo>
                  <a:pt x="0" y="276335"/>
                </a:lnTo>
                <a:lnTo>
                  <a:pt x="138168" y="138168"/>
                </a:ln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Text" lastClr="000000"/>
              </a:solidFill>
              <a:latin typeface="Calibri" panose="020F0502020204030204"/>
              <a:ea typeface="微软雅黑" panose="020B0503020204020204" pitchFamily="34" charset="-122"/>
            </a:endParaRPr>
          </a:p>
        </p:txBody>
      </p:sp>
      <p:sp>
        <p:nvSpPr>
          <p:cNvPr id="22" name="椭圆 21"/>
          <p:cNvSpPr/>
          <p:nvPr/>
        </p:nvSpPr>
        <p:spPr>
          <a:xfrm>
            <a:off x="941697" y="2995434"/>
            <a:ext cx="2139062" cy="2139062"/>
          </a:xfrm>
          <a:prstGeom prst="ellipse">
            <a:avLst/>
          </a:prstGeom>
          <a:solidFill>
            <a:srgbClr val="FEFFFF"/>
          </a:solidFill>
          <a:ln w="31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mj-ea"/>
                <a:ea typeface="+mj-ea"/>
              </a:rPr>
              <a:t>文本</a:t>
            </a:r>
            <a:endParaRPr lang="zh-CN" altLang="en-US" sz="3200" dirty="0">
              <a:solidFill>
                <a:schemeClr val="accent1"/>
              </a:solidFill>
              <a:latin typeface="+mj-ea"/>
              <a:ea typeface="+mj-ea"/>
            </a:endParaRPr>
          </a:p>
        </p:txBody>
      </p:sp>
      <p:sp>
        <p:nvSpPr>
          <p:cNvPr id="23" name="矩形 22"/>
          <p:cNvSpPr/>
          <p:nvPr/>
        </p:nvSpPr>
        <p:spPr>
          <a:xfrm>
            <a:off x="4396187" y="1853392"/>
            <a:ext cx="3669640" cy="17191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4" name="矩形 23"/>
          <p:cNvSpPr/>
          <p:nvPr/>
        </p:nvSpPr>
        <p:spPr>
          <a:xfrm>
            <a:off x="4396187" y="4651185"/>
            <a:ext cx="3669640" cy="17191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 name="文本框 25"/>
          <p:cNvSpPr txBox="1"/>
          <p:nvPr/>
        </p:nvSpPr>
        <p:spPr>
          <a:xfrm>
            <a:off x="8624234" y="5156816"/>
            <a:ext cx="2132003" cy="707886"/>
          </a:xfrm>
          <a:prstGeom prst="rect">
            <a:avLst/>
          </a:prstGeom>
          <a:noFill/>
        </p:spPr>
        <p:txBody>
          <a:bodyPr wrap="square" rtlCol="0">
            <a:spAutoFit/>
          </a:bodyPr>
          <a:lstStyle/>
          <a:p>
            <a:r>
              <a:rPr lang="en-US" altLang="zh-CN" sz="4000" b="1" u="sng" dirty="0">
                <a:latin typeface="+mj-ea"/>
                <a:ea typeface="+mj-ea"/>
              </a:rPr>
              <a:t>8906</a:t>
            </a:r>
            <a:r>
              <a:rPr lang="zh-CN" altLang="en-US" sz="2000" b="1" u="sng" dirty="0">
                <a:latin typeface="+mj-ea"/>
                <a:ea typeface="+mj-ea"/>
              </a:rPr>
              <a:t>万</a:t>
            </a:r>
            <a:endParaRPr lang="zh-CN" altLang="en-US" sz="4000" b="1" u="sng" dirty="0">
              <a:latin typeface="+mj-ea"/>
              <a:ea typeface="+mj-ea"/>
            </a:endParaRPr>
          </a:p>
        </p:txBody>
      </p:sp>
      <p:sp>
        <p:nvSpPr>
          <p:cNvPr id="27" name="文本框 26"/>
          <p:cNvSpPr txBox="1"/>
          <p:nvPr/>
        </p:nvSpPr>
        <p:spPr>
          <a:xfrm>
            <a:off x="8624234" y="2359023"/>
            <a:ext cx="2132003" cy="707886"/>
          </a:xfrm>
          <a:prstGeom prst="rect">
            <a:avLst/>
          </a:prstGeom>
          <a:noFill/>
        </p:spPr>
        <p:txBody>
          <a:bodyPr wrap="square" rtlCol="0">
            <a:spAutoFit/>
          </a:bodyPr>
          <a:lstStyle/>
          <a:p>
            <a:r>
              <a:rPr lang="en-US" altLang="zh-CN" sz="4000" b="1" u="sng" dirty="0">
                <a:latin typeface="+mj-ea"/>
                <a:ea typeface="+mj-ea"/>
              </a:rPr>
              <a:t>7258</a:t>
            </a:r>
            <a:r>
              <a:rPr lang="zh-CN" altLang="en-US" sz="2000" b="1" u="sng" dirty="0">
                <a:latin typeface="+mj-ea"/>
                <a:ea typeface="+mj-ea"/>
              </a:rPr>
              <a:t>万</a:t>
            </a:r>
            <a:endParaRPr lang="zh-CN" altLang="en-US" sz="4000" b="1" u="sng" dirty="0">
              <a:latin typeface="+mj-ea"/>
              <a:ea typeface="+mj-ea"/>
            </a:endParaRPr>
          </a:p>
        </p:txBody>
      </p:sp>
      <p:sp>
        <p:nvSpPr>
          <p:cNvPr id="28" name="文本框 27"/>
          <p:cNvSpPr txBox="1"/>
          <p:nvPr/>
        </p:nvSpPr>
        <p:spPr>
          <a:xfrm>
            <a:off x="8843749" y="3066909"/>
            <a:ext cx="1310185" cy="461665"/>
          </a:xfrm>
          <a:prstGeom prst="rect">
            <a:avLst/>
          </a:prstGeom>
          <a:noFill/>
        </p:spPr>
        <p:txBody>
          <a:bodyPr wrap="square" rtlCol="0">
            <a:spAutoFit/>
          </a:bodyPr>
          <a:lstStyle/>
          <a:p>
            <a:pPr algn="ctr"/>
            <a:r>
              <a:rPr lang="zh-CN" altLang="en-US" dirty="0"/>
              <a:t>上半年</a:t>
            </a:r>
            <a:endParaRPr lang="zh-CN" altLang="en-US" dirty="0"/>
          </a:p>
        </p:txBody>
      </p:sp>
      <p:sp>
        <p:nvSpPr>
          <p:cNvPr id="29" name="文本框 28"/>
          <p:cNvSpPr txBox="1"/>
          <p:nvPr/>
        </p:nvSpPr>
        <p:spPr>
          <a:xfrm>
            <a:off x="8843749" y="5864702"/>
            <a:ext cx="1310185" cy="461665"/>
          </a:xfrm>
          <a:prstGeom prst="rect">
            <a:avLst/>
          </a:prstGeom>
          <a:noFill/>
        </p:spPr>
        <p:txBody>
          <a:bodyPr wrap="square" rtlCol="0">
            <a:spAutoFit/>
          </a:bodyPr>
          <a:lstStyle/>
          <a:p>
            <a:pPr algn="ctr"/>
            <a:r>
              <a:rPr lang="zh-CN" altLang="en-US" dirty="0"/>
              <a:t>下半年</a:t>
            </a:r>
            <a:endParaRPr lang="zh-CN" altLang="en-US" dirty="0"/>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请输入第四章大标题</a:t>
            </a:r>
            <a:endParaRPr lang="zh-CN" altLang="en-US" dirty="0"/>
          </a:p>
        </p:txBody>
      </p:sp>
      <p:sp>
        <p:nvSpPr>
          <p:cNvPr id="9219" name="文本占位符 2"/>
          <p:cNvSpPr>
            <a:spLocks noGrp="1"/>
          </p:cNvSpPr>
          <p:nvPr>
            <p:ph type="body" idx="1"/>
          </p:nvPr>
        </p:nvSpPr>
        <p:spPr/>
        <p:txBody>
          <a:bodyPr/>
          <a:lstStyle/>
          <a:p>
            <a:r>
              <a:rPr lang="zh-CN" altLang="en-US"/>
              <a:t>请输入第四章说明小标题</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5" name="Oval 90"/>
          <p:cNvSpPr/>
          <p:nvPr/>
        </p:nvSpPr>
        <p:spPr bwMode="auto">
          <a:xfrm>
            <a:off x="828648" y="2259729"/>
            <a:ext cx="1855657" cy="1858806"/>
          </a:xfrm>
          <a:prstGeom prst="ellipse">
            <a:avLst/>
          </a:prstGeom>
          <a:solidFill>
            <a:schemeClr val="accent1"/>
          </a:solidFill>
          <a:ln w="1270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noProof="0" dirty="0">
                <a:ln>
                  <a:noFill/>
                </a:ln>
                <a:solidFill>
                  <a:prstClr val="white"/>
                </a:solidFill>
                <a:effectLst/>
                <a:uLnTx/>
                <a:uFillTx/>
                <a:latin typeface="+mj-ea"/>
                <a:ea typeface="+mj-ea"/>
                <a:cs typeface="+mn-cs"/>
              </a:rPr>
              <a:t>文本</a:t>
            </a:r>
            <a:endParaRPr kumimoji="0" lang="en-AU" sz="3200" b="0" i="0" u="none" strike="noStrike" kern="0" cap="none" spc="0" normalizeH="0" noProof="0" dirty="0">
              <a:ln>
                <a:noFill/>
              </a:ln>
              <a:solidFill>
                <a:prstClr val="white"/>
              </a:solidFill>
              <a:effectLst/>
              <a:uLnTx/>
              <a:uFillTx/>
              <a:latin typeface="+mj-ea"/>
              <a:ea typeface="+mj-ea"/>
              <a:cs typeface="+mn-cs"/>
            </a:endParaRPr>
          </a:p>
        </p:txBody>
      </p:sp>
      <p:sp>
        <p:nvSpPr>
          <p:cNvPr id="16" name="KSO_Shape"/>
          <p:cNvSpPr/>
          <p:nvPr/>
        </p:nvSpPr>
        <p:spPr>
          <a:xfrm rot="20932375">
            <a:off x="1991139" y="1594238"/>
            <a:ext cx="640379" cy="609427"/>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Oval 90"/>
          <p:cNvSpPr/>
          <p:nvPr/>
        </p:nvSpPr>
        <p:spPr bwMode="auto">
          <a:xfrm>
            <a:off x="2998410" y="2259729"/>
            <a:ext cx="1855657" cy="1858806"/>
          </a:xfrm>
          <a:prstGeom prst="ellipse">
            <a:avLst/>
          </a:prstGeom>
          <a:solidFill>
            <a:schemeClr val="accent1"/>
          </a:solidFill>
          <a:ln w="1270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noProof="0" dirty="0">
                <a:ln>
                  <a:noFill/>
                </a:ln>
                <a:solidFill>
                  <a:prstClr val="white"/>
                </a:solidFill>
                <a:effectLst/>
                <a:uLnTx/>
                <a:uFillTx/>
                <a:latin typeface="+mj-ea"/>
                <a:ea typeface="+mj-ea"/>
                <a:cs typeface="+mn-cs"/>
              </a:rPr>
              <a:t>文本</a:t>
            </a:r>
            <a:endParaRPr kumimoji="0" lang="en-AU" sz="3200" b="0" i="0" u="none" strike="noStrike" kern="0" cap="none" spc="0" normalizeH="0" noProof="0" dirty="0">
              <a:ln>
                <a:noFill/>
              </a:ln>
              <a:solidFill>
                <a:prstClr val="white"/>
              </a:solidFill>
              <a:effectLst/>
              <a:uLnTx/>
              <a:uFillTx/>
              <a:latin typeface="+mj-ea"/>
              <a:ea typeface="+mj-ea"/>
              <a:cs typeface="+mn-cs"/>
            </a:endParaRPr>
          </a:p>
        </p:txBody>
      </p:sp>
      <p:sp>
        <p:nvSpPr>
          <p:cNvPr id="18" name="KSO_Shape"/>
          <p:cNvSpPr/>
          <p:nvPr/>
        </p:nvSpPr>
        <p:spPr>
          <a:xfrm rot="20932375">
            <a:off x="4160901" y="1594238"/>
            <a:ext cx="640379" cy="609427"/>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Oval 90"/>
          <p:cNvSpPr/>
          <p:nvPr/>
        </p:nvSpPr>
        <p:spPr bwMode="auto">
          <a:xfrm>
            <a:off x="5168172" y="2259729"/>
            <a:ext cx="1855657" cy="1858806"/>
          </a:xfrm>
          <a:prstGeom prst="ellipse">
            <a:avLst/>
          </a:prstGeom>
          <a:solidFill>
            <a:schemeClr val="accent1"/>
          </a:solidFill>
          <a:ln w="1270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noProof="0" dirty="0">
                <a:ln>
                  <a:noFill/>
                </a:ln>
                <a:solidFill>
                  <a:prstClr val="white"/>
                </a:solidFill>
                <a:effectLst/>
                <a:uLnTx/>
                <a:uFillTx/>
                <a:latin typeface="+mj-ea"/>
                <a:ea typeface="+mj-ea"/>
                <a:cs typeface="+mn-cs"/>
              </a:rPr>
              <a:t>文本</a:t>
            </a:r>
            <a:endParaRPr kumimoji="0" lang="en-AU" sz="3200" b="0" i="0" u="none" strike="noStrike" kern="0" cap="none" spc="0" normalizeH="0" noProof="0" dirty="0">
              <a:ln>
                <a:noFill/>
              </a:ln>
              <a:solidFill>
                <a:prstClr val="white"/>
              </a:solidFill>
              <a:effectLst/>
              <a:uLnTx/>
              <a:uFillTx/>
              <a:latin typeface="+mj-ea"/>
              <a:ea typeface="+mj-ea"/>
              <a:cs typeface="+mn-cs"/>
            </a:endParaRPr>
          </a:p>
        </p:txBody>
      </p:sp>
      <p:sp>
        <p:nvSpPr>
          <p:cNvPr id="28" name="KSO_Shape"/>
          <p:cNvSpPr/>
          <p:nvPr/>
        </p:nvSpPr>
        <p:spPr>
          <a:xfrm rot="20932375">
            <a:off x="6330663" y="1594238"/>
            <a:ext cx="640379" cy="609427"/>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Oval 90"/>
          <p:cNvSpPr/>
          <p:nvPr/>
        </p:nvSpPr>
        <p:spPr bwMode="auto">
          <a:xfrm>
            <a:off x="7337934" y="2259729"/>
            <a:ext cx="1855657" cy="1858806"/>
          </a:xfrm>
          <a:prstGeom prst="ellipse">
            <a:avLst/>
          </a:prstGeom>
          <a:solidFill>
            <a:schemeClr val="accent1"/>
          </a:solidFill>
          <a:ln w="1270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noProof="0" dirty="0">
                <a:ln>
                  <a:noFill/>
                </a:ln>
                <a:solidFill>
                  <a:prstClr val="white"/>
                </a:solidFill>
                <a:effectLst/>
                <a:uLnTx/>
                <a:uFillTx/>
                <a:latin typeface="+mj-ea"/>
                <a:ea typeface="+mj-ea"/>
                <a:cs typeface="+mn-cs"/>
              </a:rPr>
              <a:t>文本</a:t>
            </a:r>
            <a:endParaRPr kumimoji="0" lang="en-AU" sz="3200" b="0" i="0" u="none" strike="noStrike" kern="0" cap="none" spc="0" normalizeH="0" noProof="0" dirty="0">
              <a:ln>
                <a:noFill/>
              </a:ln>
              <a:solidFill>
                <a:prstClr val="white"/>
              </a:solidFill>
              <a:effectLst/>
              <a:uLnTx/>
              <a:uFillTx/>
              <a:latin typeface="+mj-ea"/>
              <a:ea typeface="+mj-ea"/>
              <a:cs typeface="+mn-cs"/>
            </a:endParaRPr>
          </a:p>
        </p:txBody>
      </p:sp>
      <p:sp>
        <p:nvSpPr>
          <p:cNvPr id="30" name="KSO_Shape"/>
          <p:cNvSpPr/>
          <p:nvPr/>
        </p:nvSpPr>
        <p:spPr>
          <a:xfrm rot="20932375">
            <a:off x="8500425" y="1594238"/>
            <a:ext cx="640379" cy="609427"/>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1" name="Oval 90"/>
          <p:cNvSpPr/>
          <p:nvPr/>
        </p:nvSpPr>
        <p:spPr bwMode="auto">
          <a:xfrm>
            <a:off x="9507696" y="2259729"/>
            <a:ext cx="1855657" cy="1858806"/>
          </a:xfrm>
          <a:prstGeom prst="ellipse">
            <a:avLst/>
          </a:prstGeom>
          <a:solidFill>
            <a:schemeClr val="accent1"/>
          </a:solidFill>
          <a:ln w="1270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noProof="0" dirty="0">
                <a:ln>
                  <a:noFill/>
                </a:ln>
                <a:solidFill>
                  <a:prstClr val="white"/>
                </a:solidFill>
                <a:effectLst/>
                <a:uLnTx/>
                <a:uFillTx/>
                <a:latin typeface="+mj-ea"/>
                <a:ea typeface="+mj-ea"/>
                <a:cs typeface="+mn-cs"/>
              </a:rPr>
              <a:t>文本</a:t>
            </a:r>
            <a:endParaRPr kumimoji="0" lang="en-AU" sz="3200" b="0" i="0" u="none" strike="noStrike" kern="0" cap="none" spc="0" normalizeH="0" noProof="0" dirty="0">
              <a:ln>
                <a:noFill/>
              </a:ln>
              <a:solidFill>
                <a:prstClr val="white"/>
              </a:solidFill>
              <a:effectLst/>
              <a:uLnTx/>
              <a:uFillTx/>
              <a:latin typeface="+mj-ea"/>
              <a:ea typeface="+mj-ea"/>
              <a:cs typeface="+mn-cs"/>
            </a:endParaRPr>
          </a:p>
        </p:txBody>
      </p:sp>
      <p:sp>
        <p:nvSpPr>
          <p:cNvPr id="32" name="KSO_Shape"/>
          <p:cNvSpPr/>
          <p:nvPr/>
        </p:nvSpPr>
        <p:spPr>
          <a:xfrm rot="20932375">
            <a:off x="10670187" y="1594238"/>
            <a:ext cx="640379" cy="609427"/>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3" name="矩形 32"/>
          <p:cNvSpPr/>
          <p:nvPr/>
        </p:nvSpPr>
        <p:spPr>
          <a:xfrm>
            <a:off x="1729060" y="4618496"/>
            <a:ext cx="8733881" cy="2115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zh-CN" altLang="zh-CN" sz="2000" dirty="0">
              <a:solidFill>
                <a:schemeClr val="tx1"/>
              </a:solidFill>
              <a:latin typeface="+mj-ea"/>
              <a:ea typeface="+mj-ea"/>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4" name="MH_Other_1"/>
          <p:cNvSpPr>
            <a:spLocks noChangeAspect="1"/>
          </p:cNvSpPr>
          <p:nvPr/>
        </p:nvSpPr>
        <p:spPr bwMode="auto">
          <a:xfrm>
            <a:off x="6220961" y="2763703"/>
            <a:ext cx="1658938" cy="1344612"/>
          </a:xfrm>
          <a:custGeom>
            <a:avLst/>
            <a:gdLst>
              <a:gd name="T0" fmla="*/ 1165 w 1381"/>
              <a:gd name="T1" fmla="*/ 639 h 1119"/>
              <a:gd name="T2" fmla="*/ 1112 w 1381"/>
              <a:gd name="T3" fmla="*/ 646 h 1119"/>
              <a:gd name="T4" fmla="*/ 1062 w 1381"/>
              <a:gd name="T5" fmla="*/ 658 h 1119"/>
              <a:gd name="T6" fmla="*/ 1038 w 1381"/>
              <a:gd name="T7" fmla="*/ 665 h 1119"/>
              <a:gd name="T8" fmla="*/ 1002 w 1381"/>
              <a:gd name="T9" fmla="*/ 677 h 1119"/>
              <a:gd name="T10" fmla="*/ 966 w 1381"/>
              <a:gd name="T11" fmla="*/ 692 h 1119"/>
              <a:gd name="T12" fmla="*/ 921 w 1381"/>
              <a:gd name="T13" fmla="*/ 714 h 1119"/>
              <a:gd name="T14" fmla="*/ 879 w 1381"/>
              <a:gd name="T15" fmla="*/ 741 h 1119"/>
              <a:gd name="T16" fmla="*/ 838 w 1381"/>
              <a:gd name="T17" fmla="*/ 770 h 1119"/>
              <a:gd name="T18" fmla="*/ 799 w 1381"/>
              <a:gd name="T19" fmla="*/ 801 h 1119"/>
              <a:gd name="T20" fmla="*/ 781 w 1381"/>
              <a:gd name="T21" fmla="*/ 818 h 1119"/>
              <a:gd name="T22" fmla="*/ 747 w 1381"/>
              <a:gd name="T23" fmla="*/ 854 h 1119"/>
              <a:gd name="T24" fmla="*/ 716 w 1381"/>
              <a:gd name="T25" fmla="*/ 894 h 1119"/>
              <a:gd name="T26" fmla="*/ 701 w 1381"/>
              <a:gd name="T27" fmla="*/ 914 h 1119"/>
              <a:gd name="T28" fmla="*/ 674 w 1381"/>
              <a:gd name="T29" fmla="*/ 956 h 1119"/>
              <a:gd name="T30" fmla="*/ 656 w 1381"/>
              <a:gd name="T31" fmla="*/ 989 h 1119"/>
              <a:gd name="T32" fmla="*/ 640 w 1381"/>
              <a:gd name="T33" fmla="*/ 1023 h 1119"/>
              <a:gd name="T34" fmla="*/ 621 w 1381"/>
              <a:gd name="T35" fmla="*/ 1071 h 1119"/>
              <a:gd name="T36" fmla="*/ 610 w 1381"/>
              <a:gd name="T37" fmla="*/ 1107 h 1119"/>
              <a:gd name="T38" fmla="*/ 383 w 1381"/>
              <a:gd name="T39" fmla="*/ 833 h 1119"/>
              <a:gd name="T40" fmla="*/ 7 w 1381"/>
              <a:gd name="T41" fmla="*/ 899 h 1119"/>
              <a:gd name="T42" fmla="*/ 23 w 1381"/>
              <a:gd name="T43" fmla="*/ 850 h 1119"/>
              <a:gd name="T44" fmla="*/ 42 w 1381"/>
              <a:gd name="T45" fmla="*/ 804 h 1119"/>
              <a:gd name="T46" fmla="*/ 61 w 1381"/>
              <a:gd name="T47" fmla="*/ 758 h 1119"/>
              <a:gd name="T48" fmla="*/ 83 w 1381"/>
              <a:gd name="T49" fmla="*/ 712 h 1119"/>
              <a:gd name="T50" fmla="*/ 105 w 1381"/>
              <a:gd name="T51" fmla="*/ 668 h 1119"/>
              <a:gd name="T52" fmla="*/ 130 w 1381"/>
              <a:gd name="T53" fmla="*/ 625 h 1119"/>
              <a:gd name="T54" fmla="*/ 156 w 1381"/>
              <a:gd name="T55" fmla="*/ 583 h 1119"/>
              <a:gd name="T56" fmla="*/ 184 w 1381"/>
              <a:gd name="T57" fmla="*/ 541 h 1119"/>
              <a:gd name="T58" fmla="*/ 214 w 1381"/>
              <a:gd name="T59" fmla="*/ 502 h 1119"/>
              <a:gd name="T60" fmla="*/ 245 w 1381"/>
              <a:gd name="T61" fmla="*/ 463 h 1119"/>
              <a:gd name="T62" fmla="*/ 277 w 1381"/>
              <a:gd name="T63" fmla="*/ 426 h 1119"/>
              <a:gd name="T64" fmla="*/ 310 w 1381"/>
              <a:gd name="T65" fmla="*/ 389 h 1119"/>
              <a:gd name="T66" fmla="*/ 345 w 1381"/>
              <a:gd name="T67" fmla="*/ 354 h 1119"/>
              <a:gd name="T68" fmla="*/ 382 w 1381"/>
              <a:gd name="T69" fmla="*/ 321 h 1119"/>
              <a:gd name="T70" fmla="*/ 439 w 1381"/>
              <a:gd name="T71" fmla="*/ 274 h 1119"/>
              <a:gd name="T72" fmla="*/ 478 w 1381"/>
              <a:gd name="T73" fmla="*/ 244 h 1119"/>
              <a:gd name="T74" fmla="*/ 519 w 1381"/>
              <a:gd name="T75" fmla="*/ 215 h 1119"/>
              <a:gd name="T76" fmla="*/ 561 w 1381"/>
              <a:gd name="T77" fmla="*/ 188 h 1119"/>
              <a:gd name="T78" fmla="*/ 603 w 1381"/>
              <a:gd name="T79" fmla="*/ 163 h 1119"/>
              <a:gd name="T80" fmla="*/ 647 w 1381"/>
              <a:gd name="T81" fmla="*/ 140 h 1119"/>
              <a:gd name="T82" fmla="*/ 693 w 1381"/>
              <a:gd name="T83" fmla="*/ 118 h 1119"/>
              <a:gd name="T84" fmla="*/ 738 w 1381"/>
              <a:gd name="T85" fmla="*/ 98 h 1119"/>
              <a:gd name="T86" fmla="*/ 785 w 1381"/>
              <a:gd name="T87" fmla="*/ 79 h 1119"/>
              <a:gd name="T88" fmla="*/ 833 w 1381"/>
              <a:gd name="T89" fmla="*/ 62 h 1119"/>
              <a:gd name="T90" fmla="*/ 882 w 1381"/>
              <a:gd name="T91" fmla="*/ 47 h 1119"/>
              <a:gd name="T92" fmla="*/ 931 w 1381"/>
              <a:gd name="T93" fmla="*/ 35 h 1119"/>
              <a:gd name="T94" fmla="*/ 980 w 1381"/>
              <a:gd name="T95" fmla="*/ 24 h 1119"/>
              <a:gd name="T96" fmla="*/ 1032 w 1381"/>
              <a:gd name="T97" fmla="*/ 15 h 1119"/>
              <a:gd name="T98" fmla="*/ 1083 w 1381"/>
              <a:gd name="T99" fmla="*/ 8 h 1119"/>
              <a:gd name="T100" fmla="*/ 1135 w 1381"/>
              <a:gd name="T101" fmla="*/ 3 h 1119"/>
              <a:gd name="T102" fmla="*/ 1188 w 1381"/>
              <a:gd name="T103" fmla="*/ 0 h 1119"/>
              <a:gd name="T104" fmla="*/ 1190 w 1381"/>
              <a:gd name="T105" fmla="*/ 637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1" h="1119">
                <a:moveTo>
                  <a:pt x="1191" y="637"/>
                </a:moveTo>
                <a:lnTo>
                  <a:pt x="1165" y="639"/>
                </a:lnTo>
                <a:lnTo>
                  <a:pt x="1138" y="642"/>
                </a:lnTo>
                <a:lnTo>
                  <a:pt x="1112" y="646"/>
                </a:lnTo>
                <a:lnTo>
                  <a:pt x="1087" y="652"/>
                </a:lnTo>
                <a:lnTo>
                  <a:pt x="1062" y="658"/>
                </a:lnTo>
                <a:lnTo>
                  <a:pt x="1050" y="661"/>
                </a:lnTo>
                <a:lnTo>
                  <a:pt x="1038" y="665"/>
                </a:lnTo>
                <a:lnTo>
                  <a:pt x="1014" y="673"/>
                </a:lnTo>
                <a:lnTo>
                  <a:pt x="1002" y="677"/>
                </a:lnTo>
                <a:lnTo>
                  <a:pt x="989" y="682"/>
                </a:lnTo>
                <a:lnTo>
                  <a:pt x="966" y="692"/>
                </a:lnTo>
                <a:lnTo>
                  <a:pt x="943" y="703"/>
                </a:lnTo>
                <a:lnTo>
                  <a:pt x="921" y="714"/>
                </a:lnTo>
                <a:lnTo>
                  <a:pt x="900" y="728"/>
                </a:lnTo>
                <a:lnTo>
                  <a:pt x="879" y="741"/>
                </a:lnTo>
                <a:lnTo>
                  <a:pt x="858" y="755"/>
                </a:lnTo>
                <a:lnTo>
                  <a:pt x="838" y="770"/>
                </a:lnTo>
                <a:lnTo>
                  <a:pt x="818" y="785"/>
                </a:lnTo>
                <a:lnTo>
                  <a:pt x="799" y="801"/>
                </a:lnTo>
                <a:lnTo>
                  <a:pt x="790" y="810"/>
                </a:lnTo>
                <a:lnTo>
                  <a:pt x="781" y="818"/>
                </a:lnTo>
                <a:lnTo>
                  <a:pt x="764" y="836"/>
                </a:lnTo>
                <a:lnTo>
                  <a:pt x="747" y="854"/>
                </a:lnTo>
                <a:lnTo>
                  <a:pt x="731" y="873"/>
                </a:lnTo>
                <a:lnTo>
                  <a:pt x="716" y="894"/>
                </a:lnTo>
                <a:lnTo>
                  <a:pt x="708" y="904"/>
                </a:lnTo>
                <a:lnTo>
                  <a:pt x="701" y="914"/>
                </a:lnTo>
                <a:lnTo>
                  <a:pt x="687" y="934"/>
                </a:lnTo>
                <a:lnTo>
                  <a:pt x="674" y="956"/>
                </a:lnTo>
                <a:lnTo>
                  <a:pt x="661" y="978"/>
                </a:lnTo>
                <a:lnTo>
                  <a:pt x="656" y="989"/>
                </a:lnTo>
                <a:lnTo>
                  <a:pt x="650" y="1000"/>
                </a:lnTo>
                <a:lnTo>
                  <a:pt x="640" y="1023"/>
                </a:lnTo>
                <a:lnTo>
                  <a:pt x="630" y="1047"/>
                </a:lnTo>
                <a:lnTo>
                  <a:pt x="621" y="1071"/>
                </a:lnTo>
                <a:lnTo>
                  <a:pt x="614" y="1095"/>
                </a:lnTo>
                <a:lnTo>
                  <a:pt x="610" y="1107"/>
                </a:lnTo>
                <a:lnTo>
                  <a:pt x="607" y="1119"/>
                </a:lnTo>
                <a:lnTo>
                  <a:pt x="383" y="833"/>
                </a:lnTo>
                <a:lnTo>
                  <a:pt x="0" y="923"/>
                </a:lnTo>
                <a:lnTo>
                  <a:pt x="7" y="899"/>
                </a:lnTo>
                <a:lnTo>
                  <a:pt x="15" y="874"/>
                </a:lnTo>
                <a:lnTo>
                  <a:pt x="23" y="850"/>
                </a:lnTo>
                <a:lnTo>
                  <a:pt x="33" y="827"/>
                </a:lnTo>
                <a:lnTo>
                  <a:pt x="42" y="804"/>
                </a:lnTo>
                <a:lnTo>
                  <a:pt x="51" y="781"/>
                </a:lnTo>
                <a:lnTo>
                  <a:pt x="61" y="758"/>
                </a:lnTo>
                <a:lnTo>
                  <a:pt x="72" y="735"/>
                </a:lnTo>
                <a:lnTo>
                  <a:pt x="83" y="712"/>
                </a:lnTo>
                <a:lnTo>
                  <a:pt x="94" y="690"/>
                </a:lnTo>
                <a:lnTo>
                  <a:pt x="105" y="668"/>
                </a:lnTo>
                <a:lnTo>
                  <a:pt x="117" y="646"/>
                </a:lnTo>
                <a:lnTo>
                  <a:pt x="130" y="625"/>
                </a:lnTo>
                <a:lnTo>
                  <a:pt x="143" y="604"/>
                </a:lnTo>
                <a:lnTo>
                  <a:pt x="156" y="583"/>
                </a:lnTo>
                <a:lnTo>
                  <a:pt x="170" y="562"/>
                </a:lnTo>
                <a:lnTo>
                  <a:pt x="184" y="541"/>
                </a:lnTo>
                <a:lnTo>
                  <a:pt x="199" y="521"/>
                </a:lnTo>
                <a:lnTo>
                  <a:pt x="214" y="502"/>
                </a:lnTo>
                <a:lnTo>
                  <a:pt x="229" y="482"/>
                </a:lnTo>
                <a:lnTo>
                  <a:pt x="245" y="463"/>
                </a:lnTo>
                <a:lnTo>
                  <a:pt x="260" y="444"/>
                </a:lnTo>
                <a:lnTo>
                  <a:pt x="277" y="426"/>
                </a:lnTo>
                <a:lnTo>
                  <a:pt x="293" y="408"/>
                </a:lnTo>
                <a:lnTo>
                  <a:pt x="310" y="389"/>
                </a:lnTo>
                <a:lnTo>
                  <a:pt x="327" y="371"/>
                </a:lnTo>
                <a:lnTo>
                  <a:pt x="345" y="354"/>
                </a:lnTo>
                <a:lnTo>
                  <a:pt x="364" y="337"/>
                </a:lnTo>
                <a:lnTo>
                  <a:pt x="382" y="321"/>
                </a:lnTo>
                <a:lnTo>
                  <a:pt x="401" y="305"/>
                </a:lnTo>
                <a:lnTo>
                  <a:pt x="439" y="274"/>
                </a:lnTo>
                <a:lnTo>
                  <a:pt x="458" y="259"/>
                </a:lnTo>
                <a:lnTo>
                  <a:pt x="478" y="244"/>
                </a:lnTo>
                <a:lnTo>
                  <a:pt x="498" y="229"/>
                </a:lnTo>
                <a:lnTo>
                  <a:pt x="519" y="215"/>
                </a:lnTo>
                <a:lnTo>
                  <a:pt x="540" y="201"/>
                </a:lnTo>
                <a:lnTo>
                  <a:pt x="561" y="188"/>
                </a:lnTo>
                <a:lnTo>
                  <a:pt x="582" y="175"/>
                </a:lnTo>
                <a:lnTo>
                  <a:pt x="603" y="163"/>
                </a:lnTo>
                <a:lnTo>
                  <a:pt x="625" y="151"/>
                </a:lnTo>
                <a:lnTo>
                  <a:pt x="647" y="140"/>
                </a:lnTo>
                <a:lnTo>
                  <a:pt x="669" y="129"/>
                </a:lnTo>
                <a:lnTo>
                  <a:pt x="693" y="118"/>
                </a:lnTo>
                <a:lnTo>
                  <a:pt x="715" y="108"/>
                </a:lnTo>
                <a:lnTo>
                  <a:pt x="738" y="98"/>
                </a:lnTo>
                <a:lnTo>
                  <a:pt x="762" y="88"/>
                </a:lnTo>
                <a:lnTo>
                  <a:pt x="785" y="79"/>
                </a:lnTo>
                <a:lnTo>
                  <a:pt x="808" y="70"/>
                </a:lnTo>
                <a:lnTo>
                  <a:pt x="833" y="62"/>
                </a:lnTo>
                <a:lnTo>
                  <a:pt x="857" y="54"/>
                </a:lnTo>
                <a:lnTo>
                  <a:pt x="882" y="47"/>
                </a:lnTo>
                <a:lnTo>
                  <a:pt x="906" y="41"/>
                </a:lnTo>
                <a:lnTo>
                  <a:pt x="931" y="35"/>
                </a:lnTo>
                <a:lnTo>
                  <a:pt x="955" y="29"/>
                </a:lnTo>
                <a:lnTo>
                  <a:pt x="980" y="24"/>
                </a:lnTo>
                <a:lnTo>
                  <a:pt x="1006" y="19"/>
                </a:lnTo>
                <a:lnTo>
                  <a:pt x="1032" y="15"/>
                </a:lnTo>
                <a:lnTo>
                  <a:pt x="1057" y="11"/>
                </a:lnTo>
                <a:lnTo>
                  <a:pt x="1083" y="8"/>
                </a:lnTo>
                <a:lnTo>
                  <a:pt x="1109" y="5"/>
                </a:lnTo>
                <a:lnTo>
                  <a:pt x="1135" y="3"/>
                </a:lnTo>
                <a:lnTo>
                  <a:pt x="1162" y="1"/>
                </a:lnTo>
                <a:lnTo>
                  <a:pt x="1188" y="0"/>
                </a:lnTo>
                <a:lnTo>
                  <a:pt x="1381" y="334"/>
                </a:lnTo>
                <a:lnTo>
                  <a:pt x="1190" y="637"/>
                </a:lnTo>
                <a:lnTo>
                  <a:pt x="1191" y="637"/>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400" eaLnBrk="1" fontAlgn="auto" hangingPunct="1">
              <a:lnSpc>
                <a:spcPct val="120000"/>
              </a:lnSpc>
              <a:spcBef>
                <a:spcPts val="0"/>
              </a:spcBef>
              <a:spcAft>
                <a:spcPts val="0"/>
              </a:spcAft>
              <a:defRPr/>
            </a:pPr>
            <a:endParaRPr lang="en-US" sz="900" dirty="0">
              <a:solidFill>
                <a:prstClr val="black"/>
              </a:solidFill>
              <a:latin typeface="宋体" panose="02010600030101010101" pitchFamily="2" charset="-122"/>
            </a:endParaRPr>
          </a:p>
        </p:txBody>
      </p:sp>
      <p:sp>
        <p:nvSpPr>
          <p:cNvPr id="25" name="MH_Other_2"/>
          <p:cNvSpPr>
            <a:spLocks noChangeAspect="1"/>
          </p:cNvSpPr>
          <p:nvPr/>
        </p:nvSpPr>
        <p:spPr bwMode="auto">
          <a:xfrm>
            <a:off x="7727499" y="2763703"/>
            <a:ext cx="1428750" cy="1389062"/>
          </a:xfrm>
          <a:custGeom>
            <a:avLst/>
            <a:gdLst>
              <a:gd name="T0" fmla="*/ 25 w 1190"/>
              <a:gd name="T1" fmla="*/ 637 h 1155"/>
              <a:gd name="T2" fmla="*/ 49 w 1190"/>
              <a:gd name="T3" fmla="*/ 639 h 1155"/>
              <a:gd name="T4" fmla="*/ 98 w 1190"/>
              <a:gd name="T5" fmla="*/ 647 h 1155"/>
              <a:gd name="T6" fmla="*/ 121 w 1190"/>
              <a:gd name="T7" fmla="*/ 652 h 1155"/>
              <a:gd name="T8" fmla="*/ 167 w 1190"/>
              <a:gd name="T9" fmla="*/ 664 h 1155"/>
              <a:gd name="T10" fmla="*/ 201 w 1190"/>
              <a:gd name="T11" fmla="*/ 675 h 1155"/>
              <a:gd name="T12" fmla="*/ 235 w 1190"/>
              <a:gd name="T13" fmla="*/ 688 h 1155"/>
              <a:gd name="T14" fmla="*/ 256 w 1190"/>
              <a:gd name="T15" fmla="*/ 698 h 1155"/>
              <a:gd name="T16" fmla="*/ 277 w 1190"/>
              <a:gd name="T17" fmla="*/ 708 h 1155"/>
              <a:gd name="T18" fmla="*/ 297 w 1190"/>
              <a:gd name="T19" fmla="*/ 721 h 1155"/>
              <a:gd name="T20" fmla="*/ 317 w 1190"/>
              <a:gd name="T21" fmla="*/ 733 h 1155"/>
              <a:gd name="T22" fmla="*/ 356 w 1190"/>
              <a:gd name="T23" fmla="*/ 758 h 1155"/>
              <a:gd name="T24" fmla="*/ 393 w 1190"/>
              <a:gd name="T25" fmla="*/ 787 h 1155"/>
              <a:gd name="T26" fmla="*/ 427 w 1190"/>
              <a:gd name="T27" fmla="*/ 818 h 1155"/>
              <a:gd name="T28" fmla="*/ 443 w 1190"/>
              <a:gd name="T29" fmla="*/ 834 h 1155"/>
              <a:gd name="T30" fmla="*/ 467 w 1190"/>
              <a:gd name="T31" fmla="*/ 860 h 1155"/>
              <a:gd name="T32" fmla="*/ 489 w 1190"/>
              <a:gd name="T33" fmla="*/ 888 h 1155"/>
              <a:gd name="T34" fmla="*/ 515 w 1190"/>
              <a:gd name="T35" fmla="*/ 926 h 1155"/>
              <a:gd name="T36" fmla="*/ 541 w 1190"/>
              <a:gd name="T37" fmla="*/ 965 h 1155"/>
              <a:gd name="T38" fmla="*/ 562 w 1190"/>
              <a:gd name="T39" fmla="*/ 1007 h 1155"/>
              <a:gd name="T40" fmla="*/ 580 w 1190"/>
              <a:gd name="T41" fmla="*/ 1051 h 1155"/>
              <a:gd name="T42" fmla="*/ 1190 w 1190"/>
              <a:gd name="T43" fmla="*/ 865 h 1155"/>
              <a:gd name="T44" fmla="*/ 1173 w 1190"/>
              <a:gd name="T45" fmla="*/ 819 h 1155"/>
              <a:gd name="T46" fmla="*/ 1154 w 1190"/>
              <a:gd name="T47" fmla="*/ 774 h 1155"/>
              <a:gd name="T48" fmla="*/ 1134 w 1190"/>
              <a:gd name="T49" fmla="*/ 730 h 1155"/>
              <a:gd name="T50" fmla="*/ 1112 w 1190"/>
              <a:gd name="T51" fmla="*/ 685 h 1155"/>
              <a:gd name="T52" fmla="*/ 1089 w 1190"/>
              <a:gd name="T53" fmla="*/ 643 h 1155"/>
              <a:gd name="T54" fmla="*/ 1064 w 1190"/>
              <a:gd name="T55" fmla="*/ 602 h 1155"/>
              <a:gd name="T56" fmla="*/ 1038 w 1190"/>
              <a:gd name="T57" fmla="*/ 561 h 1155"/>
              <a:gd name="T58" fmla="*/ 1009 w 1190"/>
              <a:gd name="T59" fmla="*/ 521 h 1155"/>
              <a:gd name="T60" fmla="*/ 980 w 1190"/>
              <a:gd name="T61" fmla="*/ 483 h 1155"/>
              <a:gd name="T62" fmla="*/ 934 w 1190"/>
              <a:gd name="T63" fmla="*/ 428 h 1155"/>
              <a:gd name="T64" fmla="*/ 901 w 1190"/>
              <a:gd name="T65" fmla="*/ 392 h 1155"/>
              <a:gd name="T66" fmla="*/ 868 w 1190"/>
              <a:gd name="T67" fmla="*/ 358 h 1155"/>
              <a:gd name="T68" fmla="*/ 831 w 1190"/>
              <a:gd name="T69" fmla="*/ 326 h 1155"/>
              <a:gd name="T70" fmla="*/ 795 w 1190"/>
              <a:gd name="T71" fmla="*/ 294 h 1155"/>
              <a:gd name="T72" fmla="*/ 758 w 1190"/>
              <a:gd name="T73" fmla="*/ 264 h 1155"/>
              <a:gd name="T74" fmla="*/ 719 w 1190"/>
              <a:gd name="T75" fmla="*/ 235 h 1155"/>
              <a:gd name="T76" fmla="*/ 678 w 1190"/>
              <a:gd name="T77" fmla="*/ 208 h 1155"/>
              <a:gd name="T78" fmla="*/ 638 w 1190"/>
              <a:gd name="T79" fmla="*/ 182 h 1155"/>
              <a:gd name="T80" fmla="*/ 596 w 1190"/>
              <a:gd name="T81" fmla="*/ 158 h 1155"/>
              <a:gd name="T82" fmla="*/ 553 w 1190"/>
              <a:gd name="T83" fmla="*/ 136 h 1155"/>
              <a:gd name="T84" fmla="*/ 508 w 1190"/>
              <a:gd name="T85" fmla="*/ 115 h 1155"/>
              <a:gd name="T86" fmla="*/ 464 w 1190"/>
              <a:gd name="T87" fmla="*/ 96 h 1155"/>
              <a:gd name="T88" fmla="*/ 418 w 1190"/>
              <a:gd name="T89" fmla="*/ 77 h 1155"/>
              <a:gd name="T90" fmla="*/ 371 w 1190"/>
              <a:gd name="T91" fmla="*/ 61 h 1155"/>
              <a:gd name="T92" fmla="*/ 324 w 1190"/>
              <a:gd name="T93" fmla="*/ 47 h 1155"/>
              <a:gd name="T94" fmla="*/ 276 w 1190"/>
              <a:gd name="T95" fmla="*/ 34 h 1155"/>
              <a:gd name="T96" fmla="*/ 202 w 1190"/>
              <a:gd name="T97" fmla="*/ 19 h 1155"/>
              <a:gd name="T98" fmla="*/ 153 w 1190"/>
              <a:gd name="T99" fmla="*/ 12 h 1155"/>
              <a:gd name="T100" fmla="*/ 102 w 1190"/>
              <a:gd name="T101" fmla="*/ 6 h 1155"/>
              <a:gd name="T102" fmla="*/ 51 w 1190"/>
              <a:gd name="T103" fmla="*/ 2 h 1155"/>
              <a:gd name="T104" fmla="*/ 0 w 1190"/>
              <a:gd name="T105" fmla="*/ 0 h 1155"/>
              <a:gd name="T106" fmla="*/ 0 w 1190"/>
              <a:gd name="T107" fmla="*/ 636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0" h="1155">
                <a:moveTo>
                  <a:pt x="0" y="636"/>
                </a:moveTo>
                <a:lnTo>
                  <a:pt x="25" y="637"/>
                </a:lnTo>
                <a:lnTo>
                  <a:pt x="37" y="638"/>
                </a:lnTo>
                <a:lnTo>
                  <a:pt x="49" y="639"/>
                </a:lnTo>
                <a:lnTo>
                  <a:pt x="74" y="643"/>
                </a:lnTo>
                <a:lnTo>
                  <a:pt x="98" y="647"/>
                </a:lnTo>
                <a:lnTo>
                  <a:pt x="110" y="649"/>
                </a:lnTo>
                <a:lnTo>
                  <a:pt x="121" y="652"/>
                </a:lnTo>
                <a:lnTo>
                  <a:pt x="145" y="657"/>
                </a:lnTo>
                <a:lnTo>
                  <a:pt x="167" y="664"/>
                </a:lnTo>
                <a:lnTo>
                  <a:pt x="190" y="671"/>
                </a:lnTo>
                <a:lnTo>
                  <a:pt x="201" y="675"/>
                </a:lnTo>
                <a:lnTo>
                  <a:pt x="212" y="679"/>
                </a:lnTo>
                <a:lnTo>
                  <a:pt x="235" y="688"/>
                </a:lnTo>
                <a:lnTo>
                  <a:pt x="245" y="693"/>
                </a:lnTo>
                <a:lnTo>
                  <a:pt x="256" y="698"/>
                </a:lnTo>
                <a:lnTo>
                  <a:pt x="266" y="703"/>
                </a:lnTo>
                <a:lnTo>
                  <a:pt x="277" y="708"/>
                </a:lnTo>
                <a:lnTo>
                  <a:pt x="287" y="714"/>
                </a:lnTo>
                <a:lnTo>
                  <a:pt x="297" y="721"/>
                </a:lnTo>
                <a:lnTo>
                  <a:pt x="307" y="727"/>
                </a:lnTo>
                <a:lnTo>
                  <a:pt x="317" y="733"/>
                </a:lnTo>
                <a:lnTo>
                  <a:pt x="337" y="745"/>
                </a:lnTo>
                <a:lnTo>
                  <a:pt x="356" y="758"/>
                </a:lnTo>
                <a:lnTo>
                  <a:pt x="374" y="772"/>
                </a:lnTo>
                <a:lnTo>
                  <a:pt x="393" y="787"/>
                </a:lnTo>
                <a:lnTo>
                  <a:pt x="410" y="802"/>
                </a:lnTo>
                <a:lnTo>
                  <a:pt x="427" y="818"/>
                </a:lnTo>
                <a:lnTo>
                  <a:pt x="435" y="826"/>
                </a:lnTo>
                <a:lnTo>
                  <a:pt x="443" y="834"/>
                </a:lnTo>
                <a:lnTo>
                  <a:pt x="459" y="851"/>
                </a:lnTo>
                <a:lnTo>
                  <a:pt x="467" y="860"/>
                </a:lnTo>
                <a:lnTo>
                  <a:pt x="474" y="869"/>
                </a:lnTo>
                <a:lnTo>
                  <a:pt x="489" y="888"/>
                </a:lnTo>
                <a:lnTo>
                  <a:pt x="502" y="907"/>
                </a:lnTo>
                <a:lnTo>
                  <a:pt x="515" y="926"/>
                </a:lnTo>
                <a:lnTo>
                  <a:pt x="528" y="945"/>
                </a:lnTo>
                <a:lnTo>
                  <a:pt x="541" y="965"/>
                </a:lnTo>
                <a:lnTo>
                  <a:pt x="552" y="986"/>
                </a:lnTo>
                <a:lnTo>
                  <a:pt x="562" y="1007"/>
                </a:lnTo>
                <a:lnTo>
                  <a:pt x="571" y="1028"/>
                </a:lnTo>
                <a:lnTo>
                  <a:pt x="580" y="1051"/>
                </a:lnTo>
                <a:lnTo>
                  <a:pt x="926" y="1155"/>
                </a:lnTo>
                <a:lnTo>
                  <a:pt x="1190" y="865"/>
                </a:lnTo>
                <a:lnTo>
                  <a:pt x="1182" y="842"/>
                </a:lnTo>
                <a:lnTo>
                  <a:pt x="1173" y="819"/>
                </a:lnTo>
                <a:lnTo>
                  <a:pt x="1164" y="796"/>
                </a:lnTo>
                <a:lnTo>
                  <a:pt x="1154" y="774"/>
                </a:lnTo>
                <a:lnTo>
                  <a:pt x="1144" y="752"/>
                </a:lnTo>
                <a:lnTo>
                  <a:pt x="1134" y="730"/>
                </a:lnTo>
                <a:lnTo>
                  <a:pt x="1123" y="707"/>
                </a:lnTo>
                <a:lnTo>
                  <a:pt x="1112" y="685"/>
                </a:lnTo>
                <a:lnTo>
                  <a:pt x="1101" y="664"/>
                </a:lnTo>
                <a:lnTo>
                  <a:pt x="1089" y="643"/>
                </a:lnTo>
                <a:lnTo>
                  <a:pt x="1077" y="622"/>
                </a:lnTo>
                <a:lnTo>
                  <a:pt x="1064" y="602"/>
                </a:lnTo>
                <a:lnTo>
                  <a:pt x="1051" y="581"/>
                </a:lnTo>
                <a:lnTo>
                  <a:pt x="1038" y="561"/>
                </a:lnTo>
                <a:lnTo>
                  <a:pt x="1024" y="541"/>
                </a:lnTo>
                <a:lnTo>
                  <a:pt x="1009" y="521"/>
                </a:lnTo>
                <a:lnTo>
                  <a:pt x="995" y="502"/>
                </a:lnTo>
                <a:lnTo>
                  <a:pt x="980" y="483"/>
                </a:lnTo>
                <a:lnTo>
                  <a:pt x="950" y="446"/>
                </a:lnTo>
                <a:lnTo>
                  <a:pt x="934" y="428"/>
                </a:lnTo>
                <a:lnTo>
                  <a:pt x="918" y="410"/>
                </a:lnTo>
                <a:lnTo>
                  <a:pt x="901" y="392"/>
                </a:lnTo>
                <a:lnTo>
                  <a:pt x="885" y="375"/>
                </a:lnTo>
                <a:lnTo>
                  <a:pt x="868" y="358"/>
                </a:lnTo>
                <a:lnTo>
                  <a:pt x="849" y="342"/>
                </a:lnTo>
                <a:lnTo>
                  <a:pt x="831" y="326"/>
                </a:lnTo>
                <a:lnTo>
                  <a:pt x="813" y="310"/>
                </a:lnTo>
                <a:lnTo>
                  <a:pt x="795" y="294"/>
                </a:lnTo>
                <a:lnTo>
                  <a:pt x="777" y="279"/>
                </a:lnTo>
                <a:lnTo>
                  <a:pt x="758" y="264"/>
                </a:lnTo>
                <a:lnTo>
                  <a:pt x="738" y="250"/>
                </a:lnTo>
                <a:lnTo>
                  <a:pt x="719" y="235"/>
                </a:lnTo>
                <a:lnTo>
                  <a:pt x="699" y="221"/>
                </a:lnTo>
                <a:lnTo>
                  <a:pt x="678" y="208"/>
                </a:lnTo>
                <a:lnTo>
                  <a:pt x="658" y="195"/>
                </a:lnTo>
                <a:lnTo>
                  <a:pt x="638" y="182"/>
                </a:lnTo>
                <a:lnTo>
                  <a:pt x="617" y="170"/>
                </a:lnTo>
                <a:lnTo>
                  <a:pt x="596" y="158"/>
                </a:lnTo>
                <a:lnTo>
                  <a:pt x="575" y="147"/>
                </a:lnTo>
                <a:lnTo>
                  <a:pt x="553" y="136"/>
                </a:lnTo>
                <a:lnTo>
                  <a:pt x="530" y="125"/>
                </a:lnTo>
                <a:lnTo>
                  <a:pt x="508" y="115"/>
                </a:lnTo>
                <a:lnTo>
                  <a:pt x="486" y="105"/>
                </a:lnTo>
                <a:lnTo>
                  <a:pt x="464" y="96"/>
                </a:lnTo>
                <a:lnTo>
                  <a:pt x="441" y="87"/>
                </a:lnTo>
                <a:lnTo>
                  <a:pt x="418" y="77"/>
                </a:lnTo>
                <a:lnTo>
                  <a:pt x="395" y="69"/>
                </a:lnTo>
                <a:lnTo>
                  <a:pt x="371" y="61"/>
                </a:lnTo>
                <a:lnTo>
                  <a:pt x="348" y="54"/>
                </a:lnTo>
                <a:lnTo>
                  <a:pt x="324" y="47"/>
                </a:lnTo>
                <a:lnTo>
                  <a:pt x="300" y="40"/>
                </a:lnTo>
                <a:lnTo>
                  <a:pt x="276" y="34"/>
                </a:lnTo>
                <a:lnTo>
                  <a:pt x="252" y="29"/>
                </a:lnTo>
                <a:lnTo>
                  <a:pt x="202" y="19"/>
                </a:lnTo>
                <a:lnTo>
                  <a:pt x="177" y="15"/>
                </a:lnTo>
                <a:lnTo>
                  <a:pt x="153" y="12"/>
                </a:lnTo>
                <a:lnTo>
                  <a:pt x="128" y="8"/>
                </a:lnTo>
                <a:lnTo>
                  <a:pt x="102" y="6"/>
                </a:lnTo>
                <a:lnTo>
                  <a:pt x="77" y="4"/>
                </a:lnTo>
                <a:lnTo>
                  <a:pt x="51" y="2"/>
                </a:lnTo>
                <a:lnTo>
                  <a:pt x="25" y="1"/>
                </a:lnTo>
                <a:lnTo>
                  <a:pt x="0" y="0"/>
                </a:lnTo>
                <a:lnTo>
                  <a:pt x="196" y="347"/>
                </a:lnTo>
                <a:lnTo>
                  <a:pt x="0" y="63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fontAlgn="auto" hangingPunct="1">
              <a:spcBef>
                <a:spcPts val="0"/>
              </a:spcBef>
              <a:spcAft>
                <a:spcPts val="0"/>
              </a:spcAft>
              <a:defRPr/>
            </a:pPr>
            <a:endParaRPr lang="en-US" dirty="0">
              <a:solidFill>
                <a:prstClr val="white"/>
              </a:solidFill>
              <a:latin typeface="宋体" panose="02010600030101010101" pitchFamily="2" charset="-122"/>
              <a:ea typeface="宋体" panose="02010600030101010101" pitchFamily="2" charset="-122"/>
            </a:endParaRPr>
          </a:p>
        </p:txBody>
      </p:sp>
      <p:sp>
        <p:nvSpPr>
          <p:cNvPr id="26" name="MH_Other_3"/>
          <p:cNvSpPr>
            <a:spLocks noChangeAspect="1"/>
          </p:cNvSpPr>
          <p:nvPr/>
        </p:nvSpPr>
        <p:spPr bwMode="auto">
          <a:xfrm>
            <a:off x="8230736" y="3887653"/>
            <a:ext cx="1006475" cy="1603375"/>
          </a:xfrm>
          <a:custGeom>
            <a:avLst/>
            <a:gdLst>
              <a:gd name="T0" fmla="*/ 11 w 839"/>
              <a:gd name="T1" fmla="*/ 803 h 1334"/>
              <a:gd name="T2" fmla="*/ 44 w 839"/>
              <a:gd name="T3" fmla="*/ 768 h 1334"/>
              <a:gd name="T4" fmla="*/ 64 w 839"/>
              <a:gd name="T5" fmla="*/ 743 h 1334"/>
              <a:gd name="T6" fmla="*/ 93 w 839"/>
              <a:gd name="T7" fmla="*/ 704 h 1334"/>
              <a:gd name="T8" fmla="*/ 110 w 839"/>
              <a:gd name="T9" fmla="*/ 677 h 1334"/>
              <a:gd name="T10" fmla="*/ 127 w 839"/>
              <a:gd name="T11" fmla="*/ 649 h 1334"/>
              <a:gd name="T12" fmla="*/ 142 w 839"/>
              <a:gd name="T13" fmla="*/ 620 h 1334"/>
              <a:gd name="T14" fmla="*/ 161 w 839"/>
              <a:gd name="T15" fmla="*/ 574 h 1334"/>
              <a:gd name="T16" fmla="*/ 172 w 839"/>
              <a:gd name="T17" fmla="*/ 543 h 1334"/>
              <a:gd name="T18" fmla="*/ 181 w 839"/>
              <a:gd name="T19" fmla="*/ 512 h 1334"/>
              <a:gd name="T20" fmla="*/ 189 w 839"/>
              <a:gd name="T21" fmla="*/ 480 h 1334"/>
              <a:gd name="T22" fmla="*/ 195 w 839"/>
              <a:gd name="T23" fmla="*/ 447 h 1334"/>
              <a:gd name="T24" fmla="*/ 199 w 839"/>
              <a:gd name="T25" fmla="*/ 413 h 1334"/>
              <a:gd name="T26" fmla="*/ 202 w 839"/>
              <a:gd name="T27" fmla="*/ 379 h 1334"/>
              <a:gd name="T28" fmla="*/ 203 w 839"/>
              <a:gd name="T29" fmla="*/ 345 h 1334"/>
              <a:gd name="T30" fmla="*/ 202 w 839"/>
              <a:gd name="T31" fmla="*/ 306 h 1334"/>
              <a:gd name="T32" fmla="*/ 198 w 839"/>
              <a:gd name="T33" fmla="*/ 268 h 1334"/>
              <a:gd name="T34" fmla="*/ 193 w 839"/>
              <a:gd name="T35" fmla="*/ 230 h 1334"/>
              <a:gd name="T36" fmla="*/ 185 w 839"/>
              <a:gd name="T37" fmla="*/ 194 h 1334"/>
              <a:gd name="T38" fmla="*/ 793 w 839"/>
              <a:gd name="T39" fmla="*/ 0 h 1334"/>
              <a:gd name="T40" fmla="*/ 808 w 839"/>
              <a:gd name="T41" fmla="*/ 62 h 1334"/>
              <a:gd name="T42" fmla="*/ 817 w 839"/>
              <a:gd name="T43" fmla="*/ 104 h 1334"/>
              <a:gd name="T44" fmla="*/ 824 w 839"/>
              <a:gd name="T45" fmla="*/ 147 h 1334"/>
              <a:gd name="T46" fmla="*/ 833 w 839"/>
              <a:gd name="T47" fmla="*/ 212 h 1334"/>
              <a:gd name="T48" fmla="*/ 838 w 839"/>
              <a:gd name="T49" fmla="*/ 278 h 1334"/>
              <a:gd name="T50" fmla="*/ 839 w 839"/>
              <a:gd name="T51" fmla="*/ 345 h 1334"/>
              <a:gd name="T52" fmla="*/ 837 w 839"/>
              <a:gd name="T53" fmla="*/ 418 h 1334"/>
              <a:gd name="T54" fmla="*/ 835 w 839"/>
              <a:gd name="T55" fmla="*/ 456 h 1334"/>
              <a:gd name="T56" fmla="*/ 831 w 839"/>
              <a:gd name="T57" fmla="*/ 492 h 1334"/>
              <a:gd name="T58" fmla="*/ 823 w 839"/>
              <a:gd name="T59" fmla="*/ 546 h 1334"/>
              <a:gd name="T60" fmla="*/ 814 w 839"/>
              <a:gd name="T61" fmla="*/ 600 h 1334"/>
              <a:gd name="T62" fmla="*/ 798 w 839"/>
              <a:gd name="T63" fmla="*/ 669 h 1334"/>
              <a:gd name="T64" fmla="*/ 778 w 839"/>
              <a:gd name="T65" fmla="*/ 737 h 1334"/>
              <a:gd name="T66" fmla="*/ 753 w 839"/>
              <a:gd name="T67" fmla="*/ 805 h 1334"/>
              <a:gd name="T68" fmla="*/ 740 w 839"/>
              <a:gd name="T69" fmla="*/ 837 h 1334"/>
              <a:gd name="T70" fmla="*/ 711 w 839"/>
              <a:gd name="T71" fmla="*/ 901 h 1334"/>
              <a:gd name="T72" fmla="*/ 695 w 839"/>
              <a:gd name="T73" fmla="*/ 933 h 1334"/>
              <a:gd name="T74" fmla="*/ 679 w 839"/>
              <a:gd name="T75" fmla="*/ 963 h 1334"/>
              <a:gd name="T76" fmla="*/ 644 w 839"/>
              <a:gd name="T77" fmla="*/ 1023 h 1334"/>
              <a:gd name="T78" fmla="*/ 605 w 839"/>
              <a:gd name="T79" fmla="*/ 1082 h 1334"/>
              <a:gd name="T80" fmla="*/ 563 w 839"/>
              <a:gd name="T81" fmla="*/ 1137 h 1334"/>
              <a:gd name="T82" fmla="*/ 518 w 839"/>
              <a:gd name="T83" fmla="*/ 1190 h 1334"/>
              <a:gd name="T84" fmla="*/ 495 w 839"/>
              <a:gd name="T85" fmla="*/ 1215 h 1334"/>
              <a:gd name="T86" fmla="*/ 447 w 839"/>
              <a:gd name="T87" fmla="*/ 1265 h 1334"/>
              <a:gd name="T88" fmla="*/ 395 w 839"/>
              <a:gd name="T89" fmla="*/ 1312 h 1334"/>
              <a:gd name="T90" fmla="*/ 13 w 839"/>
              <a:gd name="T91" fmla="*/ 118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39" h="1334">
                <a:moveTo>
                  <a:pt x="0" y="814"/>
                </a:moveTo>
                <a:lnTo>
                  <a:pt x="11" y="803"/>
                </a:lnTo>
                <a:lnTo>
                  <a:pt x="22" y="792"/>
                </a:lnTo>
                <a:lnTo>
                  <a:pt x="44" y="768"/>
                </a:lnTo>
                <a:lnTo>
                  <a:pt x="54" y="756"/>
                </a:lnTo>
                <a:lnTo>
                  <a:pt x="64" y="743"/>
                </a:lnTo>
                <a:lnTo>
                  <a:pt x="84" y="717"/>
                </a:lnTo>
                <a:lnTo>
                  <a:pt x="93" y="704"/>
                </a:lnTo>
                <a:lnTo>
                  <a:pt x="102" y="690"/>
                </a:lnTo>
                <a:lnTo>
                  <a:pt x="110" y="677"/>
                </a:lnTo>
                <a:lnTo>
                  <a:pt x="119" y="663"/>
                </a:lnTo>
                <a:lnTo>
                  <a:pt x="127" y="649"/>
                </a:lnTo>
                <a:lnTo>
                  <a:pt x="134" y="634"/>
                </a:lnTo>
                <a:lnTo>
                  <a:pt x="142" y="620"/>
                </a:lnTo>
                <a:lnTo>
                  <a:pt x="148" y="605"/>
                </a:lnTo>
                <a:lnTo>
                  <a:pt x="161" y="574"/>
                </a:lnTo>
                <a:lnTo>
                  <a:pt x="166" y="559"/>
                </a:lnTo>
                <a:lnTo>
                  <a:pt x="172" y="543"/>
                </a:lnTo>
                <a:lnTo>
                  <a:pt x="176" y="528"/>
                </a:lnTo>
                <a:lnTo>
                  <a:pt x="181" y="512"/>
                </a:lnTo>
                <a:lnTo>
                  <a:pt x="185" y="496"/>
                </a:lnTo>
                <a:lnTo>
                  <a:pt x="189" y="480"/>
                </a:lnTo>
                <a:lnTo>
                  <a:pt x="192" y="463"/>
                </a:lnTo>
                <a:lnTo>
                  <a:pt x="195" y="447"/>
                </a:lnTo>
                <a:lnTo>
                  <a:pt x="197" y="430"/>
                </a:lnTo>
                <a:lnTo>
                  <a:pt x="199" y="413"/>
                </a:lnTo>
                <a:lnTo>
                  <a:pt x="201" y="396"/>
                </a:lnTo>
                <a:lnTo>
                  <a:pt x="202" y="379"/>
                </a:lnTo>
                <a:lnTo>
                  <a:pt x="202" y="362"/>
                </a:lnTo>
                <a:lnTo>
                  <a:pt x="203" y="345"/>
                </a:lnTo>
                <a:lnTo>
                  <a:pt x="202" y="325"/>
                </a:lnTo>
                <a:lnTo>
                  <a:pt x="202" y="306"/>
                </a:lnTo>
                <a:lnTo>
                  <a:pt x="200" y="287"/>
                </a:lnTo>
                <a:lnTo>
                  <a:pt x="198" y="268"/>
                </a:lnTo>
                <a:lnTo>
                  <a:pt x="196" y="249"/>
                </a:lnTo>
                <a:lnTo>
                  <a:pt x="193" y="230"/>
                </a:lnTo>
                <a:lnTo>
                  <a:pt x="189" y="212"/>
                </a:lnTo>
                <a:lnTo>
                  <a:pt x="185" y="194"/>
                </a:lnTo>
                <a:lnTo>
                  <a:pt x="513" y="300"/>
                </a:lnTo>
                <a:lnTo>
                  <a:pt x="793" y="0"/>
                </a:lnTo>
                <a:lnTo>
                  <a:pt x="803" y="41"/>
                </a:lnTo>
                <a:lnTo>
                  <a:pt x="808" y="62"/>
                </a:lnTo>
                <a:lnTo>
                  <a:pt x="813" y="83"/>
                </a:lnTo>
                <a:lnTo>
                  <a:pt x="817" y="104"/>
                </a:lnTo>
                <a:lnTo>
                  <a:pt x="821" y="126"/>
                </a:lnTo>
                <a:lnTo>
                  <a:pt x="824" y="147"/>
                </a:lnTo>
                <a:lnTo>
                  <a:pt x="827" y="169"/>
                </a:lnTo>
                <a:lnTo>
                  <a:pt x="833" y="212"/>
                </a:lnTo>
                <a:lnTo>
                  <a:pt x="836" y="255"/>
                </a:lnTo>
                <a:lnTo>
                  <a:pt x="838" y="278"/>
                </a:lnTo>
                <a:lnTo>
                  <a:pt x="839" y="300"/>
                </a:lnTo>
                <a:lnTo>
                  <a:pt x="839" y="345"/>
                </a:lnTo>
                <a:lnTo>
                  <a:pt x="839" y="382"/>
                </a:lnTo>
                <a:lnTo>
                  <a:pt x="837" y="418"/>
                </a:lnTo>
                <a:lnTo>
                  <a:pt x="836" y="438"/>
                </a:lnTo>
                <a:lnTo>
                  <a:pt x="835" y="456"/>
                </a:lnTo>
                <a:lnTo>
                  <a:pt x="833" y="474"/>
                </a:lnTo>
                <a:lnTo>
                  <a:pt x="831" y="492"/>
                </a:lnTo>
                <a:lnTo>
                  <a:pt x="826" y="528"/>
                </a:lnTo>
                <a:lnTo>
                  <a:pt x="823" y="546"/>
                </a:lnTo>
                <a:lnTo>
                  <a:pt x="821" y="564"/>
                </a:lnTo>
                <a:lnTo>
                  <a:pt x="814" y="600"/>
                </a:lnTo>
                <a:lnTo>
                  <a:pt x="806" y="635"/>
                </a:lnTo>
                <a:lnTo>
                  <a:pt x="798" y="669"/>
                </a:lnTo>
                <a:lnTo>
                  <a:pt x="788" y="704"/>
                </a:lnTo>
                <a:lnTo>
                  <a:pt x="778" y="737"/>
                </a:lnTo>
                <a:lnTo>
                  <a:pt x="766" y="772"/>
                </a:lnTo>
                <a:lnTo>
                  <a:pt x="753" y="805"/>
                </a:lnTo>
                <a:lnTo>
                  <a:pt x="747" y="821"/>
                </a:lnTo>
                <a:lnTo>
                  <a:pt x="740" y="837"/>
                </a:lnTo>
                <a:lnTo>
                  <a:pt x="726" y="869"/>
                </a:lnTo>
                <a:lnTo>
                  <a:pt x="711" y="901"/>
                </a:lnTo>
                <a:lnTo>
                  <a:pt x="703" y="917"/>
                </a:lnTo>
                <a:lnTo>
                  <a:pt x="695" y="933"/>
                </a:lnTo>
                <a:lnTo>
                  <a:pt x="687" y="948"/>
                </a:lnTo>
                <a:lnTo>
                  <a:pt x="679" y="963"/>
                </a:lnTo>
                <a:lnTo>
                  <a:pt x="662" y="993"/>
                </a:lnTo>
                <a:lnTo>
                  <a:pt x="644" y="1023"/>
                </a:lnTo>
                <a:lnTo>
                  <a:pt x="625" y="1052"/>
                </a:lnTo>
                <a:lnTo>
                  <a:pt x="605" y="1082"/>
                </a:lnTo>
                <a:lnTo>
                  <a:pt x="584" y="1109"/>
                </a:lnTo>
                <a:lnTo>
                  <a:pt x="563" y="1137"/>
                </a:lnTo>
                <a:lnTo>
                  <a:pt x="541" y="1164"/>
                </a:lnTo>
                <a:lnTo>
                  <a:pt x="518" y="1190"/>
                </a:lnTo>
                <a:lnTo>
                  <a:pt x="507" y="1203"/>
                </a:lnTo>
                <a:lnTo>
                  <a:pt x="495" y="1215"/>
                </a:lnTo>
                <a:lnTo>
                  <a:pt x="471" y="1241"/>
                </a:lnTo>
                <a:lnTo>
                  <a:pt x="447" y="1265"/>
                </a:lnTo>
                <a:lnTo>
                  <a:pt x="421" y="1289"/>
                </a:lnTo>
                <a:lnTo>
                  <a:pt x="395" y="1312"/>
                </a:lnTo>
                <a:lnTo>
                  <a:pt x="368" y="1334"/>
                </a:lnTo>
                <a:lnTo>
                  <a:pt x="13" y="1187"/>
                </a:lnTo>
                <a:lnTo>
                  <a:pt x="0" y="81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33605" rIns="0" bIns="33605"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37160" indent="-137160" defTabSz="914400" eaLnBrk="1" fontAlgn="auto" hangingPunct="1">
              <a:lnSpc>
                <a:spcPct val="120000"/>
              </a:lnSpc>
              <a:spcBef>
                <a:spcPts val="450"/>
              </a:spcBef>
              <a:spcAft>
                <a:spcPts val="450"/>
              </a:spcAft>
              <a:buFont typeface="Arial" panose="020B0604020202020204" pitchFamily="34" charset="0"/>
              <a:buChar char="•"/>
              <a:defRPr/>
            </a:pPr>
            <a:endParaRPr lang="en-US" sz="1050" dirty="0">
              <a:solidFill>
                <a:prstClr val="black"/>
              </a:solidFill>
              <a:latin typeface="宋体" panose="02010600030101010101" pitchFamily="2" charset="-122"/>
            </a:endParaRPr>
          </a:p>
        </p:txBody>
      </p:sp>
      <p:sp>
        <p:nvSpPr>
          <p:cNvPr id="31" name="文本框 30"/>
          <p:cNvSpPr txBox="1"/>
          <p:nvPr/>
        </p:nvSpPr>
        <p:spPr>
          <a:xfrm>
            <a:off x="6539460" y="2997071"/>
            <a:ext cx="1188039" cy="646331"/>
          </a:xfrm>
          <a:prstGeom prst="rect">
            <a:avLst/>
          </a:prstGeom>
          <a:noFill/>
        </p:spPr>
        <p:txBody>
          <a:bodyPr wrap="square" rtlCol="0">
            <a:spAutoFit/>
          </a:bodyPr>
          <a:lstStyle/>
          <a:p>
            <a:pPr algn="ctr"/>
            <a:r>
              <a:rPr lang="en-US" altLang="zh-CN" sz="3600" dirty="0">
                <a:solidFill>
                  <a:srgbClr val="FFFFFF"/>
                </a:solidFill>
                <a:latin typeface="+mj-ea"/>
                <a:ea typeface="+mj-ea"/>
              </a:rPr>
              <a:t>A</a:t>
            </a:r>
            <a:endParaRPr lang="zh-CN" altLang="en-US" sz="3600" dirty="0">
              <a:solidFill>
                <a:srgbClr val="FFFFFF"/>
              </a:solidFill>
              <a:latin typeface="+mj-ea"/>
              <a:ea typeface="+mj-ea"/>
            </a:endParaRPr>
          </a:p>
        </p:txBody>
      </p:sp>
      <p:sp>
        <p:nvSpPr>
          <p:cNvPr id="32" name="文本框 31"/>
          <p:cNvSpPr txBox="1"/>
          <p:nvPr/>
        </p:nvSpPr>
        <p:spPr>
          <a:xfrm>
            <a:off x="7924054" y="3181391"/>
            <a:ext cx="1188039" cy="646331"/>
          </a:xfrm>
          <a:prstGeom prst="rect">
            <a:avLst/>
          </a:prstGeom>
          <a:noFill/>
        </p:spPr>
        <p:txBody>
          <a:bodyPr wrap="square" rtlCol="0">
            <a:spAutoFit/>
          </a:bodyPr>
          <a:lstStyle/>
          <a:p>
            <a:pPr algn="ctr"/>
            <a:r>
              <a:rPr lang="en-US" altLang="zh-CN" sz="3600" dirty="0">
                <a:solidFill>
                  <a:srgbClr val="FFFFFF"/>
                </a:solidFill>
                <a:latin typeface="+mj-ea"/>
                <a:ea typeface="+mj-ea"/>
              </a:rPr>
              <a:t>B</a:t>
            </a:r>
            <a:endParaRPr lang="zh-CN" altLang="en-US" sz="3600" dirty="0">
              <a:solidFill>
                <a:srgbClr val="FFFFFF"/>
              </a:solidFill>
              <a:latin typeface="+mj-ea"/>
              <a:ea typeface="+mj-ea"/>
            </a:endParaRPr>
          </a:p>
        </p:txBody>
      </p:sp>
      <p:sp>
        <p:nvSpPr>
          <p:cNvPr id="34" name="文本框 33"/>
          <p:cNvSpPr txBox="1"/>
          <p:nvPr/>
        </p:nvSpPr>
        <p:spPr>
          <a:xfrm>
            <a:off x="8139953" y="4472689"/>
            <a:ext cx="1188039" cy="646331"/>
          </a:xfrm>
          <a:prstGeom prst="rect">
            <a:avLst/>
          </a:prstGeom>
          <a:noFill/>
        </p:spPr>
        <p:txBody>
          <a:bodyPr wrap="square" rtlCol="0">
            <a:spAutoFit/>
          </a:bodyPr>
          <a:lstStyle/>
          <a:p>
            <a:pPr algn="ctr"/>
            <a:r>
              <a:rPr lang="en-US" altLang="zh-CN" sz="3600" dirty="0">
                <a:solidFill>
                  <a:srgbClr val="FFFFFF"/>
                </a:solidFill>
                <a:latin typeface="+mj-ea"/>
                <a:ea typeface="+mj-ea"/>
              </a:rPr>
              <a:t>C</a:t>
            </a:r>
            <a:endParaRPr lang="zh-CN" altLang="en-US" sz="3600" dirty="0">
              <a:solidFill>
                <a:srgbClr val="FFFFFF"/>
              </a:solidFill>
              <a:latin typeface="+mj-ea"/>
              <a:ea typeface="+mj-ea"/>
            </a:endParaRPr>
          </a:p>
        </p:txBody>
      </p:sp>
      <p:sp>
        <p:nvSpPr>
          <p:cNvPr id="35" name="矩形 34"/>
          <p:cNvSpPr/>
          <p:nvPr/>
        </p:nvSpPr>
        <p:spPr>
          <a:xfrm>
            <a:off x="4849012" y="1443086"/>
            <a:ext cx="2527650" cy="13206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6" name="矩形 35"/>
          <p:cNvSpPr/>
          <p:nvPr/>
        </p:nvSpPr>
        <p:spPr>
          <a:xfrm>
            <a:off x="9156248" y="2201399"/>
            <a:ext cx="2527650" cy="13206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7" name="矩形 36"/>
          <p:cNvSpPr/>
          <p:nvPr/>
        </p:nvSpPr>
        <p:spPr>
          <a:xfrm>
            <a:off x="9041231" y="5196356"/>
            <a:ext cx="2527650" cy="13206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6" name="文本框 45"/>
          <p:cNvSpPr txBox="1"/>
          <p:nvPr/>
        </p:nvSpPr>
        <p:spPr>
          <a:xfrm>
            <a:off x="5787966" y="4317688"/>
            <a:ext cx="2653908"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98%</a:t>
            </a:r>
            <a:endParaRPr lang="zh-CN" altLang="en-US" sz="4800" dirty="0">
              <a:solidFill>
                <a:schemeClr val="accent1"/>
              </a:solidFill>
              <a:latin typeface="+mj-ea"/>
              <a:ea typeface="+mj-ea"/>
            </a:endParaRPr>
          </a:p>
        </p:txBody>
      </p:sp>
      <p:cxnSp>
        <p:nvCxnSpPr>
          <p:cNvPr id="47" name="直接连接符 46"/>
          <p:cNvCxnSpPr/>
          <p:nvPr/>
        </p:nvCxnSpPr>
        <p:spPr>
          <a:xfrm>
            <a:off x="680695" y="3394448"/>
            <a:ext cx="3600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93872" y="3643402"/>
            <a:ext cx="3773646" cy="2327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49" name="圆角矩形 34"/>
          <p:cNvSpPr/>
          <p:nvPr/>
        </p:nvSpPr>
        <p:spPr>
          <a:xfrm>
            <a:off x="643698" y="2574185"/>
            <a:ext cx="3673995" cy="720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3" name="MH_Other_4"/>
          <p:cNvSpPr/>
          <p:nvPr>
            <p:custDataLst>
              <p:tags r:id="rId1"/>
            </p:custDataLst>
          </p:nvPr>
        </p:nvSpPr>
        <p:spPr>
          <a:xfrm rot="13341949">
            <a:off x="4139264" y="2179716"/>
            <a:ext cx="1104376" cy="2830236"/>
          </a:xfrm>
          <a:custGeom>
            <a:avLst/>
            <a:gdLst>
              <a:gd name="connsiteX0" fmla="*/ 0 w 933881"/>
              <a:gd name="connsiteY0" fmla="*/ 2677125 h 2677125"/>
              <a:gd name="connsiteX1" fmla="*/ 0 w 933881"/>
              <a:gd name="connsiteY1" fmla="*/ 0 h 2677125"/>
              <a:gd name="connsiteX2" fmla="*/ 933881 w 933881"/>
              <a:gd name="connsiteY2" fmla="*/ 2677125 h 2677125"/>
              <a:gd name="connsiteX3" fmla="*/ 0 w 933881"/>
              <a:gd name="connsiteY3" fmla="*/ 2677125 h 2677125"/>
              <a:gd name="connsiteX0-1" fmla="*/ 0 w 933881"/>
              <a:gd name="connsiteY0-2" fmla="*/ 2843026 h 2843026"/>
              <a:gd name="connsiteX1-3" fmla="*/ 35756 w 933881"/>
              <a:gd name="connsiteY1-4" fmla="*/ 0 h 2843026"/>
              <a:gd name="connsiteX2-5" fmla="*/ 933881 w 933881"/>
              <a:gd name="connsiteY2-6" fmla="*/ 2843026 h 2843026"/>
              <a:gd name="connsiteX3-7" fmla="*/ 0 w 933881"/>
              <a:gd name="connsiteY3-8" fmla="*/ 2843026 h 2843026"/>
              <a:gd name="connsiteX0-9" fmla="*/ 0 w 933881"/>
              <a:gd name="connsiteY0-10" fmla="*/ 2768447 h 2768447"/>
              <a:gd name="connsiteX1-11" fmla="*/ 28152 w 933881"/>
              <a:gd name="connsiteY1-12" fmla="*/ 0 h 2768447"/>
              <a:gd name="connsiteX2-13" fmla="*/ 933881 w 933881"/>
              <a:gd name="connsiteY2-14" fmla="*/ 2768447 h 2768447"/>
              <a:gd name="connsiteX3-15" fmla="*/ 0 w 933881"/>
              <a:gd name="connsiteY3-16" fmla="*/ 2768447 h 2768447"/>
              <a:gd name="connsiteX0-17" fmla="*/ 0 w 933881"/>
              <a:gd name="connsiteY0-18" fmla="*/ 2793563 h 2793563"/>
              <a:gd name="connsiteX1-19" fmla="*/ 58971 w 933881"/>
              <a:gd name="connsiteY1-20" fmla="*/ 0 h 2793563"/>
              <a:gd name="connsiteX2-21" fmla="*/ 933881 w 933881"/>
              <a:gd name="connsiteY2-22" fmla="*/ 2793563 h 2793563"/>
              <a:gd name="connsiteX3-23" fmla="*/ 0 w 933881"/>
              <a:gd name="connsiteY3-24" fmla="*/ 2793563 h 2793563"/>
              <a:gd name="connsiteX0-25" fmla="*/ 0 w 1086555"/>
              <a:gd name="connsiteY0-26" fmla="*/ 2645829 h 2793563"/>
              <a:gd name="connsiteX1-27" fmla="*/ 211645 w 1086555"/>
              <a:gd name="connsiteY1-28" fmla="*/ 0 h 2793563"/>
              <a:gd name="connsiteX2-29" fmla="*/ 1086555 w 1086555"/>
              <a:gd name="connsiteY2-30" fmla="*/ 2793563 h 2793563"/>
              <a:gd name="connsiteX3-31" fmla="*/ 0 w 1086555"/>
              <a:gd name="connsiteY3-32" fmla="*/ 2645829 h 2793563"/>
              <a:gd name="connsiteX0-33" fmla="*/ 0 w 1155095"/>
              <a:gd name="connsiteY0-34" fmla="*/ 2708340 h 2793563"/>
              <a:gd name="connsiteX1-35" fmla="*/ 280185 w 1155095"/>
              <a:gd name="connsiteY1-36" fmla="*/ 0 h 2793563"/>
              <a:gd name="connsiteX2-37" fmla="*/ 1155095 w 1155095"/>
              <a:gd name="connsiteY2-38" fmla="*/ 2793563 h 2793563"/>
              <a:gd name="connsiteX3-39" fmla="*/ 0 w 1155095"/>
              <a:gd name="connsiteY3-40" fmla="*/ 2708340 h 2793563"/>
              <a:gd name="connsiteX0-41" fmla="*/ 0 w 1155095"/>
              <a:gd name="connsiteY0-42" fmla="*/ 2691342 h 2776565"/>
              <a:gd name="connsiteX1-43" fmla="*/ 241880 w 1155095"/>
              <a:gd name="connsiteY1-44" fmla="*/ 0 h 2776565"/>
              <a:gd name="connsiteX2-45" fmla="*/ 1155095 w 1155095"/>
              <a:gd name="connsiteY2-46" fmla="*/ 2776565 h 2776565"/>
              <a:gd name="connsiteX3-47" fmla="*/ 0 w 1155095"/>
              <a:gd name="connsiteY3-48" fmla="*/ 2691342 h 2776565"/>
              <a:gd name="connsiteX0-49" fmla="*/ 0 w 1155095"/>
              <a:gd name="connsiteY0-50" fmla="*/ 2646691 h 2731914"/>
              <a:gd name="connsiteX1-51" fmla="*/ 192924 w 1155095"/>
              <a:gd name="connsiteY1-52" fmla="*/ 0 h 2731914"/>
              <a:gd name="connsiteX2-53" fmla="*/ 1155095 w 1155095"/>
              <a:gd name="connsiteY2-54" fmla="*/ 2731914 h 2731914"/>
              <a:gd name="connsiteX3-55" fmla="*/ 0 w 1155095"/>
              <a:gd name="connsiteY3-56" fmla="*/ 2646691 h 2731914"/>
              <a:gd name="connsiteX0-57" fmla="*/ 0 w 1155095"/>
              <a:gd name="connsiteY0-58" fmla="*/ 2857252 h 2942475"/>
              <a:gd name="connsiteX1-59" fmla="*/ 305799 w 1155095"/>
              <a:gd name="connsiteY1-60" fmla="*/ 0 h 2942475"/>
              <a:gd name="connsiteX2-61" fmla="*/ 1155095 w 1155095"/>
              <a:gd name="connsiteY2-62" fmla="*/ 2942475 h 2942475"/>
              <a:gd name="connsiteX3-63" fmla="*/ 0 w 1155095"/>
              <a:gd name="connsiteY3-64" fmla="*/ 2857252 h 2942475"/>
              <a:gd name="connsiteX0-65" fmla="*/ 0 w 1155095"/>
              <a:gd name="connsiteY0-66" fmla="*/ 2832183 h 2917406"/>
              <a:gd name="connsiteX1-67" fmla="*/ 238982 w 1155095"/>
              <a:gd name="connsiteY1-68" fmla="*/ 0 h 2917406"/>
              <a:gd name="connsiteX2-69" fmla="*/ 1155095 w 1155095"/>
              <a:gd name="connsiteY2-70" fmla="*/ 2917406 h 2917406"/>
              <a:gd name="connsiteX3-71" fmla="*/ 0 w 1155095"/>
              <a:gd name="connsiteY3-72" fmla="*/ 2832183 h 2917406"/>
            </a:gdLst>
            <a:ahLst/>
            <a:cxnLst>
              <a:cxn ang="0">
                <a:pos x="connsiteX0-1" y="connsiteY0-2"/>
              </a:cxn>
              <a:cxn ang="0">
                <a:pos x="connsiteX1-3" y="connsiteY1-4"/>
              </a:cxn>
              <a:cxn ang="0">
                <a:pos x="connsiteX2-5" y="connsiteY2-6"/>
              </a:cxn>
              <a:cxn ang="0">
                <a:pos x="connsiteX3-7" y="connsiteY3-8"/>
              </a:cxn>
            </a:cxnLst>
            <a:rect l="l" t="t" r="r" b="b"/>
            <a:pathLst>
              <a:path w="1155095" h="2917406">
                <a:moveTo>
                  <a:pt x="0" y="2832183"/>
                </a:moveTo>
                <a:lnTo>
                  <a:pt x="238982" y="0"/>
                </a:lnTo>
                <a:lnTo>
                  <a:pt x="1155095" y="2917406"/>
                </a:lnTo>
                <a:lnTo>
                  <a:pt x="0" y="2832183"/>
                </a:lnTo>
                <a:close/>
              </a:path>
            </a:pathLst>
          </a:custGeom>
          <a:solidFill>
            <a:schemeClr val="accent1">
              <a:lumMod val="50000"/>
            </a:schemeClr>
          </a:solidFill>
          <a:ln w="25400" cap="flat" cmpd="sng" algn="ctr">
            <a:noFill/>
            <a:prstDash val="solid"/>
          </a:ln>
          <a:effectLst>
            <a:softEdge rad="127000"/>
          </a:effectLst>
        </p:spPr>
        <p:txBody>
          <a:bodyPr anchor="ctr"/>
          <a:lstStyle/>
          <a:p>
            <a:pPr algn="ctr" eaLnBrk="1" fontAlgn="auto" hangingPunct="1">
              <a:spcBef>
                <a:spcPts val="0"/>
              </a:spcBef>
              <a:spcAft>
                <a:spcPts val="0"/>
              </a:spcAft>
              <a:defRPr/>
            </a:pPr>
            <a:endParaRPr lang="en-US" kern="0">
              <a:solidFill>
                <a:sysClr val="window" lastClr="FFFFFF"/>
              </a:solidFill>
              <a:latin typeface="+mn-lt"/>
              <a:ea typeface="+mn-ea"/>
            </a:endParaRPr>
          </a:p>
        </p:txBody>
      </p:sp>
      <p:sp>
        <p:nvSpPr>
          <p:cNvPr id="24" name="MH_Other_5"/>
          <p:cNvSpPr/>
          <p:nvPr>
            <p:custDataLst>
              <p:tags r:id="rId2"/>
            </p:custDataLst>
          </p:nvPr>
        </p:nvSpPr>
        <p:spPr>
          <a:xfrm>
            <a:off x="4076463" y="2136768"/>
            <a:ext cx="1730636" cy="2633405"/>
          </a:xfrm>
          <a:custGeom>
            <a:avLst/>
            <a:gdLst>
              <a:gd name="connsiteX0" fmla="*/ 1254594 w 2090758"/>
              <a:gd name="connsiteY0" fmla="*/ 0 h 3180976"/>
              <a:gd name="connsiteX1" fmla="*/ 2090758 w 2090758"/>
              <a:gd name="connsiteY1" fmla="*/ 681419 h 3180976"/>
              <a:gd name="connsiteX2" fmla="*/ 0 w 2090758"/>
              <a:gd name="connsiteY2" fmla="*/ 3180976 h 3180976"/>
            </a:gdLst>
            <a:ahLst/>
            <a:cxnLst>
              <a:cxn ang="0">
                <a:pos x="connsiteX0" y="connsiteY0"/>
              </a:cxn>
              <a:cxn ang="0">
                <a:pos x="connsiteX1" y="connsiteY1"/>
              </a:cxn>
              <a:cxn ang="0">
                <a:pos x="connsiteX2" y="connsiteY2"/>
              </a:cxn>
            </a:cxnLst>
            <a:rect l="l" t="t" r="r" b="b"/>
            <a:pathLst>
              <a:path w="2090758" h="3180976">
                <a:moveTo>
                  <a:pt x="1254594" y="0"/>
                </a:moveTo>
                <a:lnTo>
                  <a:pt x="2090758" y="681419"/>
                </a:lnTo>
                <a:lnTo>
                  <a:pt x="0" y="3180976"/>
                </a:lnTo>
                <a:close/>
              </a:path>
            </a:pathLst>
          </a:custGeom>
          <a:solidFill>
            <a:schemeClr val="accent1"/>
          </a:solidFill>
          <a:ln w="25400" cap="flat" cmpd="sng" algn="ctr">
            <a:noFill/>
            <a:prstDash val="solid"/>
          </a:ln>
          <a:effectLst/>
        </p:spPr>
        <p:txBody>
          <a:bodyPr vert="eaVert" anchor="ct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6" name="椭圆 25"/>
          <p:cNvSpPr/>
          <p:nvPr/>
        </p:nvSpPr>
        <p:spPr>
          <a:xfrm>
            <a:off x="4654265" y="2451732"/>
            <a:ext cx="575031" cy="575031"/>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4C4D4D"/>
                </a:solidFill>
              </a:rPr>
              <a:t>01</a:t>
            </a:r>
            <a:endParaRPr lang="zh-CN" altLang="en-US" sz="1600" dirty="0">
              <a:solidFill>
                <a:srgbClr val="4C4D4D"/>
              </a:solidFill>
            </a:endParaRPr>
          </a:p>
        </p:txBody>
      </p:sp>
      <p:sp>
        <p:nvSpPr>
          <p:cNvPr id="27" name="矩形 26"/>
          <p:cNvSpPr/>
          <p:nvPr/>
        </p:nvSpPr>
        <p:spPr>
          <a:xfrm>
            <a:off x="1436607" y="302676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8" name="MH_Other_4"/>
          <p:cNvSpPr/>
          <p:nvPr>
            <p:custDataLst>
              <p:tags r:id="rId3"/>
            </p:custDataLst>
          </p:nvPr>
        </p:nvSpPr>
        <p:spPr>
          <a:xfrm rot="13341949">
            <a:off x="9087558" y="2179716"/>
            <a:ext cx="1104376" cy="2830236"/>
          </a:xfrm>
          <a:custGeom>
            <a:avLst/>
            <a:gdLst>
              <a:gd name="connsiteX0" fmla="*/ 0 w 933881"/>
              <a:gd name="connsiteY0" fmla="*/ 2677125 h 2677125"/>
              <a:gd name="connsiteX1" fmla="*/ 0 w 933881"/>
              <a:gd name="connsiteY1" fmla="*/ 0 h 2677125"/>
              <a:gd name="connsiteX2" fmla="*/ 933881 w 933881"/>
              <a:gd name="connsiteY2" fmla="*/ 2677125 h 2677125"/>
              <a:gd name="connsiteX3" fmla="*/ 0 w 933881"/>
              <a:gd name="connsiteY3" fmla="*/ 2677125 h 2677125"/>
              <a:gd name="connsiteX0-1" fmla="*/ 0 w 933881"/>
              <a:gd name="connsiteY0-2" fmla="*/ 2843026 h 2843026"/>
              <a:gd name="connsiteX1-3" fmla="*/ 35756 w 933881"/>
              <a:gd name="connsiteY1-4" fmla="*/ 0 h 2843026"/>
              <a:gd name="connsiteX2-5" fmla="*/ 933881 w 933881"/>
              <a:gd name="connsiteY2-6" fmla="*/ 2843026 h 2843026"/>
              <a:gd name="connsiteX3-7" fmla="*/ 0 w 933881"/>
              <a:gd name="connsiteY3-8" fmla="*/ 2843026 h 2843026"/>
              <a:gd name="connsiteX0-9" fmla="*/ 0 w 933881"/>
              <a:gd name="connsiteY0-10" fmla="*/ 2768447 h 2768447"/>
              <a:gd name="connsiteX1-11" fmla="*/ 28152 w 933881"/>
              <a:gd name="connsiteY1-12" fmla="*/ 0 h 2768447"/>
              <a:gd name="connsiteX2-13" fmla="*/ 933881 w 933881"/>
              <a:gd name="connsiteY2-14" fmla="*/ 2768447 h 2768447"/>
              <a:gd name="connsiteX3-15" fmla="*/ 0 w 933881"/>
              <a:gd name="connsiteY3-16" fmla="*/ 2768447 h 2768447"/>
              <a:gd name="connsiteX0-17" fmla="*/ 0 w 933881"/>
              <a:gd name="connsiteY0-18" fmla="*/ 2793563 h 2793563"/>
              <a:gd name="connsiteX1-19" fmla="*/ 58971 w 933881"/>
              <a:gd name="connsiteY1-20" fmla="*/ 0 h 2793563"/>
              <a:gd name="connsiteX2-21" fmla="*/ 933881 w 933881"/>
              <a:gd name="connsiteY2-22" fmla="*/ 2793563 h 2793563"/>
              <a:gd name="connsiteX3-23" fmla="*/ 0 w 933881"/>
              <a:gd name="connsiteY3-24" fmla="*/ 2793563 h 2793563"/>
              <a:gd name="connsiteX0-25" fmla="*/ 0 w 1086555"/>
              <a:gd name="connsiteY0-26" fmla="*/ 2645829 h 2793563"/>
              <a:gd name="connsiteX1-27" fmla="*/ 211645 w 1086555"/>
              <a:gd name="connsiteY1-28" fmla="*/ 0 h 2793563"/>
              <a:gd name="connsiteX2-29" fmla="*/ 1086555 w 1086555"/>
              <a:gd name="connsiteY2-30" fmla="*/ 2793563 h 2793563"/>
              <a:gd name="connsiteX3-31" fmla="*/ 0 w 1086555"/>
              <a:gd name="connsiteY3-32" fmla="*/ 2645829 h 2793563"/>
              <a:gd name="connsiteX0-33" fmla="*/ 0 w 1155095"/>
              <a:gd name="connsiteY0-34" fmla="*/ 2708340 h 2793563"/>
              <a:gd name="connsiteX1-35" fmla="*/ 280185 w 1155095"/>
              <a:gd name="connsiteY1-36" fmla="*/ 0 h 2793563"/>
              <a:gd name="connsiteX2-37" fmla="*/ 1155095 w 1155095"/>
              <a:gd name="connsiteY2-38" fmla="*/ 2793563 h 2793563"/>
              <a:gd name="connsiteX3-39" fmla="*/ 0 w 1155095"/>
              <a:gd name="connsiteY3-40" fmla="*/ 2708340 h 2793563"/>
              <a:gd name="connsiteX0-41" fmla="*/ 0 w 1155095"/>
              <a:gd name="connsiteY0-42" fmla="*/ 2691342 h 2776565"/>
              <a:gd name="connsiteX1-43" fmla="*/ 241880 w 1155095"/>
              <a:gd name="connsiteY1-44" fmla="*/ 0 h 2776565"/>
              <a:gd name="connsiteX2-45" fmla="*/ 1155095 w 1155095"/>
              <a:gd name="connsiteY2-46" fmla="*/ 2776565 h 2776565"/>
              <a:gd name="connsiteX3-47" fmla="*/ 0 w 1155095"/>
              <a:gd name="connsiteY3-48" fmla="*/ 2691342 h 2776565"/>
              <a:gd name="connsiteX0-49" fmla="*/ 0 w 1155095"/>
              <a:gd name="connsiteY0-50" fmla="*/ 2646691 h 2731914"/>
              <a:gd name="connsiteX1-51" fmla="*/ 192924 w 1155095"/>
              <a:gd name="connsiteY1-52" fmla="*/ 0 h 2731914"/>
              <a:gd name="connsiteX2-53" fmla="*/ 1155095 w 1155095"/>
              <a:gd name="connsiteY2-54" fmla="*/ 2731914 h 2731914"/>
              <a:gd name="connsiteX3-55" fmla="*/ 0 w 1155095"/>
              <a:gd name="connsiteY3-56" fmla="*/ 2646691 h 2731914"/>
              <a:gd name="connsiteX0-57" fmla="*/ 0 w 1155095"/>
              <a:gd name="connsiteY0-58" fmla="*/ 2857252 h 2942475"/>
              <a:gd name="connsiteX1-59" fmla="*/ 305799 w 1155095"/>
              <a:gd name="connsiteY1-60" fmla="*/ 0 h 2942475"/>
              <a:gd name="connsiteX2-61" fmla="*/ 1155095 w 1155095"/>
              <a:gd name="connsiteY2-62" fmla="*/ 2942475 h 2942475"/>
              <a:gd name="connsiteX3-63" fmla="*/ 0 w 1155095"/>
              <a:gd name="connsiteY3-64" fmla="*/ 2857252 h 2942475"/>
              <a:gd name="connsiteX0-65" fmla="*/ 0 w 1155095"/>
              <a:gd name="connsiteY0-66" fmla="*/ 2832183 h 2917406"/>
              <a:gd name="connsiteX1-67" fmla="*/ 238982 w 1155095"/>
              <a:gd name="connsiteY1-68" fmla="*/ 0 h 2917406"/>
              <a:gd name="connsiteX2-69" fmla="*/ 1155095 w 1155095"/>
              <a:gd name="connsiteY2-70" fmla="*/ 2917406 h 2917406"/>
              <a:gd name="connsiteX3-71" fmla="*/ 0 w 1155095"/>
              <a:gd name="connsiteY3-72" fmla="*/ 2832183 h 2917406"/>
            </a:gdLst>
            <a:ahLst/>
            <a:cxnLst>
              <a:cxn ang="0">
                <a:pos x="connsiteX0-1" y="connsiteY0-2"/>
              </a:cxn>
              <a:cxn ang="0">
                <a:pos x="connsiteX1-3" y="connsiteY1-4"/>
              </a:cxn>
              <a:cxn ang="0">
                <a:pos x="connsiteX2-5" y="connsiteY2-6"/>
              </a:cxn>
              <a:cxn ang="0">
                <a:pos x="connsiteX3-7" y="connsiteY3-8"/>
              </a:cxn>
            </a:cxnLst>
            <a:rect l="l" t="t" r="r" b="b"/>
            <a:pathLst>
              <a:path w="1155095" h="2917406">
                <a:moveTo>
                  <a:pt x="0" y="2832183"/>
                </a:moveTo>
                <a:lnTo>
                  <a:pt x="238982" y="0"/>
                </a:lnTo>
                <a:lnTo>
                  <a:pt x="1155095" y="2917406"/>
                </a:lnTo>
                <a:lnTo>
                  <a:pt x="0" y="2832183"/>
                </a:lnTo>
                <a:close/>
              </a:path>
            </a:pathLst>
          </a:custGeom>
          <a:solidFill>
            <a:schemeClr val="accent1">
              <a:lumMod val="50000"/>
            </a:schemeClr>
          </a:solidFill>
          <a:ln w="25400" cap="flat" cmpd="sng" algn="ctr">
            <a:noFill/>
            <a:prstDash val="solid"/>
          </a:ln>
          <a:effectLst>
            <a:softEdge rad="127000"/>
          </a:effectLst>
        </p:spPr>
        <p:txBody>
          <a:bodyPr anchor="ctr"/>
          <a:lstStyle/>
          <a:p>
            <a:pPr algn="ctr" eaLnBrk="1" fontAlgn="auto" hangingPunct="1">
              <a:spcBef>
                <a:spcPts val="0"/>
              </a:spcBef>
              <a:spcAft>
                <a:spcPts val="0"/>
              </a:spcAft>
              <a:defRPr/>
            </a:pPr>
            <a:endParaRPr lang="en-US" kern="0">
              <a:solidFill>
                <a:sysClr val="window" lastClr="FFFFFF"/>
              </a:solidFill>
              <a:latin typeface="+mn-lt"/>
              <a:ea typeface="+mn-ea"/>
            </a:endParaRPr>
          </a:p>
        </p:txBody>
      </p:sp>
      <p:sp>
        <p:nvSpPr>
          <p:cNvPr id="30" name="MH_Other_5"/>
          <p:cNvSpPr/>
          <p:nvPr>
            <p:custDataLst>
              <p:tags r:id="rId4"/>
            </p:custDataLst>
          </p:nvPr>
        </p:nvSpPr>
        <p:spPr>
          <a:xfrm>
            <a:off x="9024757" y="2136768"/>
            <a:ext cx="1730636" cy="2633405"/>
          </a:xfrm>
          <a:custGeom>
            <a:avLst/>
            <a:gdLst>
              <a:gd name="connsiteX0" fmla="*/ 1254594 w 2090758"/>
              <a:gd name="connsiteY0" fmla="*/ 0 h 3180976"/>
              <a:gd name="connsiteX1" fmla="*/ 2090758 w 2090758"/>
              <a:gd name="connsiteY1" fmla="*/ 681419 h 3180976"/>
              <a:gd name="connsiteX2" fmla="*/ 0 w 2090758"/>
              <a:gd name="connsiteY2" fmla="*/ 3180976 h 3180976"/>
            </a:gdLst>
            <a:ahLst/>
            <a:cxnLst>
              <a:cxn ang="0">
                <a:pos x="connsiteX0" y="connsiteY0"/>
              </a:cxn>
              <a:cxn ang="0">
                <a:pos x="connsiteX1" y="connsiteY1"/>
              </a:cxn>
              <a:cxn ang="0">
                <a:pos x="connsiteX2" y="connsiteY2"/>
              </a:cxn>
            </a:cxnLst>
            <a:rect l="l" t="t" r="r" b="b"/>
            <a:pathLst>
              <a:path w="2090758" h="3180976">
                <a:moveTo>
                  <a:pt x="1254594" y="0"/>
                </a:moveTo>
                <a:lnTo>
                  <a:pt x="2090758" y="681419"/>
                </a:lnTo>
                <a:lnTo>
                  <a:pt x="0" y="3180976"/>
                </a:lnTo>
                <a:close/>
              </a:path>
            </a:pathLst>
          </a:custGeom>
          <a:solidFill>
            <a:schemeClr val="accent1"/>
          </a:solidFill>
          <a:ln w="25400" cap="flat" cmpd="sng" algn="ctr">
            <a:noFill/>
            <a:prstDash val="solid"/>
          </a:ln>
          <a:effectLst/>
        </p:spPr>
        <p:txBody>
          <a:bodyPr vert="eaVert" anchor="ct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1" name="椭圆 30"/>
          <p:cNvSpPr/>
          <p:nvPr/>
        </p:nvSpPr>
        <p:spPr>
          <a:xfrm>
            <a:off x="9602559" y="2451732"/>
            <a:ext cx="575031" cy="575031"/>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4C4D4D"/>
                </a:solidFill>
              </a:rPr>
              <a:t>02</a:t>
            </a:r>
            <a:endParaRPr lang="zh-CN" altLang="en-US" sz="1600" dirty="0">
              <a:solidFill>
                <a:srgbClr val="4C4D4D"/>
              </a:solidFill>
            </a:endParaRPr>
          </a:p>
        </p:txBody>
      </p:sp>
      <p:sp>
        <p:nvSpPr>
          <p:cNvPr id="32" name="矩形 31"/>
          <p:cNvSpPr/>
          <p:nvPr/>
        </p:nvSpPr>
        <p:spPr>
          <a:xfrm>
            <a:off x="6384901" y="302676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3" name="矩形 32"/>
          <p:cNvSpPr/>
          <p:nvPr/>
        </p:nvSpPr>
        <p:spPr>
          <a:xfrm>
            <a:off x="1136129" y="5027547"/>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KSO_Shape"/>
          <p:cNvSpPr/>
          <p:nvPr/>
        </p:nvSpPr>
        <p:spPr bwMode="auto">
          <a:xfrm>
            <a:off x="1083570"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13" name="椭圆 12"/>
          <p:cNvSpPr/>
          <p:nvPr/>
        </p:nvSpPr>
        <p:spPr>
          <a:xfrm>
            <a:off x="1537710" y="4398260"/>
            <a:ext cx="633764" cy="633764"/>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A</a:t>
            </a:r>
            <a:endParaRPr lang="zh-CN" altLang="en-US" sz="2400" dirty="0">
              <a:solidFill>
                <a:srgbClr val="4C4D4D"/>
              </a:solidFill>
            </a:endParaRPr>
          </a:p>
        </p:txBody>
      </p:sp>
      <p:sp>
        <p:nvSpPr>
          <p:cNvPr id="14" name="矩形 13"/>
          <p:cNvSpPr/>
          <p:nvPr/>
        </p:nvSpPr>
        <p:spPr>
          <a:xfrm>
            <a:off x="596036"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5" name="KSO_Shape"/>
          <p:cNvSpPr/>
          <p:nvPr/>
        </p:nvSpPr>
        <p:spPr bwMode="auto">
          <a:xfrm>
            <a:off x="3911176"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1"/>
          </a:solidFill>
          <a:ln>
            <a:noFill/>
          </a:ln>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16" name="椭圆 15"/>
          <p:cNvSpPr/>
          <p:nvPr/>
        </p:nvSpPr>
        <p:spPr>
          <a:xfrm>
            <a:off x="4365316" y="4398260"/>
            <a:ext cx="633764" cy="633764"/>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B</a:t>
            </a:r>
            <a:endParaRPr lang="zh-CN" altLang="en-US" sz="2400" dirty="0">
              <a:solidFill>
                <a:srgbClr val="4C4D4D"/>
              </a:solidFill>
            </a:endParaRPr>
          </a:p>
        </p:txBody>
      </p:sp>
      <p:sp>
        <p:nvSpPr>
          <p:cNvPr id="17" name="矩形 16"/>
          <p:cNvSpPr/>
          <p:nvPr/>
        </p:nvSpPr>
        <p:spPr>
          <a:xfrm>
            <a:off x="3423642"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8" name="KSO_Shape"/>
          <p:cNvSpPr/>
          <p:nvPr/>
        </p:nvSpPr>
        <p:spPr bwMode="auto">
          <a:xfrm>
            <a:off x="6738782"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1"/>
          </a:solidFill>
          <a:ln>
            <a:noFill/>
          </a:ln>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19" name="椭圆 18"/>
          <p:cNvSpPr/>
          <p:nvPr/>
        </p:nvSpPr>
        <p:spPr>
          <a:xfrm>
            <a:off x="7192922" y="4398260"/>
            <a:ext cx="633764" cy="633764"/>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C</a:t>
            </a:r>
            <a:endParaRPr lang="zh-CN" altLang="en-US" sz="2400" dirty="0">
              <a:solidFill>
                <a:srgbClr val="4C4D4D"/>
              </a:solidFill>
            </a:endParaRPr>
          </a:p>
        </p:txBody>
      </p:sp>
      <p:sp>
        <p:nvSpPr>
          <p:cNvPr id="20" name="矩形 19"/>
          <p:cNvSpPr/>
          <p:nvPr/>
        </p:nvSpPr>
        <p:spPr>
          <a:xfrm>
            <a:off x="6251248"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1" name="KSO_Shape"/>
          <p:cNvSpPr/>
          <p:nvPr/>
        </p:nvSpPr>
        <p:spPr bwMode="auto">
          <a:xfrm>
            <a:off x="9566388"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1"/>
          </a:solidFill>
          <a:ln>
            <a:noFill/>
          </a:ln>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22" name="椭圆 21"/>
          <p:cNvSpPr/>
          <p:nvPr/>
        </p:nvSpPr>
        <p:spPr>
          <a:xfrm>
            <a:off x="10020528" y="4398260"/>
            <a:ext cx="633764" cy="633764"/>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D</a:t>
            </a:r>
            <a:endParaRPr lang="zh-CN" altLang="en-US" sz="2400" dirty="0">
              <a:solidFill>
                <a:srgbClr val="4C4D4D"/>
              </a:solidFill>
            </a:endParaRPr>
          </a:p>
        </p:txBody>
      </p:sp>
      <p:sp>
        <p:nvSpPr>
          <p:cNvPr id="23" name="矩形 22"/>
          <p:cNvSpPr/>
          <p:nvPr/>
        </p:nvSpPr>
        <p:spPr>
          <a:xfrm>
            <a:off x="9078854"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4" name="矩形 23"/>
          <p:cNvSpPr/>
          <p:nvPr/>
        </p:nvSpPr>
        <p:spPr>
          <a:xfrm>
            <a:off x="1136129" y="1988925"/>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cxnSp>
        <p:nvCxnSpPr>
          <p:cNvPr id="25" name="直接连接符 24"/>
          <p:cNvCxnSpPr/>
          <p:nvPr/>
        </p:nvCxnSpPr>
        <p:spPr>
          <a:xfrm>
            <a:off x="984271" y="3115681"/>
            <a:ext cx="10223458" cy="0"/>
          </a:xfrm>
          <a:prstGeom prst="line">
            <a:avLst/>
          </a:prstGeom>
          <a:ln>
            <a:solidFill>
              <a:schemeClr val="tx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椭圆 20"/>
          <p:cNvSpPr/>
          <p:nvPr/>
        </p:nvSpPr>
        <p:spPr>
          <a:xfrm>
            <a:off x="581466" y="2239712"/>
            <a:ext cx="3235569" cy="3235569"/>
          </a:xfrm>
          <a:prstGeom prst="ellipse">
            <a:avLst/>
          </a:prstGeom>
          <a:solidFill>
            <a:srgbClr val="FEFFFF"/>
          </a:solidFill>
          <a:ln w="76200">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2" name="KSO_Shape"/>
          <p:cNvSpPr/>
          <p:nvPr/>
        </p:nvSpPr>
        <p:spPr bwMode="auto">
          <a:xfrm>
            <a:off x="1259857" y="3217142"/>
            <a:ext cx="1878787" cy="128070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Freeform 3"/>
          <p:cNvSpPr/>
          <p:nvPr/>
        </p:nvSpPr>
        <p:spPr>
          <a:xfrm>
            <a:off x="6387490" y="2114611"/>
            <a:ext cx="5383066" cy="1420837"/>
          </a:xfrm>
          <a:prstGeom prst="rect">
            <a:avLst/>
          </a:prstGeom>
          <a:solidFill>
            <a:schemeClr val="accent1"/>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Ins="216000"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r>
              <a:rPr lang="zh-CN" altLang="en-US" dirty="0">
                <a:solidFill>
                  <a:srgbClr val="FFFFFF"/>
                </a:solidFill>
                <a:latin typeface="+mn-ea"/>
              </a:rPr>
              <a:t>请输入文本请输入文本请输入文本请输入文本请输入文本请输入文本请输入文本请输入文本请输入文本请输入文本</a:t>
            </a:r>
            <a:endParaRPr lang="zh-CN" alt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4"/>
          <p:cNvSpPr txBox="1"/>
          <p:nvPr/>
        </p:nvSpPr>
        <p:spPr>
          <a:xfrm>
            <a:off x="4773320" y="2416236"/>
            <a:ext cx="1614170"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0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800</a:t>
            </a:r>
            <a:r>
              <a:rPr lang="en-US" sz="40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4000" dirty="0">
              <a:solidFill>
                <a:schemeClr val="accent1"/>
              </a:solidFill>
            </a:endParaRPr>
          </a:p>
        </p:txBody>
      </p:sp>
      <p:sp>
        <p:nvSpPr>
          <p:cNvPr id="27" name="椭圆 26"/>
          <p:cNvSpPr/>
          <p:nvPr/>
        </p:nvSpPr>
        <p:spPr>
          <a:xfrm>
            <a:off x="4773320" y="2114611"/>
            <a:ext cx="1374775" cy="1374775"/>
          </a:xfrm>
          <a:prstGeom prst="ellipse">
            <a:avLst/>
          </a:prstGeom>
          <a:noFill/>
          <a:ln w="12700">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Freeform 3"/>
          <p:cNvSpPr/>
          <p:nvPr/>
        </p:nvSpPr>
        <p:spPr>
          <a:xfrm>
            <a:off x="6387490" y="4179545"/>
            <a:ext cx="5383066" cy="1420837"/>
          </a:xfrm>
          <a:prstGeom prst="rect">
            <a:avLst/>
          </a:prstGeom>
          <a:solidFill>
            <a:schemeClr val="accent1"/>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Ins="216000"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r>
              <a:rPr lang="zh-CN" altLang="en-US" dirty="0">
                <a:solidFill>
                  <a:srgbClr val="FFFFFF"/>
                </a:solidFill>
                <a:latin typeface="+mn-ea"/>
              </a:rPr>
              <a:t>请输入文本请输入文本请输入文本请输入文本请输入文本请输入文本请输入文本请输入文本请输入文本请输入文本</a:t>
            </a:r>
            <a:endParaRPr lang="zh-CN" alt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文本框 24"/>
          <p:cNvSpPr txBox="1"/>
          <p:nvPr/>
        </p:nvSpPr>
        <p:spPr>
          <a:xfrm>
            <a:off x="4773320" y="4481170"/>
            <a:ext cx="1614170"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0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en-US" sz="40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4000" dirty="0">
              <a:solidFill>
                <a:schemeClr val="accent1"/>
              </a:solidFill>
            </a:endParaRPr>
          </a:p>
        </p:txBody>
      </p:sp>
      <p:sp>
        <p:nvSpPr>
          <p:cNvPr id="45" name="椭圆 44"/>
          <p:cNvSpPr/>
          <p:nvPr/>
        </p:nvSpPr>
        <p:spPr>
          <a:xfrm>
            <a:off x="4773320" y="4179545"/>
            <a:ext cx="1374775" cy="1374775"/>
          </a:xfrm>
          <a:prstGeom prst="ellipse">
            <a:avLst/>
          </a:prstGeom>
          <a:noFill/>
          <a:ln w="12700">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endParaRPr lang="zh-CN" altLang="en-US" sz="6000" dirty="0">
              <a:solidFill>
                <a:srgbClr val="FFFFFF"/>
              </a:solidFill>
            </a:endParaRP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endParaRPr lang="zh-CN" altLang="en-US" sz="6000" dirty="0">
              <a:solidFill>
                <a:srgbClr val="FFFFFF"/>
              </a:solidFill>
            </a:endParaRP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观</a:t>
            </a:r>
            <a:endParaRPr lang="zh-CN" altLang="en-US" sz="6000" dirty="0">
              <a:solidFill>
                <a:srgbClr val="FFFFFF"/>
              </a:solidFill>
            </a:endParaRP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看</a:t>
            </a:r>
            <a:endParaRPr lang="zh-CN" altLang="en-US" sz="6000" dirty="0">
              <a:solidFill>
                <a:srgbClr val="FFFFFF"/>
              </a:solidFill>
            </a:endParaRPr>
          </a:p>
        </p:txBody>
      </p:sp>
      <p:sp>
        <p:nvSpPr>
          <p:cNvPr id="7" name="副标题 6"/>
          <p:cNvSpPr>
            <a:spLocks noGrp="1"/>
          </p:cNvSpPr>
          <p:nvPr/>
        </p:nvSpPr>
        <p:spPr>
          <a:xfrm>
            <a:off x="3541361" y="5152887"/>
            <a:ext cx="6581147" cy="798734"/>
          </a:xfrm>
          <a:prstGeom prst="rect">
            <a:avLst/>
          </a:prstGeom>
          <a:noFill/>
          <a:ln>
            <a:noFill/>
          </a:ln>
        </p:spPr>
        <p:txBody>
          <a:bodyPr vert="horz" wrap="square" lIns="91440" tIns="45720" rIns="91440" bIns="45720" numCol="1" anchor="t" anchorCtr="0" compatLnSpc="1">
            <a:normAutofit/>
          </a:bodyPr>
          <a:lstStyle>
            <a:lvl1pPr marL="0" indent="0" algn="ctr" rtl="0" eaLnBrk="1" fontAlgn="base" hangingPunct="1">
              <a:lnSpc>
                <a:spcPct val="150000"/>
              </a:lnSpc>
              <a:spcBef>
                <a:spcPts val="1800"/>
              </a:spcBef>
              <a:spcAft>
                <a:spcPct val="0"/>
              </a:spcAft>
              <a:buClr>
                <a:schemeClr val="tx1"/>
              </a:buClr>
              <a:buSzPct val="80000"/>
              <a:buFont typeface="Wingdings 2" panose="05020102010507070707" pitchFamily="18" charset="2"/>
              <a:buNone/>
              <a:defRPr sz="2000" kern="1200">
                <a:solidFill>
                  <a:schemeClr val="tx1"/>
                </a:solidFill>
                <a:latin typeface="+mn-lt"/>
                <a:ea typeface="+mn-ea"/>
                <a:cs typeface="+mn-cs"/>
              </a:defRPr>
            </a:lvl1pPr>
            <a:lvl2pPr marL="457200" indent="0" algn="ctr" rtl="0" eaLnBrk="1" fontAlgn="base" hangingPunct="1">
              <a:lnSpc>
                <a:spcPct val="130000"/>
              </a:lnSpc>
              <a:spcBef>
                <a:spcPct val="0"/>
              </a:spcBef>
              <a:spcAft>
                <a:spcPct val="0"/>
              </a:spcAft>
              <a:buClr>
                <a:schemeClr val="tx1"/>
              </a:buClr>
              <a:buFont typeface="Wingdings 2" panose="05020102010507070707" pitchFamily="18" charset="2"/>
              <a:buNone/>
              <a:defRPr sz="2000" kern="1200">
                <a:solidFill>
                  <a:schemeClr val="tx1"/>
                </a:solidFill>
                <a:latin typeface="+mn-lt"/>
                <a:ea typeface="+mn-ea"/>
                <a:cs typeface="+mn-cs"/>
              </a:defRPr>
            </a:lvl2pPr>
            <a:lvl3pPr marL="914400" indent="0" algn="ctr" rtl="0" eaLnBrk="1" fontAlgn="base" hangingPunct="1">
              <a:lnSpc>
                <a:spcPct val="90000"/>
              </a:lnSpc>
              <a:spcBef>
                <a:spcPts val="500"/>
              </a:spcBef>
              <a:spcAft>
                <a:spcPct val="0"/>
              </a:spcAft>
              <a:buFont typeface="Arial" panose="020B0604020202020204" pitchFamily="34" charset="0"/>
              <a:buNone/>
              <a:defRPr sz="1800" kern="1200">
                <a:solidFill>
                  <a:srgbClr val="262626"/>
                </a:solidFill>
                <a:latin typeface="+mn-lt"/>
                <a:ea typeface="+mn-ea"/>
                <a:cs typeface="+mn-cs"/>
              </a:defRPr>
            </a:lvl3pPr>
            <a:lvl4pPr marL="1371600" indent="0" algn="ctr" rtl="0" eaLnBrk="1" fontAlgn="base" hangingPunct="1">
              <a:lnSpc>
                <a:spcPct val="90000"/>
              </a:lnSpc>
              <a:spcBef>
                <a:spcPts val="500"/>
              </a:spcBef>
              <a:spcAft>
                <a:spcPct val="0"/>
              </a:spcAft>
              <a:buFont typeface="Arial" panose="020B0604020202020204" pitchFamily="34" charset="0"/>
              <a:buNone/>
              <a:defRPr sz="1600" kern="1200">
                <a:solidFill>
                  <a:srgbClr val="262626"/>
                </a:solidFill>
                <a:latin typeface="+mn-lt"/>
                <a:ea typeface="+mn-ea"/>
                <a:cs typeface="+mn-cs"/>
              </a:defRPr>
            </a:lvl4pPr>
            <a:lvl5pPr marL="1828800" indent="0" algn="ctr" rtl="0" eaLnBrk="1" fontAlgn="base" hangingPunct="1">
              <a:lnSpc>
                <a:spcPct val="90000"/>
              </a:lnSpc>
              <a:spcBef>
                <a:spcPts val="500"/>
              </a:spcBef>
              <a:spcAft>
                <a:spcPct val="0"/>
              </a:spcAft>
              <a:buFont typeface="Arial" panose="020B0604020202020204" pitchFamily="34" charset="0"/>
              <a:buNone/>
              <a:defRPr sz="1600" kern="1200">
                <a:solidFill>
                  <a:srgbClr val="262626"/>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a:t>班主任：</a:t>
            </a:r>
            <a:r>
              <a:rPr lang="en-US" altLang="zh-CN"/>
              <a:t>www.92ppt.net</a:t>
            </a:r>
            <a:r>
              <a:rPr lang="zh-CN" altLang="en-US"/>
              <a:t>         </a:t>
            </a:r>
            <a:r>
              <a:rPr lang="zh-CN" altLang="en-US" dirty="0"/>
              <a:t>班级：三年二班</a:t>
            </a:r>
            <a:endParaRPr lang="en-US" altLang="zh-CN"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请输入第一章大标题</a:t>
            </a:r>
            <a:endParaRPr lang="zh-CN" altLang="en-US" dirty="0"/>
          </a:p>
        </p:txBody>
      </p:sp>
      <p:sp>
        <p:nvSpPr>
          <p:cNvPr id="9219" name="文本占位符 2"/>
          <p:cNvSpPr>
            <a:spLocks noGrp="1"/>
          </p:cNvSpPr>
          <p:nvPr>
            <p:ph type="body" idx="1"/>
          </p:nvPr>
        </p:nvSpPr>
        <p:spPr/>
        <p:txBody>
          <a:bodyPr/>
          <a:lstStyle/>
          <a:p>
            <a:r>
              <a:rPr lang="zh-CN" altLang="en-US"/>
              <a:t>请输入第一章说明小标题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矩形 20"/>
          <p:cNvSpPr/>
          <p:nvPr/>
        </p:nvSpPr>
        <p:spPr>
          <a:xfrm>
            <a:off x="7398396" y="276620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2" name="圆角矩形 34"/>
          <p:cNvSpPr/>
          <p:nvPr/>
        </p:nvSpPr>
        <p:spPr>
          <a:xfrm>
            <a:off x="8537928" y="1670974"/>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sp>
        <p:nvSpPr>
          <p:cNvPr id="23" name="矩形 22"/>
          <p:cNvSpPr/>
          <p:nvPr/>
        </p:nvSpPr>
        <p:spPr>
          <a:xfrm>
            <a:off x="7398396" y="521853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4" name="圆角矩形 38"/>
          <p:cNvSpPr/>
          <p:nvPr/>
        </p:nvSpPr>
        <p:spPr>
          <a:xfrm>
            <a:off x="8537928" y="4123304"/>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cxnSp>
        <p:nvCxnSpPr>
          <p:cNvPr id="25" name="直接连接符 24"/>
          <p:cNvCxnSpPr/>
          <p:nvPr/>
        </p:nvCxnSpPr>
        <p:spPr>
          <a:xfrm>
            <a:off x="7398396" y="2642208"/>
            <a:ext cx="416256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398396" y="5071509"/>
            <a:ext cx="416256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33879" y="276620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8" name="圆角矩形 34"/>
          <p:cNvSpPr/>
          <p:nvPr/>
        </p:nvSpPr>
        <p:spPr>
          <a:xfrm>
            <a:off x="1673411" y="1670974"/>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sp>
        <p:nvSpPr>
          <p:cNvPr id="35" name="矩形 34"/>
          <p:cNvSpPr/>
          <p:nvPr/>
        </p:nvSpPr>
        <p:spPr>
          <a:xfrm>
            <a:off x="533879" y="521853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9" name="圆角矩形 38"/>
          <p:cNvSpPr/>
          <p:nvPr/>
        </p:nvSpPr>
        <p:spPr>
          <a:xfrm>
            <a:off x="1673411" y="4123304"/>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cxnSp>
        <p:nvCxnSpPr>
          <p:cNvPr id="43" name="直接连接符 42"/>
          <p:cNvCxnSpPr/>
          <p:nvPr/>
        </p:nvCxnSpPr>
        <p:spPr>
          <a:xfrm>
            <a:off x="533879" y="2642208"/>
            <a:ext cx="416256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33879" y="5071509"/>
            <a:ext cx="416256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9" name="KSO_Shape"/>
          <p:cNvSpPr/>
          <p:nvPr/>
        </p:nvSpPr>
        <p:spPr bwMode="auto">
          <a:xfrm>
            <a:off x="679283" y="1753827"/>
            <a:ext cx="554602" cy="736198"/>
          </a:xfrm>
          <a:custGeom>
            <a:avLst/>
            <a:gdLst>
              <a:gd name="T0" fmla="*/ 241832 w 4969"/>
              <a:gd name="T1" fmla="*/ 1093397 h 6598"/>
              <a:gd name="T2" fmla="*/ 346134 w 4969"/>
              <a:gd name="T3" fmla="*/ 927958 h 6598"/>
              <a:gd name="T4" fmla="*/ 568030 w 4969"/>
              <a:gd name="T5" fmla="*/ 907170 h 6598"/>
              <a:gd name="T6" fmla="*/ 696892 w 4969"/>
              <a:gd name="T7" fmla="*/ 985126 h 6598"/>
              <a:gd name="T8" fmla="*/ 662509 w 4969"/>
              <a:gd name="T9" fmla="*/ 1192718 h 6598"/>
              <a:gd name="T10" fmla="*/ 575831 w 4969"/>
              <a:gd name="T11" fmla="*/ 1292617 h 6598"/>
              <a:gd name="T12" fmla="*/ 461994 w 4969"/>
              <a:gd name="T13" fmla="*/ 1325242 h 6598"/>
              <a:gd name="T14" fmla="*/ 343534 w 4969"/>
              <a:gd name="T15" fmla="*/ 1286842 h 6598"/>
              <a:gd name="T16" fmla="*/ 499555 w 4969"/>
              <a:gd name="T17" fmla="*/ 2021 h 6598"/>
              <a:gd name="T18" fmla="*/ 637662 w 4969"/>
              <a:gd name="T19" fmla="*/ 79688 h 6598"/>
              <a:gd name="T20" fmla="*/ 681868 w 4969"/>
              <a:gd name="T21" fmla="*/ 374764 h 6598"/>
              <a:gd name="T22" fmla="*/ 529892 w 4969"/>
              <a:gd name="T23" fmla="*/ 444635 h 6598"/>
              <a:gd name="T24" fmla="*/ 307129 w 4969"/>
              <a:gd name="T25" fmla="*/ 355130 h 6598"/>
              <a:gd name="T26" fmla="*/ 258301 w 4969"/>
              <a:gd name="T27" fmla="*/ 237908 h 6598"/>
              <a:gd name="T28" fmla="*/ 273614 w 4969"/>
              <a:gd name="T29" fmla="*/ 120398 h 6598"/>
              <a:gd name="T30" fmla="*/ 355091 w 4969"/>
              <a:gd name="T31" fmla="*/ 31760 h 6598"/>
              <a:gd name="T32" fmla="*/ 1322419 w 4969"/>
              <a:gd name="T33" fmla="*/ 1399156 h 6598"/>
              <a:gd name="T34" fmla="*/ 1097345 w 4969"/>
              <a:gd name="T35" fmla="*/ 1444485 h 6598"/>
              <a:gd name="T36" fmla="*/ 922544 w 4969"/>
              <a:gd name="T37" fmla="*/ 1584805 h 6598"/>
              <a:gd name="T38" fmla="*/ 828354 w 4969"/>
              <a:gd name="T39" fmla="*/ 1805968 h 6598"/>
              <a:gd name="T40" fmla="*/ 974551 w 4969"/>
              <a:gd name="T41" fmla="*/ 1883346 h 6598"/>
              <a:gd name="T42" fmla="*/ 1178822 w 4969"/>
              <a:gd name="T43" fmla="*/ 1803080 h 6598"/>
              <a:gd name="T44" fmla="*/ 1315484 w 4969"/>
              <a:gd name="T45" fmla="*/ 1640818 h 6598"/>
              <a:gd name="T46" fmla="*/ 1376159 w 4969"/>
              <a:gd name="T47" fmla="*/ 1403487 h 6598"/>
              <a:gd name="T48" fmla="*/ 136951 w 4969"/>
              <a:gd name="T49" fmla="*/ 1628980 h 6598"/>
              <a:gd name="T50" fmla="*/ 269858 w 4969"/>
              <a:gd name="T51" fmla="*/ 1796440 h 6598"/>
              <a:gd name="T52" fmla="*/ 470373 w 4969"/>
              <a:gd name="T53" fmla="*/ 1880747 h 6598"/>
              <a:gd name="T54" fmla="*/ 631883 w 4969"/>
              <a:gd name="T55" fmla="*/ 1820404 h 6598"/>
              <a:gd name="T56" fmla="*/ 542894 w 4969"/>
              <a:gd name="T57" fmla="*/ 1595199 h 6598"/>
              <a:gd name="T58" fmla="*/ 371849 w 4969"/>
              <a:gd name="T59" fmla="*/ 1449971 h 6598"/>
              <a:gd name="T60" fmla="*/ 148797 w 4969"/>
              <a:gd name="T61" fmla="*/ 1398867 h 6598"/>
              <a:gd name="T62" fmla="*/ 3467 w 4969"/>
              <a:gd name="T63" fmla="*/ 611806 h 6598"/>
              <a:gd name="T64" fmla="*/ 17047 w 4969"/>
              <a:gd name="T65" fmla="*/ 739422 h 6598"/>
              <a:gd name="T66" fmla="*/ 93901 w 4969"/>
              <a:gd name="T67" fmla="*/ 826905 h 6598"/>
              <a:gd name="T68" fmla="*/ 216117 w 4969"/>
              <a:gd name="T69" fmla="*/ 861552 h 6598"/>
              <a:gd name="T70" fmla="*/ 440614 w 4969"/>
              <a:gd name="T71" fmla="*/ 725852 h 6598"/>
              <a:gd name="T72" fmla="*/ 451304 w 4969"/>
              <a:gd name="T73" fmla="*/ 550308 h 6598"/>
              <a:gd name="T74" fmla="*/ 184046 w 4969"/>
              <a:gd name="T75" fmla="*/ 437417 h 6598"/>
              <a:gd name="T76" fmla="*/ 47384 w 4969"/>
              <a:gd name="T77" fmla="*/ 515950 h 6598"/>
              <a:gd name="T78" fmla="*/ 1382227 w 4969"/>
              <a:gd name="T79" fmla="*/ 535005 h 6598"/>
              <a:gd name="T80" fmla="*/ 1242675 w 4969"/>
              <a:gd name="T81" fmla="*/ 462824 h 6598"/>
              <a:gd name="T82" fmla="*/ 993620 w 4969"/>
              <a:gd name="T83" fmla="*/ 571962 h 6598"/>
              <a:gd name="T84" fmla="*/ 996798 w 4969"/>
              <a:gd name="T85" fmla="*/ 746351 h 6598"/>
              <a:gd name="T86" fmla="*/ 1171888 w 4969"/>
              <a:gd name="T87" fmla="*/ 885516 h 6598"/>
              <a:gd name="T88" fmla="*/ 1305372 w 4969"/>
              <a:gd name="T89" fmla="*/ 871369 h 6598"/>
              <a:gd name="T90" fmla="*/ 1398984 w 4969"/>
              <a:gd name="T91" fmla="*/ 800054 h 6598"/>
              <a:gd name="T92" fmla="*/ 1435678 w 4969"/>
              <a:gd name="T93" fmla="*/ 684853 h 6598"/>
              <a:gd name="T94" fmla="*/ 1108035 w 4969"/>
              <a:gd name="T95" fmla="*/ 1271251 h 6598"/>
              <a:gd name="T96" fmla="*/ 993620 w 4969"/>
              <a:gd name="T97" fmla="*/ 1324376 h 6598"/>
              <a:gd name="T98" fmla="*/ 880649 w 4969"/>
              <a:gd name="T99" fmla="*/ 1303299 h 6598"/>
              <a:gd name="T100" fmla="*/ 788482 w 4969"/>
              <a:gd name="T101" fmla="*/ 1215816 h 6598"/>
              <a:gd name="T102" fmla="*/ 758722 w 4969"/>
              <a:gd name="T103" fmla="*/ 947592 h 6598"/>
              <a:gd name="T104" fmla="*/ 894229 w 4969"/>
              <a:gd name="T105" fmla="*/ 895910 h 6598"/>
              <a:gd name="T106" fmla="*/ 1130860 w 4969"/>
              <a:gd name="T107" fmla="*/ 964049 h 6598"/>
              <a:gd name="T108" fmla="*/ 1186334 w 4969"/>
              <a:gd name="T109" fmla="*/ 1115340 h 6598"/>
              <a:gd name="T110" fmla="*/ 1158019 w 4969"/>
              <a:gd name="T111" fmla="*/ 111159 h 6598"/>
              <a:gd name="T112" fmla="*/ 1195869 w 4969"/>
              <a:gd name="T113" fmla="*/ 273133 h 6598"/>
              <a:gd name="T114" fmla="*/ 1025980 w 4969"/>
              <a:gd name="T115" fmla="*/ 453874 h 6598"/>
              <a:gd name="T116" fmla="*/ 854646 w 4969"/>
              <a:gd name="T117" fmla="*/ 406523 h 6598"/>
              <a:gd name="T118" fmla="*/ 767679 w 4969"/>
              <a:gd name="T119" fmla="*/ 270823 h 6598"/>
              <a:gd name="T120" fmla="*/ 836444 w 4969"/>
              <a:gd name="T121" fmla="*/ 82864 h 6598"/>
              <a:gd name="T122" fmla="*/ 941613 w 4969"/>
              <a:gd name="T123" fmla="*/ 23675 h 6598"/>
              <a:gd name="T124" fmla="*/ 1059206 w 4969"/>
              <a:gd name="T125" fmla="*/ 33781 h 65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969" h="6598">
                <a:moveTo>
                  <a:pt x="1001" y="4291"/>
                </a:moveTo>
                <a:lnTo>
                  <a:pt x="1001" y="4291"/>
                </a:lnTo>
                <a:lnTo>
                  <a:pt x="979" y="4258"/>
                </a:lnTo>
                <a:lnTo>
                  <a:pt x="959" y="4225"/>
                </a:lnTo>
                <a:lnTo>
                  <a:pt x="941" y="4193"/>
                </a:lnTo>
                <a:lnTo>
                  <a:pt x="924" y="4161"/>
                </a:lnTo>
                <a:lnTo>
                  <a:pt x="908" y="4129"/>
                </a:lnTo>
                <a:lnTo>
                  <a:pt x="895" y="4098"/>
                </a:lnTo>
                <a:lnTo>
                  <a:pt x="882" y="4066"/>
                </a:lnTo>
                <a:lnTo>
                  <a:pt x="872" y="4034"/>
                </a:lnTo>
                <a:lnTo>
                  <a:pt x="862" y="4003"/>
                </a:lnTo>
                <a:lnTo>
                  <a:pt x="854" y="3971"/>
                </a:lnTo>
                <a:lnTo>
                  <a:pt x="848" y="3940"/>
                </a:lnTo>
                <a:lnTo>
                  <a:pt x="842" y="3910"/>
                </a:lnTo>
                <a:lnTo>
                  <a:pt x="839" y="3878"/>
                </a:lnTo>
                <a:lnTo>
                  <a:pt x="837" y="3847"/>
                </a:lnTo>
                <a:lnTo>
                  <a:pt x="836" y="3818"/>
                </a:lnTo>
                <a:lnTo>
                  <a:pt x="837" y="3787"/>
                </a:lnTo>
                <a:lnTo>
                  <a:pt x="839" y="3757"/>
                </a:lnTo>
                <a:lnTo>
                  <a:pt x="842" y="3727"/>
                </a:lnTo>
                <a:lnTo>
                  <a:pt x="848" y="3697"/>
                </a:lnTo>
                <a:lnTo>
                  <a:pt x="854" y="3667"/>
                </a:lnTo>
                <a:lnTo>
                  <a:pt x="862" y="3638"/>
                </a:lnTo>
                <a:lnTo>
                  <a:pt x="871" y="3608"/>
                </a:lnTo>
                <a:lnTo>
                  <a:pt x="882" y="3579"/>
                </a:lnTo>
                <a:lnTo>
                  <a:pt x="893" y="3549"/>
                </a:lnTo>
                <a:lnTo>
                  <a:pt x="906" y="3521"/>
                </a:lnTo>
                <a:lnTo>
                  <a:pt x="921" y="3491"/>
                </a:lnTo>
                <a:lnTo>
                  <a:pt x="936" y="3463"/>
                </a:lnTo>
                <a:lnTo>
                  <a:pt x="954" y="3434"/>
                </a:lnTo>
                <a:lnTo>
                  <a:pt x="972" y="3406"/>
                </a:lnTo>
                <a:lnTo>
                  <a:pt x="992" y="3378"/>
                </a:lnTo>
                <a:lnTo>
                  <a:pt x="1013" y="3349"/>
                </a:lnTo>
                <a:lnTo>
                  <a:pt x="1036" y="3321"/>
                </a:lnTo>
                <a:lnTo>
                  <a:pt x="1198" y="3214"/>
                </a:lnTo>
                <a:lnTo>
                  <a:pt x="1279" y="3159"/>
                </a:lnTo>
                <a:lnTo>
                  <a:pt x="1360" y="3105"/>
                </a:lnTo>
                <a:lnTo>
                  <a:pt x="1441" y="3049"/>
                </a:lnTo>
                <a:lnTo>
                  <a:pt x="1521" y="2992"/>
                </a:lnTo>
                <a:lnTo>
                  <a:pt x="1600" y="2935"/>
                </a:lnTo>
                <a:lnTo>
                  <a:pt x="1679" y="2876"/>
                </a:lnTo>
                <a:lnTo>
                  <a:pt x="1705" y="2911"/>
                </a:lnTo>
                <a:lnTo>
                  <a:pt x="1734" y="2947"/>
                </a:lnTo>
                <a:lnTo>
                  <a:pt x="1766" y="2982"/>
                </a:lnTo>
                <a:lnTo>
                  <a:pt x="1800" y="3016"/>
                </a:lnTo>
                <a:lnTo>
                  <a:pt x="1839" y="3049"/>
                </a:lnTo>
                <a:lnTo>
                  <a:pt x="1858" y="3065"/>
                </a:lnTo>
                <a:lnTo>
                  <a:pt x="1878" y="3082"/>
                </a:lnTo>
                <a:lnTo>
                  <a:pt x="1900" y="3097"/>
                </a:lnTo>
                <a:lnTo>
                  <a:pt x="1922" y="3112"/>
                </a:lnTo>
                <a:lnTo>
                  <a:pt x="1943" y="3128"/>
                </a:lnTo>
                <a:lnTo>
                  <a:pt x="1966" y="3142"/>
                </a:lnTo>
                <a:lnTo>
                  <a:pt x="1990" y="3156"/>
                </a:lnTo>
                <a:lnTo>
                  <a:pt x="2014" y="3170"/>
                </a:lnTo>
                <a:lnTo>
                  <a:pt x="2040" y="3182"/>
                </a:lnTo>
                <a:lnTo>
                  <a:pt x="2065" y="3195"/>
                </a:lnTo>
                <a:lnTo>
                  <a:pt x="2091" y="3207"/>
                </a:lnTo>
                <a:lnTo>
                  <a:pt x="2117" y="3218"/>
                </a:lnTo>
                <a:lnTo>
                  <a:pt x="2144" y="3229"/>
                </a:lnTo>
                <a:lnTo>
                  <a:pt x="2173" y="3239"/>
                </a:lnTo>
                <a:lnTo>
                  <a:pt x="2201" y="3248"/>
                </a:lnTo>
                <a:lnTo>
                  <a:pt x="2230" y="3256"/>
                </a:lnTo>
                <a:lnTo>
                  <a:pt x="2259" y="3264"/>
                </a:lnTo>
                <a:lnTo>
                  <a:pt x="2290" y="3271"/>
                </a:lnTo>
                <a:lnTo>
                  <a:pt x="2320" y="3277"/>
                </a:lnTo>
                <a:lnTo>
                  <a:pt x="2351" y="3283"/>
                </a:lnTo>
                <a:lnTo>
                  <a:pt x="2384" y="3287"/>
                </a:lnTo>
                <a:lnTo>
                  <a:pt x="2415" y="3290"/>
                </a:lnTo>
                <a:lnTo>
                  <a:pt x="2412" y="3412"/>
                </a:lnTo>
                <a:lnTo>
                  <a:pt x="2409" y="3531"/>
                </a:lnTo>
                <a:lnTo>
                  <a:pt x="2407" y="3588"/>
                </a:lnTo>
                <a:lnTo>
                  <a:pt x="2403" y="3645"/>
                </a:lnTo>
                <a:lnTo>
                  <a:pt x="2400" y="3701"/>
                </a:lnTo>
                <a:lnTo>
                  <a:pt x="2395" y="3755"/>
                </a:lnTo>
                <a:lnTo>
                  <a:pt x="2389" y="3807"/>
                </a:lnTo>
                <a:lnTo>
                  <a:pt x="2383" y="3857"/>
                </a:lnTo>
                <a:lnTo>
                  <a:pt x="2374" y="3905"/>
                </a:lnTo>
                <a:lnTo>
                  <a:pt x="2364" y="3951"/>
                </a:lnTo>
                <a:lnTo>
                  <a:pt x="2352" y="3994"/>
                </a:lnTo>
                <a:lnTo>
                  <a:pt x="2345" y="4015"/>
                </a:lnTo>
                <a:lnTo>
                  <a:pt x="2339" y="4034"/>
                </a:lnTo>
                <a:lnTo>
                  <a:pt x="2331" y="4054"/>
                </a:lnTo>
                <a:lnTo>
                  <a:pt x="2322" y="4072"/>
                </a:lnTo>
                <a:lnTo>
                  <a:pt x="2314" y="4090"/>
                </a:lnTo>
                <a:lnTo>
                  <a:pt x="2305" y="4106"/>
                </a:lnTo>
                <a:lnTo>
                  <a:pt x="2293" y="4131"/>
                </a:lnTo>
                <a:lnTo>
                  <a:pt x="2280" y="4157"/>
                </a:lnTo>
                <a:lnTo>
                  <a:pt x="2266" y="4181"/>
                </a:lnTo>
                <a:lnTo>
                  <a:pt x="2253" y="4205"/>
                </a:lnTo>
                <a:lnTo>
                  <a:pt x="2237" y="4228"/>
                </a:lnTo>
                <a:lnTo>
                  <a:pt x="2223" y="4249"/>
                </a:lnTo>
                <a:lnTo>
                  <a:pt x="2208" y="4271"/>
                </a:lnTo>
                <a:lnTo>
                  <a:pt x="2191" y="4292"/>
                </a:lnTo>
                <a:lnTo>
                  <a:pt x="2175" y="4312"/>
                </a:lnTo>
                <a:lnTo>
                  <a:pt x="2159" y="4331"/>
                </a:lnTo>
                <a:lnTo>
                  <a:pt x="2142" y="4351"/>
                </a:lnTo>
                <a:lnTo>
                  <a:pt x="2125" y="4368"/>
                </a:lnTo>
                <a:lnTo>
                  <a:pt x="2106" y="4386"/>
                </a:lnTo>
                <a:lnTo>
                  <a:pt x="2089" y="4402"/>
                </a:lnTo>
                <a:lnTo>
                  <a:pt x="2070" y="4419"/>
                </a:lnTo>
                <a:lnTo>
                  <a:pt x="2052" y="4434"/>
                </a:lnTo>
                <a:lnTo>
                  <a:pt x="2032" y="4449"/>
                </a:lnTo>
                <a:lnTo>
                  <a:pt x="2012" y="4462"/>
                </a:lnTo>
                <a:lnTo>
                  <a:pt x="1993" y="4477"/>
                </a:lnTo>
                <a:lnTo>
                  <a:pt x="1973" y="4489"/>
                </a:lnTo>
                <a:lnTo>
                  <a:pt x="1952" y="4501"/>
                </a:lnTo>
                <a:lnTo>
                  <a:pt x="1931" y="4512"/>
                </a:lnTo>
                <a:lnTo>
                  <a:pt x="1911" y="4522"/>
                </a:lnTo>
                <a:lnTo>
                  <a:pt x="1890" y="4532"/>
                </a:lnTo>
                <a:lnTo>
                  <a:pt x="1868" y="4541"/>
                </a:lnTo>
                <a:lnTo>
                  <a:pt x="1846" y="4549"/>
                </a:lnTo>
                <a:lnTo>
                  <a:pt x="1825" y="4556"/>
                </a:lnTo>
                <a:lnTo>
                  <a:pt x="1804" y="4563"/>
                </a:lnTo>
                <a:lnTo>
                  <a:pt x="1781" y="4569"/>
                </a:lnTo>
                <a:lnTo>
                  <a:pt x="1759" y="4575"/>
                </a:lnTo>
                <a:lnTo>
                  <a:pt x="1736" y="4579"/>
                </a:lnTo>
                <a:lnTo>
                  <a:pt x="1714" y="4583"/>
                </a:lnTo>
                <a:lnTo>
                  <a:pt x="1691" y="4586"/>
                </a:lnTo>
                <a:lnTo>
                  <a:pt x="1668" y="4588"/>
                </a:lnTo>
                <a:lnTo>
                  <a:pt x="1645" y="4590"/>
                </a:lnTo>
                <a:lnTo>
                  <a:pt x="1622" y="4590"/>
                </a:lnTo>
                <a:lnTo>
                  <a:pt x="1599" y="4590"/>
                </a:lnTo>
                <a:lnTo>
                  <a:pt x="1576" y="4590"/>
                </a:lnTo>
                <a:lnTo>
                  <a:pt x="1553" y="4588"/>
                </a:lnTo>
                <a:lnTo>
                  <a:pt x="1531" y="4586"/>
                </a:lnTo>
                <a:lnTo>
                  <a:pt x="1508" y="4583"/>
                </a:lnTo>
                <a:lnTo>
                  <a:pt x="1485" y="4579"/>
                </a:lnTo>
                <a:lnTo>
                  <a:pt x="1461" y="4574"/>
                </a:lnTo>
                <a:lnTo>
                  <a:pt x="1438" y="4568"/>
                </a:lnTo>
                <a:lnTo>
                  <a:pt x="1415" y="4563"/>
                </a:lnTo>
                <a:lnTo>
                  <a:pt x="1392" y="4555"/>
                </a:lnTo>
                <a:lnTo>
                  <a:pt x="1369" y="4548"/>
                </a:lnTo>
                <a:lnTo>
                  <a:pt x="1346" y="4539"/>
                </a:lnTo>
                <a:lnTo>
                  <a:pt x="1323" y="4530"/>
                </a:lnTo>
                <a:lnTo>
                  <a:pt x="1300" y="4519"/>
                </a:lnTo>
                <a:lnTo>
                  <a:pt x="1278" y="4508"/>
                </a:lnTo>
                <a:lnTo>
                  <a:pt x="1255" y="4496"/>
                </a:lnTo>
                <a:lnTo>
                  <a:pt x="1233" y="4484"/>
                </a:lnTo>
                <a:lnTo>
                  <a:pt x="1210" y="4471"/>
                </a:lnTo>
                <a:lnTo>
                  <a:pt x="1189" y="4457"/>
                </a:lnTo>
                <a:lnTo>
                  <a:pt x="1167" y="4442"/>
                </a:lnTo>
                <a:lnTo>
                  <a:pt x="1146" y="4425"/>
                </a:lnTo>
                <a:lnTo>
                  <a:pt x="1124" y="4409"/>
                </a:lnTo>
                <a:lnTo>
                  <a:pt x="1102" y="4391"/>
                </a:lnTo>
                <a:lnTo>
                  <a:pt x="1082" y="4373"/>
                </a:lnTo>
                <a:lnTo>
                  <a:pt x="1061" y="4353"/>
                </a:lnTo>
                <a:lnTo>
                  <a:pt x="1041" y="4333"/>
                </a:lnTo>
                <a:lnTo>
                  <a:pt x="1020" y="4313"/>
                </a:lnTo>
                <a:lnTo>
                  <a:pt x="1001" y="4291"/>
                </a:lnTo>
                <a:close/>
                <a:moveTo>
                  <a:pt x="1510" y="3"/>
                </a:moveTo>
                <a:lnTo>
                  <a:pt x="1510" y="3"/>
                </a:lnTo>
                <a:lnTo>
                  <a:pt x="1548" y="1"/>
                </a:lnTo>
                <a:lnTo>
                  <a:pt x="1586" y="0"/>
                </a:lnTo>
                <a:lnTo>
                  <a:pt x="1623" y="0"/>
                </a:lnTo>
                <a:lnTo>
                  <a:pt x="1659" y="1"/>
                </a:lnTo>
                <a:lnTo>
                  <a:pt x="1695" y="3"/>
                </a:lnTo>
                <a:lnTo>
                  <a:pt x="1729" y="7"/>
                </a:lnTo>
                <a:lnTo>
                  <a:pt x="1763" y="12"/>
                </a:lnTo>
                <a:lnTo>
                  <a:pt x="1796" y="19"/>
                </a:lnTo>
                <a:lnTo>
                  <a:pt x="1828" y="25"/>
                </a:lnTo>
                <a:lnTo>
                  <a:pt x="1859" y="34"/>
                </a:lnTo>
                <a:lnTo>
                  <a:pt x="1890" y="44"/>
                </a:lnTo>
                <a:lnTo>
                  <a:pt x="1918" y="55"/>
                </a:lnTo>
                <a:lnTo>
                  <a:pt x="1947" y="67"/>
                </a:lnTo>
                <a:lnTo>
                  <a:pt x="1975" y="80"/>
                </a:lnTo>
                <a:lnTo>
                  <a:pt x="2001" y="95"/>
                </a:lnTo>
                <a:lnTo>
                  <a:pt x="2028" y="110"/>
                </a:lnTo>
                <a:lnTo>
                  <a:pt x="2053" y="127"/>
                </a:lnTo>
                <a:lnTo>
                  <a:pt x="2077" y="145"/>
                </a:lnTo>
                <a:lnTo>
                  <a:pt x="2101" y="164"/>
                </a:lnTo>
                <a:lnTo>
                  <a:pt x="2124" y="185"/>
                </a:lnTo>
                <a:lnTo>
                  <a:pt x="2145" y="205"/>
                </a:lnTo>
                <a:lnTo>
                  <a:pt x="2166" y="228"/>
                </a:lnTo>
                <a:lnTo>
                  <a:pt x="2187" y="252"/>
                </a:lnTo>
                <a:lnTo>
                  <a:pt x="2207" y="276"/>
                </a:lnTo>
                <a:lnTo>
                  <a:pt x="2225" y="303"/>
                </a:lnTo>
                <a:lnTo>
                  <a:pt x="2243" y="330"/>
                </a:lnTo>
                <a:lnTo>
                  <a:pt x="2260" y="357"/>
                </a:lnTo>
                <a:lnTo>
                  <a:pt x="2277" y="387"/>
                </a:lnTo>
                <a:lnTo>
                  <a:pt x="2292" y="416"/>
                </a:lnTo>
                <a:lnTo>
                  <a:pt x="2307" y="448"/>
                </a:lnTo>
                <a:lnTo>
                  <a:pt x="2321" y="481"/>
                </a:lnTo>
                <a:lnTo>
                  <a:pt x="2334" y="513"/>
                </a:lnTo>
                <a:lnTo>
                  <a:pt x="2346" y="708"/>
                </a:lnTo>
                <a:lnTo>
                  <a:pt x="2354" y="805"/>
                </a:lnTo>
                <a:lnTo>
                  <a:pt x="2362" y="903"/>
                </a:lnTo>
                <a:lnTo>
                  <a:pt x="2370" y="1001"/>
                </a:lnTo>
                <a:lnTo>
                  <a:pt x="2380" y="1098"/>
                </a:lnTo>
                <a:lnTo>
                  <a:pt x="2391" y="1195"/>
                </a:lnTo>
                <a:lnTo>
                  <a:pt x="2402" y="1292"/>
                </a:lnTo>
                <a:lnTo>
                  <a:pt x="2360" y="1298"/>
                </a:lnTo>
                <a:lnTo>
                  <a:pt x="2315" y="1304"/>
                </a:lnTo>
                <a:lnTo>
                  <a:pt x="2269" y="1314"/>
                </a:lnTo>
                <a:lnTo>
                  <a:pt x="2223" y="1325"/>
                </a:lnTo>
                <a:lnTo>
                  <a:pt x="2177" y="1339"/>
                </a:lnTo>
                <a:lnTo>
                  <a:pt x="2130" y="1357"/>
                </a:lnTo>
                <a:lnTo>
                  <a:pt x="2107" y="1365"/>
                </a:lnTo>
                <a:lnTo>
                  <a:pt x="2083" y="1376"/>
                </a:lnTo>
                <a:lnTo>
                  <a:pt x="2060" y="1387"/>
                </a:lnTo>
                <a:lnTo>
                  <a:pt x="2036" y="1398"/>
                </a:lnTo>
                <a:lnTo>
                  <a:pt x="2013" y="1411"/>
                </a:lnTo>
                <a:lnTo>
                  <a:pt x="1990" y="1424"/>
                </a:lnTo>
                <a:lnTo>
                  <a:pt x="1967" y="1438"/>
                </a:lnTo>
                <a:lnTo>
                  <a:pt x="1944" y="1453"/>
                </a:lnTo>
                <a:lnTo>
                  <a:pt x="1923" y="1468"/>
                </a:lnTo>
                <a:lnTo>
                  <a:pt x="1900" y="1486"/>
                </a:lnTo>
                <a:lnTo>
                  <a:pt x="1878" y="1503"/>
                </a:lnTo>
                <a:lnTo>
                  <a:pt x="1856" y="1521"/>
                </a:lnTo>
                <a:lnTo>
                  <a:pt x="1834" y="1540"/>
                </a:lnTo>
                <a:lnTo>
                  <a:pt x="1813" y="1561"/>
                </a:lnTo>
                <a:lnTo>
                  <a:pt x="1793" y="1582"/>
                </a:lnTo>
                <a:lnTo>
                  <a:pt x="1772" y="1604"/>
                </a:lnTo>
                <a:lnTo>
                  <a:pt x="1751" y="1628"/>
                </a:lnTo>
                <a:lnTo>
                  <a:pt x="1731" y="1652"/>
                </a:lnTo>
                <a:lnTo>
                  <a:pt x="1712" y="1677"/>
                </a:lnTo>
                <a:lnTo>
                  <a:pt x="1693" y="1703"/>
                </a:lnTo>
                <a:lnTo>
                  <a:pt x="1659" y="1671"/>
                </a:lnTo>
                <a:lnTo>
                  <a:pt x="1623" y="1640"/>
                </a:lnTo>
                <a:lnTo>
                  <a:pt x="1587" y="1608"/>
                </a:lnTo>
                <a:lnTo>
                  <a:pt x="1549" y="1577"/>
                </a:lnTo>
                <a:lnTo>
                  <a:pt x="1512" y="1547"/>
                </a:lnTo>
                <a:lnTo>
                  <a:pt x="1473" y="1517"/>
                </a:lnTo>
                <a:lnTo>
                  <a:pt x="1393" y="1457"/>
                </a:lnTo>
                <a:lnTo>
                  <a:pt x="1312" y="1399"/>
                </a:lnTo>
                <a:lnTo>
                  <a:pt x="1229" y="1343"/>
                </a:lnTo>
                <a:lnTo>
                  <a:pt x="1063" y="1230"/>
                </a:lnTo>
                <a:lnTo>
                  <a:pt x="1047" y="1207"/>
                </a:lnTo>
                <a:lnTo>
                  <a:pt x="1031" y="1183"/>
                </a:lnTo>
                <a:lnTo>
                  <a:pt x="1017" y="1160"/>
                </a:lnTo>
                <a:lnTo>
                  <a:pt x="1004" y="1136"/>
                </a:lnTo>
                <a:lnTo>
                  <a:pt x="991" y="1112"/>
                </a:lnTo>
                <a:lnTo>
                  <a:pt x="978" y="1088"/>
                </a:lnTo>
                <a:lnTo>
                  <a:pt x="967" y="1064"/>
                </a:lnTo>
                <a:lnTo>
                  <a:pt x="956" y="1040"/>
                </a:lnTo>
                <a:lnTo>
                  <a:pt x="946" y="1016"/>
                </a:lnTo>
                <a:lnTo>
                  <a:pt x="937" y="992"/>
                </a:lnTo>
                <a:lnTo>
                  <a:pt x="929" y="968"/>
                </a:lnTo>
                <a:lnTo>
                  <a:pt x="921" y="944"/>
                </a:lnTo>
                <a:lnTo>
                  <a:pt x="913" y="920"/>
                </a:lnTo>
                <a:lnTo>
                  <a:pt x="908" y="896"/>
                </a:lnTo>
                <a:lnTo>
                  <a:pt x="902" y="872"/>
                </a:lnTo>
                <a:lnTo>
                  <a:pt x="897" y="848"/>
                </a:lnTo>
                <a:lnTo>
                  <a:pt x="894" y="824"/>
                </a:lnTo>
                <a:lnTo>
                  <a:pt x="890" y="800"/>
                </a:lnTo>
                <a:lnTo>
                  <a:pt x="888" y="776"/>
                </a:lnTo>
                <a:lnTo>
                  <a:pt x="886" y="752"/>
                </a:lnTo>
                <a:lnTo>
                  <a:pt x="885" y="729"/>
                </a:lnTo>
                <a:lnTo>
                  <a:pt x="885" y="705"/>
                </a:lnTo>
                <a:lnTo>
                  <a:pt x="885" y="682"/>
                </a:lnTo>
                <a:lnTo>
                  <a:pt x="886" y="659"/>
                </a:lnTo>
                <a:lnTo>
                  <a:pt x="888" y="636"/>
                </a:lnTo>
                <a:lnTo>
                  <a:pt x="890" y="613"/>
                </a:lnTo>
                <a:lnTo>
                  <a:pt x="894" y="590"/>
                </a:lnTo>
                <a:lnTo>
                  <a:pt x="898" y="567"/>
                </a:lnTo>
                <a:lnTo>
                  <a:pt x="904" y="545"/>
                </a:lnTo>
                <a:lnTo>
                  <a:pt x="909" y="523"/>
                </a:lnTo>
                <a:lnTo>
                  <a:pt x="914" y="501"/>
                </a:lnTo>
                <a:lnTo>
                  <a:pt x="922" y="480"/>
                </a:lnTo>
                <a:lnTo>
                  <a:pt x="930" y="459"/>
                </a:lnTo>
                <a:lnTo>
                  <a:pt x="937" y="438"/>
                </a:lnTo>
                <a:lnTo>
                  <a:pt x="947" y="417"/>
                </a:lnTo>
                <a:lnTo>
                  <a:pt x="956" y="397"/>
                </a:lnTo>
                <a:lnTo>
                  <a:pt x="967" y="377"/>
                </a:lnTo>
                <a:lnTo>
                  <a:pt x="978" y="357"/>
                </a:lnTo>
                <a:lnTo>
                  <a:pt x="990" y="338"/>
                </a:lnTo>
                <a:lnTo>
                  <a:pt x="1003" y="319"/>
                </a:lnTo>
                <a:lnTo>
                  <a:pt x="1016" y="300"/>
                </a:lnTo>
                <a:lnTo>
                  <a:pt x="1030" y="282"/>
                </a:lnTo>
                <a:lnTo>
                  <a:pt x="1044" y="264"/>
                </a:lnTo>
                <a:lnTo>
                  <a:pt x="1060" y="247"/>
                </a:lnTo>
                <a:lnTo>
                  <a:pt x="1076" y="229"/>
                </a:lnTo>
                <a:lnTo>
                  <a:pt x="1093" y="213"/>
                </a:lnTo>
                <a:lnTo>
                  <a:pt x="1110" y="197"/>
                </a:lnTo>
                <a:lnTo>
                  <a:pt x="1129" y="181"/>
                </a:lnTo>
                <a:lnTo>
                  <a:pt x="1147" y="166"/>
                </a:lnTo>
                <a:lnTo>
                  <a:pt x="1167" y="151"/>
                </a:lnTo>
                <a:lnTo>
                  <a:pt x="1186" y="137"/>
                </a:lnTo>
                <a:lnTo>
                  <a:pt x="1207" y="123"/>
                </a:lnTo>
                <a:lnTo>
                  <a:pt x="1229" y="110"/>
                </a:lnTo>
                <a:lnTo>
                  <a:pt x="1251" y="97"/>
                </a:lnTo>
                <a:lnTo>
                  <a:pt x="1274" y="85"/>
                </a:lnTo>
                <a:lnTo>
                  <a:pt x="1298" y="74"/>
                </a:lnTo>
                <a:lnTo>
                  <a:pt x="1322" y="63"/>
                </a:lnTo>
                <a:lnTo>
                  <a:pt x="1346" y="52"/>
                </a:lnTo>
                <a:lnTo>
                  <a:pt x="1372" y="43"/>
                </a:lnTo>
                <a:lnTo>
                  <a:pt x="1398" y="34"/>
                </a:lnTo>
                <a:lnTo>
                  <a:pt x="1425" y="25"/>
                </a:lnTo>
                <a:lnTo>
                  <a:pt x="1452" y="18"/>
                </a:lnTo>
                <a:lnTo>
                  <a:pt x="1480" y="10"/>
                </a:lnTo>
                <a:lnTo>
                  <a:pt x="1510" y="3"/>
                </a:lnTo>
                <a:close/>
                <a:moveTo>
                  <a:pt x="4763" y="4861"/>
                </a:moveTo>
                <a:lnTo>
                  <a:pt x="4763" y="4861"/>
                </a:lnTo>
                <a:lnTo>
                  <a:pt x="4716" y="4856"/>
                </a:lnTo>
                <a:lnTo>
                  <a:pt x="4669" y="4851"/>
                </a:lnTo>
                <a:lnTo>
                  <a:pt x="4623" y="4848"/>
                </a:lnTo>
                <a:lnTo>
                  <a:pt x="4577" y="4846"/>
                </a:lnTo>
                <a:lnTo>
                  <a:pt x="4530" y="4845"/>
                </a:lnTo>
                <a:lnTo>
                  <a:pt x="4485" y="4846"/>
                </a:lnTo>
                <a:lnTo>
                  <a:pt x="4439" y="4847"/>
                </a:lnTo>
                <a:lnTo>
                  <a:pt x="4393" y="4850"/>
                </a:lnTo>
                <a:lnTo>
                  <a:pt x="4349" y="4853"/>
                </a:lnTo>
                <a:lnTo>
                  <a:pt x="4304" y="4859"/>
                </a:lnTo>
                <a:lnTo>
                  <a:pt x="4260" y="4864"/>
                </a:lnTo>
                <a:lnTo>
                  <a:pt x="4215" y="4872"/>
                </a:lnTo>
                <a:lnTo>
                  <a:pt x="4172" y="4880"/>
                </a:lnTo>
                <a:lnTo>
                  <a:pt x="4129" y="4890"/>
                </a:lnTo>
                <a:lnTo>
                  <a:pt x="4086" y="4900"/>
                </a:lnTo>
                <a:lnTo>
                  <a:pt x="4044" y="4911"/>
                </a:lnTo>
                <a:lnTo>
                  <a:pt x="4001" y="4924"/>
                </a:lnTo>
                <a:lnTo>
                  <a:pt x="3960" y="4938"/>
                </a:lnTo>
                <a:lnTo>
                  <a:pt x="3918" y="4953"/>
                </a:lnTo>
                <a:lnTo>
                  <a:pt x="3878" y="4968"/>
                </a:lnTo>
                <a:lnTo>
                  <a:pt x="3837" y="4985"/>
                </a:lnTo>
                <a:lnTo>
                  <a:pt x="3798" y="5003"/>
                </a:lnTo>
                <a:lnTo>
                  <a:pt x="3759" y="5022"/>
                </a:lnTo>
                <a:lnTo>
                  <a:pt x="3721" y="5041"/>
                </a:lnTo>
                <a:lnTo>
                  <a:pt x="3682" y="5062"/>
                </a:lnTo>
                <a:lnTo>
                  <a:pt x="3645" y="5084"/>
                </a:lnTo>
                <a:lnTo>
                  <a:pt x="3608" y="5107"/>
                </a:lnTo>
                <a:lnTo>
                  <a:pt x="3572" y="5131"/>
                </a:lnTo>
                <a:lnTo>
                  <a:pt x="3537" y="5156"/>
                </a:lnTo>
                <a:lnTo>
                  <a:pt x="3502" y="5181"/>
                </a:lnTo>
                <a:lnTo>
                  <a:pt x="3467" y="5208"/>
                </a:lnTo>
                <a:lnTo>
                  <a:pt x="3434" y="5236"/>
                </a:lnTo>
                <a:lnTo>
                  <a:pt x="3402" y="5264"/>
                </a:lnTo>
                <a:lnTo>
                  <a:pt x="3369" y="5294"/>
                </a:lnTo>
                <a:lnTo>
                  <a:pt x="3338" y="5324"/>
                </a:lnTo>
                <a:lnTo>
                  <a:pt x="3308" y="5355"/>
                </a:lnTo>
                <a:lnTo>
                  <a:pt x="3278" y="5388"/>
                </a:lnTo>
                <a:lnTo>
                  <a:pt x="3249" y="5420"/>
                </a:lnTo>
                <a:lnTo>
                  <a:pt x="3220" y="5454"/>
                </a:lnTo>
                <a:lnTo>
                  <a:pt x="3193" y="5489"/>
                </a:lnTo>
                <a:lnTo>
                  <a:pt x="3167" y="5525"/>
                </a:lnTo>
                <a:lnTo>
                  <a:pt x="3142" y="5561"/>
                </a:lnTo>
                <a:lnTo>
                  <a:pt x="3117" y="5598"/>
                </a:lnTo>
                <a:lnTo>
                  <a:pt x="3094" y="5637"/>
                </a:lnTo>
                <a:lnTo>
                  <a:pt x="3071" y="5676"/>
                </a:lnTo>
                <a:lnTo>
                  <a:pt x="3049" y="5716"/>
                </a:lnTo>
                <a:lnTo>
                  <a:pt x="3028" y="5757"/>
                </a:lnTo>
                <a:lnTo>
                  <a:pt x="3007" y="5798"/>
                </a:lnTo>
                <a:lnTo>
                  <a:pt x="2989" y="5841"/>
                </a:lnTo>
                <a:lnTo>
                  <a:pt x="2971" y="5884"/>
                </a:lnTo>
                <a:lnTo>
                  <a:pt x="2954" y="5927"/>
                </a:lnTo>
                <a:lnTo>
                  <a:pt x="2938" y="5972"/>
                </a:lnTo>
                <a:lnTo>
                  <a:pt x="2924" y="6018"/>
                </a:lnTo>
                <a:lnTo>
                  <a:pt x="2910" y="6064"/>
                </a:lnTo>
                <a:lnTo>
                  <a:pt x="2898" y="6111"/>
                </a:lnTo>
                <a:lnTo>
                  <a:pt x="2886" y="6158"/>
                </a:lnTo>
                <a:lnTo>
                  <a:pt x="2876" y="6206"/>
                </a:lnTo>
                <a:lnTo>
                  <a:pt x="2867" y="6255"/>
                </a:lnTo>
                <a:lnTo>
                  <a:pt x="2859" y="6305"/>
                </a:lnTo>
                <a:lnTo>
                  <a:pt x="2852" y="6355"/>
                </a:lnTo>
                <a:lnTo>
                  <a:pt x="2847" y="6407"/>
                </a:lnTo>
                <a:lnTo>
                  <a:pt x="2842" y="6458"/>
                </a:lnTo>
                <a:lnTo>
                  <a:pt x="2840" y="6511"/>
                </a:lnTo>
                <a:lnTo>
                  <a:pt x="2838" y="6564"/>
                </a:lnTo>
                <a:lnTo>
                  <a:pt x="2889" y="6564"/>
                </a:lnTo>
                <a:lnTo>
                  <a:pt x="2941" y="6563"/>
                </a:lnTo>
                <a:lnTo>
                  <a:pt x="2991" y="6562"/>
                </a:lnTo>
                <a:lnTo>
                  <a:pt x="3041" y="6560"/>
                </a:lnTo>
                <a:lnTo>
                  <a:pt x="3090" y="6556"/>
                </a:lnTo>
                <a:lnTo>
                  <a:pt x="3139" y="6553"/>
                </a:lnTo>
                <a:lnTo>
                  <a:pt x="3188" y="6549"/>
                </a:lnTo>
                <a:lnTo>
                  <a:pt x="3234" y="6543"/>
                </a:lnTo>
                <a:lnTo>
                  <a:pt x="3281" y="6537"/>
                </a:lnTo>
                <a:lnTo>
                  <a:pt x="3327" y="6530"/>
                </a:lnTo>
                <a:lnTo>
                  <a:pt x="3373" y="6523"/>
                </a:lnTo>
                <a:lnTo>
                  <a:pt x="3418" y="6514"/>
                </a:lnTo>
                <a:lnTo>
                  <a:pt x="3463" y="6505"/>
                </a:lnTo>
                <a:lnTo>
                  <a:pt x="3506" y="6495"/>
                </a:lnTo>
                <a:lnTo>
                  <a:pt x="3549" y="6484"/>
                </a:lnTo>
                <a:lnTo>
                  <a:pt x="3592" y="6472"/>
                </a:lnTo>
                <a:lnTo>
                  <a:pt x="3633" y="6460"/>
                </a:lnTo>
                <a:lnTo>
                  <a:pt x="3674" y="6447"/>
                </a:lnTo>
                <a:lnTo>
                  <a:pt x="3714" y="6433"/>
                </a:lnTo>
                <a:lnTo>
                  <a:pt x="3754" y="6418"/>
                </a:lnTo>
                <a:lnTo>
                  <a:pt x="3793" y="6402"/>
                </a:lnTo>
                <a:lnTo>
                  <a:pt x="3831" y="6386"/>
                </a:lnTo>
                <a:lnTo>
                  <a:pt x="3869" y="6369"/>
                </a:lnTo>
                <a:lnTo>
                  <a:pt x="3905" y="6350"/>
                </a:lnTo>
                <a:lnTo>
                  <a:pt x="3942" y="6330"/>
                </a:lnTo>
                <a:lnTo>
                  <a:pt x="3977" y="6311"/>
                </a:lnTo>
                <a:lnTo>
                  <a:pt x="4012" y="6290"/>
                </a:lnTo>
                <a:lnTo>
                  <a:pt x="4046" y="6268"/>
                </a:lnTo>
                <a:lnTo>
                  <a:pt x="4080" y="6245"/>
                </a:lnTo>
                <a:lnTo>
                  <a:pt x="4112" y="6222"/>
                </a:lnTo>
                <a:lnTo>
                  <a:pt x="4144" y="6198"/>
                </a:lnTo>
                <a:lnTo>
                  <a:pt x="4175" y="6172"/>
                </a:lnTo>
                <a:lnTo>
                  <a:pt x="4206" y="6146"/>
                </a:lnTo>
                <a:lnTo>
                  <a:pt x="4235" y="6120"/>
                </a:lnTo>
                <a:lnTo>
                  <a:pt x="4265" y="6091"/>
                </a:lnTo>
                <a:lnTo>
                  <a:pt x="4293" y="6063"/>
                </a:lnTo>
                <a:lnTo>
                  <a:pt x="4320" y="6032"/>
                </a:lnTo>
                <a:lnTo>
                  <a:pt x="4346" y="6002"/>
                </a:lnTo>
                <a:lnTo>
                  <a:pt x="4373" y="5970"/>
                </a:lnTo>
                <a:lnTo>
                  <a:pt x="4398" y="5937"/>
                </a:lnTo>
                <a:lnTo>
                  <a:pt x="4422" y="5904"/>
                </a:lnTo>
                <a:lnTo>
                  <a:pt x="4446" y="5869"/>
                </a:lnTo>
                <a:lnTo>
                  <a:pt x="4469" y="5834"/>
                </a:lnTo>
                <a:lnTo>
                  <a:pt x="4491" y="5797"/>
                </a:lnTo>
                <a:lnTo>
                  <a:pt x="4512" y="5760"/>
                </a:lnTo>
                <a:lnTo>
                  <a:pt x="4533" y="5722"/>
                </a:lnTo>
                <a:lnTo>
                  <a:pt x="4553" y="5683"/>
                </a:lnTo>
                <a:lnTo>
                  <a:pt x="4571" y="5642"/>
                </a:lnTo>
                <a:lnTo>
                  <a:pt x="4590" y="5601"/>
                </a:lnTo>
                <a:lnTo>
                  <a:pt x="4606" y="5559"/>
                </a:lnTo>
                <a:lnTo>
                  <a:pt x="4624" y="5515"/>
                </a:lnTo>
                <a:lnTo>
                  <a:pt x="4639" y="5472"/>
                </a:lnTo>
                <a:lnTo>
                  <a:pt x="4654" y="5426"/>
                </a:lnTo>
                <a:lnTo>
                  <a:pt x="4668" y="5380"/>
                </a:lnTo>
                <a:lnTo>
                  <a:pt x="4682" y="5333"/>
                </a:lnTo>
                <a:lnTo>
                  <a:pt x="4694" y="5284"/>
                </a:lnTo>
                <a:lnTo>
                  <a:pt x="4705" y="5235"/>
                </a:lnTo>
                <a:lnTo>
                  <a:pt x="4716" y="5184"/>
                </a:lnTo>
                <a:lnTo>
                  <a:pt x="4725" y="5133"/>
                </a:lnTo>
                <a:lnTo>
                  <a:pt x="4735" y="5081"/>
                </a:lnTo>
                <a:lnTo>
                  <a:pt x="4743" y="5027"/>
                </a:lnTo>
                <a:lnTo>
                  <a:pt x="4751" y="4973"/>
                </a:lnTo>
                <a:lnTo>
                  <a:pt x="4757" y="4918"/>
                </a:lnTo>
                <a:lnTo>
                  <a:pt x="4763" y="4861"/>
                </a:lnTo>
                <a:close/>
                <a:moveTo>
                  <a:pt x="283" y="4861"/>
                </a:moveTo>
                <a:lnTo>
                  <a:pt x="283" y="4861"/>
                </a:lnTo>
                <a:lnTo>
                  <a:pt x="289" y="4918"/>
                </a:lnTo>
                <a:lnTo>
                  <a:pt x="295" y="4973"/>
                </a:lnTo>
                <a:lnTo>
                  <a:pt x="303" y="5027"/>
                </a:lnTo>
                <a:lnTo>
                  <a:pt x="310" y="5081"/>
                </a:lnTo>
                <a:lnTo>
                  <a:pt x="320" y="5133"/>
                </a:lnTo>
                <a:lnTo>
                  <a:pt x="330" y="5184"/>
                </a:lnTo>
                <a:lnTo>
                  <a:pt x="340" y="5235"/>
                </a:lnTo>
                <a:lnTo>
                  <a:pt x="352" y="5284"/>
                </a:lnTo>
                <a:lnTo>
                  <a:pt x="364" y="5333"/>
                </a:lnTo>
                <a:lnTo>
                  <a:pt x="378" y="5380"/>
                </a:lnTo>
                <a:lnTo>
                  <a:pt x="391" y="5426"/>
                </a:lnTo>
                <a:lnTo>
                  <a:pt x="407" y="5472"/>
                </a:lnTo>
                <a:lnTo>
                  <a:pt x="422" y="5515"/>
                </a:lnTo>
                <a:lnTo>
                  <a:pt x="439" y="5559"/>
                </a:lnTo>
                <a:lnTo>
                  <a:pt x="456" y="5601"/>
                </a:lnTo>
                <a:lnTo>
                  <a:pt x="474" y="5642"/>
                </a:lnTo>
                <a:lnTo>
                  <a:pt x="493" y="5683"/>
                </a:lnTo>
                <a:lnTo>
                  <a:pt x="512" y="5722"/>
                </a:lnTo>
                <a:lnTo>
                  <a:pt x="533" y="5760"/>
                </a:lnTo>
                <a:lnTo>
                  <a:pt x="555" y="5797"/>
                </a:lnTo>
                <a:lnTo>
                  <a:pt x="577" y="5834"/>
                </a:lnTo>
                <a:lnTo>
                  <a:pt x="600" y="5869"/>
                </a:lnTo>
                <a:lnTo>
                  <a:pt x="624" y="5904"/>
                </a:lnTo>
                <a:lnTo>
                  <a:pt x="648" y="5937"/>
                </a:lnTo>
                <a:lnTo>
                  <a:pt x="673" y="5970"/>
                </a:lnTo>
                <a:lnTo>
                  <a:pt x="699" y="6002"/>
                </a:lnTo>
                <a:lnTo>
                  <a:pt x="725" y="6032"/>
                </a:lnTo>
                <a:lnTo>
                  <a:pt x="753" y="6063"/>
                </a:lnTo>
                <a:lnTo>
                  <a:pt x="781" y="6091"/>
                </a:lnTo>
                <a:lnTo>
                  <a:pt x="811" y="6120"/>
                </a:lnTo>
                <a:lnTo>
                  <a:pt x="840" y="6146"/>
                </a:lnTo>
                <a:lnTo>
                  <a:pt x="871" y="6172"/>
                </a:lnTo>
                <a:lnTo>
                  <a:pt x="901" y="6198"/>
                </a:lnTo>
                <a:lnTo>
                  <a:pt x="934" y="6222"/>
                </a:lnTo>
                <a:lnTo>
                  <a:pt x="966" y="6245"/>
                </a:lnTo>
                <a:lnTo>
                  <a:pt x="1000" y="6268"/>
                </a:lnTo>
                <a:lnTo>
                  <a:pt x="1034" y="6290"/>
                </a:lnTo>
                <a:lnTo>
                  <a:pt x="1068" y="6311"/>
                </a:lnTo>
                <a:lnTo>
                  <a:pt x="1103" y="6330"/>
                </a:lnTo>
                <a:lnTo>
                  <a:pt x="1141" y="6350"/>
                </a:lnTo>
                <a:lnTo>
                  <a:pt x="1177" y="6369"/>
                </a:lnTo>
                <a:lnTo>
                  <a:pt x="1215" y="6386"/>
                </a:lnTo>
                <a:lnTo>
                  <a:pt x="1253" y="6402"/>
                </a:lnTo>
                <a:lnTo>
                  <a:pt x="1291" y="6418"/>
                </a:lnTo>
                <a:lnTo>
                  <a:pt x="1332" y="6433"/>
                </a:lnTo>
                <a:lnTo>
                  <a:pt x="1372" y="6447"/>
                </a:lnTo>
                <a:lnTo>
                  <a:pt x="1413" y="6460"/>
                </a:lnTo>
                <a:lnTo>
                  <a:pt x="1454" y="6472"/>
                </a:lnTo>
                <a:lnTo>
                  <a:pt x="1497" y="6484"/>
                </a:lnTo>
                <a:lnTo>
                  <a:pt x="1539" y="6495"/>
                </a:lnTo>
                <a:lnTo>
                  <a:pt x="1583" y="6505"/>
                </a:lnTo>
                <a:lnTo>
                  <a:pt x="1628" y="6514"/>
                </a:lnTo>
                <a:lnTo>
                  <a:pt x="1673" y="6523"/>
                </a:lnTo>
                <a:lnTo>
                  <a:pt x="1717" y="6530"/>
                </a:lnTo>
                <a:lnTo>
                  <a:pt x="1764" y="6537"/>
                </a:lnTo>
                <a:lnTo>
                  <a:pt x="1811" y="6543"/>
                </a:lnTo>
                <a:lnTo>
                  <a:pt x="1858" y="6549"/>
                </a:lnTo>
                <a:lnTo>
                  <a:pt x="1906" y="6553"/>
                </a:lnTo>
                <a:lnTo>
                  <a:pt x="1955" y="6556"/>
                </a:lnTo>
                <a:lnTo>
                  <a:pt x="2005" y="6560"/>
                </a:lnTo>
                <a:lnTo>
                  <a:pt x="2055" y="6562"/>
                </a:lnTo>
                <a:lnTo>
                  <a:pt x="2105" y="6563"/>
                </a:lnTo>
                <a:lnTo>
                  <a:pt x="2156" y="6564"/>
                </a:lnTo>
                <a:lnTo>
                  <a:pt x="2208" y="6564"/>
                </a:lnTo>
                <a:lnTo>
                  <a:pt x="2206" y="6511"/>
                </a:lnTo>
                <a:lnTo>
                  <a:pt x="2203" y="6458"/>
                </a:lnTo>
                <a:lnTo>
                  <a:pt x="2199" y="6407"/>
                </a:lnTo>
                <a:lnTo>
                  <a:pt x="2194" y="6355"/>
                </a:lnTo>
                <a:lnTo>
                  <a:pt x="2187" y="6305"/>
                </a:lnTo>
                <a:lnTo>
                  <a:pt x="2178" y="6255"/>
                </a:lnTo>
                <a:lnTo>
                  <a:pt x="2170" y="6206"/>
                </a:lnTo>
                <a:lnTo>
                  <a:pt x="2160" y="6158"/>
                </a:lnTo>
                <a:lnTo>
                  <a:pt x="2148" y="6111"/>
                </a:lnTo>
                <a:lnTo>
                  <a:pt x="2136" y="6064"/>
                </a:lnTo>
                <a:lnTo>
                  <a:pt x="2123" y="6018"/>
                </a:lnTo>
                <a:lnTo>
                  <a:pt x="2107" y="5972"/>
                </a:lnTo>
                <a:lnTo>
                  <a:pt x="2092" y="5927"/>
                </a:lnTo>
                <a:lnTo>
                  <a:pt x="2074" y="5884"/>
                </a:lnTo>
                <a:lnTo>
                  <a:pt x="2057" y="5841"/>
                </a:lnTo>
                <a:lnTo>
                  <a:pt x="2038" y="5798"/>
                </a:lnTo>
                <a:lnTo>
                  <a:pt x="2018" y="5757"/>
                </a:lnTo>
                <a:lnTo>
                  <a:pt x="1997" y="5716"/>
                </a:lnTo>
                <a:lnTo>
                  <a:pt x="1975" y="5676"/>
                </a:lnTo>
                <a:lnTo>
                  <a:pt x="1952" y="5637"/>
                </a:lnTo>
                <a:lnTo>
                  <a:pt x="1929" y="5598"/>
                </a:lnTo>
                <a:lnTo>
                  <a:pt x="1904" y="5561"/>
                </a:lnTo>
                <a:lnTo>
                  <a:pt x="1879" y="5525"/>
                </a:lnTo>
                <a:lnTo>
                  <a:pt x="1853" y="5489"/>
                </a:lnTo>
                <a:lnTo>
                  <a:pt x="1825" y="5454"/>
                </a:lnTo>
                <a:lnTo>
                  <a:pt x="1797" y="5420"/>
                </a:lnTo>
                <a:lnTo>
                  <a:pt x="1768" y="5388"/>
                </a:lnTo>
                <a:lnTo>
                  <a:pt x="1738" y="5355"/>
                </a:lnTo>
                <a:lnTo>
                  <a:pt x="1707" y="5324"/>
                </a:lnTo>
                <a:lnTo>
                  <a:pt x="1677" y="5294"/>
                </a:lnTo>
                <a:lnTo>
                  <a:pt x="1644" y="5264"/>
                </a:lnTo>
                <a:lnTo>
                  <a:pt x="1611" y="5236"/>
                </a:lnTo>
                <a:lnTo>
                  <a:pt x="1579" y="5208"/>
                </a:lnTo>
                <a:lnTo>
                  <a:pt x="1544" y="5181"/>
                </a:lnTo>
                <a:lnTo>
                  <a:pt x="1509" y="5156"/>
                </a:lnTo>
                <a:lnTo>
                  <a:pt x="1474" y="5131"/>
                </a:lnTo>
                <a:lnTo>
                  <a:pt x="1438" y="5107"/>
                </a:lnTo>
                <a:lnTo>
                  <a:pt x="1401" y="5084"/>
                </a:lnTo>
                <a:lnTo>
                  <a:pt x="1363" y="5062"/>
                </a:lnTo>
                <a:lnTo>
                  <a:pt x="1325" y="5041"/>
                </a:lnTo>
                <a:lnTo>
                  <a:pt x="1287" y="5022"/>
                </a:lnTo>
                <a:lnTo>
                  <a:pt x="1248" y="5003"/>
                </a:lnTo>
                <a:lnTo>
                  <a:pt x="1208" y="4985"/>
                </a:lnTo>
                <a:lnTo>
                  <a:pt x="1168" y="4968"/>
                </a:lnTo>
                <a:lnTo>
                  <a:pt x="1127" y="4953"/>
                </a:lnTo>
                <a:lnTo>
                  <a:pt x="1086" y="4938"/>
                </a:lnTo>
                <a:lnTo>
                  <a:pt x="1044" y="4924"/>
                </a:lnTo>
                <a:lnTo>
                  <a:pt x="1002" y="4911"/>
                </a:lnTo>
                <a:lnTo>
                  <a:pt x="959" y="4900"/>
                </a:lnTo>
                <a:lnTo>
                  <a:pt x="917" y="4890"/>
                </a:lnTo>
                <a:lnTo>
                  <a:pt x="873" y="4880"/>
                </a:lnTo>
                <a:lnTo>
                  <a:pt x="829" y="4872"/>
                </a:lnTo>
                <a:lnTo>
                  <a:pt x="786" y="4864"/>
                </a:lnTo>
                <a:lnTo>
                  <a:pt x="742" y="4859"/>
                </a:lnTo>
                <a:lnTo>
                  <a:pt x="697" y="4853"/>
                </a:lnTo>
                <a:lnTo>
                  <a:pt x="651" y="4850"/>
                </a:lnTo>
                <a:lnTo>
                  <a:pt x="606" y="4847"/>
                </a:lnTo>
                <a:lnTo>
                  <a:pt x="561" y="4846"/>
                </a:lnTo>
                <a:lnTo>
                  <a:pt x="515" y="4845"/>
                </a:lnTo>
                <a:lnTo>
                  <a:pt x="469" y="4846"/>
                </a:lnTo>
                <a:lnTo>
                  <a:pt x="423" y="4848"/>
                </a:lnTo>
                <a:lnTo>
                  <a:pt x="376" y="4851"/>
                </a:lnTo>
                <a:lnTo>
                  <a:pt x="330" y="4856"/>
                </a:lnTo>
                <a:lnTo>
                  <a:pt x="283" y="4861"/>
                </a:lnTo>
                <a:close/>
                <a:moveTo>
                  <a:pt x="2395" y="4520"/>
                </a:moveTo>
                <a:lnTo>
                  <a:pt x="2395" y="6598"/>
                </a:lnTo>
                <a:lnTo>
                  <a:pt x="2651" y="6598"/>
                </a:lnTo>
                <a:lnTo>
                  <a:pt x="2651" y="4520"/>
                </a:lnTo>
                <a:lnTo>
                  <a:pt x="2395" y="4520"/>
                </a:lnTo>
                <a:close/>
                <a:moveTo>
                  <a:pt x="37" y="2007"/>
                </a:moveTo>
                <a:lnTo>
                  <a:pt x="37" y="2007"/>
                </a:lnTo>
                <a:lnTo>
                  <a:pt x="30" y="2036"/>
                </a:lnTo>
                <a:lnTo>
                  <a:pt x="23" y="2064"/>
                </a:lnTo>
                <a:lnTo>
                  <a:pt x="17" y="2092"/>
                </a:lnTo>
                <a:lnTo>
                  <a:pt x="12" y="2119"/>
                </a:lnTo>
                <a:lnTo>
                  <a:pt x="8" y="2147"/>
                </a:lnTo>
                <a:lnTo>
                  <a:pt x="5" y="2174"/>
                </a:lnTo>
                <a:lnTo>
                  <a:pt x="2" y="2201"/>
                </a:lnTo>
                <a:lnTo>
                  <a:pt x="0" y="2227"/>
                </a:lnTo>
                <a:lnTo>
                  <a:pt x="0" y="2254"/>
                </a:lnTo>
                <a:lnTo>
                  <a:pt x="0" y="2280"/>
                </a:lnTo>
                <a:lnTo>
                  <a:pt x="0" y="2305"/>
                </a:lnTo>
                <a:lnTo>
                  <a:pt x="2" y="2330"/>
                </a:lnTo>
                <a:lnTo>
                  <a:pt x="5" y="2355"/>
                </a:lnTo>
                <a:lnTo>
                  <a:pt x="8" y="2379"/>
                </a:lnTo>
                <a:lnTo>
                  <a:pt x="11" y="2403"/>
                </a:lnTo>
                <a:lnTo>
                  <a:pt x="17" y="2427"/>
                </a:lnTo>
                <a:lnTo>
                  <a:pt x="22" y="2450"/>
                </a:lnTo>
                <a:lnTo>
                  <a:pt x="28" y="2473"/>
                </a:lnTo>
                <a:lnTo>
                  <a:pt x="34" y="2496"/>
                </a:lnTo>
                <a:lnTo>
                  <a:pt x="42" y="2518"/>
                </a:lnTo>
                <a:lnTo>
                  <a:pt x="50" y="2540"/>
                </a:lnTo>
                <a:lnTo>
                  <a:pt x="59" y="2561"/>
                </a:lnTo>
                <a:lnTo>
                  <a:pt x="69" y="2582"/>
                </a:lnTo>
                <a:lnTo>
                  <a:pt x="79" y="2602"/>
                </a:lnTo>
                <a:lnTo>
                  <a:pt x="90" y="2623"/>
                </a:lnTo>
                <a:lnTo>
                  <a:pt x="102" y="2642"/>
                </a:lnTo>
                <a:lnTo>
                  <a:pt x="114" y="2661"/>
                </a:lnTo>
                <a:lnTo>
                  <a:pt x="127" y="2680"/>
                </a:lnTo>
                <a:lnTo>
                  <a:pt x="140" y="2698"/>
                </a:lnTo>
                <a:lnTo>
                  <a:pt x="154" y="2716"/>
                </a:lnTo>
                <a:lnTo>
                  <a:pt x="168" y="2733"/>
                </a:lnTo>
                <a:lnTo>
                  <a:pt x="184" y="2750"/>
                </a:lnTo>
                <a:lnTo>
                  <a:pt x="200" y="2766"/>
                </a:lnTo>
                <a:lnTo>
                  <a:pt x="216" y="2781"/>
                </a:lnTo>
                <a:lnTo>
                  <a:pt x="233" y="2797"/>
                </a:lnTo>
                <a:lnTo>
                  <a:pt x="250" y="2811"/>
                </a:lnTo>
                <a:lnTo>
                  <a:pt x="268" y="2825"/>
                </a:lnTo>
                <a:lnTo>
                  <a:pt x="286" y="2839"/>
                </a:lnTo>
                <a:lnTo>
                  <a:pt x="306" y="2852"/>
                </a:lnTo>
                <a:lnTo>
                  <a:pt x="325" y="2864"/>
                </a:lnTo>
                <a:lnTo>
                  <a:pt x="345" y="2876"/>
                </a:lnTo>
                <a:lnTo>
                  <a:pt x="365" y="2887"/>
                </a:lnTo>
                <a:lnTo>
                  <a:pt x="386" y="2898"/>
                </a:lnTo>
                <a:lnTo>
                  <a:pt x="408" y="2908"/>
                </a:lnTo>
                <a:lnTo>
                  <a:pt x="429" y="2918"/>
                </a:lnTo>
                <a:lnTo>
                  <a:pt x="451" y="2927"/>
                </a:lnTo>
                <a:lnTo>
                  <a:pt x="474" y="2935"/>
                </a:lnTo>
                <a:lnTo>
                  <a:pt x="497" y="2943"/>
                </a:lnTo>
                <a:lnTo>
                  <a:pt x="520" y="2949"/>
                </a:lnTo>
                <a:lnTo>
                  <a:pt x="544" y="2956"/>
                </a:lnTo>
                <a:lnTo>
                  <a:pt x="568" y="2963"/>
                </a:lnTo>
                <a:lnTo>
                  <a:pt x="593" y="2967"/>
                </a:lnTo>
                <a:lnTo>
                  <a:pt x="618" y="2971"/>
                </a:lnTo>
                <a:lnTo>
                  <a:pt x="644" y="2976"/>
                </a:lnTo>
                <a:lnTo>
                  <a:pt x="669" y="2979"/>
                </a:lnTo>
                <a:lnTo>
                  <a:pt x="695" y="2981"/>
                </a:lnTo>
                <a:lnTo>
                  <a:pt x="721" y="2983"/>
                </a:lnTo>
                <a:lnTo>
                  <a:pt x="748" y="2984"/>
                </a:lnTo>
                <a:lnTo>
                  <a:pt x="775" y="2984"/>
                </a:lnTo>
                <a:lnTo>
                  <a:pt x="802" y="2984"/>
                </a:lnTo>
                <a:lnTo>
                  <a:pt x="829" y="2983"/>
                </a:lnTo>
                <a:lnTo>
                  <a:pt x="857" y="2981"/>
                </a:lnTo>
                <a:lnTo>
                  <a:pt x="885" y="2979"/>
                </a:lnTo>
                <a:lnTo>
                  <a:pt x="913" y="2976"/>
                </a:lnTo>
                <a:lnTo>
                  <a:pt x="1091" y="2897"/>
                </a:lnTo>
                <a:lnTo>
                  <a:pt x="1259" y="2826"/>
                </a:lnTo>
                <a:lnTo>
                  <a:pt x="1422" y="2758"/>
                </a:lnTo>
                <a:lnTo>
                  <a:pt x="1592" y="2691"/>
                </a:lnTo>
                <a:lnTo>
                  <a:pt x="1577" y="2662"/>
                </a:lnTo>
                <a:lnTo>
                  <a:pt x="1564" y="2633"/>
                </a:lnTo>
                <a:lnTo>
                  <a:pt x="1552" y="2603"/>
                </a:lnTo>
                <a:lnTo>
                  <a:pt x="1543" y="2574"/>
                </a:lnTo>
                <a:lnTo>
                  <a:pt x="1533" y="2543"/>
                </a:lnTo>
                <a:lnTo>
                  <a:pt x="1525" y="2514"/>
                </a:lnTo>
                <a:lnTo>
                  <a:pt x="1517" y="2484"/>
                </a:lnTo>
                <a:lnTo>
                  <a:pt x="1512" y="2455"/>
                </a:lnTo>
                <a:lnTo>
                  <a:pt x="1508" y="2424"/>
                </a:lnTo>
                <a:lnTo>
                  <a:pt x="1503" y="2395"/>
                </a:lnTo>
                <a:lnTo>
                  <a:pt x="1501" y="2365"/>
                </a:lnTo>
                <a:lnTo>
                  <a:pt x="1499" y="2336"/>
                </a:lnTo>
                <a:lnTo>
                  <a:pt x="1498" y="2306"/>
                </a:lnTo>
                <a:lnTo>
                  <a:pt x="1498" y="2277"/>
                </a:lnTo>
                <a:lnTo>
                  <a:pt x="1499" y="2248"/>
                </a:lnTo>
                <a:lnTo>
                  <a:pt x="1500" y="2220"/>
                </a:lnTo>
                <a:lnTo>
                  <a:pt x="1502" y="2191"/>
                </a:lnTo>
                <a:lnTo>
                  <a:pt x="1505" y="2163"/>
                </a:lnTo>
                <a:lnTo>
                  <a:pt x="1509" y="2136"/>
                </a:lnTo>
                <a:lnTo>
                  <a:pt x="1513" y="2107"/>
                </a:lnTo>
                <a:lnTo>
                  <a:pt x="1523" y="2055"/>
                </a:lnTo>
                <a:lnTo>
                  <a:pt x="1535" y="2002"/>
                </a:lnTo>
                <a:lnTo>
                  <a:pt x="1548" y="1953"/>
                </a:lnTo>
                <a:lnTo>
                  <a:pt x="1562" y="1906"/>
                </a:lnTo>
                <a:lnTo>
                  <a:pt x="1579" y="1863"/>
                </a:lnTo>
                <a:lnTo>
                  <a:pt x="1595" y="1821"/>
                </a:lnTo>
                <a:lnTo>
                  <a:pt x="1503" y="1786"/>
                </a:lnTo>
                <a:lnTo>
                  <a:pt x="1413" y="1749"/>
                </a:lnTo>
                <a:lnTo>
                  <a:pt x="1322" y="1712"/>
                </a:lnTo>
                <a:lnTo>
                  <a:pt x="1231" y="1675"/>
                </a:lnTo>
                <a:lnTo>
                  <a:pt x="1142" y="1635"/>
                </a:lnTo>
                <a:lnTo>
                  <a:pt x="1052" y="1597"/>
                </a:lnTo>
                <a:lnTo>
                  <a:pt x="874" y="1516"/>
                </a:lnTo>
                <a:lnTo>
                  <a:pt x="839" y="1513"/>
                </a:lnTo>
                <a:lnTo>
                  <a:pt x="803" y="1511"/>
                </a:lnTo>
                <a:lnTo>
                  <a:pt x="769" y="1509"/>
                </a:lnTo>
                <a:lnTo>
                  <a:pt x="735" y="1509"/>
                </a:lnTo>
                <a:lnTo>
                  <a:pt x="701" y="1510"/>
                </a:lnTo>
                <a:lnTo>
                  <a:pt x="669" y="1512"/>
                </a:lnTo>
                <a:lnTo>
                  <a:pt x="637" y="1515"/>
                </a:lnTo>
                <a:lnTo>
                  <a:pt x="605" y="1520"/>
                </a:lnTo>
                <a:lnTo>
                  <a:pt x="574" y="1525"/>
                </a:lnTo>
                <a:lnTo>
                  <a:pt x="544" y="1532"/>
                </a:lnTo>
                <a:lnTo>
                  <a:pt x="514" y="1540"/>
                </a:lnTo>
                <a:lnTo>
                  <a:pt x="485" y="1549"/>
                </a:lnTo>
                <a:lnTo>
                  <a:pt x="457" y="1560"/>
                </a:lnTo>
                <a:lnTo>
                  <a:pt x="428" y="1572"/>
                </a:lnTo>
                <a:lnTo>
                  <a:pt x="401" y="1585"/>
                </a:lnTo>
                <a:lnTo>
                  <a:pt x="375" y="1599"/>
                </a:lnTo>
                <a:lnTo>
                  <a:pt x="349" y="1615"/>
                </a:lnTo>
                <a:lnTo>
                  <a:pt x="324" y="1632"/>
                </a:lnTo>
                <a:lnTo>
                  <a:pt x="298" y="1650"/>
                </a:lnTo>
                <a:lnTo>
                  <a:pt x="274" y="1669"/>
                </a:lnTo>
                <a:lnTo>
                  <a:pt x="251" y="1690"/>
                </a:lnTo>
                <a:lnTo>
                  <a:pt x="229" y="1713"/>
                </a:lnTo>
                <a:lnTo>
                  <a:pt x="207" y="1736"/>
                </a:lnTo>
                <a:lnTo>
                  <a:pt x="185" y="1761"/>
                </a:lnTo>
                <a:lnTo>
                  <a:pt x="164" y="1787"/>
                </a:lnTo>
                <a:lnTo>
                  <a:pt x="144" y="1814"/>
                </a:lnTo>
                <a:lnTo>
                  <a:pt x="125" y="1843"/>
                </a:lnTo>
                <a:lnTo>
                  <a:pt x="106" y="1873"/>
                </a:lnTo>
                <a:lnTo>
                  <a:pt x="88" y="1904"/>
                </a:lnTo>
                <a:lnTo>
                  <a:pt x="70" y="1938"/>
                </a:lnTo>
                <a:lnTo>
                  <a:pt x="54" y="1972"/>
                </a:lnTo>
                <a:lnTo>
                  <a:pt x="37" y="2007"/>
                </a:lnTo>
                <a:close/>
                <a:moveTo>
                  <a:pt x="4932" y="2098"/>
                </a:moveTo>
                <a:lnTo>
                  <a:pt x="4932" y="2098"/>
                </a:lnTo>
                <a:lnTo>
                  <a:pt x="4916" y="2064"/>
                </a:lnTo>
                <a:lnTo>
                  <a:pt x="4899" y="2029"/>
                </a:lnTo>
                <a:lnTo>
                  <a:pt x="4882" y="1996"/>
                </a:lnTo>
                <a:lnTo>
                  <a:pt x="4863" y="1965"/>
                </a:lnTo>
                <a:lnTo>
                  <a:pt x="4845" y="1935"/>
                </a:lnTo>
                <a:lnTo>
                  <a:pt x="4825" y="1906"/>
                </a:lnTo>
                <a:lnTo>
                  <a:pt x="4805" y="1879"/>
                </a:lnTo>
                <a:lnTo>
                  <a:pt x="4784" y="1853"/>
                </a:lnTo>
                <a:lnTo>
                  <a:pt x="4763" y="1828"/>
                </a:lnTo>
                <a:lnTo>
                  <a:pt x="4741" y="1804"/>
                </a:lnTo>
                <a:lnTo>
                  <a:pt x="4718" y="1782"/>
                </a:lnTo>
                <a:lnTo>
                  <a:pt x="4695" y="1761"/>
                </a:lnTo>
                <a:lnTo>
                  <a:pt x="4671" y="1741"/>
                </a:lnTo>
                <a:lnTo>
                  <a:pt x="4646" y="1724"/>
                </a:lnTo>
                <a:lnTo>
                  <a:pt x="4621" y="1706"/>
                </a:lnTo>
                <a:lnTo>
                  <a:pt x="4594" y="1691"/>
                </a:lnTo>
                <a:lnTo>
                  <a:pt x="4568" y="1677"/>
                </a:lnTo>
                <a:lnTo>
                  <a:pt x="4541" y="1664"/>
                </a:lnTo>
                <a:lnTo>
                  <a:pt x="4512" y="1652"/>
                </a:lnTo>
                <a:lnTo>
                  <a:pt x="4484" y="1641"/>
                </a:lnTo>
                <a:lnTo>
                  <a:pt x="4456" y="1632"/>
                </a:lnTo>
                <a:lnTo>
                  <a:pt x="4425" y="1623"/>
                </a:lnTo>
                <a:lnTo>
                  <a:pt x="4396" y="1617"/>
                </a:lnTo>
                <a:lnTo>
                  <a:pt x="4364" y="1611"/>
                </a:lnTo>
                <a:lnTo>
                  <a:pt x="4332" y="1606"/>
                </a:lnTo>
                <a:lnTo>
                  <a:pt x="4301" y="1603"/>
                </a:lnTo>
                <a:lnTo>
                  <a:pt x="4268" y="1601"/>
                </a:lnTo>
                <a:lnTo>
                  <a:pt x="4234" y="1600"/>
                </a:lnTo>
                <a:lnTo>
                  <a:pt x="4200" y="1600"/>
                </a:lnTo>
                <a:lnTo>
                  <a:pt x="4166" y="1601"/>
                </a:lnTo>
                <a:lnTo>
                  <a:pt x="4130" y="1605"/>
                </a:lnTo>
                <a:lnTo>
                  <a:pt x="4095" y="1608"/>
                </a:lnTo>
                <a:lnTo>
                  <a:pt x="4008" y="1647"/>
                </a:lnTo>
                <a:lnTo>
                  <a:pt x="3922" y="1686"/>
                </a:lnTo>
                <a:lnTo>
                  <a:pt x="3837" y="1722"/>
                </a:lnTo>
                <a:lnTo>
                  <a:pt x="3754" y="1757"/>
                </a:lnTo>
                <a:lnTo>
                  <a:pt x="3670" y="1792"/>
                </a:lnTo>
                <a:lnTo>
                  <a:pt x="3585" y="1825"/>
                </a:lnTo>
                <a:lnTo>
                  <a:pt x="3498" y="1859"/>
                </a:lnTo>
                <a:lnTo>
                  <a:pt x="3408" y="1894"/>
                </a:lnTo>
                <a:lnTo>
                  <a:pt x="3423" y="1936"/>
                </a:lnTo>
                <a:lnTo>
                  <a:pt x="3439" y="1981"/>
                </a:lnTo>
                <a:lnTo>
                  <a:pt x="3452" y="2029"/>
                </a:lnTo>
                <a:lnTo>
                  <a:pt x="3464" y="2079"/>
                </a:lnTo>
                <a:lnTo>
                  <a:pt x="3474" y="2131"/>
                </a:lnTo>
                <a:lnTo>
                  <a:pt x="3481" y="2185"/>
                </a:lnTo>
                <a:lnTo>
                  <a:pt x="3485" y="2213"/>
                </a:lnTo>
                <a:lnTo>
                  <a:pt x="3487" y="2240"/>
                </a:lnTo>
                <a:lnTo>
                  <a:pt x="3488" y="2269"/>
                </a:lnTo>
                <a:lnTo>
                  <a:pt x="3489" y="2297"/>
                </a:lnTo>
                <a:lnTo>
                  <a:pt x="3489" y="2327"/>
                </a:lnTo>
                <a:lnTo>
                  <a:pt x="3489" y="2355"/>
                </a:lnTo>
                <a:lnTo>
                  <a:pt x="3487" y="2384"/>
                </a:lnTo>
                <a:lnTo>
                  <a:pt x="3485" y="2413"/>
                </a:lnTo>
                <a:lnTo>
                  <a:pt x="3481" y="2441"/>
                </a:lnTo>
                <a:lnTo>
                  <a:pt x="3477" y="2471"/>
                </a:lnTo>
                <a:lnTo>
                  <a:pt x="3472" y="2499"/>
                </a:lnTo>
                <a:lnTo>
                  <a:pt x="3465" y="2528"/>
                </a:lnTo>
                <a:lnTo>
                  <a:pt x="3458" y="2556"/>
                </a:lnTo>
                <a:lnTo>
                  <a:pt x="3450" y="2585"/>
                </a:lnTo>
                <a:lnTo>
                  <a:pt x="3440" y="2612"/>
                </a:lnTo>
                <a:lnTo>
                  <a:pt x="3429" y="2639"/>
                </a:lnTo>
                <a:lnTo>
                  <a:pt x="3418" y="2667"/>
                </a:lnTo>
                <a:lnTo>
                  <a:pt x="3405" y="2694"/>
                </a:lnTo>
                <a:lnTo>
                  <a:pt x="3391" y="2719"/>
                </a:lnTo>
                <a:lnTo>
                  <a:pt x="3374" y="2745"/>
                </a:lnTo>
                <a:lnTo>
                  <a:pt x="3419" y="2760"/>
                </a:lnTo>
                <a:lnTo>
                  <a:pt x="3463" y="2777"/>
                </a:lnTo>
                <a:lnTo>
                  <a:pt x="3505" y="2793"/>
                </a:lnTo>
                <a:lnTo>
                  <a:pt x="3548" y="2811"/>
                </a:lnTo>
                <a:lnTo>
                  <a:pt x="3591" y="2829"/>
                </a:lnTo>
                <a:lnTo>
                  <a:pt x="3632" y="2849"/>
                </a:lnTo>
                <a:lnTo>
                  <a:pt x="3716" y="2889"/>
                </a:lnTo>
                <a:lnTo>
                  <a:pt x="3800" y="2931"/>
                </a:lnTo>
                <a:lnTo>
                  <a:pt x="3884" y="2976"/>
                </a:lnTo>
                <a:lnTo>
                  <a:pt x="4056" y="3067"/>
                </a:lnTo>
                <a:lnTo>
                  <a:pt x="4084" y="3071"/>
                </a:lnTo>
                <a:lnTo>
                  <a:pt x="4113" y="3073"/>
                </a:lnTo>
                <a:lnTo>
                  <a:pt x="4140" y="3075"/>
                </a:lnTo>
                <a:lnTo>
                  <a:pt x="4167" y="3076"/>
                </a:lnTo>
                <a:lnTo>
                  <a:pt x="4195" y="3076"/>
                </a:lnTo>
                <a:lnTo>
                  <a:pt x="4222" y="3076"/>
                </a:lnTo>
                <a:lnTo>
                  <a:pt x="4248" y="3075"/>
                </a:lnTo>
                <a:lnTo>
                  <a:pt x="4274" y="3073"/>
                </a:lnTo>
                <a:lnTo>
                  <a:pt x="4301" y="3071"/>
                </a:lnTo>
                <a:lnTo>
                  <a:pt x="4326" y="3067"/>
                </a:lnTo>
                <a:lnTo>
                  <a:pt x="4351" y="3063"/>
                </a:lnTo>
                <a:lnTo>
                  <a:pt x="4376" y="3059"/>
                </a:lnTo>
                <a:lnTo>
                  <a:pt x="4401" y="3054"/>
                </a:lnTo>
                <a:lnTo>
                  <a:pt x="4425" y="3048"/>
                </a:lnTo>
                <a:lnTo>
                  <a:pt x="4449" y="3041"/>
                </a:lnTo>
                <a:lnTo>
                  <a:pt x="4472" y="3035"/>
                </a:lnTo>
                <a:lnTo>
                  <a:pt x="4495" y="3027"/>
                </a:lnTo>
                <a:lnTo>
                  <a:pt x="4518" y="3018"/>
                </a:lnTo>
                <a:lnTo>
                  <a:pt x="4540" y="3010"/>
                </a:lnTo>
                <a:lnTo>
                  <a:pt x="4562" y="3000"/>
                </a:lnTo>
                <a:lnTo>
                  <a:pt x="4583" y="2990"/>
                </a:lnTo>
                <a:lnTo>
                  <a:pt x="4604" y="2979"/>
                </a:lnTo>
                <a:lnTo>
                  <a:pt x="4624" y="2968"/>
                </a:lnTo>
                <a:lnTo>
                  <a:pt x="4645" y="2956"/>
                </a:lnTo>
                <a:lnTo>
                  <a:pt x="4663" y="2944"/>
                </a:lnTo>
                <a:lnTo>
                  <a:pt x="4683" y="2931"/>
                </a:lnTo>
                <a:lnTo>
                  <a:pt x="4701" y="2917"/>
                </a:lnTo>
                <a:lnTo>
                  <a:pt x="4719" y="2902"/>
                </a:lnTo>
                <a:lnTo>
                  <a:pt x="4736" y="2888"/>
                </a:lnTo>
                <a:lnTo>
                  <a:pt x="4753" y="2873"/>
                </a:lnTo>
                <a:lnTo>
                  <a:pt x="4769" y="2858"/>
                </a:lnTo>
                <a:lnTo>
                  <a:pt x="4786" y="2841"/>
                </a:lnTo>
                <a:lnTo>
                  <a:pt x="4801" y="2825"/>
                </a:lnTo>
                <a:lnTo>
                  <a:pt x="4815" y="2807"/>
                </a:lnTo>
                <a:lnTo>
                  <a:pt x="4829" y="2790"/>
                </a:lnTo>
                <a:lnTo>
                  <a:pt x="4842" y="2771"/>
                </a:lnTo>
                <a:lnTo>
                  <a:pt x="4855" y="2753"/>
                </a:lnTo>
                <a:lnTo>
                  <a:pt x="4867" y="2734"/>
                </a:lnTo>
                <a:lnTo>
                  <a:pt x="4879" y="2715"/>
                </a:lnTo>
                <a:lnTo>
                  <a:pt x="4890" y="2694"/>
                </a:lnTo>
                <a:lnTo>
                  <a:pt x="4900" y="2674"/>
                </a:lnTo>
                <a:lnTo>
                  <a:pt x="4910" y="2653"/>
                </a:lnTo>
                <a:lnTo>
                  <a:pt x="4919" y="2632"/>
                </a:lnTo>
                <a:lnTo>
                  <a:pt x="4928" y="2610"/>
                </a:lnTo>
                <a:lnTo>
                  <a:pt x="4934" y="2588"/>
                </a:lnTo>
                <a:lnTo>
                  <a:pt x="4942" y="2565"/>
                </a:lnTo>
                <a:lnTo>
                  <a:pt x="4947" y="2542"/>
                </a:lnTo>
                <a:lnTo>
                  <a:pt x="4953" y="2519"/>
                </a:lnTo>
                <a:lnTo>
                  <a:pt x="4957" y="2495"/>
                </a:lnTo>
                <a:lnTo>
                  <a:pt x="4961" y="2471"/>
                </a:lnTo>
                <a:lnTo>
                  <a:pt x="4965" y="2447"/>
                </a:lnTo>
                <a:lnTo>
                  <a:pt x="4967" y="2422"/>
                </a:lnTo>
                <a:lnTo>
                  <a:pt x="4969" y="2397"/>
                </a:lnTo>
                <a:lnTo>
                  <a:pt x="4969" y="2372"/>
                </a:lnTo>
                <a:lnTo>
                  <a:pt x="4969" y="2345"/>
                </a:lnTo>
                <a:lnTo>
                  <a:pt x="4969" y="2319"/>
                </a:lnTo>
                <a:lnTo>
                  <a:pt x="4967" y="2293"/>
                </a:lnTo>
                <a:lnTo>
                  <a:pt x="4965" y="2266"/>
                </a:lnTo>
                <a:lnTo>
                  <a:pt x="4961" y="2238"/>
                </a:lnTo>
                <a:lnTo>
                  <a:pt x="4957" y="2211"/>
                </a:lnTo>
                <a:lnTo>
                  <a:pt x="4952" y="2184"/>
                </a:lnTo>
                <a:lnTo>
                  <a:pt x="4946" y="2155"/>
                </a:lnTo>
                <a:lnTo>
                  <a:pt x="4940" y="2128"/>
                </a:lnTo>
                <a:lnTo>
                  <a:pt x="4932" y="2098"/>
                </a:lnTo>
                <a:close/>
                <a:moveTo>
                  <a:pt x="3938" y="4303"/>
                </a:moveTo>
                <a:lnTo>
                  <a:pt x="3938" y="4303"/>
                </a:lnTo>
                <a:lnTo>
                  <a:pt x="3917" y="4325"/>
                </a:lnTo>
                <a:lnTo>
                  <a:pt x="3898" y="4346"/>
                </a:lnTo>
                <a:lnTo>
                  <a:pt x="3877" y="4366"/>
                </a:lnTo>
                <a:lnTo>
                  <a:pt x="3856" y="4385"/>
                </a:lnTo>
                <a:lnTo>
                  <a:pt x="3835" y="4403"/>
                </a:lnTo>
                <a:lnTo>
                  <a:pt x="3814" y="4421"/>
                </a:lnTo>
                <a:lnTo>
                  <a:pt x="3794" y="4437"/>
                </a:lnTo>
                <a:lnTo>
                  <a:pt x="3772" y="4453"/>
                </a:lnTo>
                <a:lnTo>
                  <a:pt x="3750" y="4468"/>
                </a:lnTo>
                <a:lnTo>
                  <a:pt x="3729" y="4481"/>
                </a:lnTo>
                <a:lnTo>
                  <a:pt x="3707" y="4494"/>
                </a:lnTo>
                <a:lnTo>
                  <a:pt x="3686" y="4507"/>
                </a:lnTo>
                <a:lnTo>
                  <a:pt x="3663" y="4518"/>
                </a:lnTo>
                <a:lnTo>
                  <a:pt x="3641" y="4529"/>
                </a:lnTo>
                <a:lnTo>
                  <a:pt x="3619" y="4539"/>
                </a:lnTo>
                <a:lnTo>
                  <a:pt x="3596" y="4548"/>
                </a:lnTo>
                <a:lnTo>
                  <a:pt x="3574" y="4555"/>
                </a:lnTo>
                <a:lnTo>
                  <a:pt x="3551" y="4563"/>
                </a:lnTo>
                <a:lnTo>
                  <a:pt x="3529" y="4569"/>
                </a:lnTo>
                <a:lnTo>
                  <a:pt x="3506" y="4575"/>
                </a:lnTo>
                <a:lnTo>
                  <a:pt x="3485" y="4579"/>
                </a:lnTo>
                <a:lnTo>
                  <a:pt x="3462" y="4584"/>
                </a:lnTo>
                <a:lnTo>
                  <a:pt x="3439" y="4587"/>
                </a:lnTo>
                <a:lnTo>
                  <a:pt x="3417" y="4589"/>
                </a:lnTo>
                <a:lnTo>
                  <a:pt x="3394" y="4591"/>
                </a:lnTo>
                <a:lnTo>
                  <a:pt x="3372" y="4592"/>
                </a:lnTo>
                <a:lnTo>
                  <a:pt x="3349" y="4592"/>
                </a:lnTo>
                <a:lnTo>
                  <a:pt x="3327" y="4591"/>
                </a:lnTo>
                <a:lnTo>
                  <a:pt x="3304" y="4590"/>
                </a:lnTo>
                <a:lnTo>
                  <a:pt x="3283" y="4588"/>
                </a:lnTo>
                <a:lnTo>
                  <a:pt x="3261" y="4585"/>
                </a:lnTo>
                <a:lnTo>
                  <a:pt x="3239" y="4581"/>
                </a:lnTo>
                <a:lnTo>
                  <a:pt x="3217" y="4576"/>
                </a:lnTo>
                <a:lnTo>
                  <a:pt x="3195" y="4572"/>
                </a:lnTo>
                <a:lnTo>
                  <a:pt x="3173" y="4565"/>
                </a:lnTo>
                <a:lnTo>
                  <a:pt x="3151" y="4559"/>
                </a:lnTo>
                <a:lnTo>
                  <a:pt x="3131" y="4551"/>
                </a:lnTo>
                <a:lnTo>
                  <a:pt x="3110" y="4543"/>
                </a:lnTo>
                <a:lnTo>
                  <a:pt x="3089" y="4534"/>
                </a:lnTo>
                <a:lnTo>
                  <a:pt x="3068" y="4525"/>
                </a:lnTo>
                <a:lnTo>
                  <a:pt x="3048" y="4514"/>
                </a:lnTo>
                <a:lnTo>
                  <a:pt x="3027" y="4503"/>
                </a:lnTo>
                <a:lnTo>
                  <a:pt x="3007" y="4492"/>
                </a:lnTo>
                <a:lnTo>
                  <a:pt x="2988" y="4479"/>
                </a:lnTo>
                <a:lnTo>
                  <a:pt x="2968" y="4466"/>
                </a:lnTo>
                <a:lnTo>
                  <a:pt x="2949" y="4453"/>
                </a:lnTo>
                <a:lnTo>
                  <a:pt x="2930" y="4437"/>
                </a:lnTo>
                <a:lnTo>
                  <a:pt x="2911" y="4422"/>
                </a:lnTo>
                <a:lnTo>
                  <a:pt x="2893" y="4407"/>
                </a:lnTo>
                <a:lnTo>
                  <a:pt x="2875" y="4390"/>
                </a:lnTo>
                <a:lnTo>
                  <a:pt x="2858" y="4373"/>
                </a:lnTo>
                <a:lnTo>
                  <a:pt x="2840" y="4354"/>
                </a:lnTo>
                <a:lnTo>
                  <a:pt x="2823" y="4337"/>
                </a:lnTo>
                <a:lnTo>
                  <a:pt x="2806" y="4317"/>
                </a:lnTo>
                <a:lnTo>
                  <a:pt x="2790" y="4297"/>
                </a:lnTo>
                <a:lnTo>
                  <a:pt x="2774" y="4277"/>
                </a:lnTo>
                <a:lnTo>
                  <a:pt x="2758" y="4256"/>
                </a:lnTo>
                <a:lnTo>
                  <a:pt x="2743" y="4234"/>
                </a:lnTo>
                <a:lnTo>
                  <a:pt x="2729" y="4211"/>
                </a:lnTo>
                <a:lnTo>
                  <a:pt x="2715" y="4188"/>
                </a:lnTo>
                <a:lnTo>
                  <a:pt x="2700" y="4164"/>
                </a:lnTo>
                <a:lnTo>
                  <a:pt x="2687" y="4140"/>
                </a:lnTo>
                <a:lnTo>
                  <a:pt x="2674" y="4115"/>
                </a:lnTo>
                <a:lnTo>
                  <a:pt x="2662" y="4090"/>
                </a:lnTo>
                <a:lnTo>
                  <a:pt x="2656" y="4054"/>
                </a:lnTo>
                <a:lnTo>
                  <a:pt x="2648" y="4013"/>
                </a:lnTo>
                <a:lnTo>
                  <a:pt x="2642" y="3970"/>
                </a:lnTo>
                <a:lnTo>
                  <a:pt x="2636" y="3923"/>
                </a:lnTo>
                <a:lnTo>
                  <a:pt x="2625" y="3822"/>
                </a:lnTo>
                <a:lnTo>
                  <a:pt x="2615" y="3714"/>
                </a:lnTo>
                <a:lnTo>
                  <a:pt x="2606" y="3604"/>
                </a:lnTo>
                <a:lnTo>
                  <a:pt x="2600" y="3493"/>
                </a:lnTo>
                <a:lnTo>
                  <a:pt x="2595" y="3385"/>
                </a:lnTo>
                <a:lnTo>
                  <a:pt x="2594" y="3285"/>
                </a:lnTo>
                <a:lnTo>
                  <a:pt x="2626" y="3282"/>
                </a:lnTo>
                <a:lnTo>
                  <a:pt x="2658" y="3278"/>
                </a:lnTo>
                <a:lnTo>
                  <a:pt x="2688" y="3273"/>
                </a:lnTo>
                <a:lnTo>
                  <a:pt x="2719" y="3267"/>
                </a:lnTo>
                <a:lnTo>
                  <a:pt x="2748" y="3261"/>
                </a:lnTo>
                <a:lnTo>
                  <a:pt x="2777" y="3253"/>
                </a:lnTo>
                <a:lnTo>
                  <a:pt x="2805" y="3245"/>
                </a:lnTo>
                <a:lnTo>
                  <a:pt x="2834" y="3237"/>
                </a:lnTo>
                <a:lnTo>
                  <a:pt x="2860" y="3227"/>
                </a:lnTo>
                <a:lnTo>
                  <a:pt x="2886" y="3217"/>
                </a:lnTo>
                <a:lnTo>
                  <a:pt x="2912" y="3207"/>
                </a:lnTo>
                <a:lnTo>
                  <a:pt x="2937" y="3196"/>
                </a:lnTo>
                <a:lnTo>
                  <a:pt x="2961" y="3184"/>
                </a:lnTo>
                <a:lnTo>
                  <a:pt x="2985" y="3172"/>
                </a:lnTo>
                <a:lnTo>
                  <a:pt x="3008" y="3159"/>
                </a:lnTo>
                <a:lnTo>
                  <a:pt x="3030" y="3146"/>
                </a:lnTo>
                <a:lnTo>
                  <a:pt x="3052" y="3133"/>
                </a:lnTo>
                <a:lnTo>
                  <a:pt x="3074" y="3119"/>
                </a:lnTo>
                <a:lnTo>
                  <a:pt x="3095" y="3103"/>
                </a:lnTo>
                <a:lnTo>
                  <a:pt x="3114" y="3089"/>
                </a:lnTo>
                <a:lnTo>
                  <a:pt x="3134" y="3074"/>
                </a:lnTo>
                <a:lnTo>
                  <a:pt x="3153" y="3059"/>
                </a:lnTo>
                <a:lnTo>
                  <a:pt x="3188" y="3026"/>
                </a:lnTo>
                <a:lnTo>
                  <a:pt x="3221" y="2993"/>
                </a:lnTo>
                <a:lnTo>
                  <a:pt x="3252" y="2959"/>
                </a:lnTo>
                <a:lnTo>
                  <a:pt x="3280" y="2924"/>
                </a:lnTo>
                <a:lnTo>
                  <a:pt x="3305" y="2889"/>
                </a:lnTo>
                <a:lnTo>
                  <a:pt x="3392" y="2944"/>
                </a:lnTo>
                <a:lnTo>
                  <a:pt x="3475" y="3000"/>
                </a:lnTo>
                <a:lnTo>
                  <a:pt x="3555" y="3054"/>
                </a:lnTo>
                <a:lnTo>
                  <a:pt x="3632" y="3110"/>
                </a:lnTo>
                <a:lnTo>
                  <a:pt x="3705" y="3166"/>
                </a:lnTo>
                <a:lnTo>
                  <a:pt x="3777" y="3223"/>
                </a:lnTo>
                <a:lnTo>
                  <a:pt x="3846" y="3280"/>
                </a:lnTo>
                <a:lnTo>
                  <a:pt x="3914" y="3339"/>
                </a:lnTo>
                <a:lnTo>
                  <a:pt x="3937" y="3368"/>
                </a:lnTo>
                <a:lnTo>
                  <a:pt x="3958" y="3395"/>
                </a:lnTo>
                <a:lnTo>
                  <a:pt x="3977" y="3424"/>
                </a:lnTo>
                <a:lnTo>
                  <a:pt x="3996" y="3452"/>
                </a:lnTo>
                <a:lnTo>
                  <a:pt x="4012" y="3480"/>
                </a:lnTo>
                <a:lnTo>
                  <a:pt x="4027" y="3510"/>
                </a:lnTo>
                <a:lnTo>
                  <a:pt x="4042" y="3538"/>
                </a:lnTo>
                <a:lnTo>
                  <a:pt x="4055" y="3567"/>
                </a:lnTo>
                <a:lnTo>
                  <a:pt x="4066" y="3596"/>
                </a:lnTo>
                <a:lnTo>
                  <a:pt x="4076" y="3626"/>
                </a:lnTo>
                <a:lnTo>
                  <a:pt x="4084" y="3654"/>
                </a:lnTo>
                <a:lnTo>
                  <a:pt x="4092" y="3684"/>
                </a:lnTo>
                <a:lnTo>
                  <a:pt x="4097" y="3713"/>
                </a:lnTo>
                <a:lnTo>
                  <a:pt x="4102" y="3743"/>
                </a:lnTo>
                <a:lnTo>
                  <a:pt x="4105" y="3773"/>
                </a:lnTo>
                <a:lnTo>
                  <a:pt x="4107" y="3803"/>
                </a:lnTo>
                <a:lnTo>
                  <a:pt x="4107" y="3833"/>
                </a:lnTo>
                <a:lnTo>
                  <a:pt x="4106" y="3863"/>
                </a:lnTo>
                <a:lnTo>
                  <a:pt x="4103" y="3893"/>
                </a:lnTo>
                <a:lnTo>
                  <a:pt x="4100" y="3924"/>
                </a:lnTo>
                <a:lnTo>
                  <a:pt x="4094" y="3954"/>
                </a:lnTo>
                <a:lnTo>
                  <a:pt x="4086" y="3985"/>
                </a:lnTo>
                <a:lnTo>
                  <a:pt x="4079" y="4017"/>
                </a:lnTo>
                <a:lnTo>
                  <a:pt x="4069" y="4047"/>
                </a:lnTo>
                <a:lnTo>
                  <a:pt x="4057" y="4079"/>
                </a:lnTo>
                <a:lnTo>
                  <a:pt x="4045" y="4111"/>
                </a:lnTo>
                <a:lnTo>
                  <a:pt x="4031" y="4142"/>
                </a:lnTo>
                <a:lnTo>
                  <a:pt x="4014" y="4174"/>
                </a:lnTo>
                <a:lnTo>
                  <a:pt x="3998" y="4206"/>
                </a:lnTo>
                <a:lnTo>
                  <a:pt x="3979" y="4238"/>
                </a:lnTo>
                <a:lnTo>
                  <a:pt x="3959" y="4270"/>
                </a:lnTo>
                <a:lnTo>
                  <a:pt x="3938" y="4303"/>
                </a:lnTo>
                <a:close/>
                <a:moveTo>
                  <a:pt x="3986" y="352"/>
                </a:moveTo>
                <a:lnTo>
                  <a:pt x="3986" y="352"/>
                </a:lnTo>
                <a:lnTo>
                  <a:pt x="4008" y="385"/>
                </a:lnTo>
                <a:lnTo>
                  <a:pt x="4027" y="417"/>
                </a:lnTo>
                <a:lnTo>
                  <a:pt x="4046" y="449"/>
                </a:lnTo>
                <a:lnTo>
                  <a:pt x="4062" y="482"/>
                </a:lnTo>
                <a:lnTo>
                  <a:pt x="4078" y="513"/>
                </a:lnTo>
                <a:lnTo>
                  <a:pt x="4092" y="545"/>
                </a:lnTo>
                <a:lnTo>
                  <a:pt x="4104" y="577"/>
                </a:lnTo>
                <a:lnTo>
                  <a:pt x="4115" y="608"/>
                </a:lnTo>
                <a:lnTo>
                  <a:pt x="4125" y="640"/>
                </a:lnTo>
                <a:lnTo>
                  <a:pt x="4132" y="671"/>
                </a:lnTo>
                <a:lnTo>
                  <a:pt x="4139" y="702"/>
                </a:lnTo>
                <a:lnTo>
                  <a:pt x="4143" y="733"/>
                </a:lnTo>
                <a:lnTo>
                  <a:pt x="4148" y="764"/>
                </a:lnTo>
                <a:lnTo>
                  <a:pt x="4150" y="794"/>
                </a:lnTo>
                <a:lnTo>
                  <a:pt x="4150" y="825"/>
                </a:lnTo>
                <a:lnTo>
                  <a:pt x="4150" y="855"/>
                </a:lnTo>
                <a:lnTo>
                  <a:pt x="4148" y="886"/>
                </a:lnTo>
                <a:lnTo>
                  <a:pt x="4143" y="915"/>
                </a:lnTo>
                <a:lnTo>
                  <a:pt x="4139" y="946"/>
                </a:lnTo>
                <a:lnTo>
                  <a:pt x="4132" y="976"/>
                </a:lnTo>
                <a:lnTo>
                  <a:pt x="4125" y="1005"/>
                </a:lnTo>
                <a:lnTo>
                  <a:pt x="4116" y="1035"/>
                </a:lnTo>
                <a:lnTo>
                  <a:pt x="4105" y="1064"/>
                </a:lnTo>
                <a:lnTo>
                  <a:pt x="4093" y="1092"/>
                </a:lnTo>
                <a:lnTo>
                  <a:pt x="4080" y="1122"/>
                </a:lnTo>
                <a:lnTo>
                  <a:pt x="4066" y="1151"/>
                </a:lnTo>
                <a:lnTo>
                  <a:pt x="4049" y="1180"/>
                </a:lnTo>
                <a:lnTo>
                  <a:pt x="4033" y="1208"/>
                </a:lnTo>
                <a:lnTo>
                  <a:pt x="4014" y="1237"/>
                </a:lnTo>
                <a:lnTo>
                  <a:pt x="3994" y="1265"/>
                </a:lnTo>
                <a:lnTo>
                  <a:pt x="3973" y="1293"/>
                </a:lnTo>
                <a:lnTo>
                  <a:pt x="3951" y="1322"/>
                </a:lnTo>
                <a:lnTo>
                  <a:pt x="3869" y="1373"/>
                </a:lnTo>
                <a:lnTo>
                  <a:pt x="3789" y="1423"/>
                </a:lnTo>
                <a:lnTo>
                  <a:pt x="3630" y="1522"/>
                </a:lnTo>
                <a:lnTo>
                  <a:pt x="3551" y="1572"/>
                </a:lnTo>
                <a:lnTo>
                  <a:pt x="3473" y="1623"/>
                </a:lnTo>
                <a:lnTo>
                  <a:pt x="3394" y="1677"/>
                </a:lnTo>
                <a:lnTo>
                  <a:pt x="3355" y="1705"/>
                </a:lnTo>
                <a:lnTo>
                  <a:pt x="3315" y="1734"/>
                </a:lnTo>
                <a:lnTo>
                  <a:pt x="3289" y="1699"/>
                </a:lnTo>
                <a:lnTo>
                  <a:pt x="3261" y="1663"/>
                </a:lnTo>
                <a:lnTo>
                  <a:pt x="3229" y="1625"/>
                </a:lnTo>
                <a:lnTo>
                  <a:pt x="3194" y="1589"/>
                </a:lnTo>
                <a:lnTo>
                  <a:pt x="3157" y="1553"/>
                </a:lnTo>
                <a:lnTo>
                  <a:pt x="3118" y="1518"/>
                </a:lnTo>
                <a:lnTo>
                  <a:pt x="3097" y="1502"/>
                </a:lnTo>
                <a:lnTo>
                  <a:pt x="3075" y="1485"/>
                </a:lnTo>
                <a:lnTo>
                  <a:pt x="3053" y="1468"/>
                </a:lnTo>
                <a:lnTo>
                  <a:pt x="3030" y="1453"/>
                </a:lnTo>
                <a:lnTo>
                  <a:pt x="3007" y="1438"/>
                </a:lnTo>
                <a:lnTo>
                  <a:pt x="2983" y="1422"/>
                </a:lnTo>
                <a:lnTo>
                  <a:pt x="2958" y="1408"/>
                </a:lnTo>
                <a:lnTo>
                  <a:pt x="2933" y="1394"/>
                </a:lnTo>
                <a:lnTo>
                  <a:pt x="2908" y="1381"/>
                </a:lnTo>
                <a:lnTo>
                  <a:pt x="2881" y="1368"/>
                </a:lnTo>
                <a:lnTo>
                  <a:pt x="2854" y="1356"/>
                </a:lnTo>
                <a:lnTo>
                  <a:pt x="2826" y="1345"/>
                </a:lnTo>
                <a:lnTo>
                  <a:pt x="2798" y="1335"/>
                </a:lnTo>
                <a:lnTo>
                  <a:pt x="2769" y="1325"/>
                </a:lnTo>
                <a:lnTo>
                  <a:pt x="2740" y="1316"/>
                </a:lnTo>
                <a:lnTo>
                  <a:pt x="2710" y="1309"/>
                </a:lnTo>
                <a:lnTo>
                  <a:pt x="2680" y="1302"/>
                </a:lnTo>
                <a:lnTo>
                  <a:pt x="2648" y="1297"/>
                </a:lnTo>
                <a:lnTo>
                  <a:pt x="2616" y="1292"/>
                </a:lnTo>
                <a:lnTo>
                  <a:pt x="2583" y="1289"/>
                </a:lnTo>
                <a:lnTo>
                  <a:pt x="2605" y="1199"/>
                </a:lnTo>
                <a:lnTo>
                  <a:pt x="2625" y="1112"/>
                </a:lnTo>
                <a:lnTo>
                  <a:pt x="2641" y="1025"/>
                </a:lnTo>
                <a:lnTo>
                  <a:pt x="2657" y="938"/>
                </a:lnTo>
                <a:lnTo>
                  <a:pt x="2670" y="851"/>
                </a:lnTo>
                <a:lnTo>
                  <a:pt x="2681" y="760"/>
                </a:lnTo>
                <a:lnTo>
                  <a:pt x="2691" y="667"/>
                </a:lnTo>
                <a:lnTo>
                  <a:pt x="2699" y="571"/>
                </a:lnTo>
                <a:lnTo>
                  <a:pt x="2711" y="545"/>
                </a:lnTo>
                <a:lnTo>
                  <a:pt x="2724" y="520"/>
                </a:lnTo>
                <a:lnTo>
                  <a:pt x="2737" y="496"/>
                </a:lnTo>
                <a:lnTo>
                  <a:pt x="2752" y="472"/>
                </a:lnTo>
                <a:lnTo>
                  <a:pt x="2766" y="449"/>
                </a:lnTo>
                <a:lnTo>
                  <a:pt x="2780" y="427"/>
                </a:lnTo>
                <a:lnTo>
                  <a:pt x="2795" y="405"/>
                </a:lnTo>
                <a:lnTo>
                  <a:pt x="2812" y="383"/>
                </a:lnTo>
                <a:lnTo>
                  <a:pt x="2827" y="364"/>
                </a:lnTo>
                <a:lnTo>
                  <a:pt x="2843" y="343"/>
                </a:lnTo>
                <a:lnTo>
                  <a:pt x="2861" y="324"/>
                </a:lnTo>
                <a:lnTo>
                  <a:pt x="2877" y="306"/>
                </a:lnTo>
                <a:lnTo>
                  <a:pt x="2895" y="287"/>
                </a:lnTo>
                <a:lnTo>
                  <a:pt x="2913" y="270"/>
                </a:lnTo>
                <a:lnTo>
                  <a:pt x="2931" y="253"/>
                </a:lnTo>
                <a:lnTo>
                  <a:pt x="2949" y="238"/>
                </a:lnTo>
                <a:lnTo>
                  <a:pt x="2969" y="223"/>
                </a:lnTo>
                <a:lnTo>
                  <a:pt x="2988" y="208"/>
                </a:lnTo>
                <a:lnTo>
                  <a:pt x="3007" y="193"/>
                </a:lnTo>
                <a:lnTo>
                  <a:pt x="3027" y="180"/>
                </a:lnTo>
                <a:lnTo>
                  <a:pt x="3047" y="168"/>
                </a:lnTo>
                <a:lnTo>
                  <a:pt x="3067" y="156"/>
                </a:lnTo>
                <a:lnTo>
                  <a:pt x="3088" y="145"/>
                </a:lnTo>
                <a:lnTo>
                  <a:pt x="3109" y="134"/>
                </a:lnTo>
                <a:lnTo>
                  <a:pt x="3130" y="125"/>
                </a:lnTo>
                <a:lnTo>
                  <a:pt x="3150" y="116"/>
                </a:lnTo>
                <a:lnTo>
                  <a:pt x="3172" y="107"/>
                </a:lnTo>
                <a:lnTo>
                  <a:pt x="3193" y="99"/>
                </a:lnTo>
                <a:lnTo>
                  <a:pt x="3215" y="93"/>
                </a:lnTo>
                <a:lnTo>
                  <a:pt x="3237" y="87"/>
                </a:lnTo>
                <a:lnTo>
                  <a:pt x="3259" y="82"/>
                </a:lnTo>
                <a:lnTo>
                  <a:pt x="3281" y="76"/>
                </a:lnTo>
                <a:lnTo>
                  <a:pt x="3303" y="73"/>
                </a:lnTo>
                <a:lnTo>
                  <a:pt x="3326" y="70"/>
                </a:lnTo>
                <a:lnTo>
                  <a:pt x="3348" y="68"/>
                </a:lnTo>
                <a:lnTo>
                  <a:pt x="3371" y="67"/>
                </a:lnTo>
                <a:lnTo>
                  <a:pt x="3393" y="66"/>
                </a:lnTo>
                <a:lnTo>
                  <a:pt x="3416" y="66"/>
                </a:lnTo>
                <a:lnTo>
                  <a:pt x="3439" y="66"/>
                </a:lnTo>
                <a:lnTo>
                  <a:pt x="3462" y="68"/>
                </a:lnTo>
                <a:lnTo>
                  <a:pt x="3485" y="70"/>
                </a:lnTo>
                <a:lnTo>
                  <a:pt x="3506" y="73"/>
                </a:lnTo>
                <a:lnTo>
                  <a:pt x="3529" y="76"/>
                </a:lnTo>
                <a:lnTo>
                  <a:pt x="3552" y="82"/>
                </a:lnTo>
                <a:lnTo>
                  <a:pt x="3575" y="87"/>
                </a:lnTo>
                <a:lnTo>
                  <a:pt x="3598" y="94"/>
                </a:lnTo>
                <a:lnTo>
                  <a:pt x="3620" y="101"/>
                </a:lnTo>
                <a:lnTo>
                  <a:pt x="3643" y="108"/>
                </a:lnTo>
                <a:lnTo>
                  <a:pt x="3666" y="117"/>
                </a:lnTo>
                <a:lnTo>
                  <a:pt x="3688" y="127"/>
                </a:lnTo>
                <a:lnTo>
                  <a:pt x="3711" y="138"/>
                </a:lnTo>
                <a:lnTo>
                  <a:pt x="3733" y="149"/>
                </a:lnTo>
                <a:lnTo>
                  <a:pt x="3754" y="161"/>
                </a:lnTo>
                <a:lnTo>
                  <a:pt x="3776" y="174"/>
                </a:lnTo>
                <a:lnTo>
                  <a:pt x="3798" y="188"/>
                </a:lnTo>
                <a:lnTo>
                  <a:pt x="3820" y="203"/>
                </a:lnTo>
                <a:lnTo>
                  <a:pt x="3842" y="218"/>
                </a:lnTo>
                <a:lnTo>
                  <a:pt x="3863" y="235"/>
                </a:lnTo>
                <a:lnTo>
                  <a:pt x="3883" y="252"/>
                </a:lnTo>
                <a:lnTo>
                  <a:pt x="3905" y="270"/>
                </a:lnTo>
                <a:lnTo>
                  <a:pt x="3926" y="290"/>
                </a:lnTo>
                <a:lnTo>
                  <a:pt x="3946" y="309"/>
                </a:lnTo>
                <a:lnTo>
                  <a:pt x="3966" y="330"/>
                </a:lnTo>
                <a:lnTo>
                  <a:pt x="3986" y="352"/>
                </a:lnTo>
                <a:close/>
              </a:path>
            </a:pathLst>
          </a:custGeom>
          <a:solidFill>
            <a:schemeClr val="accent1"/>
          </a:solidFill>
          <a:ln>
            <a:noFill/>
          </a:ln>
        </p:spPr>
        <p:txBody>
          <a:bodyPr anchor="ctr" anchorCtr="1"/>
          <a:lstStyle/>
          <a:p>
            <a:endParaRPr lang="zh-CN" altLang="en-US">
              <a:ea typeface="宋体" panose="02010600030101010101" pitchFamily="2" charset="-122"/>
            </a:endParaRPr>
          </a:p>
        </p:txBody>
      </p:sp>
      <p:sp>
        <p:nvSpPr>
          <p:cNvPr id="50" name="KSO_Shape"/>
          <p:cNvSpPr/>
          <p:nvPr/>
        </p:nvSpPr>
        <p:spPr bwMode="auto">
          <a:xfrm>
            <a:off x="7543800" y="1753827"/>
            <a:ext cx="554602" cy="736198"/>
          </a:xfrm>
          <a:custGeom>
            <a:avLst/>
            <a:gdLst>
              <a:gd name="T0" fmla="*/ 241832 w 4969"/>
              <a:gd name="T1" fmla="*/ 1093397 h 6598"/>
              <a:gd name="T2" fmla="*/ 346134 w 4969"/>
              <a:gd name="T3" fmla="*/ 927958 h 6598"/>
              <a:gd name="T4" fmla="*/ 568030 w 4969"/>
              <a:gd name="T5" fmla="*/ 907170 h 6598"/>
              <a:gd name="T6" fmla="*/ 696892 w 4969"/>
              <a:gd name="T7" fmla="*/ 985126 h 6598"/>
              <a:gd name="T8" fmla="*/ 662509 w 4969"/>
              <a:gd name="T9" fmla="*/ 1192718 h 6598"/>
              <a:gd name="T10" fmla="*/ 575831 w 4969"/>
              <a:gd name="T11" fmla="*/ 1292617 h 6598"/>
              <a:gd name="T12" fmla="*/ 461994 w 4969"/>
              <a:gd name="T13" fmla="*/ 1325242 h 6598"/>
              <a:gd name="T14" fmla="*/ 343534 w 4969"/>
              <a:gd name="T15" fmla="*/ 1286842 h 6598"/>
              <a:gd name="T16" fmla="*/ 499555 w 4969"/>
              <a:gd name="T17" fmla="*/ 2021 h 6598"/>
              <a:gd name="T18" fmla="*/ 637662 w 4969"/>
              <a:gd name="T19" fmla="*/ 79688 h 6598"/>
              <a:gd name="T20" fmla="*/ 681868 w 4969"/>
              <a:gd name="T21" fmla="*/ 374764 h 6598"/>
              <a:gd name="T22" fmla="*/ 529892 w 4969"/>
              <a:gd name="T23" fmla="*/ 444635 h 6598"/>
              <a:gd name="T24" fmla="*/ 307129 w 4969"/>
              <a:gd name="T25" fmla="*/ 355130 h 6598"/>
              <a:gd name="T26" fmla="*/ 258301 w 4969"/>
              <a:gd name="T27" fmla="*/ 237908 h 6598"/>
              <a:gd name="T28" fmla="*/ 273614 w 4969"/>
              <a:gd name="T29" fmla="*/ 120398 h 6598"/>
              <a:gd name="T30" fmla="*/ 355091 w 4969"/>
              <a:gd name="T31" fmla="*/ 31760 h 6598"/>
              <a:gd name="T32" fmla="*/ 1322419 w 4969"/>
              <a:gd name="T33" fmla="*/ 1399156 h 6598"/>
              <a:gd name="T34" fmla="*/ 1097345 w 4969"/>
              <a:gd name="T35" fmla="*/ 1444485 h 6598"/>
              <a:gd name="T36" fmla="*/ 922544 w 4969"/>
              <a:gd name="T37" fmla="*/ 1584805 h 6598"/>
              <a:gd name="T38" fmla="*/ 828354 w 4969"/>
              <a:gd name="T39" fmla="*/ 1805968 h 6598"/>
              <a:gd name="T40" fmla="*/ 974551 w 4969"/>
              <a:gd name="T41" fmla="*/ 1883346 h 6598"/>
              <a:gd name="T42" fmla="*/ 1178822 w 4969"/>
              <a:gd name="T43" fmla="*/ 1803080 h 6598"/>
              <a:gd name="T44" fmla="*/ 1315484 w 4969"/>
              <a:gd name="T45" fmla="*/ 1640818 h 6598"/>
              <a:gd name="T46" fmla="*/ 1376159 w 4969"/>
              <a:gd name="T47" fmla="*/ 1403487 h 6598"/>
              <a:gd name="T48" fmla="*/ 136951 w 4969"/>
              <a:gd name="T49" fmla="*/ 1628980 h 6598"/>
              <a:gd name="T50" fmla="*/ 269858 w 4969"/>
              <a:gd name="T51" fmla="*/ 1796440 h 6598"/>
              <a:gd name="T52" fmla="*/ 470373 w 4969"/>
              <a:gd name="T53" fmla="*/ 1880747 h 6598"/>
              <a:gd name="T54" fmla="*/ 631883 w 4969"/>
              <a:gd name="T55" fmla="*/ 1820404 h 6598"/>
              <a:gd name="T56" fmla="*/ 542894 w 4969"/>
              <a:gd name="T57" fmla="*/ 1595199 h 6598"/>
              <a:gd name="T58" fmla="*/ 371849 w 4969"/>
              <a:gd name="T59" fmla="*/ 1449971 h 6598"/>
              <a:gd name="T60" fmla="*/ 148797 w 4969"/>
              <a:gd name="T61" fmla="*/ 1398867 h 6598"/>
              <a:gd name="T62" fmla="*/ 3467 w 4969"/>
              <a:gd name="T63" fmla="*/ 611806 h 6598"/>
              <a:gd name="T64" fmla="*/ 17047 w 4969"/>
              <a:gd name="T65" fmla="*/ 739422 h 6598"/>
              <a:gd name="T66" fmla="*/ 93901 w 4969"/>
              <a:gd name="T67" fmla="*/ 826905 h 6598"/>
              <a:gd name="T68" fmla="*/ 216117 w 4969"/>
              <a:gd name="T69" fmla="*/ 861552 h 6598"/>
              <a:gd name="T70" fmla="*/ 440614 w 4969"/>
              <a:gd name="T71" fmla="*/ 725852 h 6598"/>
              <a:gd name="T72" fmla="*/ 451304 w 4969"/>
              <a:gd name="T73" fmla="*/ 550308 h 6598"/>
              <a:gd name="T74" fmla="*/ 184046 w 4969"/>
              <a:gd name="T75" fmla="*/ 437417 h 6598"/>
              <a:gd name="T76" fmla="*/ 47384 w 4969"/>
              <a:gd name="T77" fmla="*/ 515950 h 6598"/>
              <a:gd name="T78" fmla="*/ 1382227 w 4969"/>
              <a:gd name="T79" fmla="*/ 535005 h 6598"/>
              <a:gd name="T80" fmla="*/ 1242675 w 4969"/>
              <a:gd name="T81" fmla="*/ 462824 h 6598"/>
              <a:gd name="T82" fmla="*/ 993620 w 4969"/>
              <a:gd name="T83" fmla="*/ 571962 h 6598"/>
              <a:gd name="T84" fmla="*/ 996798 w 4969"/>
              <a:gd name="T85" fmla="*/ 746351 h 6598"/>
              <a:gd name="T86" fmla="*/ 1171888 w 4969"/>
              <a:gd name="T87" fmla="*/ 885516 h 6598"/>
              <a:gd name="T88" fmla="*/ 1305372 w 4969"/>
              <a:gd name="T89" fmla="*/ 871369 h 6598"/>
              <a:gd name="T90" fmla="*/ 1398984 w 4969"/>
              <a:gd name="T91" fmla="*/ 800054 h 6598"/>
              <a:gd name="T92" fmla="*/ 1435678 w 4969"/>
              <a:gd name="T93" fmla="*/ 684853 h 6598"/>
              <a:gd name="T94" fmla="*/ 1108035 w 4969"/>
              <a:gd name="T95" fmla="*/ 1271251 h 6598"/>
              <a:gd name="T96" fmla="*/ 993620 w 4969"/>
              <a:gd name="T97" fmla="*/ 1324376 h 6598"/>
              <a:gd name="T98" fmla="*/ 880649 w 4969"/>
              <a:gd name="T99" fmla="*/ 1303299 h 6598"/>
              <a:gd name="T100" fmla="*/ 788482 w 4969"/>
              <a:gd name="T101" fmla="*/ 1215816 h 6598"/>
              <a:gd name="T102" fmla="*/ 758722 w 4969"/>
              <a:gd name="T103" fmla="*/ 947592 h 6598"/>
              <a:gd name="T104" fmla="*/ 894229 w 4969"/>
              <a:gd name="T105" fmla="*/ 895910 h 6598"/>
              <a:gd name="T106" fmla="*/ 1130860 w 4969"/>
              <a:gd name="T107" fmla="*/ 964049 h 6598"/>
              <a:gd name="T108" fmla="*/ 1186334 w 4969"/>
              <a:gd name="T109" fmla="*/ 1115340 h 6598"/>
              <a:gd name="T110" fmla="*/ 1158019 w 4969"/>
              <a:gd name="T111" fmla="*/ 111159 h 6598"/>
              <a:gd name="T112" fmla="*/ 1195869 w 4969"/>
              <a:gd name="T113" fmla="*/ 273133 h 6598"/>
              <a:gd name="T114" fmla="*/ 1025980 w 4969"/>
              <a:gd name="T115" fmla="*/ 453874 h 6598"/>
              <a:gd name="T116" fmla="*/ 854646 w 4969"/>
              <a:gd name="T117" fmla="*/ 406523 h 6598"/>
              <a:gd name="T118" fmla="*/ 767679 w 4969"/>
              <a:gd name="T119" fmla="*/ 270823 h 6598"/>
              <a:gd name="T120" fmla="*/ 836444 w 4969"/>
              <a:gd name="T121" fmla="*/ 82864 h 6598"/>
              <a:gd name="T122" fmla="*/ 941613 w 4969"/>
              <a:gd name="T123" fmla="*/ 23675 h 6598"/>
              <a:gd name="T124" fmla="*/ 1059206 w 4969"/>
              <a:gd name="T125" fmla="*/ 33781 h 65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969" h="6598">
                <a:moveTo>
                  <a:pt x="1001" y="4291"/>
                </a:moveTo>
                <a:lnTo>
                  <a:pt x="1001" y="4291"/>
                </a:lnTo>
                <a:lnTo>
                  <a:pt x="979" y="4258"/>
                </a:lnTo>
                <a:lnTo>
                  <a:pt x="959" y="4225"/>
                </a:lnTo>
                <a:lnTo>
                  <a:pt x="941" y="4193"/>
                </a:lnTo>
                <a:lnTo>
                  <a:pt x="924" y="4161"/>
                </a:lnTo>
                <a:lnTo>
                  <a:pt x="908" y="4129"/>
                </a:lnTo>
                <a:lnTo>
                  <a:pt x="895" y="4098"/>
                </a:lnTo>
                <a:lnTo>
                  <a:pt x="882" y="4066"/>
                </a:lnTo>
                <a:lnTo>
                  <a:pt x="872" y="4034"/>
                </a:lnTo>
                <a:lnTo>
                  <a:pt x="862" y="4003"/>
                </a:lnTo>
                <a:lnTo>
                  <a:pt x="854" y="3971"/>
                </a:lnTo>
                <a:lnTo>
                  <a:pt x="848" y="3940"/>
                </a:lnTo>
                <a:lnTo>
                  <a:pt x="842" y="3910"/>
                </a:lnTo>
                <a:lnTo>
                  <a:pt x="839" y="3878"/>
                </a:lnTo>
                <a:lnTo>
                  <a:pt x="837" y="3847"/>
                </a:lnTo>
                <a:lnTo>
                  <a:pt x="836" y="3818"/>
                </a:lnTo>
                <a:lnTo>
                  <a:pt x="837" y="3787"/>
                </a:lnTo>
                <a:lnTo>
                  <a:pt x="839" y="3757"/>
                </a:lnTo>
                <a:lnTo>
                  <a:pt x="842" y="3727"/>
                </a:lnTo>
                <a:lnTo>
                  <a:pt x="848" y="3697"/>
                </a:lnTo>
                <a:lnTo>
                  <a:pt x="854" y="3667"/>
                </a:lnTo>
                <a:lnTo>
                  <a:pt x="862" y="3638"/>
                </a:lnTo>
                <a:lnTo>
                  <a:pt x="871" y="3608"/>
                </a:lnTo>
                <a:lnTo>
                  <a:pt x="882" y="3579"/>
                </a:lnTo>
                <a:lnTo>
                  <a:pt x="893" y="3549"/>
                </a:lnTo>
                <a:lnTo>
                  <a:pt x="906" y="3521"/>
                </a:lnTo>
                <a:lnTo>
                  <a:pt x="921" y="3491"/>
                </a:lnTo>
                <a:lnTo>
                  <a:pt x="936" y="3463"/>
                </a:lnTo>
                <a:lnTo>
                  <a:pt x="954" y="3434"/>
                </a:lnTo>
                <a:lnTo>
                  <a:pt x="972" y="3406"/>
                </a:lnTo>
                <a:lnTo>
                  <a:pt x="992" y="3378"/>
                </a:lnTo>
                <a:lnTo>
                  <a:pt x="1013" y="3349"/>
                </a:lnTo>
                <a:lnTo>
                  <a:pt x="1036" y="3321"/>
                </a:lnTo>
                <a:lnTo>
                  <a:pt x="1198" y="3214"/>
                </a:lnTo>
                <a:lnTo>
                  <a:pt x="1279" y="3159"/>
                </a:lnTo>
                <a:lnTo>
                  <a:pt x="1360" y="3105"/>
                </a:lnTo>
                <a:lnTo>
                  <a:pt x="1441" y="3049"/>
                </a:lnTo>
                <a:lnTo>
                  <a:pt x="1521" y="2992"/>
                </a:lnTo>
                <a:lnTo>
                  <a:pt x="1600" y="2935"/>
                </a:lnTo>
                <a:lnTo>
                  <a:pt x="1679" y="2876"/>
                </a:lnTo>
                <a:lnTo>
                  <a:pt x="1705" y="2911"/>
                </a:lnTo>
                <a:lnTo>
                  <a:pt x="1734" y="2947"/>
                </a:lnTo>
                <a:lnTo>
                  <a:pt x="1766" y="2982"/>
                </a:lnTo>
                <a:lnTo>
                  <a:pt x="1800" y="3016"/>
                </a:lnTo>
                <a:lnTo>
                  <a:pt x="1839" y="3049"/>
                </a:lnTo>
                <a:lnTo>
                  <a:pt x="1858" y="3065"/>
                </a:lnTo>
                <a:lnTo>
                  <a:pt x="1878" y="3082"/>
                </a:lnTo>
                <a:lnTo>
                  <a:pt x="1900" y="3097"/>
                </a:lnTo>
                <a:lnTo>
                  <a:pt x="1922" y="3112"/>
                </a:lnTo>
                <a:lnTo>
                  <a:pt x="1943" y="3128"/>
                </a:lnTo>
                <a:lnTo>
                  <a:pt x="1966" y="3142"/>
                </a:lnTo>
                <a:lnTo>
                  <a:pt x="1990" y="3156"/>
                </a:lnTo>
                <a:lnTo>
                  <a:pt x="2014" y="3170"/>
                </a:lnTo>
                <a:lnTo>
                  <a:pt x="2040" y="3182"/>
                </a:lnTo>
                <a:lnTo>
                  <a:pt x="2065" y="3195"/>
                </a:lnTo>
                <a:lnTo>
                  <a:pt x="2091" y="3207"/>
                </a:lnTo>
                <a:lnTo>
                  <a:pt x="2117" y="3218"/>
                </a:lnTo>
                <a:lnTo>
                  <a:pt x="2144" y="3229"/>
                </a:lnTo>
                <a:lnTo>
                  <a:pt x="2173" y="3239"/>
                </a:lnTo>
                <a:lnTo>
                  <a:pt x="2201" y="3248"/>
                </a:lnTo>
                <a:lnTo>
                  <a:pt x="2230" y="3256"/>
                </a:lnTo>
                <a:lnTo>
                  <a:pt x="2259" y="3264"/>
                </a:lnTo>
                <a:lnTo>
                  <a:pt x="2290" y="3271"/>
                </a:lnTo>
                <a:lnTo>
                  <a:pt x="2320" y="3277"/>
                </a:lnTo>
                <a:lnTo>
                  <a:pt x="2351" y="3283"/>
                </a:lnTo>
                <a:lnTo>
                  <a:pt x="2384" y="3287"/>
                </a:lnTo>
                <a:lnTo>
                  <a:pt x="2415" y="3290"/>
                </a:lnTo>
                <a:lnTo>
                  <a:pt x="2412" y="3412"/>
                </a:lnTo>
                <a:lnTo>
                  <a:pt x="2409" y="3531"/>
                </a:lnTo>
                <a:lnTo>
                  <a:pt x="2407" y="3588"/>
                </a:lnTo>
                <a:lnTo>
                  <a:pt x="2403" y="3645"/>
                </a:lnTo>
                <a:lnTo>
                  <a:pt x="2400" y="3701"/>
                </a:lnTo>
                <a:lnTo>
                  <a:pt x="2395" y="3755"/>
                </a:lnTo>
                <a:lnTo>
                  <a:pt x="2389" y="3807"/>
                </a:lnTo>
                <a:lnTo>
                  <a:pt x="2383" y="3857"/>
                </a:lnTo>
                <a:lnTo>
                  <a:pt x="2374" y="3905"/>
                </a:lnTo>
                <a:lnTo>
                  <a:pt x="2364" y="3951"/>
                </a:lnTo>
                <a:lnTo>
                  <a:pt x="2352" y="3994"/>
                </a:lnTo>
                <a:lnTo>
                  <a:pt x="2345" y="4015"/>
                </a:lnTo>
                <a:lnTo>
                  <a:pt x="2339" y="4034"/>
                </a:lnTo>
                <a:lnTo>
                  <a:pt x="2331" y="4054"/>
                </a:lnTo>
                <a:lnTo>
                  <a:pt x="2322" y="4072"/>
                </a:lnTo>
                <a:lnTo>
                  <a:pt x="2314" y="4090"/>
                </a:lnTo>
                <a:lnTo>
                  <a:pt x="2305" y="4106"/>
                </a:lnTo>
                <a:lnTo>
                  <a:pt x="2293" y="4131"/>
                </a:lnTo>
                <a:lnTo>
                  <a:pt x="2280" y="4157"/>
                </a:lnTo>
                <a:lnTo>
                  <a:pt x="2266" y="4181"/>
                </a:lnTo>
                <a:lnTo>
                  <a:pt x="2253" y="4205"/>
                </a:lnTo>
                <a:lnTo>
                  <a:pt x="2237" y="4228"/>
                </a:lnTo>
                <a:lnTo>
                  <a:pt x="2223" y="4249"/>
                </a:lnTo>
                <a:lnTo>
                  <a:pt x="2208" y="4271"/>
                </a:lnTo>
                <a:lnTo>
                  <a:pt x="2191" y="4292"/>
                </a:lnTo>
                <a:lnTo>
                  <a:pt x="2175" y="4312"/>
                </a:lnTo>
                <a:lnTo>
                  <a:pt x="2159" y="4331"/>
                </a:lnTo>
                <a:lnTo>
                  <a:pt x="2142" y="4351"/>
                </a:lnTo>
                <a:lnTo>
                  <a:pt x="2125" y="4368"/>
                </a:lnTo>
                <a:lnTo>
                  <a:pt x="2106" y="4386"/>
                </a:lnTo>
                <a:lnTo>
                  <a:pt x="2089" y="4402"/>
                </a:lnTo>
                <a:lnTo>
                  <a:pt x="2070" y="4419"/>
                </a:lnTo>
                <a:lnTo>
                  <a:pt x="2052" y="4434"/>
                </a:lnTo>
                <a:lnTo>
                  <a:pt x="2032" y="4449"/>
                </a:lnTo>
                <a:lnTo>
                  <a:pt x="2012" y="4462"/>
                </a:lnTo>
                <a:lnTo>
                  <a:pt x="1993" y="4477"/>
                </a:lnTo>
                <a:lnTo>
                  <a:pt x="1973" y="4489"/>
                </a:lnTo>
                <a:lnTo>
                  <a:pt x="1952" y="4501"/>
                </a:lnTo>
                <a:lnTo>
                  <a:pt x="1931" y="4512"/>
                </a:lnTo>
                <a:lnTo>
                  <a:pt x="1911" y="4522"/>
                </a:lnTo>
                <a:lnTo>
                  <a:pt x="1890" y="4532"/>
                </a:lnTo>
                <a:lnTo>
                  <a:pt x="1868" y="4541"/>
                </a:lnTo>
                <a:lnTo>
                  <a:pt x="1846" y="4549"/>
                </a:lnTo>
                <a:lnTo>
                  <a:pt x="1825" y="4556"/>
                </a:lnTo>
                <a:lnTo>
                  <a:pt x="1804" y="4563"/>
                </a:lnTo>
                <a:lnTo>
                  <a:pt x="1781" y="4569"/>
                </a:lnTo>
                <a:lnTo>
                  <a:pt x="1759" y="4575"/>
                </a:lnTo>
                <a:lnTo>
                  <a:pt x="1736" y="4579"/>
                </a:lnTo>
                <a:lnTo>
                  <a:pt x="1714" y="4583"/>
                </a:lnTo>
                <a:lnTo>
                  <a:pt x="1691" y="4586"/>
                </a:lnTo>
                <a:lnTo>
                  <a:pt x="1668" y="4588"/>
                </a:lnTo>
                <a:lnTo>
                  <a:pt x="1645" y="4590"/>
                </a:lnTo>
                <a:lnTo>
                  <a:pt x="1622" y="4590"/>
                </a:lnTo>
                <a:lnTo>
                  <a:pt x="1599" y="4590"/>
                </a:lnTo>
                <a:lnTo>
                  <a:pt x="1576" y="4590"/>
                </a:lnTo>
                <a:lnTo>
                  <a:pt x="1553" y="4588"/>
                </a:lnTo>
                <a:lnTo>
                  <a:pt x="1531" y="4586"/>
                </a:lnTo>
                <a:lnTo>
                  <a:pt x="1508" y="4583"/>
                </a:lnTo>
                <a:lnTo>
                  <a:pt x="1485" y="4579"/>
                </a:lnTo>
                <a:lnTo>
                  <a:pt x="1461" y="4574"/>
                </a:lnTo>
                <a:lnTo>
                  <a:pt x="1438" y="4568"/>
                </a:lnTo>
                <a:lnTo>
                  <a:pt x="1415" y="4563"/>
                </a:lnTo>
                <a:lnTo>
                  <a:pt x="1392" y="4555"/>
                </a:lnTo>
                <a:lnTo>
                  <a:pt x="1369" y="4548"/>
                </a:lnTo>
                <a:lnTo>
                  <a:pt x="1346" y="4539"/>
                </a:lnTo>
                <a:lnTo>
                  <a:pt x="1323" y="4530"/>
                </a:lnTo>
                <a:lnTo>
                  <a:pt x="1300" y="4519"/>
                </a:lnTo>
                <a:lnTo>
                  <a:pt x="1278" y="4508"/>
                </a:lnTo>
                <a:lnTo>
                  <a:pt x="1255" y="4496"/>
                </a:lnTo>
                <a:lnTo>
                  <a:pt x="1233" y="4484"/>
                </a:lnTo>
                <a:lnTo>
                  <a:pt x="1210" y="4471"/>
                </a:lnTo>
                <a:lnTo>
                  <a:pt x="1189" y="4457"/>
                </a:lnTo>
                <a:lnTo>
                  <a:pt x="1167" y="4442"/>
                </a:lnTo>
                <a:lnTo>
                  <a:pt x="1146" y="4425"/>
                </a:lnTo>
                <a:lnTo>
                  <a:pt x="1124" y="4409"/>
                </a:lnTo>
                <a:lnTo>
                  <a:pt x="1102" y="4391"/>
                </a:lnTo>
                <a:lnTo>
                  <a:pt x="1082" y="4373"/>
                </a:lnTo>
                <a:lnTo>
                  <a:pt x="1061" y="4353"/>
                </a:lnTo>
                <a:lnTo>
                  <a:pt x="1041" y="4333"/>
                </a:lnTo>
                <a:lnTo>
                  <a:pt x="1020" y="4313"/>
                </a:lnTo>
                <a:lnTo>
                  <a:pt x="1001" y="4291"/>
                </a:lnTo>
                <a:close/>
                <a:moveTo>
                  <a:pt x="1510" y="3"/>
                </a:moveTo>
                <a:lnTo>
                  <a:pt x="1510" y="3"/>
                </a:lnTo>
                <a:lnTo>
                  <a:pt x="1548" y="1"/>
                </a:lnTo>
                <a:lnTo>
                  <a:pt x="1586" y="0"/>
                </a:lnTo>
                <a:lnTo>
                  <a:pt x="1623" y="0"/>
                </a:lnTo>
                <a:lnTo>
                  <a:pt x="1659" y="1"/>
                </a:lnTo>
                <a:lnTo>
                  <a:pt x="1695" y="3"/>
                </a:lnTo>
                <a:lnTo>
                  <a:pt x="1729" y="7"/>
                </a:lnTo>
                <a:lnTo>
                  <a:pt x="1763" y="12"/>
                </a:lnTo>
                <a:lnTo>
                  <a:pt x="1796" y="19"/>
                </a:lnTo>
                <a:lnTo>
                  <a:pt x="1828" y="25"/>
                </a:lnTo>
                <a:lnTo>
                  <a:pt x="1859" y="34"/>
                </a:lnTo>
                <a:lnTo>
                  <a:pt x="1890" y="44"/>
                </a:lnTo>
                <a:lnTo>
                  <a:pt x="1918" y="55"/>
                </a:lnTo>
                <a:lnTo>
                  <a:pt x="1947" y="67"/>
                </a:lnTo>
                <a:lnTo>
                  <a:pt x="1975" y="80"/>
                </a:lnTo>
                <a:lnTo>
                  <a:pt x="2001" y="95"/>
                </a:lnTo>
                <a:lnTo>
                  <a:pt x="2028" y="110"/>
                </a:lnTo>
                <a:lnTo>
                  <a:pt x="2053" y="127"/>
                </a:lnTo>
                <a:lnTo>
                  <a:pt x="2077" y="145"/>
                </a:lnTo>
                <a:lnTo>
                  <a:pt x="2101" y="164"/>
                </a:lnTo>
                <a:lnTo>
                  <a:pt x="2124" y="185"/>
                </a:lnTo>
                <a:lnTo>
                  <a:pt x="2145" y="205"/>
                </a:lnTo>
                <a:lnTo>
                  <a:pt x="2166" y="228"/>
                </a:lnTo>
                <a:lnTo>
                  <a:pt x="2187" y="252"/>
                </a:lnTo>
                <a:lnTo>
                  <a:pt x="2207" y="276"/>
                </a:lnTo>
                <a:lnTo>
                  <a:pt x="2225" y="303"/>
                </a:lnTo>
                <a:lnTo>
                  <a:pt x="2243" y="330"/>
                </a:lnTo>
                <a:lnTo>
                  <a:pt x="2260" y="357"/>
                </a:lnTo>
                <a:lnTo>
                  <a:pt x="2277" y="387"/>
                </a:lnTo>
                <a:lnTo>
                  <a:pt x="2292" y="416"/>
                </a:lnTo>
                <a:lnTo>
                  <a:pt x="2307" y="448"/>
                </a:lnTo>
                <a:lnTo>
                  <a:pt x="2321" y="481"/>
                </a:lnTo>
                <a:lnTo>
                  <a:pt x="2334" y="513"/>
                </a:lnTo>
                <a:lnTo>
                  <a:pt x="2346" y="708"/>
                </a:lnTo>
                <a:lnTo>
                  <a:pt x="2354" y="805"/>
                </a:lnTo>
                <a:lnTo>
                  <a:pt x="2362" y="903"/>
                </a:lnTo>
                <a:lnTo>
                  <a:pt x="2370" y="1001"/>
                </a:lnTo>
                <a:lnTo>
                  <a:pt x="2380" y="1098"/>
                </a:lnTo>
                <a:lnTo>
                  <a:pt x="2391" y="1195"/>
                </a:lnTo>
                <a:lnTo>
                  <a:pt x="2402" y="1292"/>
                </a:lnTo>
                <a:lnTo>
                  <a:pt x="2360" y="1298"/>
                </a:lnTo>
                <a:lnTo>
                  <a:pt x="2315" y="1304"/>
                </a:lnTo>
                <a:lnTo>
                  <a:pt x="2269" y="1314"/>
                </a:lnTo>
                <a:lnTo>
                  <a:pt x="2223" y="1325"/>
                </a:lnTo>
                <a:lnTo>
                  <a:pt x="2177" y="1339"/>
                </a:lnTo>
                <a:lnTo>
                  <a:pt x="2130" y="1357"/>
                </a:lnTo>
                <a:lnTo>
                  <a:pt x="2107" y="1365"/>
                </a:lnTo>
                <a:lnTo>
                  <a:pt x="2083" y="1376"/>
                </a:lnTo>
                <a:lnTo>
                  <a:pt x="2060" y="1387"/>
                </a:lnTo>
                <a:lnTo>
                  <a:pt x="2036" y="1398"/>
                </a:lnTo>
                <a:lnTo>
                  <a:pt x="2013" y="1411"/>
                </a:lnTo>
                <a:lnTo>
                  <a:pt x="1990" y="1424"/>
                </a:lnTo>
                <a:lnTo>
                  <a:pt x="1967" y="1438"/>
                </a:lnTo>
                <a:lnTo>
                  <a:pt x="1944" y="1453"/>
                </a:lnTo>
                <a:lnTo>
                  <a:pt x="1923" y="1468"/>
                </a:lnTo>
                <a:lnTo>
                  <a:pt x="1900" y="1486"/>
                </a:lnTo>
                <a:lnTo>
                  <a:pt x="1878" y="1503"/>
                </a:lnTo>
                <a:lnTo>
                  <a:pt x="1856" y="1521"/>
                </a:lnTo>
                <a:lnTo>
                  <a:pt x="1834" y="1540"/>
                </a:lnTo>
                <a:lnTo>
                  <a:pt x="1813" y="1561"/>
                </a:lnTo>
                <a:lnTo>
                  <a:pt x="1793" y="1582"/>
                </a:lnTo>
                <a:lnTo>
                  <a:pt x="1772" y="1604"/>
                </a:lnTo>
                <a:lnTo>
                  <a:pt x="1751" y="1628"/>
                </a:lnTo>
                <a:lnTo>
                  <a:pt x="1731" y="1652"/>
                </a:lnTo>
                <a:lnTo>
                  <a:pt x="1712" y="1677"/>
                </a:lnTo>
                <a:lnTo>
                  <a:pt x="1693" y="1703"/>
                </a:lnTo>
                <a:lnTo>
                  <a:pt x="1659" y="1671"/>
                </a:lnTo>
                <a:lnTo>
                  <a:pt x="1623" y="1640"/>
                </a:lnTo>
                <a:lnTo>
                  <a:pt x="1587" y="1608"/>
                </a:lnTo>
                <a:lnTo>
                  <a:pt x="1549" y="1577"/>
                </a:lnTo>
                <a:lnTo>
                  <a:pt x="1512" y="1547"/>
                </a:lnTo>
                <a:lnTo>
                  <a:pt x="1473" y="1517"/>
                </a:lnTo>
                <a:lnTo>
                  <a:pt x="1393" y="1457"/>
                </a:lnTo>
                <a:lnTo>
                  <a:pt x="1312" y="1399"/>
                </a:lnTo>
                <a:lnTo>
                  <a:pt x="1229" y="1343"/>
                </a:lnTo>
                <a:lnTo>
                  <a:pt x="1063" y="1230"/>
                </a:lnTo>
                <a:lnTo>
                  <a:pt x="1047" y="1207"/>
                </a:lnTo>
                <a:lnTo>
                  <a:pt x="1031" y="1183"/>
                </a:lnTo>
                <a:lnTo>
                  <a:pt x="1017" y="1160"/>
                </a:lnTo>
                <a:lnTo>
                  <a:pt x="1004" y="1136"/>
                </a:lnTo>
                <a:lnTo>
                  <a:pt x="991" y="1112"/>
                </a:lnTo>
                <a:lnTo>
                  <a:pt x="978" y="1088"/>
                </a:lnTo>
                <a:lnTo>
                  <a:pt x="967" y="1064"/>
                </a:lnTo>
                <a:lnTo>
                  <a:pt x="956" y="1040"/>
                </a:lnTo>
                <a:lnTo>
                  <a:pt x="946" y="1016"/>
                </a:lnTo>
                <a:lnTo>
                  <a:pt x="937" y="992"/>
                </a:lnTo>
                <a:lnTo>
                  <a:pt x="929" y="968"/>
                </a:lnTo>
                <a:lnTo>
                  <a:pt x="921" y="944"/>
                </a:lnTo>
                <a:lnTo>
                  <a:pt x="913" y="920"/>
                </a:lnTo>
                <a:lnTo>
                  <a:pt x="908" y="896"/>
                </a:lnTo>
                <a:lnTo>
                  <a:pt x="902" y="872"/>
                </a:lnTo>
                <a:lnTo>
                  <a:pt x="897" y="848"/>
                </a:lnTo>
                <a:lnTo>
                  <a:pt x="894" y="824"/>
                </a:lnTo>
                <a:lnTo>
                  <a:pt x="890" y="800"/>
                </a:lnTo>
                <a:lnTo>
                  <a:pt x="888" y="776"/>
                </a:lnTo>
                <a:lnTo>
                  <a:pt x="886" y="752"/>
                </a:lnTo>
                <a:lnTo>
                  <a:pt x="885" y="729"/>
                </a:lnTo>
                <a:lnTo>
                  <a:pt x="885" y="705"/>
                </a:lnTo>
                <a:lnTo>
                  <a:pt x="885" y="682"/>
                </a:lnTo>
                <a:lnTo>
                  <a:pt x="886" y="659"/>
                </a:lnTo>
                <a:lnTo>
                  <a:pt x="888" y="636"/>
                </a:lnTo>
                <a:lnTo>
                  <a:pt x="890" y="613"/>
                </a:lnTo>
                <a:lnTo>
                  <a:pt x="894" y="590"/>
                </a:lnTo>
                <a:lnTo>
                  <a:pt x="898" y="567"/>
                </a:lnTo>
                <a:lnTo>
                  <a:pt x="904" y="545"/>
                </a:lnTo>
                <a:lnTo>
                  <a:pt x="909" y="523"/>
                </a:lnTo>
                <a:lnTo>
                  <a:pt x="914" y="501"/>
                </a:lnTo>
                <a:lnTo>
                  <a:pt x="922" y="480"/>
                </a:lnTo>
                <a:lnTo>
                  <a:pt x="930" y="459"/>
                </a:lnTo>
                <a:lnTo>
                  <a:pt x="937" y="438"/>
                </a:lnTo>
                <a:lnTo>
                  <a:pt x="947" y="417"/>
                </a:lnTo>
                <a:lnTo>
                  <a:pt x="956" y="397"/>
                </a:lnTo>
                <a:lnTo>
                  <a:pt x="967" y="377"/>
                </a:lnTo>
                <a:lnTo>
                  <a:pt x="978" y="357"/>
                </a:lnTo>
                <a:lnTo>
                  <a:pt x="990" y="338"/>
                </a:lnTo>
                <a:lnTo>
                  <a:pt x="1003" y="319"/>
                </a:lnTo>
                <a:lnTo>
                  <a:pt x="1016" y="300"/>
                </a:lnTo>
                <a:lnTo>
                  <a:pt x="1030" y="282"/>
                </a:lnTo>
                <a:lnTo>
                  <a:pt x="1044" y="264"/>
                </a:lnTo>
                <a:lnTo>
                  <a:pt x="1060" y="247"/>
                </a:lnTo>
                <a:lnTo>
                  <a:pt x="1076" y="229"/>
                </a:lnTo>
                <a:lnTo>
                  <a:pt x="1093" y="213"/>
                </a:lnTo>
                <a:lnTo>
                  <a:pt x="1110" y="197"/>
                </a:lnTo>
                <a:lnTo>
                  <a:pt x="1129" y="181"/>
                </a:lnTo>
                <a:lnTo>
                  <a:pt x="1147" y="166"/>
                </a:lnTo>
                <a:lnTo>
                  <a:pt x="1167" y="151"/>
                </a:lnTo>
                <a:lnTo>
                  <a:pt x="1186" y="137"/>
                </a:lnTo>
                <a:lnTo>
                  <a:pt x="1207" y="123"/>
                </a:lnTo>
                <a:lnTo>
                  <a:pt x="1229" y="110"/>
                </a:lnTo>
                <a:lnTo>
                  <a:pt x="1251" y="97"/>
                </a:lnTo>
                <a:lnTo>
                  <a:pt x="1274" y="85"/>
                </a:lnTo>
                <a:lnTo>
                  <a:pt x="1298" y="74"/>
                </a:lnTo>
                <a:lnTo>
                  <a:pt x="1322" y="63"/>
                </a:lnTo>
                <a:lnTo>
                  <a:pt x="1346" y="52"/>
                </a:lnTo>
                <a:lnTo>
                  <a:pt x="1372" y="43"/>
                </a:lnTo>
                <a:lnTo>
                  <a:pt x="1398" y="34"/>
                </a:lnTo>
                <a:lnTo>
                  <a:pt x="1425" y="25"/>
                </a:lnTo>
                <a:lnTo>
                  <a:pt x="1452" y="18"/>
                </a:lnTo>
                <a:lnTo>
                  <a:pt x="1480" y="10"/>
                </a:lnTo>
                <a:lnTo>
                  <a:pt x="1510" y="3"/>
                </a:lnTo>
                <a:close/>
                <a:moveTo>
                  <a:pt x="4763" y="4861"/>
                </a:moveTo>
                <a:lnTo>
                  <a:pt x="4763" y="4861"/>
                </a:lnTo>
                <a:lnTo>
                  <a:pt x="4716" y="4856"/>
                </a:lnTo>
                <a:lnTo>
                  <a:pt x="4669" y="4851"/>
                </a:lnTo>
                <a:lnTo>
                  <a:pt x="4623" y="4848"/>
                </a:lnTo>
                <a:lnTo>
                  <a:pt x="4577" y="4846"/>
                </a:lnTo>
                <a:lnTo>
                  <a:pt x="4530" y="4845"/>
                </a:lnTo>
                <a:lnTo>
                  <a:pt x="4485" y="4846"/>
                </a:lnTo>
                <a:lnTo>
                  <a:pt x="4439" y="4847"/>
                </a:lnTo>
                <a:lnTo>
                  <a:pt x="4393" y="4850"/>
                </a:lnTo>
                <a:lnTo>
                  <a:pt x="4349" y="4853"/>
                </a:lnTo>
                <a:lnTo>
                  <a:pt x="4304" y="4859"/>
                </a:lnTo>
                <a:lnTo>
                  <a:pt x="4260" y="4864"/>
                </a:lnTo>
                <a:lnTo>
                  <a:pt x="4215" y="4872"/>
                </a:lnTo>
                <a:lnTo>
                  <a:pt x="4172" y="4880"/>
                </a:lnTo>
                <a:lnTo>
                  <a:pt x="4129" y="4890"/>
                </a:lnTo>
                <a:lnTo>
                  <a:pt x="4086" y="4900"/>
                </a:lnTo>
                <a:lnTo>
                  <a:pt x="4044" y="4911"/>
                </a:lnTo>
                <a:lnTo>
                  <a:pt x="4001" y="4924"/>
                </a:lnTo>
                <a:lnTo>
                  <a:pt x="3960" y="4938"/>
                </a:lnTo>
                <a:lnTo>
                  <a:pt x="3918" y="4953"/>
                </a:lnTo>
                <a:lnTo>
                  <a:pt x="3878" y="4968"/>
                </a:lnTo>
                <a:lnTo>
                  <a:pt x="3837" y="4985"/>
                </a:lnTo>
                <a:lnTo>
                  <a:pt x="3798" y="5003"/>
                </a:lnTo>
                <a:lnTo>
                  <a:pt x="3759" y="5022"/>
                </a:lnTo>
                <a:lnTo>
                  <a:pt x="3721" y="5041"/>
                </a:lnTo>
                <a:lnTo>
                  <a:pt x="3682" y="5062"/>
                </a:lnTo>
                <a:lnTo>
                  <a:pt x="3645" y="5084"/>
                </a:lnTo>
                <a:lnTo>
                  <a:pt x="3608" y="5107"/>
                </a:lnTo>
                <a:lnTo>
                  <a:pt x="3572" y="5131"/>
                </a:lnTo>
                <a:lnTo>
                  <a:pt x="3537" y="5156"/>
                </a:lnTo>
                <a:lnTo>
                  <a:pt x="3502" y="5181"/>
                </a:lnTo>
                <a:lnTo>
                  <a:pt x="3467" y="5208"/>
                </a:lnTo>
                <a:lnTo>
                  <a:pt x="3434" y="5236"/>
                </a:lnTo>
                <a:lnTo>
                  <a:pt x="3402" y="5264"/>
                </a:lnTo>
                <a:lnTo>
                  <a:pt x="3369" y="5294"/>
                </a:lnTo>
                <a:lnTo>
                  <a:pt x="3338" y="5324"/>
                </a:lnTo>
                <a:lnTo>
                  <a:pt x="3308" y="5355"/>
                </a:lnTo>
                <a:lnTo>
                  <a:pt x="3278" y="5388"/>
                </a:lnTo>
                <a:lnTo>
                  <a:pt x="3249" y="5420"/>
                </a:lnTo>
                <a:lnTo>
                  <a:pt x="3220" y="5454"/>
                </a:lnTo>
                <a:lnTo>
                  <a:pt x="3193" y="5489"/>
                </a:lnTo>
                <a:lnTo>
                  <a:pt x="3167" y="5525"/>
                </a:lnTo>
                <a:lnTo>
                  <a:pt x="3142" y="5561"/>
                </a:lnTo>
                <a:lnTo>
                  <a:pt x="3117" y="5598"/>
                </a:lnTo>
                <a:lnTo>
                  <a:pt x="3094" y="5637"/>
                </a:lnTo>
                <a:lnTo>
                  <a:pt x="3071" y="5676"/>
                </a:lnTo>
                <a:lnTo>
                  <a:pt x="3049" y="5716"/>
                </a:lnTo>
                <a:lnTo>
                  <a:pt x="3028" y="5757"/>
                </a:lnTo>
                <a:lnTo>
                  <a:pt x="3007" y="5798"/>
                </a:lnTo>
                <a:lnTo>
                  <a:pt x="2989" y="5841"/>
                </a:lnTo>
                <a:lnTo>
                  <a:pt x="2971" y="5884"/>
                </a:lnTo>
                <a:lnTo>
                  <a:pt x="2954" y="5927"/>
                </a:lnTo>
                <a:lnTo>
                  <a:pt x="2938" y="5972"/>
                </a:lnTo>
                <a:lnTo>
                  <a:pt x="2924" y="6018"/>
                </a:lnTo>
                <a:lnTo>
                  <a:pt x="2910" y="6064"/>
                </a:lnTo>
                <a:lnTo>
                  <a:pt x="2898" y="6111"/>
                </a:lnTo>
                <a:lnTo>
                  <a:pt x="2886" y="6158"/>
                </a:lnTo>
                <a:lnTo>
                  <a:pt x="2876" y="6206"/>
                </a:lnTo>
                <a:lnTo>
                  <a:pt x="2867" y="6255"/>
                </a:lnTo>
                <a:lnTo>
                  <a:pt x="2859" y="6305"/>
                </a:lnTo>
                <a:lnTo>
                  <a:pt x="2852" y="6355"/>
                </a:lnTo>
                <a:lnTo>
                  <a:pt x="2847" y="6407"/>
                </a:lnTo>
                <a:lnTo>
                  <a:pt x="2842" y="6458"/>
                </a:lnTo>
                <a:lnTo>
                  <a:pt x="2840" y="6511"/>
                </a:lnTo>
                <a:lnTo>
                  <a:pt x="2838" y="6564"/>
                </a:lnTo>
                <a:lnTo>
                  <a:pt x="2889" y="6564"/>
                </a:lnTo>
                <a:lnTo>
                  <a:pt x="2941" y="6563"/>
                </a:lnTo>
                <a:lnTo>
                  <a:pt x="2991" y="6562"/>
                </a:lnTo>
                <a:lnTo>
                  <a:pt x="3041" y="6560"/>
                </a:lnTo>
                <a:lnTo>
                  <a:pt x="3090" y="6556"/>
                </a:lnTo>
                <a:lnTo>
                  <a:pt x="3139" y="6553"/>
                </a:lnTo>
                <a:lnTo>
                  <a:pt x="3188" y="6549"/>
                </a:lnTo>
                <a:lnTo>
                  <a:pt x="3234" y="6543"/>
                </a:lnTo>
                <a:lnTo>
                  <a:pt x="3281" y="6537"/>
                </a:lnTo>
                <a:lnTo>
                  <a:pt x="3327" y="6530"/>
                </a:lnTo>
                <a:lnTo>
                  <a:pt x="3373" y="6523"/>
                </a:lnTo>
                <a:lnTo>
                  <a:pt x="3418" y="6514"/>
                </a:lnTo>
                <a:lnTo>
                  <a:pt x="3463" y="6505"/>
                </a:lnTo>
                <a:lnTo>
                  <a:pt x="3506" y="6495"/>
                </a:lnTo>
                <a:lnTo>
                  <a:pt x="3549" y="6484"/>
                </a:lnTo>
                <a:lnTo>
                  <a:pt x="3592" y="6472"/>
                </a:lnTo>
                <a:lnTo>
                  <a:pt x="3633" y="6460"/>
                </a:lnTo>
                <a:lnTo>
                  <a:pt x="3674" y="6447"/>
                </a:lnTo>
                <a:lnTo>
                  <a:pt x="3714" y="6433"/>
                </a:lnTo>
                <a:lnTo>
                  <a:pt x="3754" y="6418"/>
                </a:lnTo>
                <a:lnTo>
                  <a:pt x="3793" y="6402"/>
                </a:lnTo>
                <a:lnTo>
                  <a:pt x="3831" y="6386"/>
                </a:lnTo>
                <a:lnTo>
                  <a:pt x="3869" y="6369"/>
                </a:lnTo>
                <a:lnTo>
                  <a:pt x="3905" y="6350"/>
                </a:lnTo>
                <a:lnTo>
                  <a:pt x="3942" y="6330"/>
                </a:lnTo>
                <a:lnTo>
                  <a:pt x="3977" y="6311"/>
                </a:lnTo>
                <a:lnTo>
                  <a:pt x="4012" y="6290"/>
                </a:lnTo>
                <a:lnTo>
                  <a:pt x="4046" y="6268"/>
                </a:lnTo>
                <a:lnTo>
                  <a:pt x="4080" y="6245"/>
                </a:lnTo>
                <a:lnTo>
                  <a:pt x="4112" y="6222"/>
                </a:lnTo>
                <a:lnTo>
                  <a:pt x="4144" y="6198"/>
                </a:lnTo>
                <a:lnTo>
                  <a:pt x="4175" y="6172"/>
                </a:lnTo>
                <a:lnTo>
                  <a:pt x="4206" y="6146"/>
                </a:lnTo>
                <a:lnTo>
                  <a:pt x="4235" y="6120"/>
                </a:lnTo>
                <a:lnTo>
                  <a:pt x="4265" y="6091"/>
                </a:lnTo>
                <a:lnTo>
                  <a:pt x="4293" y="6063"/>
                </a:lnTo>
                <a:lnTo>
                  <a:pt x="4320" y="6032"/>
                </a:lnTo>
                <a:lnTo>
                  <a:pt x="4346" y="6002"/>
                </a:lnTo>
                <a:lnTo>
                  <a:pt x="4373" y="5970"/>
                </a:lnTo>
                <a:lnTo>
                  <a:pt x="4398" y="5937"/>
                </a:lnTo>
                <a:lnTo>
                  <a:pt x="4422" y="5904"/>
                </a:lnTo>
                <a:lnTo>
                  <a:pt x="4446" y="5869"/>
                </a:lnTo>
                <a:lnTo>
                  <a:pt x="4469" y="5834"/>
                </a:lnTo>
                <a:lnTo>
                  <a:pt x="4491" y="5797"/>
                </a:lnTo>
                <a:lnTo>
                  <a:pt x="4512" y="5760"/>
                </a:lnTo>
                <a:lnTo>
                  <a:pt x="4533" y="5722"/>
                </a:lnTo>
                <a:lnTo>
                  <a:pt x="4553" y="5683"/>
                </a:lnTo>
                <a:lnTo>
                  <a:pt x="4571" y="5642"/>
                </a:lnTo>
                <a:lnTo>
                  <a:pt x="4590" y="5601"/>
                </a:lnTo>
                <a:lnTo>
                  <a:pt x="4606" y="5559"/>
                </a:lnTo>
                <a:lnTo>
                  <a:pt x="4624" y="5515"/>
                </a:lnTo>
                <a:lnTo>
                  <a:pt x="4639" y="5472"/>
                </a:lnTo>
                <a:lnTo>
                  <a:pt x="4654" y="5426"/>
                </a:lnTo>
                <a:lnTo>
                  <a:pt x="4668" y="5380"/>
                </a:lnTo>
                <a:lnTo>
                  <a:pt x="4682" y="5333"/>
                </a:lnTo>
                <a:lnTo>
                  <a:pt x="4694" y="5284"/>
                </a:lnTo>
                <a:lnTo>
                  <a:pt x="4705" y="5235"/>
                </a:lnTo>
                <a:lnTo>
                  <a:pt x="4716" y="5184"/>
                </a:lnTo>
                <a:lnTo>
                  <a:pt x="4725" y="5133"/>
                </a:lnTo>
                <a:lnTo>
                  <a:pt x="4735" y="5081"/>
                </a:lnTo>
                <a:lnTo>
                  <a:pt x="4743" y="5027"/>
                </a:lnTo>
                <a:lnTo>
                  <a:pt x="4751" y="4973"/>
                </a:lnTo>
                <a:lnTo>
                  <a:pt x="4757" y="4918"/>
                </a:lnTo>
                <a:lnTo>
                  <a:pt x="4763" y="4861"/>
                </a:lnTo>
                <a:close/>
                <a:moveTo>
                  <a:pt x="283" y="4861"/>
                </a:moveTo>
                <a:lnTo>
                  <a:pt x="283" y="4861"/>
                </a:lnTo>
                <a:lnTo>
                  <a:pt x="289" y="4918"/>
                </a:lnTo>
                <a:lnTo>
                  <a:pt x="295" y="4973"/>
                </a:lnTo>
                <a:lnTo>
                  <a:pt x="303" y="5027"/>
                </a:lnTo>
                <a:lnTo>
                  <a:pt x="310" y="5081"/>
                </a:lnTo>
                <a:lnTo>
                  <a:pt x="320" y="5133"/>
                </a:lnTo>
                <a:lnTo>
                  <a:pt x="330" y="5184"/>
                </a:lnTo>
                <a:lnTo>
                  <a:pt x="340" y="5235"/>
                </a:lnTo>
                <a:lnTo>
                  <a:pt x="352" y="5284"/>
                </a:lnTo>
                <a:lnTo>
                  <a:pt x="364" y="5333"/>
                </a:lnTo>
                <a:lnTo>
                  <a:pt x="378" y="5380"/>
                </a:lnTo>
                <a:lnTo>
                  <a:pt x="391" y="5426"/>
                </a:lnTo>
                <a:lnTo>
                  <a:pt x="407" y="5472"/>
                </a:lnTo>
                <a:lnTo>
                  <a:pt x="422" y="5515"/>
                </a:lnTo>
                <a:lnTo>
                  <a:pt x="439" y="5559"/>
                </a:lnTo>
                <a:lnTo>
                  <a:pt x="456" y="5601"/>
                </a:lnTo>
                <a:lnTo>
                  <a:pt x="474" y="5642"/>
                </a:lnTo>
                <a:lnTo>
                  <a:pt x="493" y="5683"/>
                </a:lnTo>
                <a:lnTo>
                  <a:pt x="512" y="5722"/>
                </a:lnTo>
                <a:lnTo>
                  <a:pt x="533" y="5760"/>
                </a:lnTo>
                <a:lnTo>
                  <a:pt x="555" y="5797"/>
                </a:lnTo>
                <a:lnTo>
                  <a:pt x="577" y="5834"/>
                </a:lnTo>
                <a:lnTo>
                  <a:pt x="600" y="5869"/>
                </a:lnTo>
                <a:lnTo>
                  <a:pt x="624" y="5904"/>
                </a:lnTo>
                <a:lnTo>
                  <a:pt x="648" y="5937"/>
                </a:lnTo>
                <a:lnTo>
                  <a:pt x="673" y="5970"/>
                </a:lnTo>
                <a:lnTo>
                  <a:pt x="699" y="6002"/>
                </a:lnTo>
                <a:lnTo>
                  <a:pt x="725" y="6032"/>
                </a:lnTo>
                <a:lnTo>
                  <a:pt x="753" y="6063"/>
                </a:lnTo>
                <a:lnTo>
                  <a:pt x="781" y="6091"/>
                </a:lnTo>
                <a:lnTo>
                  <a:pt x="811" y="6120"/>
                </a:lnTo>
                <a:lnTo>
                  <a:pt x="840" y="6146"/>
                </a:lnTo>
                <a:lnTo>
                  <a:pt x="871" y="6172"/>
                </a:lnTo>
                <a:lnTo>
                  <a:pt x="901" y="6198"/>
                </a:lnTo>
                <a:lnTo>
                  <a:pt x="934" y="6222"/>
                </a:lnTo>
                <a:lnTo>
                  <a:pt x="966" y="6245"/>
                </a:lnTo>
                <a:lnTo>
                  <a:pt x="1000" y="6268"/>
                </a:lnTo>
                <a:lnTo>
                  <a:pt x="1034" y="6290"/>
                </a:lnTo>
                <a:lnTo>
                  <a:pt x="1068" y="6311"/>
                </a:lnTo>
                <a:lnTo>
                  <a:pt x="1103" y="6330"/>
                </a:lnTo>
                <a:lnTo>
                  <a:pt x="1141" y="6350"/>
                </a:lnTo>
                <a:lnTo>
                  <a:pt x="1177" y="6369"/>
                </a:lnTo>
                <a:lnTo>
                  <a:pt x="1215" y="6386"/>
                </a:lnTo>
                <a:lnTo>
                  <a:pt x="1253" y="6402"/>
                </a:lnTo>
                <a:lnTo>
                  <a:pt x="1291" y="6418"/>
                </a:lnTo>
                <a:lnTo>
                  <a:pt x="1332" y="6433"/>
                </a:lnTo>
                <a:lnTo>
                  <a:pt x="1372" y="6447"/>
                </a:lnTo>
                <a:lnTo>
                  <a:pt x="1413" y="6460"/>
                </a:lnTo>
                <a:lnTo>
                  <a:pt x="1454" y="6472"/>
                </a:lnTo>
                <a:lnTo>
                  <a:pt x="1497" y="6484"/>
                </a:lnTo>
                <a:lnTo>
                  <a:pt x="1539" y="6495"/>
                </a:lnTo>
                <a:lnTo>
                  <a:pt x="1583" y="6505"/>
                </a:lnTo>
                <a:lnTo>
                  <a:pt x="1628" y="6514"/>
                </a:lnTo>
                <a:lnTo>
                  <a:pt x="1673" y="6523"/>
                </a:lnTo>
                <a:lnTo>
                  <a:pt x="1717" y="6530"/>
                </a:lnTo>
                <a:lnTo>
                  <a:pt x="1764" y="6537"/>
                </a:lnTo>
                <a:lnTo>
                  <a:pt x="1811" y="6543"/>
                </a:lnTo>
                <a:lnTo>
                  <a:pt x="1858" y="6549"/>
                </a:lnTo>
                <a:lnTo>
                  <a:pt x="1906" y="6553"/>
                </a:lnTo>
                <a:lnTo>
                  <a:pt x="1955" y="6556"/>
                </a:lnTo>
                <a:lnTo>
                  <a:pt x="2005" y="6560"/>
                </a:lnTo>
                <a:lnTo>
                  <a:pt x="2055" y="6562"/>
                </a:lnTo>
                <a:lnTo>
                  <a:pt x="2105" y="6563"/>
                </a:lnTo>
                <a:lnTo>
                  <a:pt x="2156" y="6564"/>
                </a:lnTo>
                <a:lnTo>
                  <a:pt x="2208" y="6564"/>
                </a:lnTo>
                <a:lnTo>
                  <a:pt x="2206" y="6511"/>
                </a:lnTo>
                <a:lnTo>
                  <a:pt x="2203" y="6458"/>
                </a:lnTo>
                <a:lnTo>
                  <a:pt x="2199" y="6407"/>
                </a:lnTo>
                <a:lnTo>
                  <a:pt x="2194" y="6355"/>
                </a:lnTo>
                <a:lnTo>
                  <a:pt x="2187" y="6305"/>
                </a:lnTo>
                <a:lnTo>
                  <a:pt x="2178" y="6255"/>
                </a:lnTo>
                <a:lnTo>
                  <a:pt x="2170" y="6206"/>
                </a:lnTo>
                <a:lnTo>
                  <a:pt x="2160" y="6158"/>
                </a:lnTo>
                <a:lnTo>
                  <a:pt x="2148" y="6111"/>
                </a:lnTo>
                <a:lnTo>
                  <a:pt x="2136" y="6064"/>
                </a:lnTo>
                <a:lnTo>
                  <a:pt x="2123" y="6018"/>
                </a:lnTo>
                <a:lnTo>
                  <a:pt x="2107" y="5972"/>
                </a:lnTo>
                <a:lnTo>
                  <a:pt x="2092" y="5927"/>
                </a:lnTo>
                <a:lnTo>
                  <a:pt x="2074" y="5884"/>
                </a:lnTo>
                <a:lnTo>
                  <a:pt x="2057" y="5841"/>
                </a:lnTo>
                <a:lnTo>
                  <a:pt x="2038" y="5798"/>
                </a:lnTo>
                <a:lnTo>
                  <a:pt x="2018" y="5757"/>
                </a:lnTo>
                <a:lnTo>
                  <a:pt x="1997" y="5716"/>
                </a:lnTo>
                <a:lnTo>
                  <a:pt x="1975" y="5676"/>
                </a:lnTo>
                <a:lnTo>
                  <a:pt x="1952" y="5637"/>
                </a:lnTo>
                <a:lnTo>
                  <a:pt x="1929" y="5598"/>
                </a:lnTo>
                <a:lnTo>
                  <a:pt x="1904" y="5561"/>
                </a:lnTo>
                <a:lnTo>
                  <a:pt x="1879" y="5525"/>
                </a:lnTo>
                <a:lnTo>
                  <a:pt x="1853" y="5489"/>
                </a:lnTo>
                <a:lnTo>
                  <a:pt x="1825" y="5454"/>
                </a:lnTo>
                <a:lnTo>
                  <a:pt x="1797" y="5420"/>
                </a:lnTo>
                <a:lnTo>
                  <a:pt x="1768" y="5388"/>
                </a:lnTo>
                <a:lnTo>
                  <a:pt x="1738" y="5355"/>
                </a:lnTo>
                <a:lnTo>
                  <a:pt x="1707" y="5324"/>
                </a:lnTo>
                <a:lnTo>
                  <a:pt x="1677" y="5294"/>
                </a:lnTo>
                <a:lnTo>
                  <a:pt x="1644" y="5264"/>
                </a:lnTo>
                <a:lnTo>
                  <a:pt x="1611" y="5236"/>
                </a:lnTo>
                <a:lnTo>
                  <a:pt x="1579" y="5208"/>
                </a:lnTo>
                <a:lnTo>
                  <a:pt x="1544" y="5181"/>
                </a:lnTo>
                <a:lnTo>
                  <a:pt x="1509" y="5156"/>
                </a:lnTo>
                <a:lnTo>
                  <a:pt x="1474" y="5131"/>
                </a:lnTo>
                <a:lnTo>
                  <a:pt x="1438" y="5107"/>
                </a:lnTo>
                <a:lnTo>
                  <a:pt x="1401" y="5084"/>
                </a:lnTo>
                <a:lnTo>
                  <a:pt x="1363" y="5062"/>
                </a:lnTo>
                <a:lnTo>
                  <a:pt x="1325" y="5041"/>
                </a:lnTo>
                <a:lnTo>
                  <a:pt x="1287" y="5022"/>
                </a:lnTo>
                <a:lnTo>
                  <a:pt x="1248" y="5003"/>
                </a:lnTo>
                <a:lnTo>
                  <a:pt x="1208" y="4985"/>
                </a:lnTo>
                <a:lnTo>
                  <a:pt x="1168" y="4968"/>
                </a:lnTo>
                <a:lnTo>
                  <a:pt x="1127" y="4953"/>
                </a:lnTo>
                <a:lnTo>
                  <a:pt x="1086" y="4938"/>
                </a:lnTo>
                <a:lnTo>
                  <a:pt x="1044" y="4924"/>
                </a:lnTo>
                <a:lnTo>
                  <a:pt x="1002" y="4911"/>
                </a:lnTo>
                <a:lnTo>
                  <a:pt x="959" y="4900"/>
                </a:lnTo>
                <a:lnTo>
                  <a:pt x="917" y="4890"/>
                </a:lnTo>
                <a:lnTo>
                  <a:pt x="873" y="4880"/>
                </a:lnTo>
                <a:lnTo>
                  <a:pt x="829" y="4872"/>
                </a:lnTo>
                <a:lnTo>
                  <a:pt x="786" y="4864"/>
                </a:lnTo>
                <a:lnTo>
                  <a:pt x="742" y="4859"/>
                </a:lnTo>
                <a:lnTo>
                  <a:pt x="697" y="4853"/>
                </a:lnTo>
                <a:lnTo>
                  <a:pt x="651" y="4850"/>
                </a:lnTo>
                <a:lnTo>
                  <a:pt x="606" y="4847"/>
                </a:lnTo>
                <a:lnTo>
                  <a:pt x="561" y="4846"/>
                </a:lnTo>
                <a:lnTo>
                  <a:pt x="515" y="4845"/>
                </a:lnTo>
                <a:lnTo>
                  <a:pt x="469" y="4846"/>
                </a:lnTo>
                <a:lnTo>
                  <a:pt x="423" y="4848"/>
                </a:lnTo>
                <a:lnTo>
                  <a:pt x="376" y="4851"/>
                </a:lnTo>
                <a:lnTo>
                  <a:pt x="330" y="4856"/>
                </a:lnTo>
                <a:lnTo>
                  <a:pt x="283" y="4861"/>
                </a:lnTo>
                <a:close/>
                <a:moveTo>
                  <a:pt x="2395" y="4520"/>
                </a:moveTo>
                <a:lnTo>
                  <a:pt x="2395" y="6598"/>
                </a:lnTo>
                <a:lnTo>
                  <a:pt x="2651" y="6598"/>
                </a:lnTo>
                <a:lnTo>
                  <a:pt x="2651" y="4520"/>
                </a:lnTo>
                <a:lnTo>
                  <a:pt x="2395" y="4520"/>
                </a:lnTo>
                <a:close/>
                <a:moveTo>
                  <a:pt x="37" y="2007"/>
                </a:moveTo>
                <a:lnTo>
                  <a:pt x="37" y="2007"/>
                </a:lnTo>
                <a:lnTo>
                  <a:pt x="30" y="2036"/>
                </a:lnTo>
                <a:lnTo>
                  <a:pt x="23" y="2064"/>
                </a:lnTo>
                <a:lnTo>
                  <a:pt x="17" y="2092"/>
                </a:lnTo>
                <a:lnTo>
                  <a:pt x="12" y="2119"/>
                </a:lnTo>
                <a:lnTo>
                  <a:pt x="8" y="2147"/>
                </a:lnTo>
                <a:lnTo>
                  <a:pt x="5" y="2174"/>
                </a:lnTo>
                <a:lnTo>
                  <a:pt x="2" y="2201"/>
                </a:lnTo>
                <a:lnTo>
                  <a:pt x="0" y="2227"/>
                </a:lnTo>
                <a:lnTo>
                  <a:pt x="0" y="2254"/>
                </a:lnTo>
                <a:lnTo>
                  <a:pt x="0" y="2280"/>
                </a:lnTo>
                <a:lnTo>
                  <a:pt x="0" y="2305"/>
                </a:lnTo>
                <a:lnTo>
                  <a:pt x="2" y="2330"/>
                </a:lnTo>
                <a:lnTo>
                  <a:pt x="5" y="2355"/>
                </a:lnTo>
                <a:lnTo>
                  <a:pt x="8" y="2379"/>
                </a:lnTo>
                <a:lnTo>
                  <a:pt x="11" y="2403"/>
                </a:lnTo>
                <a:lnTo>
                  <a:pt x="17" y="2427"/>
                </a:lnTo>
                <a:lnTo>
                  <a:pt x="22" y="2450"/>
                </a:lnTo>
                <a:lnTo>
                  <a:pt x="28" y="2473"/>
                </a:lnTo>
                <a:lnTo>
                  <a:pt x="34" y="2496"/>
                </a:lnTo>
                <a:lnTo>
                  <a:pt x="42" y="2518"/>
                </a:lnTo>
                <a:lnTo>
                  <a:pt x="50" y="2540"/>
                </a:lnTo>
                <a:lnTo>
                  <a:pt x="59" y="2561"/>
                </a:lnTo>
                <a:lnTo>
                  <a:pt x="69" y="2582"/>
                </a:lnTo>
                <a:lnTo>
                  <a:pt x="79" y="2602"/>
                </a:lnTo>
                <a:lnTo>
                  <a:pt x="90" y="2623"/>
                </a:lnTo>
                <a:lnTo>
                  <a:pt x="102" y="2642"/>
                </a:lnTo>
                <a:lnTo>
                  <a:pt x="114" y="2661"/>
                </a:lnTo>
                <a:lnTo>
                  <a:pt x="127" y="2680"/>
                </a:lnTo>
                <a:lnTo>
                  <a:pt x="140" y="2698"/>
                </a:lnTo>
                <a:lnTo>
                  <a:pt x="154" y="2716"/>
                </a:lnTo>
                <a:lnTo>
                  <a:pt x="168" y="2733"/>
                </a:lnTo>
                <a:lnTo>
                  <a:pt x="184" y="2750"/>
                </a:lnTo>
                <a:lnTo>
                  <a:pt x="200" y="2766"/>
                </a:lnTo>
                <a:lnTo>
                  <a:pt x="216" y="2781"/>
                </a:lnTo>
                <a:lnTo>
                  <a:pt x="233" y="2797"/>
                </a:lnTo>
                <a:lnTo>
                  <a:pt x="250" y="2811"/>
                </a:lnTo>
                <a:lnTo>
                  <a:pt x="268" y="2825"/>
                </a:lnTo>
                <a:lnTo>
                  <a:pt x="286" y="2839"/>
                </a:lnTo>
                <a:lnTo>
                  <a:pt x="306" y="2852"/>
                </a:lnTo>
                <a:lnTo>
                  <a:pt x="325" y="2864"/>
                </a:lnTo>
                <a:lnTo>
                  <a:pt x="345" y="2876"/>
                </a:lnTo>
                <a:lnTo>
                  <a:pt x="365" y="2887"/>
                </a:lnTo>
                <a:lnTo>
                  <a:pt x="386" y="2898"/>
                </a:lnTo>
                <a:lnTo>
                  <a:pt x="408" y="2908"/>
                </a:lnTo>
                <a:lnTo>
                  <a:pt x="429" y="2918"/>
                </a:lnTo>
                <a:lnTo>
                  <a:pt x="451" y="2927"/>
                </a:lnTo>
                <a:lnTo>
                  <a:pt x="474" y="2935"/>
                </a:lnTo>
                <a:lnTo>
                  <a:pt x="497" y="2943"/>
                </a:lnTo>
                <a:lnTo>
                  <a:pt x="520" y="2949"/>
                </a:lnTo>
                <a:lnTo>
                  <a:pt x="544" y="2956"/>
                </a:lnTo>
                <a:lnTo>
                  <a:pt x="568" y="2963"/>
                </a:lnTo>
                <a:lnTo>
                  <a:pt x="593" y="2967"/>
                </a:lnTo>
                <a:lnTo>
                  <a:pt x="618" y="2971"/>
                </a:lnTo>
                <a:lnTo>
                  <a:pt x="644" y="2976"/>
                </a:lnTo>
                <a:lnTo>
                  <a:pt x="669" y="2979"/>
                </a:lnTo>
                <a:lnTo>
                  <a:pt x="695" y="2981"/>
                </a:lnTo>
                <a:lnTo>
                  <a:pt x="721" y="2983"/>
                </a:lnTo>
                <a:lnTo>
                  <a:pt x="748" y="2984"/>
                </a:lnTo>
                <a:lnTo>
                  <a:pt x="775" y="2984"/>
                </a:lnTo>
                <a:lnTo>
                  <a:pt x="802" y="2984"/>
                </a:lnTo>
                <a:lnTo>
                  <a:pt x="829" y="2983"/>
                </a:lnTo>
                <a:lnTo>
                  <a:pt x="857" y="2981"/>
                </a:lnTo>
                <a:lnTo>
                  <a:pt x="885" y="2979"/>
                </a:lnTo>
                <a:lnTo>
                  <a:pt x="913" y="2976"/>
                </a:lnTo>
                <a:lnTo>
                  <a:pt x="1091" y="2897"/>
                </a:lnTo>
                <a:lnTo>
                  <a:pt x="1259" y="2826"/>
                </a:lnTo>
                <a:lnTo>
                  <a:pt x="1422" y="2758"/>
                </a:lnTo>
                <a:lnTo>
                  <a:pt x="1592" y="2691"/>
                </a:lnTo>
                <a:lnTo>
                  <a:pt x="1577" y="2662"/>
                </a:lnTo>
                <a:lnTo>
                  <a:pt x="1564" y="2633"/>
                </a:lnTo>
                <a:lnTo>
                  <a:pt x="1552" y="2603"/>
                </a:lnTo>
                <a:lnTo>
                  <a:pt x="1543" y="2574"/>
                </a:lnTo>
                <a:lnTo>
                  <a:pt x="1533" y="2543"/>
                </a:lnTo>
                <a:lnTo>
                  <a:pt x="1525" y="2514"/>
                </a:lnTo>
                <a:lnTo>
                  <a:pt x="1517" y="2484"/>
                </a:lnTo>
                <a:lnTo>
                  <a:pt x="1512" y="2455"/>
                </a:lnTo>
                <a:lnTo>
                  <a:pt x="1508" y="2424"/>
                </a:lnTo>
                <a:lnTo>
                  <a:pt x="1503" y="2395"/>
                </a:lnTo>
                <a:lnTo>
                  <a:pt x="1501" y="2365"/>
                </a:lnTo>
                <a:lnTo>
                  <a:pt x="1499" y="2336"/>
                </a:lnTo>
                <a:lnTo>
                  <a:pt x="1498" y="2306"/>
                </a:lnTo>
                <a:lnTo>
                  <a:pt x="1498" y="2277"/>
                </a:lnTo>
                <a:lnTo>
                  <a:pt x="1499" y="2248"/>
                </a:lnTo>
                <a:lnTo>
                  <a:pt x="1500" y="2220"/>
                </a:lnTo>
                <a:lnTo>
                  <a:pt x="1502" y="2191"/>
                </a:lnTo>
                <a:lnTo>
                  <a:pt x="1505" y="2163"/>
                </a:lnTo>
                <a:lnTo>
                  <a:pt x="1509" y="2136"/>
                </a:lnTo>
                <a:lnTo>
                  <a:pt x="1513" y="2107"/>
                </a:lnTo>
                <a:lnTo>
                  <a:pt x="1523" y="2055"/>
                </a:lnTo>
                <a:lnTo>
                  <a:pt x="1535" y="2002"/>
                </a:lnTo>
                <a:lnTo>
                  <a:pt x="1548" y="1953"/>
                </a:lnTo>
                <a:lnTo>
                  <a:pt x="1562" y="1906"/>
                </a:lnTo>
                <a:lnTo>
                  <a:pt x="1579" y="1863"/>
                </a:lnTo>
                <a:lnTo>
                  <a:pt x="1595" y="1821"/>
                </a:lnTo>
                <a:lnTo>
                  <a:pt x="1503" y="1786"/>
                </a:lnTo>
                <a:lnTo>
                  <a:pt x="1413" y="1749"/>
                </a:lnTo>
                <a:lnTo>
                  <a:pt x="1322" y="1712"/>
                </a:lnTo>
                <a:lnTo>
                  <a:pt x="1231" y="1675"/>
                </a:lnTo>
                <a:lnTo>
                  <a:pt x="1142" y="1635"/>
                </a:lnTo>
                <a:lnTo>
                  <a:pt x="1052" y="1597"/>
                </a:lnTo>
                <a:lnTo>
                  <a:pt x="874" y="1516"/>
                </a:lnTo>
                <a:lnTo>
                  <a:pt x="839" y="1513"/>
                </a:lnTo>
                <a:lnTo>
                  <a:pt x="803" y="1511"/>
                </a:lnTo>
                <a:lnTo>
                  <a:pt x="769" y="1509"/>
                </a:lnTo>
                <a:lnTo>
                  <a:pt x="735" y="1509"/>
                </a:lnTo>
                <a:lnTo>
                  <a:pt x="701" y="1510"/>
                </a:lnTo>
                <a:lnTo>
                  <a:pt x="669" y="1512"/>
                </a:lnTo>
                <a:lnTo>
                  <a:pt x="637" y="1515"/>
                </a:lnTo>
                <a:lnTo>
                  <a:pt x="605" y="1520"/>
                </a:lnTo>
                <a:lnTo>
                  <a:pt x="574" y="1525"/>
                </a:lnTo>
                <a:lnTo>
                  <a:pt x="544" y="1532"/>
                </a:lnTo>
                <a:lnTo>
                  <a:pt x="514" y="1540"/>
                </a:lnTo>
                <a:lnTo>
                  <a:pt x="485" y="1549"/>
                </a:lnTo>
                <a:lnTo>
                  <a:pt x="457" y="1560"/>
                </a:lnTo>
                <a:lnTo>
                  <a:pt x="428" y="1572"/>
                </a:lnTo>
                <a:lnTo>
                  <a:pt x="401" y="1585"/>
                </a:lnTo>
                <a:lnTo>
                  <a:pt x="375" y="1599"/>
                </a:lnTo>
                <a:lnTo>
                  <a:pt x="349" y="1615"/>
                </a:lnTo>
                <a:lnTo>
                  <a:pt x="324" y="1632"/>
                </a:lnTo>
                <a:lnTo>
                  <a:pt x="298" y="1650"/>
                </a:lnTo>
                <a:lnTo>
                  <a:pt x="274" y="1669"/>
                </a:lnTo>
                <a:lnTo>
                  <a:pt x="251" y="1690"/>
                </a:lnTo>
                <a:lnTo>
                  <a:pt x="229" y="1713"/>
                </a:lnTo>
                <a:lnTo>
                  <a:pt x="207" y="1736"/>
                </a:lnTo>
                <a:lnTo>
                  <a:pt x="185" y="1761"/>
                </a:lnTo>
                <a:lnTo>
                  <a:pt x="164" y="1787"/>
                </a:lnTo>
                <a:lnTo>
                  <a:pt x="144" y="1814"/>
                </a:lnTo>
                <a:lnTo>
                  <a:pt x="125" y="1843"/>
                </a:lnTo>
                <a:lnTo>
                  <a:pt x="106" y="1873"/>
                </a:lnTo>
                <a:lnTo>
                  <a:pt x="88" y="1904"/>
                </a:lnTo>
                <a:lnTo>
                  <a:pt x="70" y="1938"/>
                </a:lnTo>
                <a:lnTo>
                  <a:pt x="54" y="1972"/>
                </a:lnTo>
                <a:lnTo>
                  <a:pt x="37" y="2007"/>
                </a:lnTo>
                <a:close/>
                <a:moveTo>
                  <a:pt x="4932" y="2098"/>
                </a:moveTo>
                <a:lnTo>
                  <a:pt x="4932" y="2098"/>
                </a:lnTo>
                <a:lnTo>
                  <a:pt x="4916" y="2064"/>
                </a:lnTo>
                <a:lnTo>
                  <a:pt x="4899" y="2029"/>
                </a:lnTo>
                <a:lnTo>
                  <a:pt x="4882" y="1996"/>
                </a:lnTo>
                <a:lnTo>
                  <a:pt x="4863" y="1965"/>
                </a:lnTo>
                <a:lnTo>
                  <a:pt x="4845" y="1935"/>
                </a:lnTo>
                <a:lnTo>
                  <a:pt x="4825" y="1906"/>
                </a:lnTo>
                <a:lnTo>
                  <a:pt x="4805" y="1879"/>
                </a:lnTo>
                <a:lnTo>
                  <a:pt x="4784" y="1853"/>
                </a:lnTo>
                <a:lnTo>
                  <a:pt x="4763" y="1828"/>
                </a:lnTo>
                <a:lnTo>
                  <a:pt x="4741" y="1804"/>
                </a:lnTo>
                <a:lnTo>
                  <a:pt x="4718" y="1782"/>
                </a:lnTo>
                <a:lnTo>
                  <a:pt x="4695" y="1761"/>
                </a:lnTo>
                <a:lnTo>
                  <a:pt x="4671" y="1741"/>
                </a:lnTo>
                <a:lnTo>
                  <a:pt x="4646" y="1724"/>
                </a:lnTo>
                <a:lnTo>
                  <a:pt x="4621" y="1706"/>
                </a:lnTo>
                <a:lnTo>
                  <a:pt x="4594" y="1691"/>
                </a:lnTo>
                <a:lnTo>
                  <a:pt x="4568" y="1677"/>
                </a:lnTo>
                <a:lnTo>
                  <a:pt x="4541" y="1664"/>
                </a:lnTo>
                <a:lnTo>
                  <a:pt x="4512" y="1652"/>
                </a:lnTo>
                <a:lnTo>
                  <a:pt x="4484" y="1641"/>
                </a:lnTo>
                <a:lnTo>
                  <a:pt x="4456" y="1632"/>
                </a:lnTo>
                <a:lnTo>
                  <a:pt x="4425" y="1623"/>
                </a:lnTo>
                <a:lnTo>
                  <a:pt x="4396" y="1617"/>
                </a:lnTo>
                <a:lnTo>
                  <a:pt x="4364" y="1611"/>
                </a:lnTo>
                <a:lnTo>
                  <a:pt x="4332" y="1606"/>
                </a:lnTo>
                <a:lnTo>
                  <a:pt x="4301" y="1603"/>
                </a:lnTo>
                <a:lnTo>
                  <a:pt x="4268" y="1601"/>
                </a:lnTo>
                <a:lnTo>
                  <a:pt x="4234" y="1600"/>
                </a:lnTo>
                <a:lnTo>
                  <a:pt x="4200" y="1600"/>
                </a:lnTo>
                <a:lnTo>
                  <a:pt x="4166" y="1601"/>
                </a:lnTo>
                <a:lnTo>
                  <a:pt x="4130" y="1605"/>
                </a:lnTo>
                <a:lnTo>
                  <a:pt x="4095" y="1608"/>
                </a:lnTo>
                <a:lnTo>
                  <a:pt x="4008" y="1647"/>
                </a:lnTo>
                <a:lnTo>
                  <a:pt x="3922" y="1686"/>
                </a:lnTo>
                <a:lnTo>
                  <a:pt x="3837" y="1722"/>
                </a:lnTo>
                <a:lnTo>
                  <a:pt x="3754" y="1757"/>
                </a:lnTo>
                <a:lnTo>
                  <a:pt x="3670" y="1792"/>
                </a:lnTo>
                <a:lnTo>
                  <a:pt x="3585" y="1825"/>
                </a:lnTo>
                <a:lnTo>
                  <a:pt x="3498" y="1859"/>
                </a:lnTo>
                <a:lnTo>
                  <a:pt x="3408" y="1894"/>
                </a:lnTo>
                <a:lnTo>
                  <a:pt x="3423" y="1936"/>
                </a:lnTo>
                <a:lnTo>
                  <a:pt x="3439" y="1981"/>
                </a:lnTo>
                <a:lnTo>
                  <a:pt x="3452" y="2029"/>
                </a:lnTo>
                <a:lnTo>
                  <a:pt x="3464" y="2079"/>
                </a:lnTo>
                <a:lnTo>
                  <a:pt x="3474" y="2131"/>
                </a:lnTo>
                <a:lnTo>
                  <a:pt x="3481" y="2185"/>
                </a:lnTo>
                <a:lnTo>
                  <a:pt x="3485" y="2213"/>
                </a:lnTo>
                <a:lnTo>
                  <a:pt x="3487" y="2240"/>
                </a:lnTo>
                <a:lnTo>
                  <a:pt x="3488" y="2269"/>
                </a:lnTo>
                <a:lnTo>
                  <a:pt x="3489" y="2297"/>
                </a:lnTo>
                <a:lnTo>
                  <a:pt x="3489" y="2327"/>
                </a:lnTo>
                <a:lnTo>
                  <a:pt x="3489" y="2355"/>
                </a:lnTo>
                <a:lnTo>
                  <a:pt x="3487" y="2384"/>
                </a:lnTo>
                <a:lnTo>
                  <a:pt x="3485" y="2413"/>
                </a:lnTo>
                <a:lnTo>
                  <a:pt x="3481" y="2441"/>
                </a:lnTo>
                <a:lnTo>
                  <a:pt x="3477" y="2471"/>
                </a:lnTo>
                <a:lnTo>
                  <a:pt x="3472" y="2499"/>
                </a:lnTo>
                <a:lnTo>
                  <a:pt x="3465" y="2528"/>
                </a:lnTo>
                <a:lnTo>
                  <a:pt x="3458" y="2556"/>
                </a:lnTo>
                <a:lnTo>
                  <a:pt x="3450" y="2585"/>
                </a:lnTo>
                <a:lnTo>
                  <a:pt x="3440" y="2612"/>
                </a:lnTo>
                <a:lnTo>
                  <a:pt x="3429" y="2639"/>
                </a:lnTo>
                <a:lnTo>
                  <a:pt x="3418" y="2667"/>
                </a:lnTo>
                <a:lnTo>
                  <a:pt x="3405" y="2694"/>
                </a:lnTo>
                <a:lnTo>
                  <a:pt x="3391" y="2719"/>
                </a:lnTo>
                <a:lnTo>
                  <a:pt x="3374" y="2745"/>
                </a:lnTo>
                <a:lnTo>
                  <a:pt x="3419" y="2760"/>
                </a:lnTo>
                <a:lnTo>
                  <a:pt x="3463" y="2777"/>
                </a:lnTo>
                <a:lnTo>
                  <a:pt x="3505" y="2793"/>
                </a:lnTo>
                <a:lnTo>
                  <a:pt x="3548" y="2811"/>
                </a:lnTo>
                <a:lnTo>
                  <a:pt x="3591" y="2829"/>
                </a:lnTo>
                <a:lnTo>
                  <a:pt x="3632" y="2849"/>
                </a:lnTo>
                <a:lnTo>
                  <a:pt x="3716" y="2889"/>
                </a:lnTo>
                <a:lnTo>
                  <a:pt x="3800" y="2931"/>
                </a:lnTo>
                <a:lnTo>
                  <a:pt x="3884" y="2976"/>
                </a:lnTo>
                <a:lnTo>
                  <a:pt x="4056" y="3067"/>
                </a:lnTo>
                <a:lnTo>
                  <a:pt x="4084" y="3071"/>
                </a:lnTo>
                <a:lnTo>
                  <a:pt x="4113" y="3073"/>
                </a:lnTo>
                <a:lnTo>
                  <a:pt x="4140" y="3075"/>
                </a:lnTo>
                <a:lnTo>
                  <a:pt x="4167" y="3076"/>
                </a:lnTo>
                <a:lnTo>
                  <a:pt x="4195" y="3076"/>
                </a:lnTo>
                <a:lnTo>
                  <a:pt x="4222" y="3076"/>
                </a:lnTo>
                <a:lnTo>
                  <a:pt x="4248" y="3075"/>
                </a:lnTo>
                <a:lnTo>
                  <a:pt x="4274" y="3073"/>
                </a:lnTo>
                <a:lnTo>
                  <a:pt x="4301" y="3071"/>
                </a:lnTo>
                <a:lnTo>
                  <a:pt x="4326" y="3067"/>
                </a:lnTo>
                <a:lnTo>
                  <a:pt x="4351" y="3063"/>
                </a:lnTo>
                <a:lnTo>
                  <a:pt x="4376" y="3059"/>
                </a:lnTo>
                <a:lnTo>
                  <a:pt x="4401" y="3054"/>
                </a:lnTo>
                <a:lnTo>
                  <a:pt x="4425" y="3048"/>
                </a:lnTo>
                <a:lnTo>
                  <a:pt x="4449" y="3041"/>
                </a:lnTo>
                <a:lnTo>
                  <a:pt x="4472" y="3035"/>
                </a:lnTo>
                <a:lnTo>
                  <a:pt x="4495" y="3027"/>
                </a:lnTo>
                <a:lnTo>
                  <a:pt x="4518" y="3018"/>
                </a:lnTo>
                <a:lnTo>
                  <a:pt x="4540" y="3010"/>
                </a:lnTo>
                <a:lnTo>
                  <a:pt x="4562" y="3000"/>
                </a:lnTo>
                <a:lnTo>
                  <a:pt x="4583" y="2990"/>
                </a:lnTo>
                <a:lnTo>
                  <a:pt x="4604" y="2979"/>
                </a:lnTo>
                <a:lnTo>
                  <a:pt x="4624" y="2968"/>
                </a:lnTo>
                <a:lnTo>
                  <a:pt x="4645" y="2956"/>
                </a:lnTo>
                <a:lnTo>
                  <a:pt x="4663" y="2944"/>
                </a:lnTo>
                <a:lnTo>
                  <a:pt x="4683" y="2931"/>
                </a:lnTo>
                <a:lnTo>
                  <a:pt x="4701" y="2917"/>
                </a:lnTo>
                <a:lnTo>
                  <a:pt x="4719" y="2902"/>
                </a:lnTo>
                <a:lnTo>
                  <a:pt x="4736" y="2888"/>
                </a:lnTo>
                <a:lnTo>
                  <a:pt x="4753" y="2873"/>
                </a:lnTo>
                <a:lnTo>
                  <a:pt x="4769" y="2858"/>
                </a:lnTo>
                <a:lnTo>
                  <a:pt x="4786" y="2841"/>
                </a:lnTo>
                <a:lnTo>
                  <a:pt x="4801" y="2825"/>
                </a:lnTo>
                <a:lnTo>
                  <a:pt x="4815" y="2807"/>
                </a:lnTo>
                <a:lnTo>
                  <a:pt x="4829" y="2790"/>
                </a:lnTo>
                <a:lnTo>
                  <a:pt x="4842" y="2771"/>
                </a:lnTo>
                <a:lnTo>
                  <a:pt x="4855" y="2753"/>
                </a:lnTo>
                <a:lnTo>
                  <a:pt x="4867" y="2734"/>
                </a:lnTo>
                <a:lnTo>
                  <a:pt x="4879" y="2715"/>
                </a:lnTo>
                <a:lnTo>
                  <a:pt x="4890" y="2694"/>
                </a:lnTo>
                <a:lnTo>
                  <a:pt x="4900" y="2674"/>
                </a:lnTo>
                <a:lnTo>
                  <a:pt x="4910" y="2653"/>
                </a:lnTo>
                <a:lnTo>
                  <a:pt x="4919" y="2632"/>
                </a:lnTo>
                <a:lnTo>
                  <a:pt x="4928" y="2610"/>
                </a:lnTo>
                <a:lnTo>
                  <a:pt x="4934" y="2588"/>
                </a:lnTo>
                <a:lnTo>
                  <a:pt x="4942" y="2565"/>
                </a:lnTo>
                <a:lnTo>
                  <a:pt x="4947" y="2542"/>
                </a:lnTo>
                <a:lnTo>
                  <a:pt x="4953" y="2519"/>
                </a:lnTo>
                <a:lnTo>
                  <a:pt x="4957" y="2495"/>
                </a:lnTo>
                <a:lnTo>
                  <a:pt x="4961" y="2471"/>
                </a:lnTo>
                <a:lnTo>
                  <a:pt x="4965" y="2447"/>
                </a:lnTo>
                <a:lnTo>
                  <a:pt x="4967" y="2422"/>
                </a:lnTo>
                <a:lnTo>
                  <a:pt x="4969" y="2397"/>
                </a:lnTo>
                <a:lnTo>
                  <a:pt x="4969" y="2372"/>
                </a:lnTo>
                <a:lnTo>
                  <a:pt x="4969" y="2345"/>
                </a:lnTo>
                <a:lnTo>
                  <a:pt x="4969" y="2319"/>
                </a:lnTo>
                <a:lnTo>
                  <a:pt x="4967" y="2293"/>
                </a:lnTo>
                <a:lnTo>
                  <a:pt x="4965" y="2266"/>
                </a:lnTo>
                <a:lnTo>
                  <a:pt x="4961" y="2238"/>
                </a:lnTo>
                <a:lnTo>
                  <a:pt x="4957" y="2211"/>
                </a:lnTo>
                <a:lnTo>
                  <a:pt x="4952" y="2184"/>
                </a:lnTo>
                <a:lnTo>
                  <a:pt x="4946" y="2155"/>
                </a:lnTo>
                <a:lnTo>
                  <a:pt x="4940" y="2128"/>
                </a:lnTo>
                <a:lnTo>
                  <a:pt x="4932" y="2098"/>
                </a:lnTo>
                <a:close/>
                <a:moveTo>
                  <a:pt x="3938" y="4303"/>
                </a:moveTo>
                <a:lnTo>
                  <a:pt x="3938" y="4303"/>
                </a:lnTo>
                <a:lnTo>
                  <a:pt x="3917" y="4325"/>
                </a:lnTo>
                <a:lnTo>
                  <a:pt x="3898" y="4346"/>
                </a:lnTo>
                <a:lnTo>
                  <a:pt x="3877" y="4366"/>
                </a:lnTo>
                <a:lnTo>
                  <a:pt x="3856" y="4385"/>
                </a:lnTo>
                <a:lnTo>
                  <a:pt x="3835" y="4403"/>
                </a:lnTo>
                <a:lnTo>
                  <a:pt x="3814" y="4421"/>
                </a:lnTo>
                <a:lnTo>
                  <a:pt x="3794" y="4437"/>
                </a:lnTo>
                <a:lnTo>
                  <a:pt x="3772" y="4453"/>
                </a:lnTo>
                <a:lnTo>
                  <a:pt x="3750" y="4468"/>
                </a:lnTo>
                <a:lnTo>
                  <a:pt x="3729" y="4481"/>
                </a:lnTo>
                <a:lnTo>
                  <a:pt x="3707" y="4494"/>
                </a:lnTo>
                <a:lnTo>
                  <a:pt x="3686" y="4507"/>
                </a:lnTo>
                <a:lnTo>
                  <a:pt x="3663" y="4518"/>
                </a:lnTo>
                <a:lnTo>
                  <a:pt x="3641" y="4529"/>
                </a:lnTo>
                <a:lnTo>
                  <a:pt x="3619" y="4539"/>
                </a:lnTo>
                <a:lnTo>
                  <a:pt x="3596" y="4548"/>
                </a:lnTo>
                <a:lnTo>
                  <a:pt x="3574" y="4555"/>
                </a:lnTo>
                <a:lnTo>
                  <a:pt x="3551" y="4563"/>
                </a:lnTo>
                <a:lnTo>
                  <a:pt x="3529" y="4569"/>
                </a:lnTo>
                <a:lnTo>
                  <a:pt x="3506" y="4575"/>
                </a:lnTo>
                <a:lnTo>
                  <a:pt x="3485" y="4579"/>
                </a:lnTo>
                <a:lnTo>
                  <a:pt x="3462" y="4584"/>
                </a:lnTo>
                <a:lnTo>
                  <a:pt x="3439" y="4587"/>
                </a:lnTo>
                <a:lnTo>
                  <a:pt x="3417" y="4589"/>
                </a:lnTo>
                <a:lnTo>
                  <a:pt x="3394" y="4591"/>
                </a:lnTo>
                <a:lnTo>
                  <a:pt x="3372" y="4592"/>
                </a:lnTo>
                <a:lnTo>
                  <a:pt x="3349" y="4592"/>
                </a:lnTo>
                <a:lnTo>
                  <a:pt x="3327" y="4591"/>
                </a:lnTo>
                <a:lnTo>
                  <a:pt x="3304" y="4590"/>
                </a:lnTo>
                <a:lnTo>
                  <a:pt x="3283" y="4588"/>
                </a:lnTo>
                <a:lnTo>
                  <a:pt x="3261" y="4585"/>
                </a:lnTo>
                <a:lnTo>
                  <a:pt x="3239" y="4581"/>
                </a:lnTo>
                <a:lnTo>
                  <a:pt x="3217" y="4576"/>
                </a:lnTo>
                <a:lnTo>
                  <a:pt x="3195" y="4572"/>
                </a:lnTo>
                <a:lnTo>
                  <a:pt x="3173" y="4565"/>
                </a:lnTo>
                <a:lnTo>
                  <a:pt x="3151" y="4559"/>
                </a:lnTo>
                <a:lnTo>
                  <a:pt x="3131" y="4551"/>
                </a:lnTo>
                <a:lnTo>
                  <a:pt x="3110" y="4543"/>
                </a:lnTo>
                <a:lnTo>
                  <a:pt x="3089" y="4534"/>
                </a:lnTo>
                <a:lnTo>
                  <a:pt x="3068" y="4525"/>
                </a:lnTo>
                <a:lnTo>
                  <a:pt x="3048" y="4514"/>
                </a:lnTo>
                <a:lnTo>
                  <a:pt x="3027" y="4503"/>
                </a:lnTo>
                <a:lnTo>
                  <a:pt x="3007" y="4492"/>
                </a:lnTo>
                <a:lnTo>
                  <a:pt x="2988" y="4479"/>
                </a:lnTo>
                <a:lnTo>
                  <a:pt x="2968" y="4466"/>
                </a:lnTo>
                <a:lnTo>
                  <a:pt x="2949" y="4453"/>
                </a:lnTo>
                <a:lnTo>
                  <a:pt x="2930" y="4437"/>
                </a:lnTo>
                <a:lnTo>
                  <a:pt x="2911" y="4422"/>
                </a:lnTo>
                <a:lnTo>
                  <a:pt x="2893" y="4407"/>
                </a:lnTo>
                <a:lnTo>
                  <a:pt x="2875" y="4390"/>
                </a:lnTo>
                <a:lnTo>
                  <a:pt x="2858" y="4373"/>
                </a:lnTo>
                <a:lnTo>
                  <a:pt x="2840" y="4354"/>
                </a:lnTo>
                <a:lnTo>
                  <a:pt x="2823" y="4337"/>
                </a:lnTo>
                <a:lnTo>
                  <a:pt x="2806" y="4317"/>
                </a:lnTo>
                <a:lnTo>
                  <a:pt x="2790" y="4297"/>
                </a:lnTo>
                <a:lnTo>
                  <a:pt x="2774" y="4277"/>
                </a:lnTo>
                <a:lnTo>
                  <a:pt x="2758" y="4256"/>
                </a:lnTo>
                <a:lnTo>
                  <a:pt x="2743" y="4234"/>
                </a:lnTo>
                <a:lnTo>
                  <a:pt x="2729" y="4211"/>
                </a:lnTo>
                <a:lnTo>
                  <a:pt x="2715" y="4188"/>
                </a:lnTo>
                <a:lnTo>
                  <a:pt x="2700" y="4164"/>
                </a:lnTo>
                <a:lnTo>
                  <a:pt x="2687" y="4140"/>
                </a:lnTo>
                <a:lnTo>
                  <a:pt x="2674" y="4115"/>
                </a:lnTo>
                <a:lnTo>
                  <a:pt x="2662" y="4090"/>
                </a:lnTo>
                <a:lnTo>
                  <a:pt x="2656" y="4054"/>
                </a:lnTo>
                <a:lnTo>
                  <a:pt x="2648" y="4013"/>
                </a:lnTo>
                <a:lnTo>
                  <a:pt x="2642" y="3970"/>
                </a:lnTo>
                <a:lnTo>
                  <a:pt x="2636" y="3923"/>
                </a:lnTo>
                <a:lnTo>
                  <a:pt x="2625" y="3822"/>
                </a:lnTo>
                <a:lnTo>
                  <a:pt x="2615" y="3714"/>
                </a:lnTo>
                <a:lnTo>
                  <a:pt x="2606" y="3604"/>
                </a:lnTo>
                <a:lnTo>
                  <a:pt x="2600" y="3493"/>
                </a:lnTo>
                <a:lnTo>
                  <a:pt x="2595" y="3385"/>
                </a:lnTo>
                <a:lnTo>
                  <a:pt x="2594" y="3285"/>
                </a:lnTo>
                <a:lnTo>
                  <a:pt x="2626" y="3282"/>
                </a:lnTo>
                <a:lnTo>
                  <a:pt x="2658" y="3278"/>
                </a:lnTo>
                <a:lnTo>
                  <a:pt x="2688" y="3273"/>
                </a:lnTo>
                <a:lnTo>
                  <a:pt x="2719" y="3267"/>
                </a:lnTo>
                <a:lnTo>
                  <a:pt x="2748" y="3261"/>
                </a:lnTo>
                <a:lnTo>
                  <a:pt x="2777" y="3253"/>
                </a:lnTo>
                <a:lnTo>
                  <a:pt x="2805" y="3245"/>
                </a:lnTo>
                <a:lnTo>
                  <a:pt x="2834" y="3237"/>
                </a:lnTo>
                <a:lnTo>
                  <a:pt x="2860" y="3227"/>
                </a:lnTo>
                <a:lnTo>
                  <a:pt x="2886" y="3217"/>
                </a:lnTo>
                <a:lnTo>
                  <a:pt x="2912" y="3207"/>
                </a:lnTo>
                <a:lnTo>
                  <a:pt x="2937" y="3196"/>
                </a:lnTo>
                <a:lnTo>
                  <a:pt x="2961" y="3184"/>
                </a:lnTo>
                <a:lnTo>
                  <a:pt x="2985" y="3172"/>
                </a:lnTo>
                <a:lnTo>
                  <a:pt x="3008" y="3159"/>
                </a:lnTo>
                <a:lnTo>
                  <a:pt x="3030" y="3146"/>
                </a:lnTo>
                <a:lnTo>
                  <a:pt x="3052" y="3133"/>
                </a:lnTo>
                <a:lnTo>
                  <a:pt x="3074" y="3119"/>
                </a:lnTo>
                <a:lnTo>
                  <a:pt x="3095" y="3103"/>
                </a:lnTo>
                <a:lnTo>
                  <a:pt x="3114" y="3089"/>
                </a:lnTo>
                <a:lnTo>
                  <a:pt x="3134" y="3074"/>
                </a:lnTo>
                <a:lnTo>
                  <a:pt x="3153" y="3059"/>
                </a:lnTo>
                <a:lnTo>
                  <a:pt x="3188" y="3026"/>
                </a:lnTo>
                <a:lnTo>
                  <a:pt x="3221" y="2993"/>
                </a:lnTo>
                <a:lnTo>
                  <a:pt x="3252" y="2959"/>
                </a:lnTo>
                <a:lnTo>
                  <a:pt x="3280" y="2924"/>
                </a:lnTo>
                <a:lnTo>
                  <a:pt x="3305" y="2889"/>
                </a:lnTo>
                <a:lnTo>
                  <a:pt x="3392" y="2944"/>
                </a:lnTo>
                <a:lnTo>
                  <a:pt x="3475" y="3000"/>
                </a:lnTo>
                <a:lnTo>
                  <a:pt x="3555" y="3054"/>
                </a:lnTo>
                <a:lnTo>
                  <a:pt x="3632" y="3110"/>
                </a:lnTo>
                <a:lnTo>
                  <a:pt x="3705" y="3166"/>
                </a:lnTo>
                <a:lnTo>
                  <a:pt x="3777" y="3223"/>
                </a:lnTo>
                <a:lnTo>
                  <a:pt x="3846" y="3280"/>
                </a:lnTo>
                <a:lnTo>
                  <a:pt x="3914" y="3339"/>
                </a:lnTo>
                <a:lnTo>
                  <a:pt x="3937" y="3368"/>
                </a:lnTo>
                <a:lnTo>
                  <a:pt x="3958" y="3395"/>
                </a:lnTo>
                <a:lnTo>
                  <a:pt x="3977" y="3424"/>
                </a:lnTo>
                <a:lnTo>
                  <a:pt x="3996" y="3452"/>
                </a:lnTo>
                <a:lnTo>
                  <a:pt x="4012" y="3480"/>
                </a:lnTo>
                <a:lnTo>
                  <a:pt x="4027" y="3510"/>
                </a:lnTo>
                <a:lnTo>
                  <a:pt x="4042" y="3538"/>
                </a:lnTo>
                <a:lnTo>
                  <a:pt x="4055" y="3567"/>
                </a:lnTo>
                <a:lnTo>
                  <a:pt x="4066" y="3596"/>
                </a:lnTo>
                <a:lnTo>
                  <a:pt x="4076" y="3626"/>
                </a:lnTo>
                <a:lnTo>
                  <a:pt x="4084" y="3654"/>
                </a:lnTo>
                <a:lnTo>
                  <a:pt x="4092" y="3684"/>
                </a:lnTo>
                <a:lnTo>
                  <a:pt x="4097" y="3713"/>
                </a:lnTo>
                <a:lnTo>
                  <a:pt x="4102" y="3743"/>
                </a:lnTo>
                <a:lnTo>
                  <a:pt x="4105" y="3773"/>
                </a:lnTo>
                <a:lnTo>
                  <a:pt x="4107" y="3803"/>
                </a:lnTo>
                <a:lnTo>
                  <a:pt x="4107" y="3833"/>
                </a:lnTo>
                <a:lnTo>
                  <a:pt x="4106" y="3863"/>
                </a:lnTo>
                <a:lnTo>
                  <a:pt x="4103" y="3893"/>
                </a:lnTo>
                <a:lnTo>
                  <a:pt x="4100" y="3924"/>
                </a:lnTo>
                <a:lnTo>
                  <a:pt x="4094" y="3954"/>
                </a:lnTo>
                <a:lnTo>
                  <a:pt x="4086" y="3985"/>
                </a:lnTo>
                <a:lnTo>
                  <a:pt x="4079" y="4017"/>
                </a:lnTo>
                <a:lnTo>
                  <a:pt x="4069" y="4047"/>
                </a:lnTo>
                <a:lnTo>
                  <a:pt x="4057" y="4079"/>
                </a:lnTo>
                <a:lnTo>
                  <a:pt x="4045" y="4111"/>
                </a:lnTo>
                <a:lnTo>
                  <a:pt x="4031" y="4142"/>
                </a:lnTo>
                <a:lnTo>
                  <a:pt x="4014" y="4174"/>
                </a:lnTo>
                <a:lnTo>
                  <a:pt x="3998" y="4206"/>
                </a:lnTo>
                <a:lnTo>
                  <a:pt x="3979" y="4238"/>
                </a:lnTo>
                <a:lnTo>
                  <a:pt x="3959" y="4270"/>
                </a:lnTo>
                <a:lnTo>
                  <a:pt x="3938" y="4303"/>
                </a:lnTo>
                <a:close/>
                <a:moveTo>
                  <a:pt x="3986" y="352"/>
                </a:moveTo>
                <a:lnTo>
                  <a:pt x="3986" y="352"/>
                </a:lnTo>
                <a:lnTo>
                  <a:pt x="4008" y="385"/>
                </a:lnTo>
                <a:lnTo>
                  <a:pt x="4027" y="417"/>
                </a:lnTo>
                <a:lnTo>
                  <a:pt x="4046" y="449"/>
                </a:lnTo>
                <a:lnTo>
                  <a:pt x="4062" y="482"/>
                </a:lnTo>
                <a:lnTo>
                  <a:pt x="4078" y="513"/>
                </a:lnTo>
                <a:lnTo>
                  <a:pt x="4092" y="545"/>
                </a:lnTo>
                <a:lnTo>
                  <a:pt x="4104" y="577"/>
                </a:lnTo>
                <a:lnTo>
                  <a:pt x="4115" y="608"/>
                </a:lnTo>
                <a:lnTo>
                  <a:pt x="4125" y="640"/>
                </a:lnTo>
                <a:lnTo>
                  <a:pt x="4132" y="671"/>
                </a:lnTo>
                <a:lnTo>
                  <a:pt x="4139" y="702"/>
                </a:lnTo>
                <a:lnTo>
                  <a:pt x="4143" y="733"/>
                </a:lnTo>
                <a:lnTo>
                  <a:pt x="4148" y="764"/>
                </a:lnTo>
                <a:lnTo>
                  <a:pt x="4150" y="794"/>
                </a:lnTo>
                <a:lnTo>
                  <a:pt x="4150" y="825"/>
                </a:lnTo>
                <a:lnTo>
                  <a:pt x="4150" y="855"/>
                </a:lnTo>
                <a:lnTo>
                  <a:pt x="4148" y="886"/>
                </a:lnTo>
                <a:lnTo>
                  <a:pt x="4143" y="915"/>
                </a:lnTo>
                <a:lnTo>
                  <a:pt x="4139" y="946"/>
                </a:lnTo>
                <a:lnTo>
                  <a:pt x="4132" y="976"/>
                </a:lnTo>
                <a:lnTo>
                  <a:pt x="4125" y="1005"/>
                </a:lnTo>
                <a:lnTo>
                  <a:pt x="4116" y="1035"/>
                </a:lnTo>
                <a:lnTo>
                  <a:pt x="4105" y="1064"/>
                </a:lnTo>
                <a:lnTo>
                  <a:pt x="4093" y="1092"/>
                </a:lnTo>
                <a:lnTo>
                  <a:pt x="4080" y="1122"/>
                </a:lnTo>
                <a:lnTo>
                  <a:pt x="4066" y="1151"/>
                </a:lnTo>
                <a:lnTo>
                  <a:pt x="4049" y="1180"/>
                </a:lnTo>
                <a:lnTo>
                  <a:pt x="4033" y="1208"/>
                </a:lnTo>
                <a:lnTo>
                  <a:pt x="4014" y="1237"/>
                </a:lnTo>
                <a:lnTo>
                  <a:pt x="3994" y="1265"/>
                </a:lnTo>
                <a:lnTo>
                  <a:pt x="3973" y="1293"/>
                </a:lnTo>
                <a:lnTo>
                  <a:pt x="3951" y="1322"/>
                </a:lnTo>
                <a:lnTo>
                  <a:pt x="3869" y="1373"/>
                </a:lnTo>
                <a:lnTo>
                  <a:pt x="3789" y="1423"/>
                </a:lnTo>
                <a:lnTo>
                  <a:pt x="3630" y="1522"/>
                </a:lnTo>
                <a:lnTo>
                  <a:pt x="3551" y="1572"/>
                </a:lnTo>
                <a:lnTo>
                  <a:pt x="3473" y="1623"/>
                </a:lnTo>
                <a:lnTo>
                  <a:pt x="3394" y="1677"/>
                </a:lnTo>
                <a:lnTo>
                  <a:pt x="3355" y="1705"/>
                </a:lnTo>
                <a:lnTo>
                  <a:pt x="3315" y="1734"/>
                </a:lnTo>
                <a:lnTo>
                  <a:pt x="3289" y="1699"/>
                </a:lnTo>
                <a:lnTo>
                  <a:pt x="3261" y="1663"/>
                </a:lnTo>
                <a:lnTo>
                  <a:pt x="3229" y="1625"/>
                </a:lnTo>
                <a:lnTo>
                  <a:pt x="3194" y="1589"/>
                </a:lnTo>
                <a:lnTo>
                  <a:pt x="3157" y="1553"/>
                </a:lnTo>
                <a:lnTo>
                  <a:pt x="3118" y="1518"/>
                </a:lnTo>
                <a:lnTo>
                  <a:pt x="3097" y="1502"/>
                </a:lnTo>
                <a:lnTo>
                  <a:pt x="3075" y="1485"/>
                </a:lnTo>
                <a:lnTo>
                  <a:pt x="3053" y="1468"/>
                </a:lnTo>
                <a:lnTo>
                  <a:pt x="3030" y="1453"/>
                </a:lnTo>
                <a:lnTo>
                  <a:pt x="3007" y="1438"/>
                </a:lnTo>
                <a:lnTo>
                  <a:pt x="2983" y="1422"/>
                </a:lnTo>
                <a:lnTo>
                  <a:pt x="2958" y="1408"/>
                </a:lnTo>
                <a:lnTo>
                  <a:pt x="2933" y="1394"/>
                </a:lnTo>
                <a:lnTo>
                  <a:pt x="2908" y="1381"/>
                </a:lnTo>
                <a:lnTo>
                  <a:pt x="2881" y="1368"/>
                </a:lnTo>
                <a:lnTo>
                  <a:pt x="2854" y="1356"/>
                </a:lnTo>
                <a:lnTo>
                  <a:pt x="2826" y="1345"/>
                </a:lnTo>
                <a:lnTo>
                  <a:pt x="2798" y="1335"/>
                </a:lnTo>
                <a:lnTo>
                  <a:pt x="2769" y="1325"/>
                </a:lnTo>
                <a:lnTo>
                  <a:pt x="2740" y="1316"/>
                </a:lnTo>
                <a:lnTo>
                  <a:pt x="2710" y="1309"/>
                </a:lnTo>
                <a:lnTo>
                  <a:pt x="2680" y="1302"/>
                </a:lnTo>
                <a:lnTo>
                  <a:pt x="2648" y="1297"/>
                </a:lnTo>
                <a:lnTo>
                  <a:pt x="2616" y="1292"/>
                </a:lnTo>
                <a:lnTo>
                  <a:pt x="2583" y="1289"/>
                </a:lnTo>
                <a:lnTo>
                  <a:pt x="2605" y="1199"/>
                </a:lnTo>
                <a:lnTo>
                  <a:pt x="2625" y="1112"/>
                </a:lnTo>
                <a:lnTo>
                  <a:pt x="2641" y="1025"/>
                </a:lnTo>
                <a:lnTo>
                  <a:pt x="2657" y="938"/>
                </a:lnTo>
                <a:lnTo>
                  <a:pt x="2670" y="851"/>
                </a:lnTo>
                <a:lnTo>
                  <a:pt x="2681" y="760"/>
                </a:lnTo>
                <a:lnTo>
                  <a:pt x="2691" y="667"/>
                </a:lnTo>
                <a:lnTo>
                  <a:pt x="2699" y="571"/>
                </a:lnTo>
                <a:lnTo>
                  <a:pt x="2711" y="545"/>
                </a:lnTo>
                <a:lnTo>
                  <a:pt x="2724" y="520"/>
                </a:lnTo>
                <a:lnTo>
                  <a:pt x="2737" y="496"/>
                </a:lnTo>
                <a:lnTo>
                  <a:pt x="2752" y="472"/>
                </a:lnTo>
                <a:lnTo>
                  <a:pt x="2766" y="449"/>
                </a:lnTo>
                <a:lnTo>
                  <a:pt x="2780" y="427"/>
                </a:lnTo>
                <a:lnTo>
                  <a:pt x="2795" y="405"/>
                </a:lnTo>
                <a:lnTo>
                  <a:pt x="2812" y="383"/>
                </a:lnTo>
                <a:lnTo>
                  <a:pt x="2827" y="364"/>
                </a:lnTo>
                <a:lnTo>
                  <a:pt x="2843" y="343"/>
                </a:lnTo>
                <a:lnTo>
                  <a:pt x="2861" y="324"/>
                </a:lnTo>
                <a:lnTo>
                  <a:pt x="2877" y="306"/>
                </a:lnTo>
                <a:lnTo>
                  <a:pt x="2895" y="287"/>
                </a:lnTo>
                <a:lnTo>
                  <a:pt x="2913" y="270"/>
                </a:lnTo>
                <a:lnTo>
                  <a:pt x="2931" y="253"/>
                </a:lnTo>
                <a:lnTo>
                  <a:pt x="2949" y="238"/>
                </a:lnTo>
                <a:lnTo>
                  <a:pt x="2969" y="223"/>
                </a:lnTo>
                <a:lnTo>
                  <a:pt x="2988" y="208"/>
                </a:lnTo>
                <a:lnTo>
                  <a:pt x="3007" y="193"/>
                </a:lnTo>
                <a:lnTo>
                  <a:pt x="3027" y="180"/>
                </a:lnTo>
                <a:lnTo>
                  <a:pt x="3047" y="168"/>
                </a:lnTo>
                <a:lnTo>
                  <a:pt x="3067" y="156"/>
                </a:lnTo>
                <a:lnTo>
                  <a:pt x="3088" y="145"/>
                </a:lnTo>
                <a:lnTo>
                  <a:pt x="3109" y="134"/>
                </a:lnTo>
                <a:lnTo>
                  <a:pt x="3130" y="125"/>
                </a:lnTo>
                <a:lnTo>
                  <a:pt x="3150" y="116"/>
                </a:lnTo>
                <a:lnTo>
                  <a:pt x="3172" y="107"/>
                </a:lnTo>
                <a:lnTo>
                  <a:pt x="3193" y="99"/>
                </a:lnTo>
                <a:lnTo>
                  <a:pt x="3215" y="93"/>
                </a:lnTo>
                <a:lnTo>
                  <a:pt x="3237" y="87"/>
                </a:lnTo>
                <a:lnTo>
                  <a:pt x="3259" y="82"/>
                </a:lnTo>
                <a:lnTo>
                  <a:pt x="3281" y="76"/>
                </a:lnTo>
                <a:lnTo>
                  <a:pt x="3303" y="73"/>
                </a:lnTo>
                <a:lnTo>
                  <a:pt x="3326" y="70"/>
                </a:lnTo>
                <a:lnTo>
                  <a:pt x="3348" y="68"/>
                </a:lnTo>
                <a:lnTo>
                  <a:pt x="3371" y="67"/>
                </a:lnTo>
                <a:lnTo>
                  <a:pt x="3393" y="66"/>
                </a:lnTo>
                <a:lnTo>
                  <a:pt x="3416" y="66"/>
                </a:lnTo>
                <a:lnTo>
                  <a:pt x="3439" y="66"/>
                </a:lnTo>
                <a:lnTo>
                  <a:pt x="3462" y="68"/>
                </a:lnTo>
                <a:lnTo>
                  <a:pt x="3485" y="70"/>
                </a:lnTo>
                <a:lnTo>
                  <a:pt x="3506" y="73"/>
                </a:lnTo>
                <a:lnTo>
                  <a:pt x="3529" y="76"/>
                </a:lnTo>
                <a:lnTo>
                  <a:pt x="3552" y="82"/>
                </a:lnTo>
                <a:lnTo>
                  <a:pt x="3575" y="87"/>
                </a:lnTo>
                <a:lnTo>
                  <a:pt x="3598" y="94"/>
                </a:lnTo>
                <a:lnTo>
                  <a:pt x="3620" y="101"/>
                </a:lnTo>
                <a:lnTo>
                  <a:pt x="3643" y="108"/>
                </a:lnTo>
                <a:lnTo>
                  <a:pt x="3666" y="117"/>
                </a:lnTo>
                <a:lnTo>
                  <a:pt x="3688" y="127"/>
                </a:lnTo>
                <a:lnTo>
                  <a:pt x="3711" y="138"/>
                </a:lnTo>
                <a:lnTo>
                  <a:pt x="3733" y="149"/>
                </a:lnTo>
                <a:lnTo>
                  <a:pt x="3754" y="161"/>
                </a:lnTo>
                <a:lnTo>
                  <a:pt x="3776" y="174"/>
                </a:lnTo>
                <a:lnTo>
                  <a:pt x="3798" y="188"/>
                </a:lnTo>
                <a:lnTo>
                  <a:pt x="3820" y="203"/>
                </a:lnTo>
                <a:lnTo>
                  <a:pt x="3842" y="218"/>
                </a:lnTo>
                <a:lnTo>
                  <a:pt x="3863" y="235"/>
                </a:lnTo>
                <a:lnTo>
                  <a:pt x="3883" y="252"/>
                </a:lnTo>
                <a:lnTo>
                  <a:pt x="3905" y="270"/>
                </a:lnTo>
                <a:lnTo>
                  <a:pt x="3926" y="290"/>
                </a:lnTo>
                <a:lnTo>
                  <a:pt x="3946" y="309"/>
                </a:lnTo>
                <a:lnTo>
                  <a:pt x="3966" y="330"/>
                </a:lnTo>
                <a:lnTo>
                  <a:pt x="3986" y="352"/>
                </a:lnTo>
                <a:close/>
              </a:path>
            </a:pathLst>
          </a:custGeom>
          <a:solidFill>
            <a:schemeClr val="accent1"/>
          </a:solidFill>
          <a:ln>
            <a:noFill/>
          </a:ln>
        </p:spPr>
        <p:txBody>
          <a:bodyPr anchor="ctr" anchorCtr="1"/>
          <a:lstStyle/>
          <a:p>
            <a:endParaRPr lang="zh-CN" altLang="en-US">
              <a:ea typeface="宋体" panose="02010600030101010101" pitchFamily="2" charset="-122"/>
            </a:endParaRPr>
          </a:p>
        </p:txBody>
      </p:sp>
      <p:sp>
        <p:nvSpPr>
          <p:cNvPr id="51" name="KSO_Shape"/>
          <p:cNvSpPr/>
          <p:nvPr/>
        </p:nvSpPr>
        <p:spPr bwMode="auto">
          <a:xfrm>
            <a:off x="792905" y="4228418"/>
            <a:ext cx="403991" cy="706688"/>
          </a:xfrm>
          <a:custGeom>
            <a:avLst/>
            <a:gdLst>
              <a:gd name="T0" fmla="*/ 410028 w 3542"/>
              <a:gd name="T1" fmla="*/ 1700244 h 6187"/>
              <a:gd name="T2" fmla="*/ 219482 w 3542"/>
              <a:gd name="T3" fmla="*/ 1672533 h 6187"/>
              <a:gd name="T4" fmla="*/ 206861 w 3542"/>
              <a:gd name="T5" fmla="*/ 1500722 h 6187"/>
              <a:gd name="T6" fmla="*/ 321989 w 3542"/>
              <a:gd name="T7" fmla="*/ 1408351 h 6187"/>
              <a:gd name="T8" fmla="*/ 402333 w 3542"/>
              <a:gd name="T9" fmla="*/ 1481940 h 6187"/>
              <a:gd name="T10" fmla="*/ 446352 w 3542"/>
              <a:gd name="T11" fmla="*/ 1570001 h 6187"/>
              <a:gd name="T12" fmla="*/ 294593 w 3542"/>
              <a:gd name="T13" fmla="*/ 1220530 h 6187"/>
              <a:gd name="T14" fmla="*/ 309368 w 3542"/>
              <a:gd name="T15" fmla="*/ 1107837 h 6187"/>
              <a:gd name="T16" fmla="*/ 172384 w 3542"/>
              <a:gd name="T17" fmla="*/ 1058881 h 6187"/>
              <a:gd name="T18" fmla="*/ 2463 w 3542"/>
              <a:gd name="T19" fmla="*/ 1153099 h 6187"/>
              <a:gd name="T20" fmla="*/ 95119 w 3542"/>
              <a:gd name="T21" fmla="*/ 1360934 h 6187"/>
              <a:gd name="T22" fmla="*/ 216712 w 3542"/>
              <a:gd name="T23" fmla="*/ 1364321 h 6187"/>
              <a:gd name="T24" fmla="*/ 237336 w 3542"/>
              <a:gd name="T25" fmla="*/ 1251013 h 6187"/>
              <a:gd name="T26" fmla="*/ 584260 w 3542"/>
              <a:gd name="T27" fmla="*/ 1425594 h 6187"/>
              <a:gd name="T28" fmla="*/ 349694 w 3542"/>
              <a:gd name="T29" fmla="*/ 1262713 h 6187"/>
              <a:gd name="T30" fmla="*/ 446352 w 3542"/>
              <a:gd name="T31" fmla="*/ 1395727 h 6187"/>
              <a:gd name="T32" fmla="*/ 593495 w 3542"/>
              <a:gd name="T33" fmla="*/ 1573388 h 6187"/>
              <a:gd name="T34" fmla="*/ 653521 w 3542"/>
              <a:gd name="T35" fmla="*/ 1905000 h 6187"/>
              <a:gd name="T36" fmla="*/ 687998 w 3542"/>
              <a:gd name="T37" fmla="*/ 1396035 h 6187"/>
              <a:gd name="T38" fmla="*/ 664603 w 3542"/>
              <a:gd name="T39" fmla="*/ 528055 h 6187"/>
              <a:gd name="T40" fmla="*/ 868078 w 3542"/>
              <a:gd name="T41" fmla="*/ 470169 h 6187"/>
              <a:gd name="T42" fmla="*/ 1003215 w 3542"/>
              <a:gd name="T43" fmla="*/ 304825 h 6187"/>
              <a:gd name="T44" fmla="*/ 939803 w 3542"/>
              <a:gd name="T45" fmla="*/ 230928 h 6187"/>
              <a:gd name="T46" fmla="*/ 879160 w 3542"/>
              <a:gd name="T47" fmla="*/ 322067 h 6187"/>
              <a:gd name="T48" fmla="*/ 720012 w 3542"/>
              <a:gd name="T49" fmla="*/ 392269 h 6187"/>
              <a:gd name="T50" fmla="*/ 545781 w 3542"/>
              <a:gd name="T51" fmla="*/ 450771 h 6187"/>
              <a:gd name="T52" fmla="*/ 449738 w 3542"/>
              <a:gd name="T53" fmla="*/ 267260 h 6187"/>
              <a:gd name="T54" fmla="*/ 570100 w 3542"/>
              <a:gd name="T55" fmla="*/ 77284 h 6187"/>
              <a:gd name="T56" fmla="*/ 563943 w 3542"/>
              <a:gd name="T57" fmla="*/ 13240 h 6187"/>
              <a:gd name="T58" fmla="*/ 394021 w 3542"/>
              <a:gd name="T59" fmla="*/ 122546 h 6187"/>
              <a:gd name="T60" fmla="*/ 586415 w 3542"/>
              <a:gd name="T61" fmla="*/ 970820 h 6187"/>
              <a:gd name="T62" fmla="*/ 480521 w 3542"/>
              <a:gd name="T63" fmla="*/ 822103 h 6187"/>
              <a:gd name="T64" fmla="*/ 433424 w 3542"/>
              <a:gd name="T65" fmla="*/ 416594 h 6187"/>
              <a:gd name="T66" fmla="*/ 327530 w 3542"/>
              <a:gd name="T67" fmla="*/ 429218 h 6187"/>
              <a:gd name="T68" fmla="*/ 287820 w 3542"/>
              <a:gd name="T69" fmla="*/ 696786 h 6187"/>
              <a:gd name="T70" fmla="*/ 411260 w 3542"/>
              <a:gd name="T71" fmla="*/ 882760 h 6187"/>
              <a:gd name="T72" fmla="*/ 1031536 w 3542"/>
              <a:gd name="T73" fmla="*/ 388882 h 6187"/>
              <a:gd name="T74" fmla="*/ 891781 w 3542"/>
              <a:gd name="T75" fmla="*/ 535752 h 6187"/>
              <a:gd name="T76" fmla="*/ 668913 w 3542"/>
              <a:gd name="T77" fmla="*/ 596717 h 6187"/>
              <a:gd name="T78" fmla="*/ 518384 w 3542"/>
              <a:gd name="T79" fmla="*/ 520665 h 6187"/>
              <a:gd name="T80" fmla="*/ 532237 w 3542"/>
              <a:gd name="T81" fmla="*/ 772530 h 6187"/>
              <a:gd name="T82" fmla="*/ 672915 w 3542"/>
              <a:gd name="T83" fmla="*/ 982521 h 6187"/>
              <a:gd name="T84" fmla="*/ 942265 w 3542"/>
              <a:gd name="T85" fmla="*/ 890457 h 6187"/>
              <a:gd name="T86" fmla="*/ 1071861 w 3542"/>
              <a:gd name="T87" fmla="*/ 740816 h 6187"/>
              <a:gd name="T88" fmla="*/ 1081712 w 3542"/>
              <a:gd name="T89" fmla="*/ 552379 h 6187"/>
              <a:gd name="T90" fmla="*/ 843452 w 3542"/>
              <a:gd name="T91" fmla="*/ 149949 h 6187"/>
              <a:gd name="T92" fmla="*/ 752335 w 3542"/>
              <a:gd name="T93" fmla="*/ 138865 h 6187"/>
              <a:gd name="T94" fmla="*/ 663372 w 3542"/>
              <a:gd name="T95" fmla="*/ 245091 h 6187"/>
              <a:gd name="T96" fmla="*/ 760338 w 3542"/>
              <a:gd name="T97" fmla="*/ 336231 h 6187"/>
              <a:gd name="T98" fmla="*/ 867463 w 3542"/>
              <a:gd name="T99" fmla="*/ 217688 h 6187"/>
              <a:gd name="T100" fmla="*/ 982283 w 3542"/>
              <a:gd name="T101" fmla="*/ 181971 h 6187"/>
              <a:gd name="T102" fmla="*/ 1038924 w 3542"/>
              <a:gd name="T103" fmla="*/ 142559 h 6187"/>
              <a:gd name="T104" fmla="*/ 912098 w 3542"/>
              <a:gd name="T105" fmla="*/ 28635 h 6187"/>
              <a:gd name="T106" fmla="*/ 724014 w 3542"/>
              <a:gd name="T107" fmla="*/ 18166 h 6187"/>
              <a:gd name="T108" fmla="*/ 639053 w 3542"/>
              <a:gd name="T109" fmla="*/ 73281 h 6187"/>
              <a:gd name="T110" fmla="*/ 770804 w 3542"/>
              <a:gd name="T111" fmla="*/ 64660 h 6187"/>
              <a:gd name="T112" fmla="*/ 496836 w 3542"/>
              <a:gd name="T113" fmla="*/ 276497 h 6187"/>
              <a:gd name="T114" fmla="*/ 542703 w 3542"/>
              <a:gd name="T115" fmla="*/ 347315 h 6187"/>
              <a:gd name="T116" fmla="*/ 626432 w 3542"/>
              <a:gd name="T117" fmla="*/ 208451 h 6187"/>
              <a:gd name="T118" fmla="*/ 717242 w 3542"/>
              <a:gd name="T119" fmla="*/ 100377 h 6187"/>
              <a:gd name="T120" fmla="*/ 551014 w 3542"/>
              <a:gd name="T121" fmla="*/ 190900 h 618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42" h="6187">
                <a:moveTo>
                  <a:pt x="1508" y="5232"/>
                </a:moveTo>
                <a:lnTo>
                  <a:pt x="1508" y="5232"/>
                </a:lnTo>
                <a:lnTo>
                  <a:pt x="1509" y="5255"/>
                </a:lnTo>
                <a:lnTo>
                  <a:pt x="1509" y="5277"/>
                </a:lnTo>
                <a:lnTo>
                  <a:pt x="1507" y="5299"/>
                </a:lnTo>
                <a:lnTo>
                  <a:pt x="1504" y="5321"/>
                </a:lnTo>
                <a:lnTo>
                  <a:pt x="1498" y="5342"/>
                </a:lnTo>
                <a:lnTo>
                  <a:pt x="1492" y="5362"/>
                </a:lnTo>
                <a:lnTo>
                  <a:pt x="1484" y="5382"/>
                </a:lnTo>
                <a:lnTo>
                  <a:pt x="1474" y="5401"/>
                </a:lnTo>
                <a:lnTo>
                  <a:pt x="1462" y="5418"/>
                </a:lnTo>
                <a:lnTo>
                  <a:pt x="1450" y="5436"/>
                </a:lnTo>
                <a:lnTo>
                  <a:pt x="1435" y="5451"/>
                </a:lnTo>
                <a:lnTo>
                  <a:pt x="1420" y="5467"/>
                </a:lnTo>
                <a:lnTo>
                  <a:pt x="1404" y="5480"/>
                </a:lnTo>
                <a:lnTo>
                  <a:pt x="1386" y="5493"/>
                </a:lnTo>
                <a:lnTo>
                  <a:pt x="1367" y="5504"/>
                </a:lnTo>
                <a:lnTo>
                  <a:pt x="1347" y="5514"/>
                </a:lnTo>
                <a:lnTo>
                  <a:pt x="1332" y="5522"/>
                </a:lnTo>
                <a:lnTo>
                  <a:pt x="1316" y="5527"/>
                </a:lnTo>
                <a:lnTo>
                  <a:pt x="1300" y="5533"/>
                </a:lnTo>
                <a:lnTo>
                  <a:pt x="1284" y="5537"/>
                </a:lnTo>
                <a:lnTo>
                  <a:pt x="1251" y="5545"/>
                </a:lnTo>
                <a:lnTo>
                  <a:pt x="1218" y="5550"/>
                </a:lnTo>
                <a:lnTo>
                  <a:pt x="1185" y="5553"/>
                </a:lnTo>
                <a:lnTo>
                  <a:pt x="1151" y="5553"/>
                </a:lnTo>
                <a:lnTo>
                  <a:pt x="1116" y="5553"/>
                </a:lnTo>
                <a:lnTo>
                  <a:pt x="1082" y="5550"/>
                </a:lnTo>
                <a:lnTo>
                  <a:pt x="1048" y="5546"/>
                </a:lnTo>
                <a:lnTo>
                  <a:pt x="1015" y="5540"/>
                </a:lnTo>
                <a:lnTo>
                  <a:pt x="981" y="5533"/>
                </a:lnTo>
                <a:lnTo>
                  <a:pt x="948" y="5524"/>
                </a:lnTo>
                <a:lnTo>
                  <a:pt x="916" y="5515"/>
                </a:lnTo>
                <a:lnTo>
                  <a:pt x="884" y="5504"/>
                </a:lnTo>
                <a:lnTo>
                  <a:pt x="852" y="5493"/>
                </a:lnTo>
                <a:lnTo>
                  <a:pt x="823" y="5482"/>
                </a:lnTo>
                <a:lnTo>
                  <a:pt x="793" y="5470"/>
                </a:lnTo>
                <a:lnTo>
                  <a:pt x="765" y="5457"/>
                </a:lnTo>
                <a:lnTo>
                  <a:pt x="713" y="5432"/>
                </a:lnTo>
                <a:lnTo>
                  <a:pt x="665" y="5407"/>
                </a:lnTo>
                <a:lnTo>
                  <a:pt x="625" y="5385"/>
                </a:lnTo>
                <a:lnTo>
                  <a:pt x="592" y="5365"/>
                </a:lnTo>
                <a:lnTo>
                  <a:pt x="566" y="5350"/>
                </a:lnTo>
                <a:lnTo>
                  <a:pt x="546" y="5336"/>
                </a:lnTo>
                <a:lnTo>
                  <a:pt x="545" y="5335"/>
                </a:lnTo>
                <a:lnTo>
                  <a:pt x="548" y="5309"/>
                </a:lnTo>
                <a:lnTo>
                  <a:pt x="552" y="5281"/>
                </a:lnTo>
                <a:lnTo>
                  <a:pt x="557" y="5242"/>
                </a:lnTo>
                <a:lnTo>
                  <a:pt x="566" y="5197"/>
                </a:lnTo>
                <a:lnTo>
                  <a:pt x="577" y="5144"/>
                </a:lnTo>
                <a:lnTo>
                  <a:pt x="592" y="5088"/>
                </a:lnTo>
                <a:lnTo>
                  <a:pt x="600" y="5058"/>
                </a:lnTo>
                <a:lnTo>
                  <a:pt x="609" y="5028"/>
                </a:lnTo>
                <a:lnTo>
                  <a:pt x="620" y="4998"/>
                </a:lnTo>
                <a:lnTo>
                  <a:pt x="631" y="4966"/>
                </a:lnTo>
                <a:lnTo>
                  <a:pt x="643" y="4935"/>
                </a:lnTo>
                <a:lnTo>
                  <a:pt x="658" y="4904"/>
                </a:lnTo>
                <a:lnTo>
                  <a:pt x="672" y="4874"/>
                </a:lnTo>
                <a:lnTo>
                  <a:pt x="687" y="4843"/>
                </a:lnTo>
                <a:lnTo>
                  <a:pt x="705" y="4813"/>
                </a:lnTo>
                <a:lnTo>
                  <a:pt x="723" y="4784"/>
                </a:lnTo>
                <a:lnTo>
                  <a:pt x="742" y="4756"/>
                </a:lnTo>
                <a:lnTo>
                  <a:pt x="763" y="4729"/>
                </a:lnTo>
                <a:lnTo>
                  <a:pt x="785" y="4704"/>
                </a:lnTo>
                <a:lnTo>
                  <a:pt x="809" y="4680"/>
                </a:lnTo>
                <a:lnTo>
                  <a:pt x="835" y="4658"/>
                </a:lnTo>
                <a:lnTo>
                  <a:pt x="861" y="4638"/>
                </a:lnTo>
                <a:lnTo>
                  <a:pt x="875" y="4628"/>
                </a:lnTo>
                <a:lnTo>
                  <a:pt x="890" y="4619"/>
                </a:lnTo>
                <a:lnTo>
                  <a:pt x="904" y="4611"/>
                </a:lnTo>
                <a:lnTo>
                  <a:pt x="919" y="4603"/>
                </a:lnTo>
                <a:lnTo>
                  <a:pt x="940" y="4594"/>
                </a:lnTo>
                <a:lnTo>
                  <a:pt x="961" y="4588"/>
                </a:lnTo>
                <a:lnTo>
                  <a:pt x="982" y="4582"/>
                </a:lnTo>
                <a:lnTo>
                  <a:pt x="1003" y="4578"/>
                </a:lnTo>
                <a:lnTo>
                  <a:pt x="1025" y="4575"/>
                </a:lnTo>
                <a:lnTo>
                  <a:pt x="1046" y="4574"/>
                </a:lnTo>
                <a:lnTo>
                  <a:pt x="1067" y="4575"/>
                </a:lnTo>
                <a:lnTo>
                  <a:pt x="1088" y="4579"/>
                </a:lnTo>
                <a:lnTo>
                  <a:pt x="1109" y="4583"/>
                </a:lnTo>
                <a:lnTo>
                  <a:pt x="1129" y="4590"/>
                </a:lnTo>
                <a:lnTo>
                  <a:pt x="1148" y="4597"/>
                </a:lnTo>
                <a:lnTo>
                  <a:pt x="1168" y="4606"/>
                </a:lnTo>
                <a:lnTo>
                  <a:pt x="1187" y="4617"/>
                </a:lnTo>
                <a:lnTo>
                  <a:pt x="1204" y="4630"/>
                </a:lnTo>
                <a:lnTo>
                  <a:pt x="1222" y="4645"/>
                </a:lnTo>
                <a:lnTo>
                  <a:pt x="1239" y="4660"/>
                </a:lnTo>
                <a:lnTo>
                  <a:pt x="1247" y="4670"/>
                </a:lnTo>
                <a:lnTo>
                  <a:pt x="1256" y="4680"/>
                </a:lnTo>
                <a:lnTo>
                  <a:pt x="1263" y="4690"/>
                </a:lnTo>
                <a:lnTo>
                  <a:pt x="1270" y="4700"/>
                </a:lnTo>
                <a:lnTo>
                  <a:pt x="1281" y="4721"/>
                </a:lnTo>
                <a:lnTo>
                  <a:pt x="1291" y="4744"/>
                </a:lnTo>
                <a:lnTo>
                  <a:pt x="1299" y="4766"/>
                </a:lnTo>
                <a:lnTo>
                  <a:pt x="1303" y="4790"/>
                </a:lnTo>
                <a:lnTo>
                  <a:pt x="1307" y="4813"/>
                </a:lnTo>
                <a:lnTo>
                  <a:pt x="1308" y="4836"/>
                </a:lnTo>
                <a:lnTo>
                  <a:pt x="1308" y="4859"/>
                </a:lnTo>
                <a:lnTo>
                  <a:pt x="1305" y="4882"/>
                </a:lnTo>
                <a:lnTo>
                  <a:pt x="1300" y="4905"/>
                </a:lnTo>
                <a:lnTo>
                  <a:pt x="1295" y="4926"/>
                </a:lnTo>
                <a:lnTo>
                  <a:pt x="1287" y="4947"/>
                </a:lnTo>
                <a:lnTo>
                  <a:pt x="1278" y="4966"/>
                </a:lnTo>
                <a:lnTo>
                  <a:pt x="1268" y="4985"/>
                </a:lnTo>
                <a:lnTo>
                  <a:pt x="1256" y="5001"/>
                </a:lnTo>
                <a:lnTo>
                  <a:pt x="1276" y="5002"/>
                </a:lnTo>
                <a:lnTo>
                  <a:pt x="1297" y="5006"/>
                </a:lnTo>
                <a:lnTo>
                  <a:pt x="1318" y="5011"/>
                </a:lnTo>
                <a:lnTo>
                  <a:pt x="1339" y="5019"/>
                </a:lnTo>
                <a:lnTo>
                  <a:pt x="1358" y="5029"/>
                </a:lnTo>
                <a:lnTo>
                  <a:pt x="1378" y="5040"/>
                </a:lnTo>
                <a:lnTo>
                  <a:pt x="1398" y="5052"/>
                </a:lnTo>
                <a:lnTo>
                  <a:pt x="1416" y="5066"/>
                </a:lnTo>
                <a:lnTo>
                  <a:pt x="1433" y="5083"/>
                </a:lnTo>
                <a:lnTo>
                  <a:pt x="1450" y="5099"/>
                </a:lnTo>
                <a:lnTo>
                  <a:pt x="1464" y="5119"/>
                </a:lnTo>
                <a:lnTo>
                  <a:pt x="1477" y="5139"/>
                </a:lnTo>
                <a:lnTo>
                  <a:pt x="1488" y="5161"/>
                </a:lnTo>
                <a:lnTo>
                  <a:pt x="1497" y="5183"/>
                </a:lnTo>
                <a:lnTo>
                  <a:pt x="1500" y="5195"/>
                </a:lnTo>
                <a:lnTo>
                  <a:pt x="1504" y="5207"/>
                </a:lnTo>
                <a:lnTo>
                  <a:pt x="1506" y="5220"/>
                </a:lnTo>
                <a:lnTo>
                  <a:pt x="1508" y="5232"/>
                </a:lnTo>
                <a:close/>
                <a:moveTo>
                  <a:pt x="759" y="4044"/>
                </a:moveTo>
                <a:lnTo>
                  <a:pt x="759" y="4044"/>
                </a:lnTo>
                <a:lnTo>
                  <a:pt x="781" y="4043"/>
                </a:lnTo>
                <a:lnTo>
                  <a:pt x="804" y="4041"/>
                </a:lnTo>
                <a:lnTo>
                  <a:pt x="826" y="4035"/>
                </a:lnTo>
                <a:lnTo>
                  <a:pt x="849" y="4029"/>
                </a:lnTo>
                <a:lnTo>
                  <a:pt x="872" y="4019"/>
                </a:lnTo>
                <a:lnTo>
                  <a:pt x="894" y="4008"/>
                </a:lnTo>
                <a:lnTo>
                  <a:pt x="916" y="3996"/>
                </a:lnTo>
                <a:lnTo>
                  <a:pt x="937" y="3980"/>
                </a:lnTo>
                <a:lnTo>
                  <a:pt x="957" y="3964"/>
                </a:lnTo>
                <a:lnTo>
                  <a:pt x="976" y="3946"/>
                </a:lnTo>
                <a:lnTo>
                  <a:pt x="992" y="3926"/>
                </a:lnTo>
                <a:lnTo>
                  <a:pt x="1007" y="3904"/>
                </a:lnTo>
                <a:lnTo>
                  <a:pt x="1021" y="3882"/>
                </a:lnTo>
                <a:lnTo>
                  <a:pt x="1026" y="3870"/>
                </a:lnTo>
                <a:lnTo>
                  <a:pt x="1031" y="3857"/>
                </a:lnTo>
                <a:lnTo>
                  <a:pt x="1036" y="3845"/>
                </a:lnTo>
                <a:lnTo>
                  <a:pt x="1039" y="3832"/>
                </a:lnTo>
                <a:lnTo>
                  <a:pt x="1043" y="3819"/>
                </a:lnTo>
                <a:lnTo>
                  <a:pt x="1045" y="3804"/>
                </a:lnTo>
                <a:lnTo>
                  <a:pt x="1048" y="3779"/>
                </a:lnTo>
                <a:lnTo>
                  <a:pt x="1049" y="3755"/>
                </a:lnTo>
                <a:lnTo>
                  <a:pt x="1048" y="3731"/>
                </a:lnTo>
                <a:lnTo>
                  <a:pt x="1045" y="3707"/>
                </a:lnTo>
                <a:lnTo>
                  <a:pt x="1040" y="3684"/>
                </a:lnTo>
                <a:lnTo>
                  <a:pt x="1035" y="3661"/>
                </a:lnTo>
                <a:lnTo>
                  <a:pt x="1026" y="3640"/>
                </a:lnTo>
                <a:lnTo>
                  <a:pt x="1016" y="3619"/>
                </a:lnTo>
                <a:lnTo>
                  <a:pt x="1005" y="3598"/>
                </a:lnTo>
                <a:lnTo>
                  <a:pt x="992" y="3580"/>
                </a:lnTo>
                <a:lnTo>
                  <a:pt x="978" y="3561"/>
                </a:lnTo>
                <a:lnTo>
                  <a:pt x="962" y="3545"/>
                </a:lnTo>
                <a:lnTo>
                  <a:pt x="945" y="3528"/>
                </a:lnTo>
                <a:lnTo>
                  <a:pt x="926" y="3514"/>
                </a:lnTo>
                <a:lnTo>
                  <a:pt x="906" y="3501"/>
                </a:lnTo>
                <a:lnTo>
                  <a:pt x="884" y="3488"/>
                </a:lnTo>
                <a:lnTo>
                  <a:pt x="868" y="3481"/>
                </a:lnTo>
                <a:lnTo>
                  <a:pt x="851" y="3473"/>
                </a:lnTo>
                <a:lnTo>
                  <a:pt x="834" y="3466"/>
                </a:lnTo>
                <a:lnTo>
                  <a:pt x="816" y="3460"/>
                </a:lnTo>
                <a:lnTo>
                  <a:pt x="798" y="3454"/>
                </a:lnTo>
                <a:lnTo>
                  <a:pt x="781" y="3450"/>
                </a:lnTo>
                <a:lnTo>
                  <a:pt x="745" y="3442"/>
                </a:lnTo>
                <a:lnTo>
                  <a:pt x="708" y="3438"/>
                </a:lnTo>
                <a:lnTo>
                  <a:pt x="672" y="3435"/>
                </a:lnTo>
                <a:lnTo>
                  <a:pt x="635" y="3435"/>
                </a:lnTo>
                <a:lnTo>
                  <a:pt x="597" y="3436"/>
                </a:lnTo>
                <a:lnTo>
                  <a:pt x="560" y="3439"/>
                </a:lnTo>
                <a:lnTo>
                  <a:pt x="522" y="3443"/>
                </a:lnTo>
                <a:lnTo>
                  <a:pt x="486" y="3450"/>
                </a:lnTo>
                <a:lnTo>
                  <a:pt x="450" y="3458"/>
                </a:lnTo>
                <a:lnTo>
                  <a:pt x="413" y="3465"/>
                </a:lnTo>
                <a:lnTo>
                  <a:pt x="378" y="3475"/>
                </a:lnTo>
                <a:lnTo>
                  <a:pt x="344" y="3486"/>
                </a:lnTo>
                <a:lnTo>
                  <a:pt x="310" y="3497"/>
                </a:lnTo>
                <a:lnTo>
                  <a:pt x="277" y="3509"/>
                </a:lnTo>
                <a:lnTo>
                  <a:pt x="246" y="3521"/>
                </a:lnTo>
                <a:lnTo>
                  <a:pt x="187" y="3546"/>
                </a:lnTo>
                <a:lnTo>
                  <a:pt x="134" y="3570"/>
                </a:lnTo>
                <a:lnTo>
                  <a:pt x="89" y="3593"/>
                </a:lnTo>
                <a:lnTo>
                  <a:pt x="51" y="3613"/>
                </a:lnTo>
                <a:lnTo>
                  <a:pt x="24" y="3628"/>
                </a:lnTo>
                <a:lnTo>
                  <a:pt x="1" y="3643"/>
                </a:lnTo>
                <a:lnTo>
                  <a:pt x="0" y="3644"/>
                </a:lnTo>
                <a:lnTo>
                  <a:pt x="2" y="3671"/>
                </a:lnTo>
                <a:lnTo>
                  <a:pt x="4" y="3703"/>
                </a:lnTo>
                <a:lnTo>
                  <a:pt x="8" y="3745"/>
                </a:lnTo>
                <a:lnTo>
                  <a:pt x="15" y="3795"/>
                </a:lnTo>
                <a:lnTo>
                  <a:pt x="25" y="3853"/>
                </a:lnTo>
                <a:lnTo>
                  <a:pt x="38" y="3915"/>
                </a:lnTo>
                <a:lnTo>
                  <a:pt x="46" y="3948"/>
                </a:lnTo>
                <a:lnTo>
                  <a:pt x="55" y="3981"/>
                </a:lnTo>
                <a:lnTo>
                  <a:pt x="63" y="4015"/>
                </a:lnTo>
                <a:lnTo>
                  <a:pt x="74" y="4050"/>
                </a:lnTo>
                <a:lnTo>
                  <a:pt x="87" y="4085"/>
                </a:lnTo>
                <a:lnTo>
                  <a:pt x="100" y="4119"/>
                </a:lnTo>
                <a:lnTo>
                  <a:pt x="114" y="4154"/>
                </a:lnTo>
                <a:lnTo>
                  <a:pt x="130" y="4187"/>
                </a:lnTo>
                <a:lnTo>
                  <a:pt x="147" y="4221"/>
                </a:lnTo>
                <a:lnTo>
                  <a:pt x="166" y="4253"/>
                </a:lnTo>
                <a:lnTo>
                  <a:pt x="186" y="4285"/>
                </a:lnTo>
                <a:lnTo>
                  <a:pt x="207" y="4315"/>
                </a:lnTo>
                <a:lnTo>
                  <a:pt x="230" y="4344"/>
                </a:lnTo>
                <a:lnTo>
                  <a:pt x="255" y="4371"/>
                </a:lnTo>
                <a:lnTo>
                  <a:pt x="281" y="4397"/>
                </a:lnTo>
                <a:lnTo>
                  <a:pt x="295" y="4409"/>
                </a:lnTo>
                <a:lnTo>
                  <a:pt x="309" y="4420"/>
                </a:lnTo>
                <a:lnTo>
                  <a:pt x="324" y="4431"/>
                </a:lnTo>
                <a:lnTo>
                  <a:pt x="340" y="4442"/>
                </a:lnTo>
                <a:lnTo>
                  <a:pt x="355" y="4451"/>
                </a:lnTo>
                <a:lnTo>
                  <a:pt x="372" y="4461"/>
                </a:lnTo>
                <a:lnTo>
                  <a:pt x="394" y="4472"/>
                </a:lnTo>
                <a:lnTo>
                  <a:pt x="416" y="4481"/>
                </a:lnTo>
                <a:lnTo>
                  <a:pt x="439" y="4487"/>
                </a:lnTo>
                <a:lnTo>
                  <a:pt x="461" y="4493"/>
                </a:lnTo>
                <a:lnTo>
                  <a:pt x="484" y="4497"/>
                </a:lnTo>
                <a:lnTo>
                  <a:pt x="507" y="4498"/>
                </a:lnTo>
                <a:lnTo>
                  <a:pt x="530" y="4498"/>
                </a:lnTo>
                <a:lnTo>
                  <a:pt x="553" y="4496"/>
                </a:lnTo>
                <a:lnTo>
                  <a:pt x="576" y="4493"/>
                </a:lnTo>
                <a:lnTo>
                  <a:pt x="598" y="4487"/>
                </a:lnTo>
                <a:lnTo>
                  <a:pt x="621" y="4480"/>
                </a:lnTo>
                <a:lnTo>
                  <a:pt x="642" y="4470"/>
                </a:lnTo>
                <a:lnTo>
                  <a:pt x="663" y="4459"/>
                </a:lnTo>
                <a:lnTo>
                  <a:pt x="684" y="4447"/>
                </a:lnTo>
                <a:lnTo>
                  <a:pt x="704" y="4431"/>
                </a:lnTo>
                <a:lnTo>
                  <a:pt x="723" y="4415"/>
                </a:lnTo>
                <a:lnTo>
                  <a:pt x="732" y="4405"/>
                </a:lnTo>
                <a:lnTo>
                  <a:pt x="742" y="4395"/>
                </a:lnTo>
                <a:lnTo>
                  <a:pt x="751" y="4384"/>
                </a:lnTo>
                <a:lnTo>
                  <a:pt x="759" y="4374"/>
                </a:lnTo>
                <a:lnTo>
                  <a:pt x="767" y="4362"/>
                </a:lnTo>
                <a:lnTo>
                  <a:pt x="773" y="4351"/>
                </a:lnTo>
                <a:lnTo>
                  <a:pt x="784" y="4327"/>
                </a:lnTo>
                <a:lnTo>
                  <a:pt x="793" y="4303"/>
                </a:lnTo>
                <a:lnTo>
                  <a:pt x="801" y="4277"/>
                </a:lnTo>
                <a:lnTo>
                  <a:pt x="805" y="4252"/>
                </a:lnTo>
                <a:lnTo>
                  <a:pt x="807" y="4227"/>
                </a:lnTo>
                <a:lnTo>
                  <a:pt x="807" y="4201"/>
                </a:lnTo>
                <a:lnTo>
                  <a:pt x="806" y="4176"/>
                </a:lnTo>
                <a:lnTo>
                  <a:pt x="803" y="4151"/>
                </a:lnTo>
                <a:lnTo>
                  <a:pt x="797" y="4128"/>
                </a:lnTo>
                <a:lnTo>
                  <a:pt x="790" y="4105"/>
                </a:lnTo>
                <a:lnTo>
                  <a:pt x="781" y="4083"/>
                </a:lnTo>
                <a:lnTo>
                  <a:pt x="771" y="4063"/>
                </a:lnTo>
                <a:lnTo>
                  <a:pt x="759" y="4044"/>
                </a:lnTo>
                <a:close/>
                <a:moveTo>
                  <a:pt x="2320" y="3404"/>
                </a:moveTo>
                <a:lnTo>
                  <a:pt x="1982" y="3404"/>
                </a:lnTo>
                <a:lnTo>
                  <a:pt x="1978" y="3439"/>
                </a:lnTo>
                <a:lnTo>
                  <a:pt x="1968" y="3515"/>
                </a:lnTo>
                <a:lnTo>
                  <a:pt x="1956" y="3629"/>
                </a:lnTo>
                <a:lnTo>
                  <a:pt x="1949" y="3701"/>
                </a:lnTo>
                <a:lnTo>
                  <a:pt x="1943" y="3779"/>
                </a:lnTo>
                <a:lnTo>
                  <a:pt x="1937" y="3866"/>
                </a:lnTo>
                <a:lnTo>
                  <a:pt x="1932" y="3959"/>
                </a:lnTo>
                <a:lnTo>
                  <a:pt x="1926" y="4061"/>
                </a:lnTo>
                <a:lnTo>
                  <a:pt x="1923" y="4169"/>
                </a:lnTo>
                <a:lnTo>
                  <a:pt x="1921" y="4283"/>
                </a:lnTo>
                <a:lnTo>
                  <a:pt x="1920" y="4403"/>
                </a:lnTo>
                <a:lnTo>
                  <a:pt x="1920" y="4529"/>
                </a:lnTo>
                <a:lnTo>
                  <a:pt x="1923" y="4659"/>
                </a:lnTo>
                <a:lnTo>
                  <a:pt x="1898" y="4630"/>
                </a:lnTo>
                <a:lnTo>
                  <a:pt x="1872" y="4603"/>
                </a:lnTo>
                <a:lnTo>
                  <a:pt x="1847" y="4575"/>
                </a:lnTo>
                <a:lnTo>
                  <a:pt x="1821" y="4549"/>
                </a:lnTo>
                <a:lnTo>
                  <a:pt x="1794" y="4524"/>
                </a:lnTo>
                <a:lnTo>
                  <a:pt x="1767" y="4498"/>
                </a:lnTo>
                <a:lnTo>
                  <a:pt x="1739" y="4474"/>
                </a:lnTo>
                <a:lnTo>
                  <a:pt x="1712" y="4451"/>
                </a:lnTo>
                <a:lnTo>
                  <a:pt x="1656" y="4406"/>
                </a:lnTo>
                <a:lnTo>
                  <a:pt x="1599" y="4364"/>
                </a:lnTo>
                <a:lnTo>
                  <a:pt x="1543" y="4325"/>
                </a:lnTo>
                <a:lnTo>
                  <a:pt x="1488" y="4288"/>
                </a:lnTo>
                <a:lnTo>
                  <a:pt x="1434" y="4255"/>
                </a:lnTo>
                <a:lnTo>
                  <a:pt x="1383" y="4224"/>
                </a:lnTo>
                <a:lnTo>
                  <a:pt x="1333" y="4197"/>
                </a:lnTo>
                <a:lnTo>
                  <a:pt x="1286" y="4172"/>
                </a:lnTo>
                <a:lnTo>
                  <a:pt x="1243" y="4150"/>
                </a:lnTo>
                <a:lnTo>
                  <a:pt x="1203" y="4131"/>
                </a:lnTo>
                <a:lnTo>
                  <a:pt x="1167" y="4114"/>
                </a:lnTo>
                <a:lnTo>
                  <a:pt x="1136" y="4101"/>
                </a:lnTo>
                <a:lnTo>
                  <a:pt x="1112" y="4125"/>
                </a:lnTo>
                <a:lnTo>
                  <a:pt x="1086" y="4149"/>
                </a:lnTo>
                <a:lnTo>
                  <a:pt x="1058" y="4169"/>
                </a:lnTo>
                <a:lnTo>
                  <a:pt x="1031" y="4188"/>
                </a:lnTo>
                <a:lnTo>
                  <a:pt x="1031" y="4215"/>
                </a:lnTo>
                <a:lnTo>
                  <a:pt x="1029" y="4242"/>
                </a:lnTo>
                <a:lnTo>
                  <a:pt x="1027" y="4270"/>
                </a:lnTo>
                <a:lnTo>
                  <a:pt x="1024" y="4296"/>
                </a:lnTo>
                <a:lnTo>
                  <a:pt x="1059" y="4311"/>
                </a:lnTo>
                <a:lnTo>
                  <a:pt x="1105" y="4333"/>
                </a:lnTo>
                <a:lnTo>
                  <a:pt x="1163" y="4361"/>
                </a:lnTo>
                <a:lnTo>
                  <a:pt x="1226" y="4394"/>
                </a:lnTo>
                <a:lnTo>
                  <a:pt x="1262" y="4414"/>
                </a:lnTo>
                <a:lnTo>
                  <a:pt x="1298" y="4435"/>
                </a:lnTo>
                <a:lnTo>
                  <a:pt x="1334" y="4457"/>
                </a:lnTo>
                <a:lnTo>
                  <a:pt x="1373" y="4481"/>
                </a:lnTo>
                <a:lnTo>
                  <a:pt x="1411" y="4506"/>
                </a:lnTo>
                <a:lnTo>
                  <a:pt x="1450" y="4533"/>
                </a:lnTo>
                <a:lnTo>
                  <a:pt x="1489" y="4560"/>
                </a:lnTo>
                <a:lnTo>
                  <a:pt x="1528" y="4591"/>
                </a:lnTo>
                <a:lnTo>
                  <a:pt x="1566" y="4622"/>
                </a:lnTo>
                <a:lnTo>
                  <a:pt x="1605" y="4655"/>
                </a:lnTo>
                <a:lnTo>
                  <a:pt x="1642" y="4689"/>
                </a:lnTo>
                <a:lnTo>
                  <a:pt x="1679" y="4724"/>
                </a:lnTo>
                <a:lnTo>
                  <a:pt x="1714" y="4761"/>
                </a:lnTo>
                <a:lnTo>
                  <a:pt x="1748" y="4800"/>
                </a:lnTo>
                <a:lnTo>
                  <a:pt x="1781" y="4839"/>
                </a:lnTo>
                <a:lnTo>
                  <a:pt x="1812" y="4881"/>
                </a:lnTo>
                <a:lnTo>
                  <a:pt x="1826" y="4902"/>
                </a:lnTo>
                <a:lnTo>
                  <a:pt x="1839" y="4924"/>
                </a:lnTo>
                <a:lnTo>
                  <a:pt x="1854" y="4946"/>
                </a:lnTo>
                <a:lnTo>
                  <a:pt x="1866" y="4968"/>
                </a:lnTo>
                <a:lnTo>
                  <a:pt x="1878" y="4991"/>
                </a:lnTo>
                <a:lnTo>
                  <a:pt x="1890" y="5014"/>
                </a:lnTo>
                <a:lnTo>
                  <a:pt x="1901" y="5037"/>
                </a:lnTo>
                <a:lnTo>
                  <a:pt x="1911" y="5061"/>
                </a:lnTo>
                <a:lnTo>
                  <a:pt x="1920" y="5085"/>
                </a:lnTo>
                <a:lnTo>
                  <a:pt x="1928" y="5110"/>
                </a:lnTo>
                <a:lnTo>
                  <a:pt x="1936" y="5134"/>
                </a:lnTo>
                <a:lnTo>
                  <a:pt x="1943" y="5160"/>
                </a:lnTo>
                <a:lnTo>
                  <a:pt x="1949" y="5185"/>
                </a:lnTo>
                <a:lnTo>
                  <a:pt x="1955" y="5211"/>
                </a:lnTo>
                <a:lnTo>
                  <a:pt x="1959" y="5237"/>
                </a:lnTo>
                <a:lnTo>
                  <a:pt x="1962" y="5264"/>
                </a:lnTo>
                <a:lnTo>
                  <a:pt x="1976" y="5388"/>
                </a:lnTo>
                <a:lnTo>
                  <a:pt x="1988" y="5504"/>
                </a:lnTo>
                <a:lnTo>
                  <a:pt x="2002" y="5611"/>
                </a:lnTo>
                <a:lnTo>
                  <a:pt x="2009" y="5663"/>
                </a:lnTo>
                <a:lnTo>
                  <a:pt x="2018" y="5716"/>
                </a:lnTo>
                <a:lnTo>
                  <a:pt x="2026" y="5769"/>
                </a:lnTo>
                <a:lnTo>
                  <a:pt x="2036" y="5822"/>
                </a:lnTo>
                <a:lnTo>
                  <a:pt x="2047" y="5877"/>
                </a:lnTo>
                <a:lnTo>
                  <a:pt x="2059" y="5933"/>
                </a:lnTo>
                <a:lnTo>
                  <a:pt x="2073" y="5992"/>
                </a:lnTo>
                <a:lnTo>
                  <a:pt x="2088" y="6054"/>
                </a:lnTo>
                <a:lnTo>
                  <a:pt x="2104" y="6119"/>
                </a:lnTo>
                <a:lnTo>
                  <a:pt x="2123" y="6187"/>
                </a:lnTo>
                <a:lnTo>
                  <a:pt x="2447" y="6098"/>
                </a:lnTo>
                <a:lnTo>
                  <a:pt x="2429" y="6033"/>
                </a:lnTo>
                <a:lnTo>
                  <a:pt x="2412" y="5968"/>
                </a:lnTo>
                <a:lnTo>
                  <a:pt x="2397" y="5903"/>
                </a:lnTo>
                <a:lnTo>
                  <a:pt x="2382" y="5839"/>
                </a:lnTo>
                <a:lnTo>
                  <a:pt x="2368" y="5776"/>
                </a:lnTo>
                <a:lnTo>
                  <a:pt x="2355" y="5712"/>
                </a:lnTo>
                <a:lnTo>
                  <a:pt x="2343" y="5648"/>
                </a:lnTo>
                <a:lnTo>
                  <a:pt x="2331" y="5584"/>
                </a:lnTo>
                <a:lnTo>
                  <a:pt x="2320" y="5522"/>
                </a:lnTo>
                <a:lnTo>
                  <a:pt x="2310" y="5460"/>
                </a:lnTo>
                <a:lnTo>
                  <a:pt x="2293" y="5336"/>
                </a:lnTo>
                <a:lnTo>
                  <a:pt x="2277" y="5213"/>
                </a:lnTo>
                <a:lnTo>
                  <a:pt x="2265" y="5095"/>
                </a:lnTo>
                <a:lnTo>
                  <a:pt x="2255" y="4977"/>
                </a:lnTo>
                <a:lnTo>
                  <a:pt x="2247" y="4861"/>
                </a:lnTo>
                <a:lnTo>
                  <a:pt x="2241" y="4749"/>
                </a:lnTo>
                <a:lnTo>
                  <a:pt x="2238" y="4640"/>
                </a:lnTo>
                <a:lnTo>
                  <a:pt x="2235" y="4534"/>
                </a:lnTo>
                <a:lnTo>
                  <a:pt x="2235" y="4431"/>
                </a:lnTo>
                <a:lnTo>
                  <a:pt x="2236" y="4332"/>
                </a:lnTo>
                <a:lnTo>
                  <a:pt x="2239" y="4237"/>
                </a:lnTo>
                <a:lnTo>
                  <a:pt x="2242" y="4145"/>
                </a:lnTo>
                <a:lnTo>
                  <a:pt x="2247" y="4058"/>
                </a:lnTo>
                <a:lnTo>
                  <a:pt x="2252" y="3975"/>
                </a:lnTo>
                <a:lnTo>
                  <a:pt x="2258" y="3897"/>
                </a:lnTo>
                <a:lnTo>
                  <a:pt x="2265" y="3824"/>
                </a:lnTo>
                <a:lnTo>
                  <a:pt x="2272" y="3756"/>
                </a:lnTo>
                <a:lnTo>
                  <a:pt x="2278" y="3693"/>
                </a:lnTo>
                <a:lnTo>
                  <a:pt x="2285" y="3636"/>
                </a:lnTo>
                <a:lnTo>
                  <a:pt x="2298" y="3539"/>
                </a:lnTo>
                <a:lnTo>
                  <a:pt x="2309" y="3466"/>
                </a:lnTo>
                <a:lnTo>
                  <a:pt x="2320" y="3404"/>
                </a:lnTo>
                <a:close/>
                <a:moveTo>
                  <a:pt x="2047" y="1713"/>
                </a:moveTo>
                <a:lnTo>
                  <a:pt x="2047" y="1713"/>
                </a:lnTo>
                <a:lnTo>
                  <a:pt x="2085" y="1715"/>
                </a:lnTo>
                <a:lnTo>
                  <a:pt x="2122" y="1715"/>
                </a:lnTo>
                <a:lnTo>
                  <a:pt x="2159" y="1715"/>
                </a:lnTo>
                <a:lnTo>
                  <a:pt x="2196" y="1714"/>
                </a:lnTo>
                <a:lnTo>
                  <a:pt x="2232" y="1712"/>
                </a:lnTo>
                <a:lnTo>
                  <a:pt x="2268" y="1708"/>
                </a:lnTo>
                <a:lnTo>
                  <a:pt x="2305" y="1705"/>
                </a:lnTo>
                <a:lnTo>
                  <a:pt x="2340" y="1700"/>
                </a:lnTo>
                <a:lnTo>
                  <a:pt x="2375" y="1694"/>
                </a:lnTo>
                <a:lnTo>
                  <a:pt x="2410" y="1688"/>
                </a:lnTo>
                <a:lnTo>
                  <a:pt x="2444" y="1680"/>
                </a:lnTo>
                <a:lnTo>
                  <a:pt x="2478" y="1672"/>
                </a:lnTo>
                <a:lnTo>
                  <a:pt x="2512" y="1662"/>
                </a:lnTo>
                <a:lnTo>
                  <a:pt x="2545" y="1652"/>
                </a:lnTo>
                <a:lnTo>
                  <a:pt x="2578" y="1641"/>
                </a:lnTo>
                <a:lnTo>
                  <a:pt x="2609" y="1630"/>
                </a:lnTo>
                <a:lnTo>
                  <a:pt x="2641" y="1618"/>
                </a:lnTo>
                <a:lnTo>
                  <a:pt x="2672" y="1605"/>
                </a:lnTo>
                <a:lnTo>
                  <a:pt x="2703" y="1591"/>
                </a:lnTo>
                <a:lnTo>
                  <a:pt x="2733" y="1575"/>
                </a:lnTo>
                <a:lnTo>
                  <a:pt x="2762" y="1560"/>
                </a:lnTo>
                <a:lnTo>
                  <a:pt x="2791" y="1543"/>
                </a:lnTo>
                <a:lnTo>
                  <a:pt x="2820" y="1527"/>
                </a:lnTo>
                <a:lnTo>
                  <a:pt x="2847" y="1508"/>
                </a:lnTo>
                <a:lnTo>
                  <a:pt x="2873" y="1490"/>
                </a:lnTo>
                <a:lnTo>
                  <a:pt x="2899" y="1471"/>
                </a:lnTo>
                <a:lnTo>
                  <a:pt x="2924" y="1450"/>
                </a:lnTo>
                <a:lnTo>
                  <a:pt x="2949" y="1429"/>
                </a:lnTo>
                <a:lnTo>
                  <a:pt x="2973" y="1408"/>
                </a:lnTo>
                <a:lnTo>
                  <a:pt x="2996" y="1385"/>
                </a:lnTo>
                <a:lnTo>
                  <a:pt x="3018" y="1362"/>
                </a:lnTo>
                <a:lnTo>
                  <a:pt x="3039" y="1339"/>
                </a:lnTo>
                <a:lnTo>
                  <a:pt x="3064" y="1308"/>
                </a:lnTo>
                <a:lnTo>
                  <a:pt x="3089" y="1277"/>
                </a:lnTo>
                <a:lnTo>
                  <a:pt x="3112" y="1244"/>
                </a:lnTo>
                <a:lnTo>
                  <a:pt x="3135" y="1210"/>
                </a:lnTo>
                <a:lnTo>
                  <a:pt x="3158" y="1175"/>
                </a:lnTo>
                <a:lnTo>
                  <a:pt x="3179" y="1140"/>
                </a:lnTo>
                <a:lnTo>
                  <a:pt x="3201" y="1102"/>
                </a:lnTo>
                <a:lnTo>
                  <a:pt x="3221" y="1066"/>
                </a:lnTo>
                <a:lnTo>
                  <a:pt x="3240" y="1029"/>
                </a:lnTo>
                <a:lnTo>
                  <a:pt x="3259" y="990"/>
                </a:lnTo>
                <a:lnTo>
                  <a:pt x="3277" y="953"/>
                </a:lnTo>
                <a:lnTo>
                  <a:pt x="3294" y="914"/>
                </a:lnTo>
                <a:lnTo>
                  <a:pt x="3310" y="876"/>
                </a:lnTo>
                <a:lnTo>
                  <a:pt x="3325" y="838"/>
                </a:lnTo>
                <a:lnTo>
                  <a:pt x="3339" y="800"/>
                </a:lnTo>
                <a:lnTo>
                  <a:pt x="3353" y="762"/>
                </a:lnTo>
                <a:lnTo>
                  <a:pt x="3338" y="770"/>
                </a:lnTo>
                <a:lnTo>
                  <a:pt x="3320" y="776"/>
                </a:lnTo>
                <a:lnTo>
                  <a:pt x="3301" y="780"/>
                </a:lnTo>
                <a:lnTo>
                  <a:pt x="3279" y="783"/>
                </a:lnTo>
                <a:lnTo>
                  <a:pt x="3257" y="785"/>
                </a:lnTo>
                <a:lnTo>
                  <a:pt x="3233" y="785"/>
                </a:lnTo>
                <a:lnTo>
                  <a:pt x="3208" y="784"/>
                </a:lnTo>
                <a:lnTo>
                  <a:pt x="3182" y="782"/>
                </a:lnTo>
                <a:lnTo>
                  <a:pt x="3156" y="779"/>
                </a:lnTo>
                <a:lnTo>
                  <a:pt x="3130" y="774"/>
                </a:lnTo>
                <a:lnTo>
                  <a:pt x="3103" y="768"/>
                </a:lnTo>
                <a:lnTo>
                  <a:pt x="3078" y="760"/>
                </a:lnTo>
                <a:lnTo>
                  <a:pt x="3053" y="750"/>
                </a:lnTo>
                <a:lnTo>
                  <a:pt x="3030" y="740"/>
                </a:lnTo>
                <a:lnTo>
                  <a:pt x="3007" y="728"/>
                </a:lnTo>
                <a:lnTo>
                  <a:pt x="2986" y="714"/>
                </a:lnTo>
                <a:lnTo>
                  <a:pt x="2985" y="736"/>
                </a:lnTo>
                <a:lnTo>
                  <a:pt x="2982" y="758"/>
                </a:lnTo>
                <a:lnTo>
                  <a:pt x="2978" y="780"/>
                </a:lnTo>
                <a:lnTo>
                  <a:pt x="2974" y="802"/>
                </a:lnTo>
                <a:lnTo>
                  <a:pt x="2967" y="827"/>
                </a:lnTo>
                <a:lnTo>
                  <a:pt x="2959" y="853"/>
                </a:lnTo>
                <a:lnTo>
                  <a:pt x="2952" y="877"/>
                </a:lnTo>
                <a:lnTo>
                  <a:pt x="2943" y="900"/>
                </a:lnTo>
                <a:lnTo>
                  <a:pt x="2933" y="923"/>
                </a:lnTo>
                <a:lnTo>
                  <a:pt x="2922" y="945"/>
                </a:lnTo>
                <a:lnTo>
                  <a:pt x="2911" y="967"/>
                </a:lnTo>
                <a:lnTo>
                  <a:pt x="2899" y="988"/>
                </a:lnTo>
                <a:lnTo>
                  <a:pt x="2886" y="1008"/>
                </a:lnTo>
                <a:lnTo>
                  <a:pt x="2871" y="1027"/>
                </a:lnTo>
                <a:lnTo>
                  <a:pt x="2856" y="1046"/>
                </a:lnTo>
                <a:lnTo>
                  <a:pt x="2840" y="1065"/>
                </a:lnTo>
                <a:lnTo>
                  <a:pt x="2823" y="1082"/>
                </a:lnTo>
                <a:lnTo>
                  <a:pt x="2805" y="1099"/>
                </a:lnTo>
                <a:lnTo>
                  <a:pt x="2787" y="1115"/>
                </a:lnTo>
                <a:lnTo>
                  <a:pt x="2767" y="1131"/>
                </a:lnTo>
                <a:lnTo>
                  <a:pt x="2746" y="1145"/>
                </a:lnTo>
                <a:lnTo>
                  <a:pt x="2724" y="1160"/>
                </a:lnTo>
                <a:lnTo>
                  <a:pt x="2702" y="1173"/>
                </a:lnTo>
                <a:lnTo>
                  <a:pt x="2678" y="1185"/>
                </a:lnTo>
                <a:lnTo>
                  <a:pt x="2652" y="1197"/>
                </a:lnTo>
                <a:lnTo>
                  <a:pt x="2626" y="1208"/>
                </a:lnTo>
                <a:lnTo>
                  <a:pt x="2600" y="1218"/>
                </a:lnTo>
                <a:lnTo>
                  <a:pt x="2571" y="1228"/>
                </a:lnTo>
                <a:lnTo>
                  <a:pt x="2541" y="1237"/>
                </a:lnTo>
                <a:lnTo>
                  <a:pt x="2510" y="1245"/>
                </a:lnTo>
                <a:lnTo>
                  <a:pt x="2478" y="1252"/>
                </a:lnTo>
                <a:lnTo>
                  <a:pt x="2445" y="1259"/>
                </a:lnTo>
                <a:lnTo>
                  <a:pt x="2411" y="1265"/>
                </a:lnTo>
                <a:lnTo>
                  <a:pt x="2376" y="1270"/>
                </a:lnTo>
                <a:lnTo>
                  <a:pt x="2339" y="1274"/>
                </a:lnTo>
                <a:lnTo>
                  <a:pt x="2301" y="1278"/>
                </a:lnTo>
                <a:lnTo>
                  <a:pt x="2238" y="1283"/>
                </a:lnTo>
                <a:lnTo>
                  <a:pt x="2178" y="1286"/>
                </a:lnTo>
                <a:lnTo>
                  <a:pt x="2122" y="1287"/>
                </a:lnTo>
                <a:lnTo>
                  <a:pt x="2068" y="1288"/>
                </a:lnTo>
                <a:lnTo>
                  <a:pt x="2019" y="1288"/>
                </a:lnTo>
                <a:lnTo>
                  <a:pt x="1971" y="1287"/>
                </a:lnTo>
                <a:lnTo>
                  <a:pt x="1927" y="1285"/>
                </a:lnTo>
                <a:lnTo>
                  <a:pt x="1885" y="1283"/>
                </a:lnTo>
                <a:lnTo>
                  <a:pt x="1807" y="1276"/>
                </a:lnTo>
                <a:lnTo>
                  <a:pt x="1736" y="1268"/>
                </a:lnTo>
                <a:lnTo>
                  <a:pt x="1670" y="1262"/>
                </a:lnTo>
                <a:lnTo>
                  <a:pt x="1608" y="1256"/>
                </a:lnTo>
                <a:lnTo>
                  <a:pt x="1641" y="1300"/>
                </a:lnTo>
                <a:lnTo>
                  <a:pt x="1674" y="1344"/>
                </a:lnTo>
                <a:lnTo>
                  <a:pt x="1707" y="1386"/>
                </a:lnTo>
                <a:lnTo>
                  <a:pt x="1740" y="1426"/>
                </a:lnTo>
                <a:lnTo>
                  <a:pt x="1773" y="1464"/>
                </a:lnTo>
                <a:lnTo>
                  <a:pt x="1805" y="1499"/>
                </a:lnTo>
                <a:lnTo>
                  <a:pt x="1836" y="1534"/>
                </a:lnTo>
                <a:lnTo>
                  <a:pt x="1867" y="1565"/>
                </a:lnTo>
                <a:lnTo>
                  <a:pt x="1895" y="1594"/>
                </a:lnTo>
                <a:lnTo>
                  <a:pt x="1923" y="1620"/>
                </a:lnTo>
                <a:lnTo>
                  <a:pt x="1949" y="1644"/>
                </a:lnTo>
                <a:lnTo>
                  <a:pt x="1973" y="1664"/>
                </a:lnTo>
                <a:lnTo>
                  <a:pt x="1995" y="1682"/>
                </a:lnTo>
                <a:lnTo>
                  <a:pt x="2015" y="1695"/>
                </a:lnTo>
                <a:lnTo>
                  <a:pt x="2033" y="1706"/>
                </a:lnTo>
                <a:lnTo>
                  <a:pt x="2047" y="1713"/>
                </a:lnTo>
                <a:close/>
                <a:moveTo>
                  <a:pt x="1446" y="969"/>
                </a:moveTo>
                <a:lnTo>
                  <a:pt x="1446" y="969"/>
                </a:lnTo>
                <a:lnTo>
                  <a:pt x="1448" y="968"/>
                </a:lnTo>
                <a:lnTo>
                  <a:pt x="1449" y="952"/>
                </a:lnTo>
                <a:lnTo>
                  <a:pt x="1450" y="935"/>
                </a:lnTo>
                <a:lnTo>
                  <a:pt x="1454" y="902"/>
                </a:lnTo>
                <a:lnTo>
                  <a:pt x="1461" y="868"/>
                </a:lnTo>
                <a:lnTo>
                  <a:pt x="1471" y="834"/>
                </a:lnTo>
                <a:lnTo>
                  <a:pt x="1483" y="799"/>
                </a:lnTo>
                <a:lnTo>
                  <a:pt x="1498" y="762"/>
                </a:lnTo>
                <a:lnTo>
                  <a:pt x="1516" y="727"/>
                </a:lnTo>
                <a:lnTo>
                  <a:pt x="1537" y="691"/>
                </a:lnTo>
                <a:lnTo>
                  <a:pt x="1559" y="658"/>
                </a:lnTo>
                <a:lnTo>
                  <a:pt x="1583" y="625"/>
                </a:lnTo>
                <a:lnTo>
                  <a:pt x="1610" y="591"/>
                </a:lnTo>
                <a:lnTo>
                  <a:pt x="1641" y="557"/>
                </a:lnTo>
                <a:lnTo>
                  <a:pt x="1673" y="523"/>
                </a:lnTo>
                <a:lnTo>
                  <a:pt x="1708" y="490"/>
                </a:lnTo>
                <a:lnTo>
                  <a:pt x="1745" y="457"/>
                </a:lnTo>
                <a:lnTo>
                  <a:pt x="1782" y="424"/>
                </a:lnTo>
                <a:lnTo>
                  <a:pt x="1794" y="386"/>
                </a:lnTo>
                <a:lnTo>
                  <a:pt x="1806" y="350"/>
                </a:lnTo>
                <a:lnTo>
                  <a:pt x="1821" y="316"/>
                </a:lnTo>
                <a:lnTo>
                  <a:pt x="1836" y="283"/>
                </a:lnTo>
                <a:lnTo>
                  <a:pt x="1852" y="251"/>
                </a:lnTo>
                <a:lnTo>
                  <a:pt x="1870" y="221"/>
                </a:lnTo>
                <a:lnTo>
                  <a:pt x="1889" y="192"/>
                </a:lnTo>
                <a:lnTo>
                  <a:pt x="1909" y="166"/>
                </a:lnTo>
                <a:lnTo>
                  <a:pt x="1929" y="141"/>
                </a:lnTo>
                <a:lnTo>
                  <a:pt x="1951" y="117"/>
                </a:lnTo>
                <a:lnTo>
                  <a:pt x="1973" y="95"/>
                </a:lnTo>
                <a:lnTo>
                  <a:pt x="1998" y="73"/>
                </a:lnTo>
                <a:lnTo>
                  <a:pt x="2022" y="53"/>
                </a:lnTo>
                <a:lnTo>
                  <a:pt x="2046" y="34"/>
                </a:lnTo>
                <a:lnTo>
                  <a:pt x="2071" y="16"/>
                </a:lnTo>
                <a:lnTo>
                  <a:pt x="2098" y="0"/>
                </a:lnTo>
                <a:lnTo>
                  <a:pt x="2063" y="2"/>
                </a:lnTo>
                <a:lnTo>
                  <a:pt x="2029" y="4"/>
                </a:lnTo>
                <a:lnTo>
                  <a:pt x="1994" y="9"/>
                </a:lnTo>
                <a:lnTo>
                  <a:pt x="1960" y="14"/>
                </a:lnTo>
                <a:lnTo>
                  <a:pt x="1927" y="20"/>
                </a:lnTo>
                <a:lnTo>
                  <a:pt x="1895" y="26"/>
                </a:lnTo>
                <a:lnTo>
                  <a:pt x="1863" y="34"/>
                </a:lnTo>
                <a:lnTo>
                  <a:pt x="1832" y="43"/>
                </a:lnTo>
                <a:lnTo>
                  <a:pt x="1801" y="52"/>
                </a:lnTo>
                <a:lnTo>
                  <a:pt x="1771" y="63"/>
                </a:lnTo>
                <a:lnTo>
                  <a:pt x="1741" y="73"/>
                </a:lnTo>
                <a:lnTo>
                  <a:pt x="1712" y="85"/>
                </a:lnTo>
                <a:lnTo>
                  <a:pt x="1684" y="97"/>
                </a:lnTo>
                <a:lnTo>
                  <a:pt x="1656" y="109"/>
                </a:lnTo>
                <a:lnTo>
                  <a:pt x="1629" y="122"/>
                </a:lnTo>
                <a:lnTo>
                  <a:pt x="1603" y="136"/>
                </a:lnTo>
                <a:lnTo>
                  <a:pt x="1576" y="151"/>
                </a:lnTo>
                <a:lnTo>
                  <a:pt x="1551" y="165"/>
                </a:lnTo>
                <a:lnTo>
                  <a:pt x="1527" y="180"/>
                </a:lnTo>
                <a:lnTo>
                  <a:pt x="1504" y="196"/>
                </a:lnTo>
                <a:lnTo>
                  <a:pt x="1481" y="212"/>
                </a:lnTo>
                <a:lnTo>
                  <a:pt x="1459" y="228"/>
                </a:lnTo>
                <a:lnTo>
                  <a:pt x="1417" y="261"/>
                </a:lnTo>
                <a:lnTo>
                  <a:pt x="1377" y="295"/>
                </a:lnTo>
                <a:lnTo>
                  <a:pt x="1342" y="329"/>
                </a:lnTo>
                <a:lnTo>
                  <a:pt x="1309" y="364"/>
                </a:lnTo>
                <a:lnTo>
                  <a:pt x="1280" y="398"/>
                </a:lnTo>
                <a:lnTo>
                  <a:pt x="1276" y="431"/>
                </a:lnTo>
                <a:lnTo>
                  <a:pt x="1275" y="466"/>
                </a:lnTo>
                <a:lnTo>
                  <a:pt x="1276" y="502"/>
                </a:lnTo>
                <a:lnTo>
                  <a:pt x="1278" y="538"/>
                </a:lnTo>
                <a:lnTo>
                  <a:pt x="1283" y="574"/>
                </a:lnTo>
                <a:lnTo>
                  <a:pt x="1290" y="612"/>
                </a:lnTo>
                <a:lnTo>
                  <a:pt x="1298" y="649"/>
                </a:lnTo>
                <a:lnTo>
                  <a:pt x="1309" y="688"/>
                </a:lnTo>
                <a:lnTo>
                  <a:pt x="1321" y="725"/>
                </a:lnTo>
                <a:lnTo>
                  <a:pt x="1334" y="765"/>
                </a:lnTo>
                <a:lnTo>
                  <a:pt x="1349" y="803"/>
                </a:lnTo>
                <a:lnTo>
                  <a:pt x="1365" y="842"/>
                </a:lnTo>
                <a:lnTo>
                  <a:pt x="1383" y="881"/>
                </a:lnTo>
                <a:lnTo>
                  <a:pt x="1401" y="920"/>
                </a:lnTo>
                <a:lnTo>
                  <a:pt x="1421" y="958"/>
                </a:lnTo>
                <a:lnTo>
                  <a:pt x="1442" y="998"/>
                </a:lnTo>
                <a:lnTo>
                  <a:pt x="1446" y="969"/>
                </a:lnTo>
                <a:close/>
                <a:moveTo>
                  <a:pt x="1905" y="3153"/>
                </a:moveTo>
                <a:lnTo>
                  <a:pt x="1905" y="3153"/>
                </a:lnTo>
                <a:lnTo>
                  <a:pt x="1882" y="3134"/>
                </a:lnTo>
                <a:lnTo>
                  <a:pt x="1859" y="3116"/>
                </a:lnTo>
                <a:lnTo>
                  <a:pt x="1838" y="3096"/>
                </a:lnTo>
                <a:lnTo>
                  <a:pt x="1816" y="3075"/>
                </a:lnTo>
                <a:lnTo>
                  <a:pt x="1796" y="3054"/>
                </a:lnTo>
                <a:lnTo>
                  <a:pt x="1777" y="3032"/>
                </a:lnTo>
                <a:lnTo>
                  <a:pt x="1757" y="3010"/>
                </a:lnTo>
                <a:lnTo>
                  <a:pt x="1738" y="2987"/>
                </a:lnTo>
                <a:lnTo>
                  <a:pt x="1720" y="2963"/>
                </a:lnTo>
                <a:lnTo>
                  <a:pt x="1703" y="2938"/>
                </a:lnTo>
                <a:lnTo>
                  <a:pt x="1686" y="2914"/>
                </a:lnTo>
                <a:lnTo>
                  <a:pt x="1670" y="2889"/>
                </a:lnTo>
                <a:lnTo>
                  <a:pt x="1654" y="2863"/>
                </a:lnTo>
                <a:lnTo>
                  <a:pt x="1640" y="2836"/>
                </a:lnTo>
                <a:lnTo>
                  <a:pt x="1626" y="2810"/>
                </a:lnTo>
                <a:lnTo>
                  <a:pt x="1612" y="2782"/>
                </a:lnTo>
                <a:lnTo>
                  <a:pt x="1598" y="2755"/>
                </a:lnTo>
                <a:lnTo>
                  <a:pt x="1585" y="2727"/>
                </a:lnTo>
                <a:lnTo>
                  <a:pt x="1561" y="2670"/>
                </a:lnTo>
                <a:lnTo>
                  <a:pt x="1539" y="2611"/>
                </a:lnTo>
                <a:lnTo>
                  <a:pt x="1519" y="2551"/>
                </a:lnTo>
                <a:lnTo>
                  <a:pt x="1500" y="2491"/>
                </a:lnTo>
                <a:lnTo>
                  <a:pt x="1485" y="2429"/>
                </a:lnTo>
                <a:lnTo>
                  <a:pt x="1470" y="2366"/>
                </a:lnTo>
                <a:lnTo>
                  <a:pt x="1456" y="2303"/>
                </a:lnTo>
                <a:lnTo>
                  <a:pt x="1445" y="2240"/>
                </a:lnTo>
                <a:lnTo>
                  <a:pt x="1435" y="2176"/>
                </a:lnTo>
                <a:lnTo>
                  <a:pt x="1427" y="2112"/>
                </a:lnTo>
                <a:lnTo>
                  <a:pt x="1419" y="2048"/>
                </a:lnTo>
                <a:lnTo>
                  <a:pt x="1413" y="1985"/>
                </a:lnTo>
                <a:lnTo>
                  <a:pt x="1408" y="1922"/>
                </a:lnTo>
                <a:lnTo>
                  <a:pt x="1405" y="1860"/>
                </a:lnTo>
                <a:lnTo>
                  <a:pt x="1402" y="1799"/>
                </a:lnTo>
                <a:lnTo>
                  <a:pt x="1400" y="1737"/>
                </a:lnTo>
                <a:lnTo>
                  <a:pt x="1399" y="1678"/>
                </a:lnTo>
                <a:lnTo>
                  <a:pt x="1399" y="1619"/>
                </a:lnTo>
                <a:lnTo>
                  <a:pt x="1400" y="1563"/>
                </a:lnTo>
                <a:lnTo>
                  <a:pt x="1402" y="1454"/>
                </a:lnTo>
                <a:lnTo>
                  <a:pt x="1408" y="1353"/>
                </a:lnTo>
                <a:lnTo>
                  <a:pt x="1386" y="1320"/>
                </a:lnTo>
                <a:lnTo>
                  <a:pt x="1355" y="1275"/>
                </a:lnTo>
                <a:lnTo>
                  <a:pt x="1325" y="1228"/>
                </a:lnTo>
                <a:lnTo>
                  <a:pt x="1296" y="1179"/>
                </a:lnTo>
                <a:lnTo>
                  <a:pt x="1266" y="1129"/>
                </a:lnTo>
                <a:lnTo>
                  <a:pt x="1237" y="1077"/>
                </a:lnTo>
                <a:lnTo>
                  <a:pt x="1211" y="1023"/>
                </a:lnTo>
                <a:lnTo>
                  <a:pt x="1185" y="969"/>
                </a:lnTo>
                <a:lnTo>
                  <a:pt x="1160" y="914"/>
                </a:lnTo>
                <a:lnTo>
                  <a:pt x="1154" y="969"/>
                </a:lnTo>
                <a:lnTo>
                  <a:pt x="1146" y="1022"/>
                </a:lnTo>
                <a:lnTo>
                  <a:pt x="1137" y="1074"/>
                </a:lnTo>
                <a:lnTo>
                  <a:pt x="1129" y="1123"/>
                </a:lnTo>
                <a:lnTo>
                  <a:pt x="1119" y="1172"/>
                </a:lnTo>
                <a:lnTo>
                  <a:pt x="1108" y="1219"/>
                </a:lnTo>
                <a:lnTo>
                  <a:pt x="1087" y="1309"/>
                </a:lnTo>
                <a:lnTo>
                  <a:pt x="1064" y="1394"/>
                </a:lnTo>
                <a:lnTo>
                  <a:pt x="1042" y="1475"/>
                </a:lnTo>
                <a:lnTo>
                  <a:pt x="996" y="1626"/>
                </a:lnTo>
                <a:lnTo>
                  <a:pt x="976" y="1697"/>
                </a:lnTo>
                <a:lnTo>
                  <a:pt x="957" y="1767"/>
                </a:lnTo>
                <a:lnTo>
                  <a:pt x="948" y="1801"/>
                </a:lnTo>
                <a:lnTo>
                  <a:pt x="940" y="1835"/>
                </a:lnTo>
                <a:lnTo>
                  <a:pt x="934" y="1869"/>
                </a:lnTo>
                <a:lnTo>
                  <a:pt x="928" y="1902"/>
                </a:lnTo>
                <a:lnTo>
                  <a:pt x="923" y="1936"/>
                </a:lnTo>
                <a:lnTo>
                  <a:pt x="918" y="1969"/>
                </a:lnTo>
                <a:lnTo>
                  <a:pt x="916" y="2003"/>
                </a:lnTo>
                <a:lnTo>
                  <a:pt x="914" y="2037"/>
                </a:lnTo>
                <a:lnTo>
                  <a:pt x="914" y="2072"/>
                </a:lnTo>
                <a:lnTo>
                  <a:pt x="914" y="2107"/>
                </a:lnTo>
                <a:lnTo>
                  <a:pt x="916" y="2142"/>
                </a:lnTo>
                <a:lnTo>
                  <a:pt x="921" y="2177"/>
                </a:lnTo>
                <a:lnTo>
                  <a:pt x="924" y="2207"/>
                </a:lnTo>
                <a:lnTo>
                  <a:pt x="929" y="2235"/>
                </a:lnTo>
                <a:lnTo>
                  <a:pt x="935" y="2263"/>
                </a:lnTo>
                <a:lnTo>
                  <a:pt x="941" y="2292"/>
                </a:lnTo>
                <a:lnTo>
                  <a:pt x="949" y="2318"/>
                </a:lnTo>
                <a:lnTo>
                  <a:pt x="958" y="2345"/>
                </a:lnTo>
                <a:lnTo>
                  <a:pt x="968" y="2372"/>
                </a:lnTo>
                <a:lnTo>
                  <a:pt x="978" y="2398"/>
                </a:lnTo>
                <a:lnTo>
                  <a:pt x="989" y="2424"/>
                </a:lnTo>
                <a:lnTo>
                  <a:pt x="1000" y="2449"/>
                </a:lnTo>
                <a:lnTo>
                  <a:pt x="1012" y="2474"/>
                </a:lnTo>
                <a:lnTo>
                  <a:pt x="1025" y="2498"/>
                </a:lnTo>
                <a:lnTo>
                  <a:pt x="1038" y="2523"/>
                </a:lnTo>
                <a:lnTo>
                  <a:pt x="1053" y="2547"/>
                </a:lnTo>
                <a:lnTo>
                  <a:pt x="1067" y="2570"/>
                </a:lnTo>
                <a:lnTo>
                  <a:pt x="1082" y="2593"/>
                </a:lnTo>
                <a:lnTo>
                  <a:pt x="1114" y="2637"/>
                </a:lnTo>
                <a:lnTo>
                  <a:pt x="1148" y="2680"/>
                </a:lnTo>
                <a:lnTo>
                  <a:pt x="1184" y="2721"/>
                </a:lnTo>
                <a:lnTo>
                  <a:pt x="1220" y="2760"/>
                </a:lnTo>
                <a:lnTo>
                  <a:pt x="1258" y="2798"/>
                </a:lnTo>
                <a:lnTo>
                  <a:pt x="1297" y="2833"/>
                </a:lnTo>
                <a:lnTo>
                  <a:pt x="1336" y="2867"/>
                </a:lnTo>
                <a:lnTo>
                  <a:pt x="1377" y="2899"/>
                </a:lnTo>
                <a:lnTo>
                  <a:pt x="1418" y="2929"/>
                </a:lnTo>
                <a:lnTo>
                  <a:pt x="1459" y="2957"/>
                </a:lnTo>
                <a:lnTo>
                  <a:pt x="1498" y="2984"/>
                </a:lnTo>
                <a:lnTo>
                  <a:pt x="1539" y="3009"/>
                </a:lnTo>
                <a:lnTo>
                  <a:pt x="1577" y="3031"/>
                </a:lnTo>
                <a:lnTo>
                  <a:pt x="1616" y="3052"/>
                </a:lnTo>
                <a:lnTo>
                  <a:pt x="1653" y="3072"/>
                </a:lnTo>
                <a:lnTo>
                  <a:pt x="1690" y="3088"/>
                </a:lnTo>
                <a:lnTo>
                  <a:pt x="1725" y="3103"/>
                </a:lnTo>
                <a:lnTo>
                  <a:pt x="1757" y="3117"/>
                </a:lnTo>
                <a:lnTo>
                  <a:pt x="1788" y="3128"/>
                </a:lnTo>
                <a:lnTo>
                  <a:pt x="1817" y="3136"/>
                </a:lnTo>
                <a:lnTo>
                  <a:pt x="1843" y="3143"/>
                </a:lnTo>
                <a:lnTo>
                  <a:pt x="1867" y="3149"/>
                </a:lnTo>
                <a:lnTo>
                  <a:pt x="1888" y="3152"/>
                </a:lnTo>
                <a:lnTo>
                  <a:pt x="1905" y="3153"/>
                </a:lnTo>
                <a:close/>
                <a:moveTo>
                  <a:pt x="3351" y="1263"/>
                </a:moveTo>
                <a:lnTo>
                  <a:pt x="3351" y="1263"/>
                </a:lnTo>
                <a:lnTo>
                  <a:pt x="3334" y="1293"/>
                </a:lnTo>
                <a:lnTo>
                  <a:pt x="3318" y="1322"/>
                </a:lnTo>
                <a:lnTo>
                  <a:pt x="3299" y="1351"/>
                </a:lnTo>
                <a:lnTo>
                  <a:pt x="3282" y="1380"/>
                </a:lnTo>
                <a:lnTo>
                  <a:pt x="3262" y="1408"/>
                </a:lnTo>
                <a:lnTo>
                  <a:pt x="3241" y="1436"/>
                </a:lnTo>
                <a:lnTo>
                  <a:pt x="3220" y="1462"/>
                </a:lnTo>
                <a:lnTo>
                  <a:pt x="3198" y="1488"/>
                </a:lnTo>
                <a:lnTo>
                  <a:pt x="3175" y="1515"/>
                </a:lnTo>
                <a:lnTo>
                  <a:pt x="3150" y="1541"/>
                </a:lnTo>
                <a:lnTo>
                  <a:pt x="3124" y="1567"/>
                </a:lnTo>
                <a:lnTo>
                  <a:pt x="3098" y="1591"/>
                </a:lnTo>
                <a:lnTo>
                  <a:pt x="3072" y="1615"/>
                </a:lnTo>
                <a:lnTo>
                  <a:pt x="3044" y="1637"/>
                </a:lnTo>
                <a:lnTo>
                  <a:pt x="3015" y="1659"/>
                </a:lnTo>
                <a:lnTo>
                  <a:pt x="2987" y="1681"/>
                </a:lnTo>
                <a:lnTo>
                  <a:pt x="2957" y="1702"/>
                </a:lnTo>
                <a:lnTo>
                  <a:pt x="2927" y="1721"/>
                </a:lnTo>
                <a:lnTo>
                  <a:pt x="2897" y="1740"/>
                </a:lnTo>
                <a:lnTo>
                  <a:pt x="2865" y="1758"/>
                </a:lnTo>
                <a:lnTo>
                  <a:pt x="2833" y="1776"/>
                </a:lnTo>
                <a:lnTo>
                  <a:pt x="2800" y="1792"/>
                </a:lnTo>
                <a:lnTo>
                  <a:pt x="2767" y="1807"/>
                </a:lnTo>
                <a:lnTo>
                  <a:pt x="2734" y="1822"/>
                </a:lnTo>
                <a:lnTo>
                  <a:pt x="2699" y="1836"/>
                </a:lnTo>
                <a:lnTo>
                  <a:pt x="2664" y="1849"/>
                </a:lnTo>
                <a:lnTo>
                  <a:pt x="2629" y="1861"/>
                </a:lnTo>
                <a:lnTo>
                  <a:pt x="2593" y="1872"/>
                </a:lnTo>
                <a:lnTo>
                  <a:pt x="2557" y="1883"/>
                </a:lnTo>
                <a:lnTo>
                  <a:pt x="2520" y="1893"/>
                </a:lnTo>
                <a:lnTo>
                  <a:pt x="2483" y="1902"/>
                </a:lnTo>
                <a:lnTo>
                  <a:pt x="2445" y="1910"/>
                </a:lnTo>
                <a:lnTo>
                  <a:pt x="2408" y="1916"/>
                </a:lnTo>
                <a:lnTo>
                  <a:pt x="2370" y="1922"/>
                </a:lnTo>
                <a:lnTo>
                  <a:pt x="2330" y="1927"/>
                </a:lnTo>
                <a:lnTo>
                  <a:pt x="2291" y="1932"/>
                </a:lnTo>
                <a:lnTo>
                  <a:pt x="2252" y="1935"/>
                </a:lnTo>
                <a:lnTo>
                  <a:pt x="2212" y="1937"/>
                </a:lnTo>
                <a:lnTo>
                  <a:pt x="2173" y="1938"/>
                </a:lnTo>
                <a:lnTo>
                  <a:pt x="2132" y="1939"/>
                </a:lnTo>
                <a:lnTo>
                  <a:pt x="2080" y="1938"/>
                </a:lnTo>
                <a:lnTo>
                  <a:pt x="2030" y="1936"/>
                </a:lnTo>
                <a:lnTo>
                  <a:pt x="2019" y="1935"/>
                </a:lnTo>
                <a:lnTo>
                  <a:pt x="2009" y="1933"/>
                </a:lnTo>
                <a:lnTo>
                  <a:pt x="1998" y="1931"/>
                </a:lnTo>
                <a:lnTo>
                  <a:pt x="1987" y="1927"/>
                </a:lnTo>
                <a:lnTo>
                  <a:pt x="1962" y="1917"/>
                </a:lnTo>
                <a:lnTo>
                  <a:pt x="1938" y="1905"/>
                </a:lnTo>
                <a:lnTo>
                  <a:pt x="1912" y="1890"/>
                </a:lnTo>
                <a:lnTo>
                  <a:pt x="1885" y="1872"/>
                </a:lnTo>
                <a:lnTo>
                  <a:pt x="1858" y="1851"/>
                </a:lnTo>
                <a:lnTo>
                  <a:pt x="1830" y="1829"/>
                </a:lnTo>
                <a:lnTo>
                  <a:pt x="1802" y="1805"/>
                </a:lnTo>
                <a:lnTo>
                  <a:pt x="1772" y="1779"/>
                </a:lnTo>
                <a:lnTo>
                  <a:pt x="1744" y="1750"/>
                </a:lnTo>
                <a:lnTo>
                  <a:pt x="1714" y="1722"/>
                </a:lnTo>
                <a:lnTo>
                  <a:pt x="1684" y="1691"/>
                </a:lnTo>
                <a:lnTo>
                  <a:pt x="1654" y="1659"/>
                </a:lnTo>
                <a:lnTo>
                  <a:pt x="1625" y="1626"/>
                </a:lnTo>
                <a:lnTo>
                  <a:pt x="1596" y="1593"/>
                </a:lnTo>
                <a:lnTo>
                  <a:pt x="1597" y="1691"/>
                </a:lnTo>
                <a:lnTo>
                  <a:pt x="1599" y="1741"/>
                </a:lnTo>
                <a:lnTo>
                  <a:pt x="1602" y="1793"/>
                </a:lnTo>
                <a:lnTo>
                  <a:pt x="1605" y="1846"/>
                </a:lnTo>
                <a:lnTo>
                  <a:pt x="1609" y="1900"/>
                </a:lnTo>
                <a:lnTo>
                  <a:pt x="1615" y="1954"/>
                </a:lnTo>
                <a:lnTo>
                  <a:pt x="1621" y="2009"/>
                </a:lnTo>
                <a:lnTo>
                  <a:pt x="1628" y="2064"/>
                </a:lnTo>
                <a:lnTo>
                  <a:pt x="1637" y="2120"/>
                </a:lnTo>
                <a:lnTo>
                  <a:pt x="1646" y="2176"/>
                </a:lnTo>
                <a:lnTo>
                  <a:pt x="1657" y="2232"/>
                </a:lnTo>
                <a:lnTo>
                  <a:pt x="1669" y="2288"/>
                </a:lnTo>
                <a:lnTo>
                  <a:pt x="1682" y="2343"/>
                </a:lnTo>
                <a:lnTo>
                  <a:pt x="1696" y="2399"/>
                </a:lnTo>
                <a:lnTo>
                  <a:pt x="1712" y="2454"/>
                </a:lnTo>
                <a:lnTo>
                  <a:pt x="1729" y="2509"/>
                </a:lnTo>
                <a:lnTo>
                  <a:pt x="1748" y="2564"/>
                </a:lnTo>
                <a:lnTo>
                  <a:pt x="1769" y="2618"/>
                </a:lnTo>
                <a:lnTo>
                  <a:pt x="1791" y="2671"/>
                </a:lnTo>
                <a:lnTo>
                  <a:pt x="1815" y="2724"/>
                </a:lnTo>
                <a:lnTo>
                  <a:pt x="1841" y="2774"/>
                </a:lnTo>
                <a:lnTo>
                  <a:pt x="1869" y="2825"/>
                </a:lnTo>
                <a:lnTo>
                  <a:pt x="1899" y="2874"/>
                </a:lnTo>
                <a:lnTo>
                  <a:pt x="1929" y="2922"/>
                </a:lnTo>
                <a:lnTo>
                  <a:pt x="1964" y="2968"/>
                </a:lnTo>
                <a:lnTo>
                  <a:pt x="1980" y="2990"/>
                </a:lnTo>
                <a:lnTo>
                  <a:pt x="1999" y="3012"/>
                </a:lnTo>
                <a:lnTo>
                  <a:pt x="2018" y="3034"/>
                </a:lnTo>
                <a:lnTo>
                  <a:pt x="2036" y="3055"/>
                </a:lnTo>
                <a:lnTo>
                  <a:pt x="2056" y="3076"/>
                </a:lnTo>
                <a:lnTo>
                  <a:pt x="2076" y="3097"/>
                </a:lnTo>
                <a:lnTo>
                  <a:pt x="2097" y="3117"/>
                </a:lnTo>
                <a:lnTo>
                  <a:pt x="2118" y="3136"/>
                </a:lnTo>
                <a:lnTo>
                  <a:pt x="2140" y="3155"/>
                </a:lnTo>
                <a:lnTo>
                  <a:pt x="2163" y="3174"/>
                </a:lnTo>
                <a:lnTo>
                  <a:pt x="2186" y="3191"/>
                </a:lnTo>
                <a:lnTo>
                  <a:pt x="2209" y="3209"/>
                </a:lnTo>
                <a:lnTo>
                  <a:pt x="2239" y="3206"/>
                </a:lnTo>
                <a:lnTo>
                  <a:pt x="2272" y="3201"/>
                </a:lnTo>
                <a:lnTo>
                  <a:pt x="2308" y="3196"/>
                </a:lnTo>
                <a:lnTo>
                  <a:pt x="2348" y="3188"/>
                </a:lnTo>
                <a:lnTo>
                  <a:pt x="2390" y="3178"/>
                </a:lnTo>
                <a:lnTo>
                  <a:pt x="2434" y="3167"/>
                </a:lnTo>
                <a:lnTo>
                  <a:pt x="2482" y="3155"/>
                </a:lnTo>
                <a:lnTo>
                  <a:pt x="2530" y="3140"/>
                </a:lnTo>
                <a:lnTo>
                  <a:pt x="2581" y="3124"/>
                </a:lnTo>
                <a:lnTo>
                  <a:pt x="2633" y="3106"/>
                </a:lnTo>
                <a:lnTo>
                  <a:pt x="2685" y="3086"/>
                </a:lnTo>
                <a:lnTo>
                  <a:pt x="2739" y="3064"/>
                </a:lnTo>
                <a:lnTo>
                  <a:pt x="2793" y="3041"/>
                </a:lnTo>
                <a:lnTo>
                  <a:pt x="2847" y="3014"/>
                </a:lnTo>
                <a:lnTo>
                  <a:pt x="2901" y="2987"/>
                </a:lnTo>
                <a:lnTo>
                  <a:pt x="2955" y="2957"/>
                </a:lnTo>
                <a:lnTo>
                  <a:pt x="3008" y="2926"/>
                </a:lnTo>
                <a:lnTo>
                  <a:pt x="3061" y="2892"/>
                </a:lnTo>
                <a:lnTo>
                  <a:pt x="3111" y="2857"/>
                </a:lnTo>
                <a:lnTo>
                  <a:pt x="3136" y="2838"/>
                </a:lnTo>
                <a:lnTo>
                  <a:pt x="3161" y="2819"/>
                </a:lnTo>
                <a:lnTo>
                  <a:pt x="3185" y="2799"/>
                </a:lnTo>
                <a:lnTo>
                  <a:pt x="3209" y="2779"/>
                </a:lnTo>
                <a:lnTo>
                  <a:pt x="3232" y="2758"/>
                </a:lnTo>
                <a:lnTo>
                  <a:pt x="3254" y="2736"/>
                </a:lnTo>
                <a:lnTo>
                  <a:pt x="3276" y="2714"/>
                </a:lnTo>
                <a:lnTo>
                  <a:pt x="3298" y="2692"/>
                </a:lnTo>
                <a:lnTo>
                  <a:pt x="3318" y="2669"/>
                </a:lnTo>
                <a:lnTo>
                  <a:pt x="3339" y="2645"/>
                </a:lnTo>
                <a:lnTo>
                  <a:pt x="3358" y="2620"/>
                </a:lnTo>
                <a:lnTo>
                  <a:pt x="3376" y="2596"/>
                </a:lnTo>
                <a:lnTo>
                  <a:pt x="3394" y="2571"/>
                </a:lnTo>
                <a:lnTo>
                  <a:pt x="3410" y="2545"/>
                </a:lnTo>
                <a:lnTo>
                  <a:pt x="3427" y="2518"/>
                </a:lnTo>
                <a:lnTo>
                  <a:pt x="3442" y="2492"/>
                </a:lnTo>
                <a:lnTo>
                  <a:pt x="3457" y="2463"/>
                </a:lnTo>
                <a:lnTo>
                  <a:pt x="3470" y="2436"/>
                </a:lnTo>
                <a:lnTo>
                  <a:pt x="3482" y="2406"/>
                </a:lnTo>
                <a:lnTo>
                  <a:pt x="3493" y="2377"/>
                </a:lnTo>
                <a:lnTo>
                  <a:pt x="3503" y="2347"/>
                </a:lnTo>
                <a:lnTo>
                  <a:pt x="3512" y="2316"/>
                </a:lnTo>
                <a:lnTo>
                  <a:pt x="3519" y="2285"/>
                </a:lnTo>
                <a:lnTo>
                  <a:pt x="3526" y="2253"/>
                </a:lnTo>
                <a:lnTo>
                  <a:pt x="3531" y="2220"/>
                </a:lnTo>
                <a:lnTo>
                  <a:pt x="3536" y="2187"/>
                </a:lnTo>
                <a:lnTo>
                  <a:pt x="3539" y="2151"/>
                </a:lnTo>
                <a:lnTo>
                  <a:pt x="3541" y="2116"/>
                </a:lnTo>
                <a:lnTo>
                  <a:pt x="3542" y="2080"/>
                </a:lnTo>
                <a:lnTo>
                  <a:pt x="3542" y="2046"/>
                </a:lnTo>
                <a:lnTo>
                  <a:pt x="3541" y="2013"/>
                </a:lnTo>
                <a:lnTo>
                  <a:pt x="3540" y="1980"/>
                </a:lnTo>
                <a:lnTo>
                  <a:pt x="3537" y="1947"/>
                </a:lnTo>
                <a:lnTo>
                  <a:pt x="3534" y="1916"/>
                </a:lnTo>
                <a:lnTo>
                  <a:pt x="3530" y="1884"/>
                </a:lnTo>
                <a:lnTo>
                  <a:pt x="3525" y="1854"/>
                </a:lnTo>
                <a:lnTo>
                  <a:pt x="3519" y="1824"/>
                </a:lnTo>
                <a:lnTo>
                  <a:pt x="3514" y="1794"/>
                </a:lnTo>
                <a:lnTo>
                  <a:pt x="3500" y="1736"/>
                </a:lnTo>
                <a:lnTo>
                  <a:pt x="3484" y="1680"/>
                </a:lnTo>
                <a:lnTo>
                  <a:pt x="3468" y="1625"/>
                </a:lnTo>
                <a:lnTo>
                  <a:pt x="3450" y="1571"/>
                </a:lnTo>
                <a:lnTo>
                  <a:pt x="3414" y="1466"/>
                </a:lnTo>
                <a:lnTo>
                  <a:pt x="3396" y="1415"/>
                </a:lnTo>
                <a:lnTo>
                  <a:pt x="3380" y="1364"/>
                </a:lnTo>
                <a:lnTo>
                  <a:pt x="3364" y="1314"/>
                </a:lnTo>
                <a:lnTo>
                  <a:pt x="3351" y="1263"/>
                </a:lnTo>
                <a:close/>
                <a:moveTo>
                  <a:pt x="2817" y="628"/>
                </a:moveTo>
                <a:lnTo>
                  <a:pt x="2817" y="628"/>
                </a:lnTo>
                <a:lnTo>
                  <a:pt x="2814" y="613"/>
                </a:lnTo>
                <a:lnTo>
                  <a:pt x="2809" y="594"/>
                </a:lnTo>
                <a:lnTo>
                  <a:pt x="2800" y="573"/>
                </a:lnTo>
                <a:lnTo>
                  <a:pt x="2789" y="552"/>
                </a:lnTo>
                <a:lnTo>
                  <a:pt x="2776" y="530"/>
                </a:lnTo>
                <a:lnTo>
                  <a:pt x="2759" y="508"/>
                </a:lnTo>
                <a:lnTo>
                  <a:pt x="2750" y="497"/>
                </a:lnTo>
                <a:lnTo>
                  <a:pt x="2740" y="487"/>
                </a:lnTo>
                <a:lnTo>
                  <a:pt x="2730" y="476"/>
                </a:lnTo>
                <a:lnTo>
                  <a:pt x="2719" y="468"/>
                </a:lnTo>
                <a:lnTo>
                  <a:pt x="2707" y="459"/>
                </a:lnTo>
                <a:lnTo>
                  <a:pt x="2695" y="450"/>
                </a:lnTo>
                <a:lnTo>
                  <a:pt x="2682" y="442"/>
                </a:lnTo>
                <a:lnTo>
                  <a:pt x="2669" y="436"/>
                </a:lnTo>
                <a:lnTo>
                  <a:pt x="2655" y="429"/>
                </a:lnTo>
                <a:lnTo>
                  <a:pt x="2640" y="424"/>
                </a:lnTo>
                <a:lnTo>
                  <a:pt x="2625" y="420"/>
                </a:lnTo>
                <a:lnTo>
                  <a:pt x="2608" y="417"/>
                </a:lnTo>
                <a:lnTo>
                  <a:pt x="2592" y="415"/>
                </a:lnTo>
                <a:lnTo>
                  <a:pt x="2574" y="415"/>
                </a:lnTo>
                <a:lnTo>
                  <a:pt x="2557" y="416"/>
                </a:lnTo>
                <a:lnTo>
                  <a:pt x="2538" y="418"/>
                </a:lnTo>
                <a:lnTo>
                  <a:pt x="2519" y="421"/>
                </a:lnTo>
                <a:lnTo>
                  <a:pt x="2499" y="427"/>
                </a:lnTo>
                <a:lnTo>
                  <a:pt x="2480" y="435"/>
                </a:lnTo>
                <a:lnTo>
                  <a:pt x="2459" y="443"/>
                </a:lnTo>
                <a:lnTo>
                  <a:pt x="2444" y="451"/>
                </a:lnTo>
                <a:lnTo>
                  <a:pt x="2429" y="459"/>
                </a:lnTo>
                <a:lnTo>
                  <a:pt x="2414" y="469"/>
                </a:lnTo>
                <a:lnTo>
                  <a:pt x="2398" y="479"/>
                </a:lnTo>
                <a:lnTo>
                  <a:pt x="2383" y="490"/>
                </a:lnTo>
                <a:lnTo>
                  <a:pt x="2367" y="503"/>
                </a:lnTo>
                <a:lnTo>
                  <a:pt x="2351" y="516"/>
                </a:lnTo>
                <a:lnTo>
                  <a:pt x="2335" y="530"/>
                </a:lnTo>
                <a:lnTo>
                  <a:pt x="2320" y="545"/>
                </a:lnTo>
                <a:lnTo>
                  <a:pt x="2305" y="561"/>
                </a:lnTo>
                <a:lnTo>
                  <a:pt x="2289" y="579"/>
                </a:lnTo>
                <a:lnTo>
                  <a:pt x="2274" y="596"/>
                </a:lnTo>
                <a:lnTo>
                  <a:pt x="2260" y="615"/>
                </a:lnTo>
                <a:lnTo>
                  <a:pt x="2245" y="635"/>
                </a:lnTo>
                <a:lnTo>
                  <a:pt x="2231" y="656"/>
                </a:lnTo>
                <a:lnTo>
                  <a:pt x="2217" y="677"/>
                </a:lnTo>
                <a:lnTo>
                  <a:pt x="2203" y="700"/>
                </a:lnTo>
                <a:lnTo>
                  <a:pt x="2190" y="723"/>
                </a:lnTo>
                <a:lnTo>
                  <a:pt x="2178" y="746"/>
                </a:lnTo>
                <a:lnTo>
                  <a:pt x="2166" y="771"/>
                </a:lnTo>
                <a:lnTo>
                  <a:pt x="2155" y="796"/>
                </a:lnTo>
                <a:lnTo>
                  <a:pt x="2144" y="823"/>
                </a:lnTo>
                <a:lnTo>
                  <a:pt x="2134" y="850"/>
                </a:lnTo>
                <a:lnTo>
                  <a:pt x="2125" y="879"/>
                </a:lnTo>
                <a:lnTo>
                  <a:pt x="2117" y="908"/>
                </a:lnTo>
                <a:lnTo>
                  <a:pt x="2109" y="937"/>
                </a:lnTo>
                <a:lnTo>
                  <a:pt x="2102" y="967"/>
                </a:lnTo>
                <a:lnTo>
                  <a:pt x="2096" y="999"/>
                </a:lnTo>
                <a:lnTo>
                  <a:pt x="2091" y="1031"/>
                </a:lnTo>
                <a:lnTo>
                  <a:pt x="2087" y="1063"/>
                </a:lnTo>
                <a:lnTo>
                  <a:pt x="2085" y="1097"/>
                </a:lnTo>
                <a:lnTo>
                  <a:pt x="2082" y="1130"/>
                </a:lnTo>
                <a:lnTo>
                  <a:pt x="2141" y="1132"/>
                </a:lnTo>
                <a:lnTo>
                  <a:pt x="2196" y="1132"/>
                </a:lnTo>
                <a:lnTo>
                  <a:pt x="2249" y="1130"/>
                </a:lnTo>
                <a:lnTo>
                  <a:pt x="2298" y="1125"/>
                </a:lnTo>
                <a:lnTo>
                  <a:pt x="2344" y="1120"/>
                </a:lnTo>
                <a:lnTo>
                  <a:pt x="2389" y="1112"/>
                </a:lnTo>
                <a:lnTo>
                  <a:pt x="2430" y="1103"/>
                </a:lnTo>
                <a:lnTo>
                  <a:pt x="2470" y="1092"/>
                </a:lnTo>
                <a:lnTo>
                  <a:pt x="2506" y="1080"/>
                </a:lnTo>
                <a:lnTo>
                  <a:pt x="2540" y="1067"/>
                </a:lnTo>
                <a:lnTo>
                  <a:pt x="2571" y="1052"/>
                </a:lnTo>
                <a:lnTo>
                  <a:pt x="2601" y="1036"/>
                </a:lnTo>
                <a:lnTo>
                  <a:pt x="2628" y="1020"/>
                </a:lnTo>
                <a:lnTo>
                  <a:pt x="2653" y="1002"/>
                </a:lnTo>
                <a:lnTo>
                  <a:pt x="2675" y="983"/>
                </a:lnTo>
                <a:lnTo>
                  <a:pt x="2697" y="964"/>
                </a:lnTo>
                <a:lnTo>
                  <a:pt x="2716" y="944"/>
                </a:lnTo>
                <a:lnTo>
                  <a:pt x="2733" y="923"/>
                </a:lnTo>
                <a:lnTo>
                  <a:pt x="2748" y="902"/>
                </a:lnTo>
                <a:lnTo>
                  <a:pt x="2762" y="880"/>
                </a:lnTo>
                <a:lnTo>
                  <a:pt x="2774" y="859"/>
                </a:lnTo>
                <a:lnTo>
                  <a:pt x="2784" y="837"/>
                </a:lnTo>
                <a:lnTo>
                  <a:pt x="2793" y="815"/>
                </a:lnTo>
                <a:lnTo>
                  <a:pt x="2801" y="793"/>
                </a:lnTo>
                <a:lnTo>
                  <a:pt x="2807" y="771"/>
                </a:lnTo>
                <a:lnTo>
                  <a:pt x="2812" y="749"/>
                </a:lnTo>
                <a:lnTo>
                  <a:pt x="2815" y="728"/>
                </a:lnTo>
                <a:lnTo>
                  <a:pt x="2818" y="707"/>
                </a:lnTo>
                <a:lnTo>
                  <a:pt x="2820" y="686"/>
                </a:lnTo>
                <a:lnTo>
                  <a:pt x="2820" y="667"/>
                </a:lnTo>
                <a:lnTo>
                  <a:pt x="2818" y="647"/>
                </a:lnTo>
                <a:lnTo>
                  <a:pt x="2817" y="628"/>
                </a:lnTo>
                <a:close/>
                <a:moveTo>
                  <a:pt x="2837" y="396"/>
                </a:moveTo>
                <a:lnTo>
                  <a:pt x="2837" y="396"/>
                </a:lnTo>
                <a:lnTo>
                  <a:pt x="2859" y="416"/>
                </a:lnTo>
                <a:lnTo>
                  <a:pt x="2881" y="433"/>
                </a:lnTo>
                <a:lnTo>
                  <a:pt x="2903" y="450"/>
                </a:lnTo>
                <a:lnTo>
                  <a:pt x="2924" y="465"/>
                </a:lnTo>
                <a:lnTo>
                  <a:pt x="2945" y="481"/>
                </a:lnTo>
                <a:lnTo>
                  <a:pt x="2966" y="494"/>
                </a:lnTo>
                <a:lnTo>
                  <a:pt x="2987" y="507"/>
                </a:lnTo>
                <a:lnTo>
                  <a:pt x="3007" y="519"/>
                </a:lnTo>
                <a:lnTo>
                  <a:pt x="3047" y="540"/>
                </a:lnTo>
                <a:lnTo>
                  <a:pt x="3085" y="558"/>
                </a:lnTo>
                <a:lnTo>
                  <a:pt x="3122" y="572"/>
                </a:lnTo>
                <a:lnTo>
                  <a:pt x="3157" y="583"/>
                </a:lnTo>
                <a:lnTo>
                  <a:pt x="3191" y="591"/>
                </a:lnTo>
                <a:lnTo>
                  <a:pt x="3223" y="595"/>
                </a:lnTo>
                <a:lnTo>
                  <a:pt x="3239" y="596"/>
                </a:lnTo>
                <a:lnTo>
                  <a:pt x="3253" y="597"/>
                </a:lnTo>
                <a:lnTo>
                  <a:pt x="3267" y="597"/>
                </a:lnTo>
                <a:lnTo>
                  <a:pt x="3282" y="596"/>
                </a:lnTo>
                <a:lnTo>
                  <a:pt x="3294" y="595"/>
                </a:lnTo>
                <a:lnTo>
                  <a:pt x="3307" y="593"/>
                </a:lnTo>
                <a:lnTo>
                  <a:pt x="3319" y="591"/>
                </a:lnTo>
                <a:lnTo>
                  <a:pt x="3330" y="587"/>
                </a:lnTo>
                <a:lnTo>
                  <a:pt x="3341" y="584"/>
                </a:lnTo>
                <a:lnTo>
                  <a:pt x="3351" y="580"/>
                </a:lnTo>
                <a:lnTo>
                  <a:pt x="3361" y="575"/>
                </a:lnTo>
                <a:lnTo>
                  <a:pt x="3370" y="570"/>
                </a:lnTo>
                <a:lnTo>
                  <a:pt x="3375" y="553"/>
                </a:lnTo>
                <a:lnTo>
                  <a:pt x="3377" y="537"/>
                </a:lnTo>
                <a:lnTo>
                  <a:pt x="3380" y="519"/>
                </a:lnTo>
                <a:lnTo>
                  <a:pt x="3380" y="502"/>
                </a:lnTo>
                <a:lnTo>
                  <a:pt x="3377" y="483"/>
                </a:lnTo>
                <a:lnTo>
                  <a:pt x="3375" y="463"/>
                </a:lnTo>
                <a:lnTo>
                  <a:pt x="3370" y="444"/>
                </a:lnTo>
                <a:lnTo>
                  <a:pt x="3363" y="425"/>
                </a:lnTo>
                <a:lnTo>
                  <a:pt x="3355" y="404"/>
                </a:lnTo>
                <a:lnTo>
                  <a:pt x="3345" y="384"/>
                </a:lnTo>
                <a:lnTo>
                  <a:pt x="3334" y="364"/>
                </a:lnTo>
                <a:lnTo>
                  <a:pt x="3321" y="343"/>
                </a:lnTo>
                <a:lnTo>
                  <a:pt x="3307" y="323"/>
                </a:lnTo>
                <a:lnTo>
                  <a:pt x="3290" y="303"/>
                </a:lnTo>
                <a:lnTo>
                  <a:pt x="3273" y="283"/>
                </a:lnTo>
                <a:lnTo>
                  <a:pt x="3253" y="263"/>
                </a:lnTo>
                <a:lnTo>
                  <a:pt x="3232" y="244"/>
                </a:lnTo>
                <a:lnTo>
                  <a:pt x="3209" y="224"/>
                </a:lnTo>
                <a:lnTo>
                  <a:pt x="3184" y="206"/>
                </a:lnTo>
                <a:lnTo>
                  <a:pt x="3157" y="188"/>
                </a:lnTo>
                <a:lnTo>
                  <a:pt x="3130" y="170"/>
                </a:lnTo>
                <a:lnTo>
                  <a:pt x="3100" y="153"/>
                </a:lnTo>
                <a:lnTo>
                  <a:pt x="3068" y="136"/>
                </a:lnTo>
                <a:lnTo>
                  <a:pt x="3035" y="121"/>
                </a:lnTo>
                <a:lnTo>
                  <a:pt x="3000" y="107"/>
                </a:lnTo>
                <a:lnTo>
                  <a:pt x="2963" y="93"/>
                </a:lnTo>
                <a:lnTo>
                  <a:pt x="2924" y="80"/>
                </a:lnTo>
                <a:lnTo>
                  <a:pt x="2884" y="68"/>
                </a:lnTo>
                <a:lnTo>
                  <a:pt x="2842" y="58"/>
                </a:lnTo>
                <a:lnTo>
                  <a:pt x="2799" y="48"/>
                </a:lnTo>
                <a:lnTo>
                  <a:pt x="2752" y="41"/>
                </a:lnTo>
                <a:lnTo>
                  <a:pt x="2705" y="34"/>
                </a:lnTo>
                <a:lnTo>
                  <a:pt x="2675" y="31"/>
                </a:lnTo>
                <a:lnTo>
                  <a:pt x="2646" y="29"/>
                </a:lnTo>
                <a:lnTo>
                  <a:pt x="2616" y="26"/>
                </a:lnTo>
                <a:lnTo>
                  <a:pt x="2587" y="26"/>
                </a:lnTo>
                <a:lnTo>
                  <a:pt x="2560" y="27"/>
                </a:lnTo>
                <a:lnTo>
                  <a:pt x="2531" y="29"/>
                </a:lnTo>
                <a:lnTo>
                  <a:pt x="2504" y="31"/>
                </a:lnTo>
                <a:lnTo>
                  <a:pt x="2477" y="34"/>
                </a:lnTo>
                <a:lnTo>
                  <a:pt x="2451" y="37"/>
                </a:lnTo>
                <a:lnTo>
                  <a:pt x="2426" y="42"/>
                </a:lnTo>
                <a:lnTo>
                  <a:pt x="2400" y="47"/>
                </a:lnTo>
                <a:lnTo>
                  <a:pt x="2376" y="53"/>
                </a:lnTo>
                <a:lnTo>
                  <a:pt x="2352" y="59"/>
                </a:lnTo>
                <a:lnTo>
                  <a:pt x="2330" y="66"/>
                </a:lnTo>
                <a:lnTo>
                  <a:pt x="2307" y="73"/>
                </a:lnTo>
                <a:lnTo>
                  <a:pt x="2286" y="81"/>
                </a:lnTo>
                <a:lnTo>
                  <a:pt x="2265" y="89"/>
                </a:lnTo>
                <a:lnTo>
                  <a:pt x="2245" y="98"/>
                </a:lnTo>
                <a:lnTo>
                  <a:pt x="2227" y="107"/>
                </a:lnTo>
                <a:lnTo>
                  <a:pt x="2209" y="117"/>
                </a:lnTo>
                <a:lnTo>
                  <a:pt x="2191" y="125"/>
                </a:lnTo>
                <a:lnTo>
                  <a:pt x="2176" y="135"/>
                </a:lnTo>
                <a:lnTo>
                  <a:pt x="2161" y="145"/>
                </a:lnTo>
                <a:lnTo>
                  <a:pt x="2146" y="156"/>
                </a:lnTo>
                <a:lnTo>
                  <a:pt x="2134" y="166"/>
                </a:lnTo>
                <a:lnTo>
                  <a:pt x="2122" y="176"/>
                </a:lnTo>
                <a:lnTo>
                  <a:pt x="2111" y="187"/>
                </a:lnTo>
                <a:lnTo>
                  <a:pt x="2101" y="197"/>
                </a:lnTo>
                <a:lnTo>
                  <a:pt x="2093" y="208"/>
                </a:lnTo>
                <a:lnTo>
                  <a:pt x="2086" y="218"/>
                </a:lnTo>
                <a:lnTo>
                  <a:pt x="2080" y="228"/>
                </a:lnTo>
                <a:lnTo>
                  <a:pt x="2076" y="238"/>
                </a:lnTo>
                <a:lnTo>
                  <a:pt x="2085" y="232"/>
                </a:lnTo>
                <a:lnTo>
                  <a:pt x="2096" y="227"/>
                </a:lnTo>
                <a:lnTo>
                  <a:pt x="2121" y="216"/>
                </a:lnTo>
                <a:lnTo>
                  <a:pt x="2136" y="210"/>
                </a:lnTo>
                <a:lnTo>
                  <a:pt x="2152" y="205"/>
                </a:lnTo>
                <a:lnTo>
                  <a:pt x="2169" y="200"/>
                </a:lnTo>
                <a:lnTo>
                  <a:pt x="2187" y="196"/>
                </a:lnTo>
                <a:lnTo>
                  <a:pt x="2207" y="192"/>
                </a:lnTo>
                <a:lnTo>
                  <a:pt x="2227" y="189"/>
                </a:lnTo>
                <a:lnTo>
                  <a:pt x="2247" y="187"/>
                </a:lnTo>
                <a:lnTo>
                  <a:pt x="2269" y="185"/>
                </a:lnTo>
                <a:lnTo>
                  <a:pt x="2293" y="184"/>
                </a:lnTo>
                <a:lnTo>
                  <a:pt x="2317" y="184"/>
                </a:lnTo>
                <a:lnTo>
                  <a:pt x="2341" y="184"/>
                </a:lnTo>
                <a:lnTo>
                  <a:pt x="2367" y="185"/>
                </a:lnTo>
                <a:lnTo>
                  <a:pt x="2393" y="188"/>
                </a:lnTo>
                <a:lnTo>
                  <a:pt x="2420" y="191"/>
                </a:lnTo>
                <a:lnTo>
                  <a:pt x="2447" y="197"/>
                </a:lnTo>
                <a:lnTo>
                  <a:pt x="2475" y="202"/>
                </a:lnTo>
                <a:lnTo>
                  <a:pt x="2504" y="210"/>
                </a:lnTo>
                <a:lnTo>
                  <a:pt x="2532" y="219"/>
                </a:lnTo>
                <a:lnTo>
                  <a:pt x="2562" y="229"/>
                </a:lnTo>
                <a:lnTo>
                  <a:pt x="2592" y="241"/>
                </a:lnTo>
                <a:lnTo>
                  <a:pt x="2622" y="254"/>
                </a:lnTo>
                <a:lnTo>
                  <a:pt x="2651" y="268"/>
                </a:lnTo>
                <a:lnTo>
                  <a:pt x="2682" y="285"/>
                </a:lnTo>
                <a:lnTo>
                  <a:pt x="2713" y="304"/>
                </a:lnTo>
                <a:lnTo>
                  <a:pt x="2744" y="323"/>
                </a:lnTo>
                <a:lnTo>
                  <a:pt x="2776" y="347"/>
                </a:lnTo>
                <a:lnTo>
                  <a:pt x="2806" y="371"/>
                </a:lnTo>
                <a:lnTo>
                  <a:pt x="2837" y="396"/>
                </a:lnTo>
                <a:close/>
                <a:moveTo>
                  <a:pt x="1670" y="772"/>
                </a:moveTo>
                <a:lnTo>
                  <a:pt x="1670" y="772"/>
                </a:lnTo>
                <a:lnTo>
                  <a:pt x="1658" y="794"/>
                </a:lnTo>
                <a:lnTo>
                  <a:pt x="1646" y="815"/>
                </a:lnTo>
                <a:lnTo>
                  <a:pt x="1636" y="836"/>
                </a:lnTo>
                <a:lnTo>
                  <a:pt x="1627" y="857"/>
                </a:lnTo>
                <a:lnTo>
                  <a:pt x="1620" y="878"/>
                </a:lnTo>
                <a:lnTo>
                  <a:pt x="1614" y="898"/>
                </a:lnTo>
                <a:lnTo>
                  <a:pt x="1609" y="916"/>
                </a:lnTo>
                <a:lnTo>
                  <a:pt x="1606" y="935"/>
                </a:lnTo>
                <a:lnTo>
                  <a:pt x="1604" y="954"/>
                </a:lnTo>
                <a:lnTo>
                  <a:pt x="1604" y="971"/>
                </a:lnTo>
                <a:lnTo>
                  <a:pt x="1604" y="988"/>
                </a:lnTo>
                <a:lnTo>
                  <a:pt x="1606" y="1004"/>
                </a:lnTo>
                <a:lnTo>
                  <a:pt x="1609" y="1020"/>
                </a:lnTo>
                <a:lnTo>
                  <a:pt x="1615" y="1034"/>
                </a:lnTo>
                <a:lnTo>
                  <a:pt x="1621" y="1048"/>
                </a:lnTo>
                <a:lnTo>
                  <a:pt x="1629" y="1060"/>
                </a:lnTo>
                <a:lnTo>
                  <a:pt x="1638" y="1073"/>
                </a:lnTo>
                <a:lnTo>
                  <a:pt x="1649" y="1082"/>
                </a:lnTo>
                <a:lnTo>
                  <a:pt x="1661" y="1092"/>
                </a:lnTo>
                <a:lnTo>
                  <a:pt x="1675" y="1100"/>
                </a:lnTo>
                <a:lnTo>
                  <a:pt x="1691" y="1108"/>
                </a:lnTo>
                <a:lnTo>
                  <a:pt x="1707" y="1114"/>
                </a:lnTo>
                <a:lnTo>
                  <a:pt x="1725" y="1120"/>
                </a:lnTo>
                <a:lnTo>
                  <a:pt x="1744" y="1124"/>
                </a:lnTo>
                <a:lnTo>
                  <a:pt x="1763" y="1128"/>
                </a:lnTo>
                <a:lnTo>
                  <a:pt x="1784" y="1131"/>
                </a:lnTo>
                <a:lnTo>
                  <a:pt x="1806" y="1133"/>
                </a:lnTo>
                <a:lnTo>
                  <a:pt x="1828" y="1134"/>
                </a:lnTo>
                <a:lnTo>
                  <a:pt x="1873" y="1135"/>
                </a:lnTo>
                <a:lnTo>
                  <a:pt x="1922" y="1133"/>
                </a:lnTo>
                <a:lnTo>
                  <a:pt x="1922" y="1097"/>
                </a:lnTo>
                <a:lnTo>
                  <a:pt x="1924" y="1059"/>
                </a:lnTo>
                <a:lnTo>
                  <a:pt x="1927" y="1024"/>
                </a:lnTo>
                <a:lnTo>
                  <a:pt x="1933" y="989"/>
                </a:lnTo>
                <a:lnTo>
                  <a:pt x="1938" y="954"/>
                </a:lnTo>
                <a:lnTo>
                  <a:pt x="1945" y="921"/>
                </a:lnTo>
                <a:lnTo>
                  <a:pt x="1954" y="888"/>
                </a:lnTo>
                <a:lnTo>
                  <a:pt x="1962" y="855"/>
                </a:lnTo>
                <a:lnTo>
                  <a:pt x="1972" y="823"/>
                </a:lnTo>
                <a:lnTo>
                  <a:pt x="1983" y="792"/>
                </a:lnTo>
                <a:lnTo>
                  <a:pt x="1995" y="762"/>
                </a:lnTo>
                <a:lnTo>
                  <a:pt x="2008" y="733"/>
                </a:lnTo>
                <a:lnTo>
                  <a:pt x="2021" y="704"/>
                </a:lnTo>
                <a:lnTo>
                  <a:pt x="2035" y="677"/>
                </a:lnTo>
                <a:lnTo>
                  <a:pt x="2051" y="650"/>
                </a:lnTo>
                <a:lnTo>
                  <a:pt x="2066" y="624"/>
                </a:lnTo>
                <a:lnTo>
                  <a:pt x="2081" y="598"/>
                </a:lnTo>
                <a:lnTo>
                  <a:pt x="2098" y="573"/>
                </a:lnTo>
                <a:lnTo>
                  <a:pt x="2115" y="550"/>
                </a:lnTo>
                <a:lnTo>
                  <a:pt x="2133" y="527"/>
                </a:lnTo>
                <a:lnTo>
                  <a:pt x="2151" y="505"/>
                </a:lnTo>
                <a:lnTo>
                  <a:pt x="2168" y="484"/>
                </a:lnTo>
                <a:lnTo>
                  <a:pt x="2187" y="463"/>
                </a:lnTo>
                <a:lnTo>
                  <a:pt x="2206" y="444"/>
                </a:lnTo>
                <a:lnTo>
                  <a:pt x="2224" y="426"/>
                </a:lnTo>
                <a:lnTo>
                  <a:pt x="2243" y="408"/>
                </a:lnTo>
                <a:lnTo>
                  <a:pt x="2262" y="392"/>
                </a:lnTo>
                <a:lnTo>
                  <a:pt x="2282" y="376"/>
                </a:lnTo>
                <a:lnTo>
                  <a:pt x="2300" y="362"/>
                </a:lnTo>
                <a:lnTo>
                  <a:pt x="2319" y="348"/>
                </a:lnTo>
                <a:lnTo>
                  <a:pt x="2338" y="334"/>
                </a:lnTo>
                <a:lnTo>
                  <a:pt x="2356" y="323"/>
                </a:lnTo>
                <a:lnTo>
                  <a:pt x="2330" y="326"/>
                </a:lnTo>
                <a:lnTo>
                  <a:pt x="2304" y="329"/>
                </a:lnTo>
                <a:lnTo>
                  <a:pt x="2277" y="334"/>
                </a:lnTo>
                <a:lnTo>
                  <a:pt x="2252" y="340"/>
                </a:lnTo>
                <a:lnTo>
                  <a:pt x="2225" y="347"/>
                </a:lnTo>
                <a:lnTo>
                  <a:pt x="2200" y="355"/>
                </a:lnTo>
                <a:lnTo>
                  <a:pt x="2174" y="364"/>
                </a:lnTo>
                <a:lnTo>
                  <a:pt x="2148" y="374"/>
                </a:lnTo>
                <a:lnTo>
                  <a:pt x="2123" y="384"/>
                </a:lnTo>
                <a:lnTo>
                  <a:pt x="2098" y="396"/>
                </a:lnTo>
                <a:lnTo>
                  <a:pt x="2074" y="408"/>
                </a:lnTo>
                <a:lnTo>
                  <a:pt x="2049" y="421"/>
                </a:lnTo>
                <a:lnTo>
                  <a:pt x="2025" y="436"/>
                </a:lnTo>
                <a:lnTo>
                  <a:pt x="2001" y="450"/>
                </a:lnTo>
                <a:lnTo>
                  <a:pt x="1978" y="464"/>
                </a:lnTo>
                <a:lnTo>
                  <a:pt x="1955" y="480"/>
                </a:lnTo>
                <a:lnTo>
                  <a:pt x="1933" y="496"/>
                </a:lnTo>
                <a:lnTo>
                  <a:pt x="1911" y="513"/>
                </a:lnTo>
                <a:lnTo>
                  <a:pt x="1868" y="548"/>
                </a:lnTo>
                <a:lnTo>
                  <a:pt x="1828" y="583"/>
                </a:lnTo>
                <a:lnTo>
                  <a:pt x="1790" y="620"/>
                </a:lnTo>
                <a:lnTo>
                  <a:pt x="1756" y="658"/>
                </a:lnTo>
                <a:lnTo>
                  <a:pt x="1724" y="696"/>
                </a:lnTo>
                <a:lnTo>
                  <a:pt x="1708" y="715"/>
                </a:lnTo>
                <a:lnTo>
                  <a:pt x="1695" y="735"/>
                </a:lnTo>
                <a:lnTo>
                  <a:pt x="1682" y="754"/>
                </a:lnTo>
                <a:lnTo>
                  <a:pt x="1670" y="772"/>
                </a:lnTo>
                <a:close/>
              </a:path>
            </a:pathLst>
          </a:custGeom>
          <a:solidFill>
            <a:schemeClr val="accent1"/>
          </a:solidFill>
          <a:ln>
            <a:noFill/>
          </a:ln>
        </p:spPr>
        <p:txBody>
          <a:bodyPr anchor="ctr" anchorCtr="1"/>
          <a:lstStyle/>
          <a:p>
            <a:endParaRPr lang="zh-CN" altLang="en-US">
              <a:ea typeface="宋体" panose="02010600030101010101" pitchFamily="2" charset="-122"/>
            </a:endParaRPr>
          </a:p>
        </p:txBody>
      </p:sp>
      <p:sp>
        <p:nvSpPr>
          <p:cNvPr id="52" name="KSO_Shape"/>
          <p:cNvSpPr/>
          <p:nvPr/>
        </p:nvSpPr>
        <p:spPr bwMode="auto">
          <a:xfrm>
            <a:off x="7657421" y="4228418"/>
            <a:ext cx="403991" cy="706688"/>
          </a:xfrm>
          <a:custGeom>
            <a:avLst/>
            <a:gdLst>
              <a:gd name="T0" fmla="*/ 410028 w 3542"/>
              <a:gd name="T1" fmla="*/ 1700244 h 6187"/>
              <a:gd name="T2" fmla="*/ 219482 w 3542"/>
              <a:gd name="T3" fmla="*/ 1672533 h 6187"/>
              <a:gd name="T4" fmla="*/ 206861 w 3542"/>
              <a:gd name="T5" fmla="*/ 1500722 h 6187"/>
              <a:gd name="T6" fmla="*/ 321989 w 3542"/>
              <a:gd name="T7" fmla="*/ 1408351 h 6187"/>
              <a:gd name="T8" fmla="*/ 402333 w 3542"/>
              <a:gd name="T9" fmla="*/ 1481940 h 6187"/>
              <a:gd name="T10" fmla="*/ 446352 w 3542"/>
              <a:gd name="T11" fmla="*/ 1570001 h 6187"/>
              <a:gd name="T12" fmla="*/ 294593 w 3542"/>
              <a:gd name="T13" fmla="*/ 1220530 h 6187"/>
              <a:gd name="T14" fmla="*/ 309368 w 3542"/>
              <a:gd name="T15" fmla="*/ 1107837 h 6187"/>
              <a:gd name="T16" fmla="*/ 172384 w 3542"/>
              <a:gd name="T17" fmla="*/ 1058881 h 6187"/>
              <a:gd name="T18" fmla="*/ 2463 w 3542"/>
              <a:gd name="T19" fmla="*/ 1153099 h 6187"/>
              <a:gd name="T20" fmla="*/ 95119 w 3542"/>
              <a:gd name="T21" fmla="*/ 1360934 h 6187"/>
              <a:gd name="T22" fmla="*/ 216712 w 3542"/>
              <a:gd name="T23" fmla="*/ 1364321 h 6187"/>
              <a:gd name="T24" fmla="*/ 237336 w 3542"/>
              <a:gd name="T25" fmla="*/ 1251013 h 6187"/>
              <a:gd name="T26" fmla="*/ 584260 w 3542"/>
              <a:gd name="T27" fmla="*/ 1425594 h 6187"/>
              <a:gd name="T28" fmla="*/ 349694 w 3542"/>
              <a:gd name="T29" fmla="*/ 1262713 h 6187"/>
              <a:gd name="T30" fmla="*/ 446352 w 3542"/>
              <a:gd name="T31" fmla="*/ 1395727 h 6187"/>
              <a:gd name="T32" fmla="*/ 593495 w 3542"/>
              <a:gd name="T33" fmla="*/ 1573388 h 6187"/>
              <a:gd name="T34" fmla="*/ 653521 w 3542"/>
              <a:gd name="T35" fmla="*/ 1905000 h 6187"/>
              <a:gd name="T36" fmla="*/ 687998 w 3542"/>
              <a:gd name="T37" fmla="*/ 1396035 h 6187"/>
              <a:gd name="T38" fmla="*/ 664603 w 3542"/>
              <a:gd name="T39" fmla="*/ 528055 h 6187"/>
              <a:gd name="T40" fmla="*/ 868078 w 3542"/>
              <a:gd name="T41" fmla="*/ 470169 h 6187"/>
              <a:gd name="T42" fmla="*/ 1003215 w 3542"/>
              <a:gd name="T43" fmla="*/ 304825 h 6187"/>
              <a:gd name="T44" fmla="*/ 939803 w 3542"/>
              <a:gd name="T45" fmla="*/ 230928 h 6187"/>
              <a:gd name="T46" fmla="*/ 879160 w 3542"/>
              <a:gd name="T47" fmla="*/ 322067 h 6187"/>
              <a:gd name="T48" fmla="*/ 720012 w 3542"/>
              <a:gd name="T49" fmla="*/ 392269 h 6187"/>
              <a:gd name="T50" fmla="*/ 545781 w 3542"/>
              <a:gd name="T51" fmla="*/ 450771 h 6187"/>
              <a:gd name="T52" fmla="*/ 449738 w 3542"/>
              <a:gd name="T53" fmla="*/ 267260 h 6187"/>
              <a:gd name="T54" fmla="*/ 570100 w 3542"/>
              <a:gd name="T55" fmla="*/ 77284 h 6187"/>
              <a:gd name="T56" fmla="*/ 563943 w 3542"/>
              <a:gd name="T57" fmla="*/ 13240 h 6187"/>
              <a:gd name="T58" fmla="*/ 394021 w 3542"/>
              <a:gd name="T59" fmla="*/ 122546 h 6187"/>
              <a:gd name="T60" fmla="*/ 586415 w 3542"/>
              <a:gd name="T61" fmla="*/ 970820 h 6187"/>
              <a:gd name="T62" fmla="*/ 480521 w 3542"/>
              <a:gd name="T63" fmla="*/ 822103 h 6187"/>
              <a:gd name="T64" fmla="*/ 433424 w 3542"/>
              <a:gd name="T65" fmla="*/ 416594 h 6187"/>
              <a:gd name="T66" fmla="*/ 327530 w 3542"/>
              <a:gd name="T67" fmla="*/ 429218 h 6187"/>
              <a:gd name="T68" fmla="*/ 287820 w 3542"/>
              <a:gd name="T69" fmla="*/ 696786 h 6187"/>
              <a:gd name="T70" fmla="*/ 411260 w 3542"/>
              <a:gd name="T71" fmla="*/ 882760 h 6187"/>
              <a:gd name="T72" fmla="*/ 1031536 w 3542"/>
              <a:gd name="T73" fmla="*/ 388882 h 6187"/>
              <a:gd name="T74" fmla="*/ 891781 w 3542"/>
              <a:gd name="T75" fmla="*/ 535752 h 6187"/>
              <a:gd name="T76" fmla="*/ 668913 w 3542"/>
              <a:gd name="T77" fmla="*/ 596717 h 6187"/>
              <a:gd name="T78" fmla="*/ 518384 w 3542"/>
              <a:gd name="T79" fmla="*/ 520665 h 6187"/>
              <a:gd name="T80" fmla="*/ 532237 w 3542"/>
              <a:gd name="T81" fmla="*/ 772530 h 6187"/>
              <a:gd name="T82" fmla="*/ 672915 w 3542"/>
              <a:gd name="T83" fmla="*/ 982521 h 6187"/>
              <a:gd name="T84" fmla="*/ 942265 w 3542"/>
              <a:gd name="T85" fmla="*/ 890457 h 6187"/>
              <a:gd name="T86" fmla="*/ 1071861 w 3542"/>
              <a:gd name="T87" fmla="*/ 740816 h 6187"/>
              <a:gd name="T88" fmla="*/ 1081712 w 3542"/>
              <a:gd name="T89" fmla="*/ 552379 h 6187"/>
              <a:gd name="T90" fmla="*/ 843452 w 3542"/>
              <a:gd name="T91" fmla="*/ 149949 h 6187"/>
              <a:gd name="T92" fmla="*/ 752335 w 3542"/>
              <a:gd name="T93" fmla="*/ 138865 h 6187"/>
              <a:gd name="T94" fmla="*/ 663372 w 3542"/>
              <a:gd name="T95" fmla="*/ 245091 h 6187"/>
              <a:gd name="T96" fmla="*/ 760338 w 3542"/>
              <a:gd name="T97" fmla="*/ 336231 h 6187"/>
              <a:gd name="T98" fmla="*/ 867463 w 3542"/>
              <a:gd name="T99" fmla="*/ 217688 h 6187"/>
              <a:gd name="T100" fmla="*/ 982283 w 3542"/>
              <a:gd name="T101" fmla="*/ 181971 h 6187"/>
              <a:gd name="T102" fmla="*/ 1038924 w 3542"/>
              <a:gd name="T103" fmla="*/ 142559 h 6187"/>
              <a:gd name="T104" fmla="*/ 912098 w 3542"/>
              <a:gd name="T105" fmla="*/ 28635 h 6187"/>
              <a:gd name="T106" fmla="*/ 724014 w 3542"/>
              <a:gd name="T107" fmla="*/ 18166 h 6187"/>
              <a:gd name="T108" fmla="*/ 639053 w 3542"/>
              <a:gd name="T109" fmla="*/ 73281 h 6187"/>
              <a:gd name="T110" fmla="*/ 770804 w 3542"/>
              <a:gd name="T111" fmla="*/ 64660 h 6187"/>
              <a:gd name="T112" fmla="*/ 496836 w 3542"/>
              <a:gd name="T113" fmla="*/ 276497 h 6187"/>
              <a:gd name="T114" fmla="*/ 542703 w 3542"/>
              <a:gd name="T115" fmla="*/ 347315 h 6187"/>
              <a:gd name="T116" fmla="*/ 626432 w 3542"/>
              <a:gd name="T117" fmla="*/ 208451 h 6187"/>
              <a:gd name="T118" fmla="*/ 717242 w 3542"/>
              <a:gd name="T119" fmla="*/ 100377 h 6187"/>
              <a:gd name="T120" fmla="*/ 551014 w 3542"/>
              <a:gd name="T121" fmla="*/ 190900 h 618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42" h="6187">
                <a:moveTo>
                  <a:pt x="1508" y="5232"/>
                </a:moveTo>
                <a:lnTo>
                  <a:pt x="1508" y="5232"/>
                </a:lnTo>
                <a:lnTo>
                  <a:pt x="1509" y="5255"/>
                </a:lnTo>
                <a:lnTo>
                  <a:pt x="1509" y="5277"/>
                </a:lnTo>
                <a:lnTo>
                  <a:pt x="1507" y="5299"/>
                </a:lnTo>
                <a:lnTo>
                  <a:pt x="1504" y="5321"/>
                </a:lnTo>
                <a:lnTo>
                  <a:pt x="1498" y="5342"/>
                </a:lnTo>
                <a:lnTo>
                  <a:pt x="1492" y="5362"/>
                </a:lnTo>
                <a:lnTo>
                  <a:pt x="1484" y="5382"/>
                </a:lnTo>
                <a:lnTo>
                  <a:pt x="1474" y="5401"/>
                </a:lnTo>
                <a:lnTo>
                  <a:pt x="1462" y="5418"/>
                </a:lnTo>
                <a:lnTo>
                  <a:pt x="1450" y="5436"/>
                </a:lnTo>
                <a:lnTo>
                  <a:pt x="1435" y="5451"/>
                </a:lnTo>
                <a:lnTo>
                  <a:pt x="1420" y="5467"/>
                </a:lnTo>
                <a:lnTo>
                  <a:pt x="1404" y="5480"/>
                </a:lnTo>
                <a:lnTo>
                  <a:pt x="1386" y="5493"/>
                </a:lnTo>
                <a:lnTo>
                  <a:pt x="1367" y="5504"/>
                </a:lnTo>
                <a:lnTo>
                  <a:pt x="1347" y="5514"/>
                </a:lnTo>
                <a:lnTo>
                  <a:pt x="1332" y="5522"/>
                </a:lnTo>
                <a:lnTo>
                  <a:pt x="1316" y="5527"/>
                </a:lnTo>
                <a:lnTo>
                  <a:pt x="1300" y="5533"/>
                </a:lnTo>
                <a:lnTo>
                  <a:pt x="1284" y="5537"/>
                </a:lnTo>
                <a:lnTo>
                  <a:pt x="1251" y="5545"/>
                </a:lnTo>
                <a:lnTo>
                  <a:pt x="1218" y="5550"/>
                </a:lnTo>
                <a:lnTo>
                  <a:pt x="1185" y="5553"/>
                </a:lnTo>
                <a:lnTo>
                  <a:pt x="1151" y="5553"/>
                </a:lnTo>
                <a:lnTo>
                  <a:pt x="1116" y="5553"/>
                </a:lnTo>
                <a:lnTo>
                  <a:pt x="1082" y="5550"/>
                </a:lnTo>
                <a:lnTo>
                  <a:pt x="1048" y="5546"/>
                </a:lnTo>
                <a:lnTo>
                  <a:pt x="1015" y="5540"/>
                </a:lnTo>
                <a:lnTo>
                  <a:pt x="981" y="5533"/>
                </a:lnTo>
                <a:lnTo>
                  <a:pt x="948" y="5524"/>
                </a:lnTo>
                <a:lnTo>
                  <a:pt x="916" y="5515"/>
                </a:lnTo>
                <a:lnTo>
                  <a:pt x="884" y="5504"/>
                </a:lnTo>
                <a:lnTo>
                  <a:pt x="852" y="5493"/>
                </a:lnTo>
                <a:lnTo>
                  <a:pt x="823" y="5482"/>
                </a:lnTo>
                <a:lnTo>
                  <a:pt x="793" y="5470"/>
                </a:lnTo>
                <a:lnTo>
                  <a:pt x="765" y="5457"/>
                </a:lnTo>
                <a:lnTo>
                  <a:pt x="713" y="5432"/>
                </a:lnTo>
                <a:lnTo>
                  <a:pt x="665" y="5407"/>
                </a:lnTo>
                <a:lnTo>
                  <a:pt x="625" y="5385"/>
                </a:lnTo>
                <a:lnTo>
                  <a:pt x="592" y="5365"/>
                </a:lnTo>
                <a:lnTo>
                  <a:pt x="566" y="5350"/>
                </a:lnTo>
                <a:lnTo>
                  <a:pt x="546" y="5336"/>
                </a:lnTo>
                <a:lnTo>
                  <a:pt x="545" y="5335"/>
                </a:lnTo>
                <a:lnTo>
                  <a:pt x="548" y="5309"/>
                </a:lnTo>
                <a:lnTo>
                  <a:pt x="552" y="5281"/>
                </a:lnTo>
                <a:lnTo>
                  <a:pt x="557" y="5242"/>
                </a:lnTo>
                <a:lnTo>
                  <a:pt x="566" y="5197"/>
                </a:lnTo>
                <a:lnTo>
                  <a:pt x="577" y="5144"/>
                </a:lnTo>
                <a:lnTo>
                  <a:pt x="592" y="5088"/>
                </a:lnTo>
                <a:lnTo>
                  <a:pt x="600" y="5058"/>
                </a:lnTo>
                <a:lnTo>
                  <a:pt x="609" y="5028"/>
                </a:lnTo>
                <a:lnTo>
                  <a:pt x="620" y="4998"/>
                </a:lnTo>
                <a:lnTo>
                  <a:pt x="631" y="4966"/>
                </a:lnTo>
                <a:lnTo>
                  <a:pt x="643" y="4935"/>
                </a:lnTo>
                <a:lnTo>
                  <a:pt x="658" y="4904"/>
                </a:lnTo>
                <a:lnTo>
                  <a:pt x="672" y="4874"/>
                </a:lnTo>
                <a:lnTo>
                  <a:pt x="687" y="4843"/>
                </a:lnTo>
                <a:lnTo>
                  <a:pt x="705" y="4813"/>
                </a:lnTo>
                <a:lnTo>
                  <a:pt x="723" y="4784"/>
                </a:lnTo>
                <a:lnTo>
                  <a:pt x="742" y="4756"/>
                </a:lnTo>
                <a:lnTo>
                  <a:pt x="763" y="4729"/>
                </a:lnTo>
                <a:lnTo>
                  <a:pt x="785" y="4704"/>
                </a:lnTo>
                <a:lnTo>
                  <a:pt x="809" y="4680"/>
                </a:lnTo>
                <a:lnTo>
                  <a:pt x="835" y="4658"/>
                </a:lnTo>
                <a:lnTo>
                  <a:pt x="861" y="4638"/>
                </a:lnTo>
                <a:lnTo>
                  <a:pt x="875" y="4628"/>
                </a:lnTo>
                <a:lnTo>
                  <a:pt x="890" y="4619"/>
                </a:lnTo>
                <a:lnTo>
                  <a:pt x="904" y="4611"/>
                </a:lnTo>
                <a:lnTo>
                  <a:pt x="919" y="4603"/>
                </a:lnTo>
                <a:lnTo>
                  <a:pt x="940" y="4594"/>
                </a:lnTo>
                <a:lnTo>
                  <a:pt x="961" y="4588"/>
                </a:lnTo>
                <a:lnTo>
                  <a:pt x="982" y="4582"/>
                </a:lnTo>
                <a:lnTo>
                  <a:pt x="1003" y="4578"/>
                </a:lnTo>
                <a:lnTo>
                  <a:pt x="1025" y="4575"/>
                </a:lnTo>
                <a:lnTo>
                  <a:pt x="1046" y="4574"/>
                </a:lnTo>
                <a:lnTo>
                  <a:pt x="1067" y="4575"/>
                </a:lnTo>
                <a:lnTo>
                  <a:pt x="1088" y="4579"/>
                </a:lnTo>
                <a:lnTo>
                  <a:pt x="1109" y="4583"/>
                </a:lnTo>
                <a:lnTo>
                  <a:pt x="1129" y="4590"/>
                </a:lnTo>
                <a:lnTo>
                  <a:pt x="1148" y="4597"/>
                </a:lnTo>
                <a:lnTo>
                  <a:pt x="1168" y="4606"/>
                </a:lnTo>
                <a:lnTo>
                  <a:pt x="1187" y="4617"/>
                </a:lnTo>
                <a:lnTo>
                  <a:pt x="1204" y="4630"/>
                </a:lnTo>
                <a:lnTo>
                  <a:pt x="1222" y="4645"/>
                </a:lnTo>
                <a:lnTo>
                  <a:pt x="1239" y="4660"/>
                </a:lnTo>
                <a:lnTo>
                  <a:pt x="1247" y="4670"/>
                </a:lnTo>
                <a:lnTo>
                  <a:pt x="1256" y="4680"/>
                </a:lnTo>
                <a:lnTo>
                  <a:pt x="1263" y="4690"/>
                </a:lnTo>
                <a:lnTo>
                  <a:pt x="1270" y="4700"/>
                </a:lnTo>
                <a:lnTo>
                  <a:pt x="1281" y="4721"/>
                </a:lnTo>
                <a:lnTo>
                  <a:pt x="1291" y="4744"/>
                </a:lnTo>
                <a:lnTo>
                  <a:pt x="1299" y="4766"/>
                </a:lnTo>
                <a:lnTo>
                  <a:pt x="1303" y="4790"/>
                </a:lnTo>
                <a:lnTo>
                  <a:pt x="1307" y="4813"/>
                </a:lnTo>
                <a:lnTo>
                  <a:pt x="1308" y="4836"/>
                </a:lnTo>
                <a:lnTo>
                  <a:pt x="1308" y="4859"/>
                </a:lnTo>
                <a:lnTo>
                  <a:pt x="1305" y="4882"/>
                </a:lnTo>
                <a:lnTo>
                  <a:pt x="1300" y="4905"/>
                </a:lnTo>
                <a:lnTo>
                  <a:pt x="1295" y="4926"/>
                </a:lnTo>
                <a:lnTo>
                  <a:pt x="1287" y="4947"/>
                </a:lnTo>
                <a:lnTo>
                  <a:pt x="1278" y="4966"/>
                </a:lnTo>
                <a:lnTo>
                  <a:pt x="1268" y="4985"/>
                </a:lnTo>
                <a:lnTo>
                  <a:pt x="1256" y="5001"/>
                </a:lnTo>
                <a:lnTo>
                  <a:pt x="1276" y="5002"/>
                </a:lnTo>
                <a:lnTo>
                  <a:pt x="1297" y="5006"/>
                </a:lnTo>
                <a:lnTo>
                  <a:pt x="1318" y="5011"/>
                </a:lnTo>
                <a:lnTo>
                  <a:pt x="1339" y="5019"/>
                </a:lnTo>
                <a:lnTo>
                  <a:pt x="1358" y="5029"/>
                </a:lnTo>
                <a:lnTo>
                  <a:pt x="1378" y="5040"/>
                </a:lnTo>
                <a:lnTo>
                  <a:pt x="1398" y="5052"/>
                </a:lnTo>
                <a:lnTo>
                  <a:pt x="1416" y="5066"/>
                </a:lnTo>
                <a:lnTo>
                  <a:pt x="1433" y="5083"/>
                </a:lnTo>
                <a:lnTo>
                  <a:pt x="1450" y="5099"/>
                </a:lnTo>
                <a:lnTo>
                  <a:pt x="1464" y="5119"/>
                </a:lnTo>
                <a:lnTo>
                  <a:pt x="1477" y="5139"/>
                </a:lnTo>
                <a:lnTo>
                  <a:pt x="1488" y="5161"/>
                </a:lnTo>
                <a:lnTo>
                  <a:pt x="1497" y="5183"/>
                </a:lnTo>
                <a:lnTo>
                  <a:pt x="1500" y="5195"/>
                </a:lnTo>
                <a:lnTo>
                  <a:pt x="1504" y="5207"/>
                </a:lnTo>
                <a:lnTo>
                  <a:pt x="1506" y="5220"/>
                </a:lnTo>
                <a:lnTo>
                  <a:pt x="1508" y="5232"/>
                </a:lnTo>
                <a:close/>
                <a:moveTo>
                  <a:pt x="759" y="4044"/>
                </a:moveTo>
                <a:lnTo>
                  <a:pt x="759" y="4044"/>
                </a:lnTo>
                <a:lnTo>
                  <a:pt x="781" y="4043"/>
                </a:lnTo>
                <a:lnTo>
                  <a:pt x="804" y="4041"/>
                </a:lnTo>
                <a:lnTo>
                  <a:pt x="826" y="4035"/>
                </a:lnTo>
                <a:lnTo>
                  <a:pt x="849" y="4029"/>
                </a:lnTo>
                <a:lnTo>
                  <a:pt x="872" y="4019"/>
                </a:lnTo>
                <a:lnTo>
                  <a:pt x="894" y="4008"/>
                </a:lnTo>
                <a:lnTo>
                  <a:pt x="916" y="3996"/>
                </a:lnTo>
                <a:lnTo>
                  <a:pt x="937" y="3980"/>
                </a:lnTo>
                <a:lnTo>
                  <a:pt x="957" y="3964"/>
                </a:lnTo>
                <a:lnTo>
                  <a:pt x="976" y="3946"/>
                </a:lnTo>
                <a:lnTo>
                  <a:pt x="992" y="3926"/>
                </a:lnTo>
                <a:lnTo>
                  <a:pt x="1007" y="3904"/>
                </a:lnTo>
                <a:lnTo>
                  <a:pt x="1021" y="3882"/>
                </a:lnTo>
                <a:lnTo>
                  <a:pt x="1026" y="3870"/>
                </a:lnTo>
                <a:lnTo>
                  <a:pt x="1031" y="3857"/>
                </a:lnTo>
                <a:lnTo>
                  <a:pt x="1036" y="3845"/>
                </a:lnTo>
                <a:lnTo>
                  <a:pt x="1039" y="3832"/>
                </a:lnTo>
                <a:lnTo>
                  <a:pt x="1043" y="3819"/>
                </a:lnTo>
                <a:lnTo>
                  <a:pt x="1045" y="3804"/>
                </a:lnTo>
                <a:lnTo>
                  <a:pt x="1048" y="3779"/>
                </a:lnTo>
                <a:lnTo>
                  <a:pt x="1049" y="3755"/>
                </a:lnTo>
                <a:lnTo>
                  <a:pt x="1048" y="3731"/>
                </a:lnTo>
                <a:lnTo>
                  <a:pt x="1045" y="3707"/>
                </a:lnTo>
                <a:lnTo>
                  <a:pt x="1040" y="3684"/>
                </a:lnTo>
                <a:lnTo>
                  <a:pt x="1035" y="3661"/>
                </a:lnTo>
                <a:lnTo>
                  <a:pt x="1026" y="3640"/>
                </a:lnTo>
                <a:lnTo>
                  <a:pt x="1016" y="3619"/>
                </a:lnTo>
                <a:lnTo>
                  <a:pt x="1005" y="3598"/>
                </a:lnTo>
                <a:lnTo>
                  <a:pt x="992" y="3580"/>
                </a:lnTo>
                <a:lnTo>
                  <a:pt x="978" y="3561"/>
                </a:lnTo>
                <a:lnTo>
                  <a:pt x="962" y="3545"/>
                </a:lnTo>
                <a:lnTo>
                  <a:pt x="945" y="3528"/>
                </a:lnTo>
                <a:lnTo>
                  <a:pt x="926" y="3514"/>
                </a:lnTo>
                <a:lnTo>
                  <a:pt x="906" y="3501"/>
                </a:lnTo>
                <a:lnTo>
                  <a:pt x="884" y="3488"/>
                </a:lnTo>
                <a:lnTo>
                  <a:pt x="868" y="3481"/>
                </a:lnTo>
                <a:lnTo>
                  <a:pt x="851" y="3473"/>
                </a:lnTo>
                <a:lnTo>
                  <a:pt x="834" y="3466"/>
                </a:lnTo>
                <a:lnTo>
                  <a:pt x="816" y="3460"/>
                </a:lnTo>
                <a:lnTo>
                  <a:pt x="798" y="3454"/>
                </a:lnTo>
                <a:lnTo>
                  <a:pt x="781" y="3450"/>
                </a:lnTo>
                <a:lnTo>
                  <a:pt x="745" y="3442"/>
                </a:lnTo>
                <a:lnTo>
                  <a:pt x="708" y="3438"/>
                </a:lnTo>
                <a:lnTo>
                  <a:pt x="672" y="3435"/>
                </a:lnTo>
                <a:lnTo>
                  <a:pt x="635" y="3435"/>
                </a:lnTo>
                <a:lnTo>
                  <a:pt x="597" y="3436"/>
                </a:lnTo>
                <a:lnTo>
                  <a:pt x="560" y="3439"/>
                </a:lnTo>
                <a:lnTo>
                  <a:pt x="522" y="3443"/>
                </a:lnTo>
                <a:lnTo>
                  <a:pt x="486" y="3450"/>
                </a:lnTo>
                <a:lnTo>
                  <a:pt x="450" y="3458"/>
                </a:lnTo>
                <a:lnTo>
                  <a:pt x="413" y="3465"/>
                </a:lnTo>
                <a:lnTo>
                  <a:pt x="378" y="3475"/>
                </a:lnTo>
                <a:lnTo>
                  <a:pt x="344" y="3486"/>
                </a:lnTo>
                <a:lnTo>
                  <a:pt x="310" y="3497"/>
                </a:lnTo>
                <a:lnTo>
                  <a:pt x="277" y="3509"/>
                </a:lnTo>
                <a:lnTo>
                  <a:pt x="246" y="3521"/>
                </a:lnTo>
                <a:lnTo>
                  <a:pt x="187" y="3546"/>
                </a:lnTo>
                <a:lnTo>
                  <a:pt x="134" y="3570"/>
                </a:lnTo>
                <a:lnTo>
                  <a:pt x="89" y="3593"/>
                </a:lnTo>
                <a:lnTo>
                  <a:pt x="51" y="3613"/>
                </a:lnTo>
                <a:lnTo>
                  <a:pt x="24" y="3628"/>
                </a:lnTo>
                <a:lnTo>
                  <a:pt x="1" y="3643"/>
                </a:lnTo>
                <a:lnTo>
                  <a:pt x="0" y="3644"/>
                </a:lnTo>
                <a:lnTo>
                  <a:pt x="2" y="3671"/>
                </a:lnTo>
                <a:lnTo>
                  <a:pt x="4" y="3703"/>
                </a:lnTo>
                <a:lnTo>
                  <a:pt x="8" y="3745"/>
                </a:lnTo>
                <a:lnTo>
                  <a:pt x="15" y="3795"/>
                </a:lnTo>
                <a:lnTo>
                  <a:pt x="25" y="3853"/>
                </a:lnTo>
                <a:lnTo>
                  <a:pt x="38" y="3915"/>
                </a:lnTo>
                <a:lnTo>
                  <a:pt x="46" y="3948"/>
                </a:lnTo>
                <a:lnTo>
                  <a:pt x="55" y="3981"/>
                </a:lnTo>
                <a:lnTo>
                  <a:pt x="63" y="4015"/>
                </a:lnTo>
                <a:lnTo>
                  <a:pt x="74" y="4050"/>
                </a:lnTo>
                <a:lnTo>
                  <a:pt x="87" y="4085"/>
                </a:lnTo>
                <a:lnTo>
                  <a:pt x="100" y="4119"/>
                </a:lnTo>
                <a:lnTo>
                  <a:pt x="114" y="4154"/>
                </a:lnTo>
                <a:lnTo>
                  <a:pt x="130" y="4187"/>
                </a:lnTo>
                <a:lnTo>
                  <a:pt x="147" y="4221"/>
                </a:lnTo>
                <a:lnTo>
                  <a:pt x="166" y="4253"/>
                </a:lnTo>
                <a:lnTo>
                  <a:pt x="186" y="4285"/>
                </a:lnTo>
                <a:lnTo>
                  <a:pt x="207" y="4315"/>
                </a:lnTo>
                <a:lnTo>
                  <a:pt x="230" y="4344"/>
                </a:lnTo>
                <a:lnTo>
                  <a:pt x="255" y="4371"/>
                </a:lnTo>
                <a:lnTo>
                  <a:pt x="281" y="4397"/>
                </a:lnTo>
                <a:lnTo>
                  <a:pt x="295" y="4409"/>
                </a:lnTo>
                <a:lnTo>
                  <a:pt x="309" y="4420"/>
                </a:lnTo>
                <a:lnTo>
                  <a:pt x="324" y="4431"/>
                </a:lnTo>
                <a:lnTo>
                  <a:pt x="340" y="4442"/>
                </a:lnTo>
                <a:lnTo>
                  <a:pt x="355" y="4451"/>
                </a:lnTo>
                <a:lnTo>
                  <a:pt x="372" y="4461"/>
                </a:lnTo>
                <a:lnTo>
                  <a:pt x="394" y="4472"/>
                </a:lnTo>
                <a:lnTo>
                  <a:pt x="416" y="4481"/>
                </a:lnTo>
                <a:lnTo>
                  <a:pt x="439" y="4487"/>
                </a:lnTo>
                <a:lnTo>
                  <a:pt x="461" y="4493"/>
                </a:lnTo>
                <a:lnTo>
                  <a:pt x="484" y="4497"/>
                </a:lnTo>
                <a:lnTo>
                  <a:pt x="507" y="4498"/>
                </a:lnTo>
                <a:lnTo>
                  <a:pt x="530" y="4498"/>
                </a:lnTo>
                <a:lnTo>
                  <a:pt x="553" y="4496"/>
                </a:lnTo>
                <a:lnTo>
                  <a:pt x="576" y="4493"/>
                </a:lnTo>
                <a:lnTo>
                  <a:pt x="598" y="4487"/>
                </a:lnTo>
                <a:lnTo>
                  <a:pt x="621" y="4480"/>
                </a:lnTo>
                <a:lnTo>
                  <a:pt x="642" y="4470"/>
                </a:lnTo>
                <a:lnTo>
                  <a:pt x="663" y="4459"/>
                </a:lnTo>
                <a:lnTo>
                  <a:pt x="684" y="4447"/>
                </a:lnTo>
                <a:lnTo>
                  <a:pt x="704" y="4431"/>
                </a:lnTo>
                <a:lnTo>
                  <a:pt x="723" y="4415"/>
                </a:lnTo>
                <a:lnTo>
                  <a:pt x="732" y="4405"/>
                </a:lnTo>
                <a:lnTo>
                  <a:pt x="742" y="4395"/>
                </a:lnTo>
                <a:lnTo>
                  <a:pt x="751" y="4384"/>
                </a:lnTo>
                <a:lnTo>
                  <a:pt x="759" y="4374"/>
                </a:lnTo>
                <a:lnTo>
                  <a:pt x="767" y="4362"/>
                </a:lnTo>
                <a:lnTo>
                  <a:pt x="773" y="4351"/>
                </a:lnTo>
                <a:lnTo>
                  <a:pt x="784" y="4327"/>
                </a:lnTo>
                <a:lnTo>
                  <a:pt x="793" y="4303"/>
                </a:lnTo>
                <a:lnTo>
                  <a:pt x="801" y="4277"/>
                </a:lnTo>
                <a:lnTo>
                  <a:pt x="805" y="4252"/>
                </a:lnTo>
                <a:lnTo>
                  <a:pt x="807" y="4227"/>
                </a:lnTo>
                <a:lnTo>
                  <a:pt x="807" y="4201"/>
                </a:lnTo>
                <a:lnTo>
                  <a:pt x="806" y="4176"/>
                </a:lnTo>
                <a:lnTo>
                  <a:pt x="803" y="4151"/>
                </a:lnTo>
                <a:lnTo>
                  <a:pt x="797" y="4128"/>
                </a:lnTo>
                <a:lnTo>
                  <a:pt x="790" y="4105"/>
                </a:lnTo>
                <a:lnTo>
                  <a:pt x="781" y="4083"/>
                </a:lnTo>
                <a:lnTo>
                  <a:pt x="771" y="4063"/>
                </a:lnTo>
                <a:lnTo>
                  <a:pt x="759" y="4044"/>
                </a:lnTo>
                <a:close/>
                <a:moveTo>
                  <a:pt x="2320" y="3404"/>
                </a:moveTo>
                <a:lnTo>
                  <a:pt x="1982" y="3404"/>
                </a:lnTo>
                <a:lnTo>
                  <a:pt x="1978" y="3439"/>
                </a:lnTo>
                <a:lnTo>
                  <a:pt x="1968" y="3515"/>
                </a:lnTo>
                <a:lnTo>
                  <a:pt x="1956" y="3629"/>
                </a:lnTo>
                <a:lnTo>
                  <a:pt x="1949" y="3701"/>
                </a:lnTo>
                <a:lnTo>
                  <a:pt x="1943" y="3779"/>
                </a:lnTo>
                <a:lnTo>
                  <a:pt x="1937" y="3866"/>
                </a:lnTo>
                <a:lnTo>
                  <a:pt x="1932" y="3959"/>
                </a:lnTo>
                <a:lnTo>
                  <a:pt x="1926" y="4061"/>
                </a:lnTo>
                <a:lnTo>
                  <a:pt x="1923" y="4169"/>
                </a:lnTo>
                <a:lnTo>
                  <a:pt x="1921" y="4283"/>
                </a:lnTo>
                <a:lnTo>
                  <a:pt x="1920" y="4403"/>
                </a:lnTo>
                <a:lnTo>
                  <a:pt x="1920" y="4529"/>
                </a:lnTo>
                <a:lnTo>
                  <a:pt x="1923" y="4659"/>
                </a:lnTo>
                <a:lnTo>
                  <a:pt x="1898" y="4630"/>
                </a:lnTo>
                <a:lnTo>
                  <a:pt x="1872" y="4603"/>
                </a:lnTo>
                <a:lnTo>
                  <a:pt x="1847" y="4575"/>
                </a:lnTo>
                <a:lnTo>
                  <a:pt x="1821" y="4549"/>
                </a:lnTo>
                <a:lnTo>
                  <a:pt x="1794" y="4524"/>
                </a:lnTo>
                <a:lnTo>
                  <a:pt x="1767" y="4498"/>
                </a:lnTo>
                <a:lnTo>
                  <a:pt x="1739" y="4474"/>
                </a:lnTo>
                <a:lnTo>
                  <a:pt x="1712" y="4451"/>
                </a:lnTo>
                <a:lnTo>
                  <a:pt x="1656" y="4406"/>
                </a:lnTo>
                <a:lnTo>
                  <a:pt x="1599" y="4364"/>
                </a:lnTo>
                <a:lnTo>
                  <a:pt x="1543" y="4325"/>
                </a:lnTo>
                <a:lnTo>
                  <a:pt x="1488" y="4288"/>
                </a:lnTo>
                <a:lnTo>
                  <a:pt x="1434" y="4255"/>
                </a:lnTo>
                <a:lnTo>
                  <a:pt x="1383" y="4224"/>
                </a:lnTo>
                <a:lnTo>
                  <a:pt x="1333" y="4197"/>
                </a:lnTo>
                <a:lnTo>
                  <a:pt x="1286" y="4172"/>
                </a:lnTo>
                <a:lnTo>
                  <a:pt x="1243" y="4150"/>
                </a:lnTo>
                <a:lnTo>
                  <a:pt x="1203" y="4131"/>
                </a:lnTo>
                <a:lnTo>
                  <a:pt x="1167" y="4114"/>
                </a:lnTo>
                <a:lnTo>
                  <a:pt x="1136" y="4101"/>
                </a:lnTo>
                <a:lnTo>
                  <a:pt x="1112" y="4125"/>
                </a:lnTo>
                <a:lnTo>
                  <a:pt x="1086" y="4149"/>
                </a:lnTo>
                <a:lnTo>
                  <a:pt x="1058" y="4169"/>
                </a:lnTo>
                <a:lnTo>
                  <a:pt x="1031" y="4188"/>
                </a:lnTo>
                <a:lnTo>
                  <a:pt x="1031" y="4215"/>
                </a:lnTo>
                <a:lnTo>
                  <a:pt x="1029" y="4242"/>
                </a:lnTo>
                <a:lnTo>
                  <a:pt x="1027" y="4270"/>
                </a:lnTo>
                <a:lnTo>
                  <a:pt x="1024" y="4296"/>
                </a:lnTo>
                <a:lnTo>
                  <a:pt x="1059" y="4311"/>
                </a:lnTo>
                <a:lnTo>
                  <a:pt x="1105" y="4333"/>
                </a:lnTo>
                <a:lnTo>
                  <a:pt x="1163" y="4361"/>
                </a:lnTo>
                <a:lnTo>
                  <a:pt x="1226" y="4394"/>
                </a:lnTo>
                <a:lnTo>
                  <a:pt x="1262" y="4414"/>
                </a:lnTo>
                <a:lnTo>
                  <a:pt x="1298" y="4435"/>
                </a:lnTo>
                <a:lnTo>
                  <a:pt x="1334" y="4457"/>
                </a:lnTo>
                <a:lnTo>
                  <a:pt x="1373" y="4481"/>
                </a:lnTo>
                <a:lnTo>
                  <a:pt x="1411" y="4506"/>
                </a:lnTo>
                <a:lnTo>
                  <a:pt x="1450" y="4533"/>
                </a:lnTo>
                <a:lnTo>
                  <a:pt x="1489" y="4560"/>
                </a:lnTo>
                <a:lnTo>
                  <a:pt x="1528" y="4591"/>
                </a:lnTo>
                <a:lnTo>
                  <a:pt x="1566" y="4622"/>
                </a:lnTo>
                <a:lnTo>
                  <a:pt x="1605" y="4655"/>
                </a:lnTo>
                <a:lnTo>
                  <a:pt x="1642" y="4689"/>
                </a:lnTo>
                <a:lnTo>
                  <a:pt x="1679" y="4724"/>
                </a:lnTo>
                <a:lnTo>
                  <a:pt x="1714" y="4761"/>
                </a:lnTo>
                <a:lnTo>
                  <a:pt x="1748" y="4800"/>
                </a:lnTo>
                <a:lnTo>
                  <a:pt x="1781" y="4839"/>
                </a:lnTo>
                <a:lnTo>
                  <a:pt x="1812" y="4881"/>
                </a:lnTo>
                <a:lnTo>
                  <a:pt x="1826" y="4902"/>
                </a:lnTo>
                <a:lnTo>
                  <a:pt x="1839" y="4924"/>
                </a:lnTo>
                <a:lnTo>
                  <a:pt x="1854" y="4946"/>
                </a:lnTo>
                <a:lnTo>
                  <a:pt x="1866" y="4968"/>
                </a:lnTo>
                <a:lnTo>
                  <a:pt x="1878" y="4991"/>
                </a:lnTo>
                <a:lnTo>
                  <a:pt x="1890" y="5014"/>
                </a:lnTo>
                <a:lnTo>
                  <a:pt x="1901" y="5037"/>
                </a:lnTo>
                <a:lnTo>
                  <a:pt x="1911" y="5061"/>
                </a:lnTo>
                <a:lnTo>
                  <a:pt x="1920" y="5085"/>
                </a:lnTo>
                <a:lnTo>
                  <a:pt x="1928" y="5110"/>
                </a:lnTo>
                <a:lnTo>
                  <a:pt x="1936" y="5134"/>
                </a:lnTo>
                <a:lnTo>
                  <a:pt x="1943" y="5160"/>
                </a:lnTo>
                <a:lnTo>
                  <a:pt x="1949" y="5185"/>
                </a:lnTo>
                <a:lnTo>
                  <a:pt x="1955" y="5211"/>
                </a:lnTo>
                <a:lnTo>
                  <a:pt x="1959" y="5237"/>
                </a:lnTo>
                <a:lnTo>
                  <a:pt x="1962" y="5264"/>
                </a:lnTo>
                <a:lnTo>
                  <a:pt x="1976" y="5388"/>
                </a:lnTo>
                <a:lnTo>
                  <a:pt x="1988" y="5504"/>
                </a:lnTo>
                <a:lnTo>
                  <a:pt x="2002" y="5611"/>
                </a:lnTo>
                <a:lnTo>
                  <a:pt x="2009" y="5663"/>
                </a:lnTo>
                <a:lnTo>
                  <a:pt x="2018" y="5716"/>
                </a:lnTo>
                <a:lnTo>
                  <a:pt x="2026" y="5769"/>
                </a:lnTo>
                <a:lnTo>
                  <a:pt x="2036" y="5822"/>
                </a:lnTo>
                <a:lnTo>
                  <a:pt x="2047" y="5877"/>
                </a:lnTo>
                <a:lnTo>
                  <a:pt x="2059" y="5933"/>
                </a:lnTo>
                <a:lnTo>
                  <a:pt x="2073" y="5992"/>
                </a:lnTo>
                <a:lnTo>
                  <a:pt x="2088" y="6054"/>
                </a:lnTo>
                <a:lnTo>
                  <a:pt x="2104" y="6119"/>
                </a:lnTo>
                <a:lnTo>
                  <a:pt x="2123" y="6187"/>
                </a:lnTo>
                <a:lnTo>
                  <a:pt x="2447" y="6098"/>
                </a:lnTo>
                <a:lnTo>
                  <a:pt x="2429" y="6033"/>
                </a:lnTo>
                <a:lnTo>
                  <a:pt x="2412" y="5968"/>
                </a:lnTo>
                <a:lnTo>
                  <a:pt x="2397" y="5903"/>
                </a:lnTo>
                <a:lnTo>
                  <a:pt x="2382" y="5839"/>
                </a:lnTo>
                <a:lnTo>
                  <a:pt x="2368" y="5776"/>
                </a:lnTo>
                <a:lnTo>
                  <a:pt x="2355" y="5712"/>
                </a:lnTo>
                <a:lnTo>
                  <a:pt x="2343" y="5648"/>
                </a:lnTo>
                <a:lnTo>
                  <a:pt x="2331" y="5584"/>
                </a:lnTo>
                <a:lnTo>
                  <a:pt x="2320" y="5522"/>
                </a:lnTo>
                <a:lnTo>
                  <a:pt x="2310" y="5460"/>
                </a:lnTo>
                <a:lnTo>
                  <a:pt x="2293" y="5336"/>
                </a:lnTo>
                <a:lnTo>
                  <a:pt x="2277" y="5213"/>
                </a:lnTo>
                <a:lnTo>
                  <a:pt x="2265" y="5095"/>
                </a:lnTo>
                <a:lnTo>
                  <a:pt x="2255" y="4977"/>
                </a:lnTo>
                <a:lnTo>
                  <a:pt x="2247" y="4861"/>
                </a:lnTo>
                <a:lnTo>
                  <a:pt x="2241" y="4749"/>
                </a:lnTo>
                <a:lnTo>
                  <a:pt x="2238" y="4640"/>
                </a:lnTo>
                <a:lnTo>
                  <a:pt x="2235" y="4534"/>
                </a:lnTo>
                <a:lnTo>
                  <a:pt x="2235" y="4431"/>
                </a:lnTo>
                <a:lnTo>
                  <a:pt x="2236" y="4332"/>
                </a:lnTo>
                <a:lnTo>
                  <a:pt x="2239" y="4237"/>
                </a:lnTo>
                <a:lnTo>
                  <a:pt x="2242" y="4145"/>
                </a:lnTo>
                <a:lnTo>
                  <a:pt x="2247" y="4058"/>
                </a:lnTo>
                <a:lnTo>
                  <a:pt x="2252" y="3975"/>
                </a:lnTo>
                <a:lnTo>
                  <a:pt x="2258" y="3897"/>
                </a:lnTo>
                <a:lnTo>
                  <a:pt x="2265" y="3824"/>
                </a:lnTo>
                <a:lnTo>
                  <a:pt x="2272" y="3756"/>
                </a:lnTo>
                <a:lnTo>
                  <a:pt x="2278" y="3693"/>
                </a:lnTo>
                <a:lnTo>
                  <a:pt x="2285" y="3636"/>
                </a:lnTo>
                <a:lnTo>
                  <a:pt x="2298" y="3539"/>
                </a:lnTo>
                <a:lnTo>
                  <a:pt x="2309" y="3466"/>
                </a:lnTo>
                <a:lnTo>
                  <a:pt x="2320" y="3404"/>
                </a:lnTo>
                <a:close/>
                <a:moveTo>
                  <a:pt x="2047" y="1713"/>
                </a:moveTo>
                <a:lnTo>
                  <a:pt x="2047" y="1713"/>
                </a:lnTo>
                <a:lnTo>
                  <a:pt x="2085" y="1715"/>
                </a:lnTo>
                <a:lnTo>
                  <a:pt x="2122" y="1715"/>
                </a:lnTo>
                <a:lnTo>
                  <a:pt x="2159" y="1715"/>
                </a:lnTo>
                <a:lnTo>
                  <a:pt x="2196" y="1714"/>
                </a:lnTo>
                <a:lnTo>
                  <a:pt x="2232" y="1712"/>
                </a:lnTo>
                <a:lnTo>
                  <a:pt x="2268" y="1708"/>
                </a:lnTo>
                <a:lnTo>
                  <a:pt x="2305" y="1705"/>
                </a:lnTo>
                <a:lnTo>
                  <a:pt x="2340" y="1700"/>
                </a:lnTo>
                <a:lnTo>
                  <a:pt x="2375" y="1694"/>
                </a:lnTo>
                <a:lnTo>
                  <a:pt x="2410" y="1688"/>
                </a:lnTo>
                <a:lnTo>
                  <a:pt x="2444" y="1680"/>
                </a:lnTo>
                <a:lnTo>
                  <a:pt x="2478" y="1672"/>
                </a:lnTo>
                <a:lnTo>
                  <a:pt x="2512" y="1662"/>
                </a:lnTo>
                <a:lnTo>
                  <a:pt x="2545" y="1652"/>
                </a:lnTo>
                <a:lnTo>
                  <a:pt x="2578" y="1641"/>
                </a:lnTo>
                <a:lnTo>
                  <a:pt x="2609" y="1630"/>
                </a:lnTo>
                <a:lnTo>
                  <a:pt x="2641" y="1618"/>
                </a:lnTo>
                <a:lnTo>
                  <a:pt x="2672" y="1605"/>
                </a:lnTo>
                <a:lnTo>
                  <a:pt x="2703" y="1591"/>
                </a:lnTo>
                <a:lnTo>
                  <a:pt x="2733" y="1575"/>
                </a:lnTo>
                <a:lnTo>
                  <a:pt x="2762" y="1560"/>
                </a:lnTo>
                <a:lnTo>
                  <a:pt x="2791" y="1543"/>
                </a:lnTo>
                <a:lnTo>
                  <a:pt x="2820" y="1527"/>
                </a:lnTo>
                <a:lnTo>
                  <a:pt x="2847" y="1508"/>
                </a:lnTo>
                <a:lnTo>
                  <a:pt x="2873" y="1490"/>
                </a:lnTo>
                <a:lnTo>
                  <a:pt x="2899" y="1471"/>
                </a:lnTo>
                <a:lnTo>
                  <a:pt x="2924" y="1450"/>
                </a:lnTo>
                <a:lnTo>
                  <a:pt x="2949" y="1429"/>
                </a:lnTo>
                <a:lnTo>
                  <a:pt x="2973" y="1408"/>
                </a:lnTo>
                <a:lnTo>
                  <a:pt x="2996" y="1385"/>
                </a:lnTo>
                <a:lnTo>
                  <a:pt x="3018" y="1362"/>
                </a:lnTo>
                <a:lnTo>
                  <a:pt x="3039" y="1339"/>
                </a:lnTo>
                <a:lnTo>
                  <a:pt x="3064" y="1308"/>
                </a:lnTo>
                <a:lnTo>
                  <a:pt x="3089" y="1277"/>
                </a:lnTo>
                <a:lnTo>
                  <a:pt x="3112" y="1244"/>
                </a:lnTo>
                <a:lnTo>
                  <a:pt x="3135" y="1210"/>
                </a:lnTo>
                <a:lnTo>
                  <a:pt x="3158" y="1175"/>
                </a:lnTo>
                <a:lnTo>
                  <a:pt x="3179" y="1140"/>
                </a:lnTo>
                <a:lnTo>
                  <a:pt x="3201" y="1102"/>
                </a:lnTo>
                <a:lnTo>
                  <a:pt x="3221" y="1066"/>
                </a:lnTo>
                <a:lnTo>
                  <a:pt x="3240" y="1029"/>
                </a:lnTo>
                <a:lnTo>
                  <a:pt x="3259" y="990"/>
                </a:lnTo>
                <a:lnTo>
                  <a:pt x="3277" y="953"/>
                </a:lnTo>
                <a:lnTo>
                  <a:pt x="3294" y="914"/>
                </a:lnTo>
                <a:lnTo>
                  <a:pt x="3310" y="876"/>
                </a:lnTo>
                <a:lnTo>
                  <a:pt x="3325" y="838"/>
                </a:lnTo>
                <a:lnTo>
                  <a:pt x="3339" y="800"/>
                </a:lnTo>
                <a:lnTo>
                  <a:pt x="3353" y="762"/>
                </a:lnTo>
                <a:lnTo>
                  <a:pt x="3338" y="770"/>
                </a:lnTo>
                <a:lnTo>
                  <a:pt x="3320" y="776"/>
                </a:lnTo>
                <a:lnTo>
                  <a:pt x="3301" y="780"/>
                </a:lnTo>
                <a:lnTo>
                  <a:pt x="3279" y="783"/>
                </a:lnTo>
                <a:lnTo>
                  <a:pt x="3257" y="785"/>
                </a:lnTo>
                <a:lnTo>
                  <a:pt x="3233" y="785"/>
                </a:lnTo>
                <a:lnTo>
                  <a:pt x="3208" y="784"/>
                </a:lnTo>
                <a:lnTo>
                  <a:pt x="3182" y="782"/>
                </a:lnTo>
                <a:lnTo>
                  <a:pt x="3156" y="779"/>
                </a:lnTo>
                <a:lnTo>
                  <a:pt x="3130" y="774"/>
                </a:lnTo>
                <a:lnTo>
                  <a:pt x="3103" y="768"/>
                </a:lnTo>
                <a:lnTo>
                  <a:pt x="3078" y="760"/>
                </a:lnTo>
                <a:lnTo>
                  <a:pt x="3053" y="750"/>
                </a:lnTo>
                <a:lnTo>
                  <a:pt x="3030" y="740"/>
                </a:lnTo>
                <a:lnTo>
                  <a:pt x="3007" y="728"/>
                </a:lnTo>
                <a:lnTo>
                  <a:pt x="2986" y="714"/>
                </a:lnTo>
                <a:lnTo>
                  <a:pt x="2985" y="736"/>
                </a:lnTo>
                <a:lnTo>
                  <a:pt x="2982" y="758"/>
                </a:lnTo>
                <a:lnTo>
                  <a:pt x="2978" y="780"/>
                </a:lnTo>
                <a:lnTo>
                  <a:pt x="2974" y="802"/>
                </a:lnTo>
                <a:lnTo>
                  <a:pt x="2967" y="827"/>
                </a:lnTo>
                <a:lnTo>
                  <a:pt x="2959" y="853"/>
                </a:lnTo>
                <a:lnTo>
                  <a:pt x="2952" y="877"/>
                </a:lnTo>
                <a:lnTo>
                  <a:pt x="2943" y="900"/>
                </a:lnTo>
                <a:lnTo>
                  <a:pt x="2933" y="923"/>
                </a:lnTo>
                <a:lnTo>
                  <a:pt x="2922" y="945"/>
                </a:lnTo>
                <a:lnTo>
                  <a:pt x="2911" y="967"/>
                </a:lnTo>
                <a:lnTo>
                  <a:pt x="2899" y="988"/>
                </a:lnTo>
                <a:lnTo>
                  <a:pt x="2886" y="1008"/>
                </a:lnTo>
                <a:lnTo>
                  <a:pt x="2871" y="1027"/>
                </a:lnTo>
                <a:lnTo>
                  <a:pt x="2856" y="1046"/>
                </a:lnTo>
                <a:lnTo>
                  <a:pt x="2840" y="1065"/>
                </a:lnTo>
                <a:lnTo>
                  <a:pt x="2823" y="1082"/>
                </a:lnTo>
                <a:lnTo>
                  <a:pt x="2805" y="1099"/>
                </a:lnTo>
                <a:lnTo>
                  <a:pt x="2787" y="1115"/>
                </a:lnTo>
                <a:lnTo>
                  <a:pt x="2767" y="1131"/>
                </a:lnTo>
                <a:lnTo>
                  <a:pt x="2746" y="1145"/>
                </a:lnTo>
                <a:lnTo>
                  <a:pt x="2724" y="1160"/>
                </a:lnTo>
                <a:lnTo>
                  <a:pt x="2702" y="1173"/>
                </a:lnTo>
                <a:lnTo>
                  <a:pt x="2678" y="1185"/>
                </a:lnTo>
                <a:lnTo>
                  <a:pt x="2652" y="1197"/>
                </a:lnTo>
                <a:lnTo>
                  <a:pt x="2626" y="1208"/>
                </a:lnTo>
                <a:lnTo>
                  <a:pt x="2600" y="1218"/>
                </a:lnTo>
                <a:lnTo>
                  <a:pt x="2571" y="1228"/>
                </a:lnTo>
                <a:lnTo>
                  <a:pt x="2541" y="1237"/>
                </a:lnTo>
                <a:lnTo>
                  <a:pt x="2510" y="1245"/>
                </a:lnTo>
                <a:lnTo>
                  <a:pt x="2478" y="1252"/>
                </a:lnTo>
                <a:lnTo>
                  <a:pt x="2445" y="1259"/>
                </a:lnTo>
                <a:lnTo>
                  <a:pt x="2411" y="1265"/>
                </a:lnTo>
                <a:lnTo>
                  <a:pt x="2376" y="1270"/>
                </a:lnTo>
                <a:lnTo>
                  <a:pt x="2339" y="1274"/>
                </a:lnTo>
                <a:lnTo>
                  <a:pt x="2301" y="1278"/>
                </a:lnTo>
                <a:lnTo>
                  <a:pt x="2238" y="1283"/>
                </a:lnTo>
                <a:lnTo>
                  <a:pt x="2178" y="1286"/>
                </a:lnTo>
                <a:lnTo>
                  <a:pt x="2122" y="1287"/>
                </a:lnTo>
                <a:lnTo>
                  <a:pt x="2068" y="1288"/>
                </a:lnTo>
                <a:lnTo>
                  <a:pt x="2019" y="1288"/>
                </a:lnTo>
                <a:lnTo>
                  <a:pt x="1971" y="1287"/>
                </a:lnTo>
                <a:lnTo>
                  <a:pt x="1927" y="1285"/>
                </a:lnTo>
                <a:lnTo>
                  <a:pt x="1885" y="1283"/>
                </a:lnTo>
                <a:lnTo>
                  <a:pt x="1807" y="1276"/>
                </a:lnTo>
                <a:lnTo>
                  <a:pt x="1736" y="1268"/>
                </a:lnTo>
                <a:lnTo>
                  <a:pt x="1670" y="1262"/>
                </a:lnTo>
                <a:lnTo>
                  <a:pt x="1608" y="1256"/>
                </a:lnTo>
                <a:lnTo>
                  <a:pt x="1641" y="1300"/>
                </a:lnTo>
                <a:lnTo>
                  <a:pt x="1674" y="1344"/>
                </a:lnTo>
                <a:lnTo>
                  <a:pt x="1707" y="1386"/>
                </a:lnTo>
                <a:lnTo>
                  <a:pt x="1740" y="1426"/>
                </a:lnTo>
                <a:lnTo>
                  <a:pt x="1773" y="1464"/>
                </a:lnTo>
                <a:lnTo>
                  <a:pt x="1805" y="1499"/>
                </a:lnTo>
                <a:lnTo>
                  <a:pt x="1836" y="1534"/>
                </a:lnTo>
                <a:lnTo>
                  <a:pt x="1867" y="1565"/>
                </a:lnTo>
                <a:lnTo>
                  <a:pt x="1895" y="1594"/>
                </a:lnTo>
                <a:lnTo>
                  <a:pt x="1923" y="1620"/>
                </a:lnTo>
                <a:lnTo>
                  <a:pt x="1949" y="1644"/>
                </a:lnTo>
                <a:lnTo>
                  <a:pt x="1973" y="1664"/>
                </a:lnTo>
                <a:lnTo>
                  <a:pt x="1995" y="1682"/>
                </a:lnTo>
                <a:lnTo>
                  <a:pt x="2015" y="1695"/>
                </a:lnTo>
                <a:lnTo>
                  <a:pt x="2033" y="1706"/>
                </a:lnTo>
                <a:lnTo>
                  <a:pt x="2047" y="1713"/>
                </a:lnTo>
                <a:close/>
                <a:moveTo>
                  <a:pt x="1446" y="969"/>
                </a:moveTo>
                <a:lnTo>
                  <a:pt x="1446" y="969"/>
                </a:lnTo>
                <a:lnTo>
                  <a:pt x="1448" y="968"/>
                </a:lnTo>
                <a:lnTo>
                  <a:pt x="1449" y="952"/>
                </a:lnTo>
                <a:lnTo>
                  <a:pt x="1450" y="935"/>
                </a:lnTo>
                <a:lnTo>
                  <a:pt x="1454" y="902"/>
                </a:lnTo>
                <a:lnTo>
                  <a:pt x="1461" y="868"/>
                </a:lnTo>
                <a:lnTo>
                  <a:pt x="1471" y="834"/>
                </a:lnTo>
                <a:lnTo>
                  <a:pt x="1483" y="799"/>
                </a:lnTo>
                <a:lnTo>
                  <a:pt x="1498" y="762"/>
                </a:lnTo>
                <a:lnTo>
                  <a:pt x="1516" y="727"/>
                </a:lnTo>
                <a:lnTo>
                  <a:pt x="1537" y="691"/>
                </a:lnTo>
                <a:lnTo>
                  <a:pt x="1559" y="658"/>
                </a:lnTo>
                <a:lnTo>
                  <a:pt x="1583" y="625"/>
                </a:lnTo>
                <a:lnTo>
                  <a:pt x="1610" y="591"/>
                </a:lnTo>
                <a:lnTo>
                  <a:pt x="1641" y="557"/>
                </a:lnTo>
                <a:lnTo>
                  <a:pt x="1673" y="523"/>
                </a:lnTo>
                <a:lnTo>
                  <a:pt x="1708" y="490"/>
                </a:lnTo>
                <a:lnTo>
                  <a:pt x="1745" y="457"/>
                </a:lnTo>
                <a:lnTo>
                  <a:pt x="1782" y="424"/>
                </a:lnTo>
                <a:lnTo>
                  <a:pt x="1794" y="386"/>
                </a:lnTo>
                <a:lnTo>
                  <a:pt x="1806" y="350"/>
                </a:lnTo>
                <a:lnTo>
                  <a:pt x="1821" y="316"/>
                </a:lnTo>
                <a:lnTo>
                  <a:pt x="1836" y="283"/>
                </a:lnTo>
                <a:lnTo>
                  <a:pt x="1852" y="251"/>
                </a:lnTo>
                <a:lnTo>
                  <a:pt x="1870" y="221"/>
                </a:lnTo>
                <a:lnTo>
                  <a:pt x="1889" y="192"/>
                </a:lnTo>
                <a:lnTo>
                  <a:pt x="1909" y="166"/>
                </a:lnTo>
                <a:lnTo>
                  <a:pt x="1929" y="141"/>
                </a:lnTo>
                <a:lnTo>
                  <a:pt x="1951" y="117"/>
                </a:lnTo>
                <a:lnTo>
                  <a:pt x="1973" y="95"/>
                </a:lnTo>
                <a:lnTo>
                  <a:pt x="1998" y="73"/>
                </a:lnTo>
                <a:lnTo>
                  <a:pt x="2022" y="53"/>
                </a:lnTo>
                <a:lnTo>
                  <a:pt x="2046" y="34"/>
                </a:lnTo>
                <a:lnTo>
                  <a:pt x="2071" y="16"/>
                </a:lnTo>
                <a:lnTo>
                  <a:pt x="2098" y="0"/>
                </a:lnTo>
                <a:lnTo>
                  <a:pt x="2063" y="2"/>
                </a:lnTo>
                <a:lnTo>
                  <a:pt x="2029" y="4"/>
                </a:lnTo>
                <a:lnTo>
                  <a:pt x="1994" y="9"/>
                </a:lnTo>
                <a:lnTo>
                  <a:pt x="1960" y="14"/>
                </a:lnTo>
                <a:lnTo>
                  <a:pt x="1927" y="20"/>
                </a:lnTo>
                <a:lnTo>
                  <a:pt x="1895" y="26"/>
                </a:lnTo>
                <a:lnTo>
                  <a:pt x="1863" y="34"/>
                </a:lnTo>
                <a:lnTo>
                  <a:pt x="1832" y="43"/>
                </a:lnTo>
                <a:lnTo>
                  <a:pt x="1801" y="52"/>
                </a:lnTo>
                <a:lnTo>
                  <a:pt x="1771" y="63"/>
                </a:lnTo>
                <a:lnTo>
                  <a:pt x="1741" y="73"/>
                </a:lnTo>
                <a:lnTo>
                  <a:pt x="1712" y="85"/>
                </a:lnTo>
                <a:lnTo>
                  <a:pt x="1684" y="97"/>
                </a:lnTo>
                <a:lnTo>
                  <a:pt x="1656" y="109"/>
                </a:lnTo>
                <a:lnTo>
                  <a:pt x="1629" y="122"/>
                </a:lnTo>
                <a:lnTo>
                  <a:pt x="1603" y="136"/>
                </a:lnTo>
                <a:lnTo>
                  <a:pt x="1576" y="151"/>
                </a:lnTo>
                <a:lnTo>
                  <a:pt x="1551" y="165"/>
                </a:lnTo>
                <a:lnTo>
                  <a:pt x="1527" y="180"/>
                </a:lnTo>
                <a:lnTo>
                  <a:pt x="1504" y="196"/>
                </a:lnTo>
                <a:lnTo>
                  <a:pt x="1481" y="212"/>
                </a:lnTo>
                <a:lnTo>
                  <a:pt x="1459" y="228"/>
                </a:lnTo>
                <a:lnTo>
                  <a:pt x="1417" y="261"/>
                </a:lnTo>
                <a:lnTo>
                  <a:pt x="1377" y="295"/>
                </a:lnTo>
                <a:lnTo>
                  <a:pt x="1342" y="329"/>
                </a:lnTo>
                <a:lnTo>
                  <a:pt x="1309" y="364"/>
                </a:lnTo>
                <a:lnTo>
                  <a:pt x="1280" y="398"/>
                </a:lnTo>
                <a:lnTo>
                  <a:pt x="1276" y="431"/>
                </a:lnTo>
                <a:lnTo>
                  <a:pt x="1275" y="466"/>
                </a:lnTo>
                <a:lnTo>
                  <a:pt x="1276" y="502"/>
                </a:lnTo>
                <a:lnTo>
                  <a:pt x="1278" y="538"/>
                </a:lnTo>
                <a:lnTo>
                  <a:pt x="1283" y="574"/>
                </a:lnTo>
                <a:lnTo>
                  <a:pt x="1290" y="612"/>
                </a:lnTo>
                <a:lnTo>
                  <a:pt x="1298" y="649"/>
                </a:lnTo>
                <a:lnTo>
                  <a:pt x="1309" y="688"/>
                </a:lnTo>
                <a:lnTo>
                  <a:pt x="1321" y="725"/>
                </a:lnTo>
                <a:lnTo>
                  <a:pt x="1334" y="765"/>
                </a:lnTo>
                <a:lnTo>
                  <a:pt x="1349" y="803"/>
                </a:lnTo>
                <a:lnTo>
                  <a:pt x="1365" y="842"/>
                </a:lnTo>
                <a:lnTo>
                  <a:pt x="1383" y="881"/>
                </a:lnTo>
                <a:lnTo>
                  <a:pt x="1401" y="920"/>
                </a:lnTo>
                <a:lnTo>
                  <a:pt x="1421" y="958"/>
                </a:lnTo>
                <a:lnTo>
                  <a:pt x="1442" y="998"/>
                </a:lnTo>
                <a:lnTo>
                  <a:pt x="1446" y="969"/>
                </a:lnTo>
                <a:close/>
                <a:moveTo>
                  <a:pt x="1905" y="3153"/>
                </a:moveTo>
                <a:lnTo>
                  <a:pt x="1905" y="3153"/>
                </a:lnTo>
                <a:lnTo>
                  <a:pt x="1882" y="3134"/>
                </a:lnTo>
                <a:lnTo>
                  <a:pt x="1859" y="3116"/>
                </a:lnTo>
                <a:lnTo>
                  <a:pt x="1838" y="3096"/>
                </a:lnTo>
                <a:lnTo>
                  <a:pt x="1816" y="3075"/>
                </a:lnTo>
                <a:lnTo>
                  <a:pt x="1796" y="3054"/>
                </a:lnTo>
                <a:lnTo>
                  <a:pt x="1777" y="3032"/>
                </a:lnTo>
                <a:lnTo>
                  <a:pt x="1757" y="3010"/>
                </a:lnTo>
                <a:lnTo>
                  <a:pt x="1738" y="2987"/>
                </a:lnTo>
                <a:lnTo>
                  <a:pt x="1720" y="2963"/>
                </a:lnTo>
                <a:lnTo>
                  <a:pt x="1703" y="2938"/>
                </a:lnTo>
                <a:lnTo>
                  <a:pt x="1686" y="2914"/>
                </a:lnTo>
                <a:lnTo>
                  <a:pt x="1670" y="2889"/>
                </a:lnTo>
                <a:lnTo>
                  <a:pt x="1654" y="2863"/>
                </a:lnTo>
                <a:lnTo>
                  <a:pt x="1640" y="2836"/>
                </a:lnTo>
                <a:lnTo>
                  <a:pt x="1626" y="2810"/>
                </a:lnTo>
                <a:lnTo>
                  <a:pt x="1612" y="2782"/>
                </a:lnTo>
                <a:lnTo>
                  <a:pt x="1598" y="2755"/>
                </a:lnTo>
                <a:lnTo>
                  <a:pt x="1585" y="2727"/>
                </a:lnTo>
                <a:lnTo>
                  <a:pt x="1561" y="2670"/>
                </a:lnTo>
                <a:lnTo>
                  <a:pt x="1539" y="2611"/>
                </a:lnTo>
                <a:lnTo>
                  <a:pt x="1519" y="2551"/>
                </a:lnTo>
                <a:lnTo>
                  <a:pt x="1500" y="2491"/>
                </a:lnTo>
                <a:lnTo>
                  <a:pt x="1485" y="2429"/>
                </a:lnTo>
                <a:lnTo>
                  <a:pt x="1470" y="2366"/>
                </a:lnTo>
                <a:lnTo>
                  <a:pt x="1456" y="2303"/>
                </a:lnTo>
                <a:lnTo>
                  <a:pt x="1445" y="2240"/>
                </a:lnTo>
                <a:lnTo>
                  <a:pt x="1435" y="2176"/>
                </a:lnTo>
                <a:lnTo>
                  <a:pt x="1427" y="2112"/>
                </a:lnTo>
                <a:lnTo>
                  <a:pt x="1419" y="2048"/>
                </a:lnTo>
                <a:lnTo>
                  <a:pt x="1413" y="1985"/>
                </a:lnTo>
                <a:lnTo>
                  <a:pt x="1408" y="1922"/>
                </a:lnTo>
                <a:lnTo>
                  <a:pt x="1405" y="1860"/>
                </a:lnTo>
                <a:lnTo>
                  <a:pt x="1402" y="1799"/>
                </a:lnTo>
                <a:lnTo>
                  <a:pt x="1400" y="1737"/>
                </a:lnTo>
                <a:lnTo>
                  <a:pt x="1399" y="1678"/>
                </a:lnTo>
                <a:lnTo>
                  <a:pt x="1399" y="1619"/>
                </a:lnTo>
                <a:lnTo>
                  <a:pt x="1400" y="1563"/>
                </a:lnTo>
                <a:lnTo>
                  <a:pt x="1402" y="1454"/>
                </a:lnTo>
                <a:lnTo>
                  <a:pt x="1408" y="1353"/>
                </a:lnTo>
                <a:lnTo>
                  <a:pt x="1386" y="1320"/>
                </a:lnTo>
                <a:lnTo>
                  <a:pt x="1355" y="1275"/>
                </a:lnTo>
                <a:lnTo>
                  <a:pt x="1325" y="1228"/>
                </a:lnTo>
                <a:lnTo>
                  <a:pt x="1296" y="1179"/>
                </a:lnTo>
                <a:lnTo>
                  <a:pt x="1266" y="1129"/>
                </a:lnTo>
                <a:lnTo>
                  <a:pt x="1237" y="1077"/>
                </a:lnTo>
                <a:lnTo>
                  <a:pt x="1211" y="1023"/>
                </a:lnTo>
                <a:lnTo>
                  <a:pt x="1185" y="969"/>
                </a:lnTo>
                <a:lnTo>
                  <a:pt x="1160" y="914"/>
                </a:lnTo>
                <a:lnTo>
                  <a:pt x="1154" y="969"/>
                </a:lnTo>
                <a:lnTo>
                  <a:pt x="1146" y="1022"/>
                </a:lnTo>
                <a:lnTo>
                  <a:pt x="1137" y="1074"/>
                </a:lnTo>
                <a:lnTo>
                  <a:pt x="1129" y="1123"/>
                </a:lnTo>
                <a:lnTo>
                  <a:pt x="1119" y="1172"/>
                </a:lnTo>
                <a:lnTo>
                  <a:pt x="1108" y="1219"/>
                </a:lnTo>
                <a:lnTo>
                  <a:pt x="1087" y="1309"/>
                </a:lnTo>
                <a:lnTo>
                  <a:pt x="1064" y="1394"/>
                </a:lnTo>
                <a:lnTo>
                  <a:pt x="1042" y="1475"/>
                </a:lnTo>
                <a:lnTo>
                  <a:pt x="996" y="1626"/>
                </a:lnTo>
                <a:lnTo>
                  <a:pt x="976" y="1697"/>
                </a:lnTo>
                <a:lnTo>
                  <a:pt x="957" y="1767"/>
                </a:lnTo>
                <a:lnTo>
                  <a:pt x="948" y="1801"/>
                </a:lnTo>
                <a:lnTo>
                  <a:pt x="940" y="1835"/>
                </a:lnTo>
                <a:lnTo>
                  <a:pt x="934" y="1869"/>
                </a:lnTo>
                <a:lnTo>
                  <a:pt x="928" y="1902"/>
                </a:lnTo>
                <a:lnTo>
                  <a:pt x="923" y="1936"/>
                </a:lnTo>
                <a:lnTo>
                  <a:pt x="918" y="1969"/>
                </a:lnTo>
                <a:lnTo>
                  <a:pt x="916" y="2003"/>
                </a:lnTo>
                <a:lnTo>
                  <a:pt x="914" y="2037"/>
                </a:lnTo>
                <a:lnTo>
                  <a:pt x="914" y="2072"/>
                </a:lnTo>
                <a:lnTo>
                  <a:pt x="914" y="2107"/>
                </a:lnTo>
                <a:lnTo>
                  <a:pt x="916" y="2142"/>
                </a:lnTo>
                <a:lnTo>
                  <a:pt x="921" y="2177"/>
                </a:lnTo>
                <a:lnTo>
                  <a:pt x="924" y="2207"/>
                </a:lnTo>
                <a:lnTo>
                  <a:pt x="929" y="2235"/>
                </a:lnTo>
                <a:lnTo>
                  <a:pt x="935" y="2263"/>
                </a:lnTo>
                <a:lnTo>
                  <a:pt x="941" y="2292"/>
                </a:lnTo>
                <a:lnTo>
                  <a:pt x="949" y="2318"/>
                </a:lnTo>
                <a:lnTo>
                  <a:pt x="958" y="2345"/>
                </a:lnTo>
                <a:lnTo>
                  <a:pt x="968" y="2372"/>
                </a:lnTo>
                <a:lnTo>
                  <a:pt x="978" y="2398"/>
                </a:lnTo>
                <a:lnTo>
                  <a:pt x="989" y="2424"/>
                </a:lnTo>
                <a:lnTo>
                  <a:pt x="1000" y="2449"/>
                </a:lnTo>
                <a:lnTo>
                  <a:pt x="1012" y="2474"/>
                </a:lnTo>
                <a:lnTo>
                  <a:pt x="1025" y="2498"/>
                </a:lnTo>
                <a:lnTo>
                  <a:pt x="1038" y="2523"/>
                </a:lnTo>
                <a:lnTo>
                  <a:pt x="1053" y="2547"/>
                </a:lnTo>
                <a:lnTo>
                  <a:pt x="1067" y="2570"/>
                </a:lnTo>
                <a:lnTo>
                  <a:pt x="1082" y="2593"/>
                </a:lnTo>
                <a:lnTo>
                  <a:pt x="1114" y="2637"/>
                </a:lnTo>
                <a:lnTo>
                  <a:pt x="1148" y="2680"/>
                </a:lnTo>
                <a:lnTo>
                  <a:pt x="1184" y="2721"/>
                </a:lnTo>
                <a:lnTo>
                  <a:pt x="1220" y="2760"/>
                </a:lnTo>
                <a:lnTo>
                  <a:pt x="1258" y="2798"/>
                </a:lnTo>
                <a:lnTo>
                  <a:pt x="1297" y="2833"/>
                </a:lnTo>
                <a:lnTo>
                  <a:pt x="1336" y="2867"/>
                </a:lnTo>
                <a:lnTo>
                  <a:pt x="1377" y="2899"/>
                </a:lnTo>
                <a:lnTo>
                  <a:pt x="1418" y="2929"/>
                </a:lnTo>
                <a:lnTo>
                  <a:pt x="1459" y="2957"/>
                </a:lnTo>
                <a:lnTo>
                  <a:pt x="1498" y="2984"/>
                </a:lnTo>
                <a:lnTo>
                  <a:pt x="1539" y="3009"/>
                </a:lnTo>
                <a:lnTo>
                  <a:pt x="1577" y="3031"/>
                </a:lnTo>
                <a:lnTo>
                  <a:pt x="1616" y="3052"/>
                </a:lnTo>
                <a:lnTo>
                  <a:pt x="1653" y="3072"/>
                </a:lnTo>
                <a:lnTo>
                  <a:pt x="1690" y="3088"/>
                </a:lnTo>
                <a:lnTo>
                  <a:pt x="1725" y="3103"/>
                </a:lnTo>
                <a:lnTo>
                  <a:pt x="1757" y="3117"/>
                </a:lnTo>
                <a:lnTo>
                  <a:pt x="1788" y="3128"/>
                </a:lnTo>
                <a:lnTo>
                  <a:pt x="1817" y="3136"/>
                </a:lnTo>
                <a:lnTo>
                  <a:pt x="1843" y="3143"/>
                </a:lnTo>
                <a:lnTo>
                  <a:pt x="1867" y="3149"/>
                </a:lnTo>
                <a:lnTo>
                  <a:pt x="1888" y="3152"/>
                </a:lnTo>
                <a:lnTo>
                  <a:pt x="1905" y="3153"/>
                </a:lnTo>
                <a:close/>
                <a:moveTo>
                  <a:pt x="3351" y="1263"/>
                </a:moveTo>
                <a:lnTo>
                  <a:pt x="3351" y="1263"/>
                </a:lnTo>
                <a:lnTo>
                  <a:pt x="3334" y="1293"/>
                </a:lnTo>
                <a:lnTo>
                  <a:pt x="3318" y="1322"/>
                </a:lnTo>
                <a:lnTo>
                  <a:pt x="3299" y="1351"/>
                </a:lnTo>
                <a:lnTo>
                  <a:pt x="3282" y="1380"/>
                </a:lnTo>
                <a:lnTo>
                  <a:pt x="3262" y="1408"/>
                </a:lnTo>
                <a:lnTo>
                  <a:pt x="3241" y="1436"/>
                </a:lnTo>
                <a:lnTo>
                  <a:pt x="3220" y="1462"/>
                </a:lnTo>
                <a:lnTo>
                  <a:pt x="3198" y="1488"/>
                </a:lnTo>
                <a:lnTo>
                  <a:pt x="3175" y="1515"/>
                </a:lnTo>
                <a:lnTo>
                  <a:pt x="3150" y="1541"/>
                </a:lnTo>
                <a:lnTo>
                  <a:pt x="3124" y="1567"/>
                </a:lnTo>
                <a:lnTo>
                  <a:pt x="3098" y="1591"/>
                </a:lnTo>
                <a:lnTo>
                  <a:pt x="3072" y="1615"/>
                </a:lnTo>
                <a:lnTo>
                  <a:pt x="3044" y="1637"/>
                </a:lnTo>
                <a:lnTo>
                  <a:pt x="3015" y="1659"/>
                </a:lnTo>
                <a:lnTo>
                  <a:pt x="2987" y="1681"/>
                </a:lnTo>
                <a:lnTo>
                  <a:pt x="2957" y="1702"/>
                </a:lnTo>
                <a:lnTo>
                  <a:pt x="2927" y="1721"/>
                </a:lnTo>
                <a:lnTo>
                  <a:pt x="2897" y="1740"/>
                </a:lnTo>
                <a:lnTo>
                  <a:pt x="2865" y="1758"/>
                </a:lnTo>
                <a:lnTo>
                  <a:pt x="2833" y="1776"/>
                </a:lnTo>
                <a:lnTo>
                  <a:pt x="2800" y="1792"/>
                </a:lnTo>
                <a:lnTo>
                  <a:pt x="2767" y="1807"/>
                </a:lnTo>
                <a:lnTo>
                  <a:pt x="2734" y="1822"/>
                </a:lnTo>
                <a:lnTo>
                  <a:pt x="2699" y="1836"/>
                </a:lnTo>
                <a:lnTo>
                  <a:pt x="2664" y="1849"/>
                </a:lnTo>
                <a:lnTo>
                  <a:pt x="2629" y="1861"/>
                </a:lnTo>
                <a:lnTo>
                  <a:pt x="2593" y="1872"/>
                </a:lnTo>
                <a:lnTo>
                  <a:pt x="2557" y="1883"/>
                </a:lnTo>
                <a:lnTo>
                  <a:pt x="2520" y="1893"/>
                </a:lnTo>
                <a:lnTo>
                  <a:pt x="2483" y="1902"/>
                </a:lnTo>
                <a:lnTo>
                  <a:pt x="2445" y="1910"/>
                </a:lnTo>
                <a:lnTo>
                  <a:pt x="2408" y="1916"/>
                </a:lnTo>
                <a:lnTo>
                  <a:pt x="2370" y="1922"/>
                </a:lnTo>
                <a:lnTo>
                  <a:pt x="2330" y="1927"/>
                </a:lnTo>
                <a:lnTo>
                  <a:pt x="2291" y="1932"/>
                </a:lnTo>
                <a:lnTo>
                  <a:pt x="2252" y="1935"/>
                </a:lnTo>
                <a:lnTo>
                  <a:pt x="2212" y="1937"/>
                </a:lnTo>
                <a:lnTo>
                  <a:pt x="2173" y="1938"/>
                </a:lnTo>
                <a:lnTo>
                  <a:pt x="2132" y="1939"/>
                </a:lnTo>
                <a:lnTo>
                  <a:pt x="2080" y="1938"/>
                </a:lnTo>
                <a:lnTo>
                  <a:pt x="2030" y="1936"/>
                </a:lnTo>
                <a:lnTo>
                  <a:pt x="2019" y="1935"/>
                </a:lnTo>
                <a:lnTo>
                  <a:pt x="2009" y="1933"/>
                </a:lnTo>
                <a:lnTo>
                  <a:pt x="1998" y="1931"/>
                </a:lnTo>
                <a:lnTo>
                  <a:pt x="1987" y="1927"/>
                </a:lnTo>
                <a:lnTo>
                  <a:pt x="1962" y="1917"/>
                </a:lnTo>
                <a:lnTo>
                  <a:pt x="1938" y="1905"/>
                </a:lnTo>
                <a:lnTo>
                  <a:pt x="1912" y="1890"/>
                </a:lnTo>
                <a:lnTo>
                  <a:pt x="1885" y="1872"/>
                </a:lnTo>
                <a:lnTo>
                  <a:pt x="1858" y="1851"/>
                </a:lnTo>
                <a:lnTo>
                  <a:pt x="1830" y="1829"/>
                </a:lnTo>
                <a:lnTo>
                  <a:pt x="1802" y="1805"/>
                </a:lnTo>
                <a:lnTo>
                  <a:pt x="1772" y="1779"/>
                </a:lnTo>
                <a:lnTo>
                  <a:pt x="1744" y="1750"/>
                </a:lnTo>
                <a:lnTo>
                  <a:pt x="1714" y="1722"/>
                </a:lnTo>
                <a:lnTo>
                  <a:pt x="1684" y="1691"/>
                </a:lnTo>
                <a:lnTo>
                  <a:pt x="1654" y="1659"/>
                </a:lnTo>
                <a:lnTo>
                  <a:pt x="1625" y="1626"/>
                </a:lnTo>
                <a:lnTo>
                  <a:pt x="1596" y="1593"/>
                </a:lnTo>
                <a:lnTo>
                  <a:pt x="1597" y="1691"/>
                </a:lnTo>
                <a:lnTo>
                  <a:pt x="1599" y="1741"/>
                </a:lnTo>
                <a:lnTo>
                  <a:pt x="1602" y="1793"/>
                </a:lnTo>
                <a:lnTo>
                  <a:pt x="1605" y="1846"/>
                </a:lnTo>
                <a:lnTo>
                  <a:pt x="1609" y="1900"/>
                </a:lnTo>
                <a:lnTo>
                  <a:pt x="1615" y="1954"/>
                </a:lnTo>
                <a:lnTo>
                  <a:pt x="1621" y="2009"/>
                </a:lnTo>
                <a:lnTo>
                  <a:pt x="1628" y="2064"/>
                </a:lnTo>
                <a:lnTo>
                  <a:pt x="1637" y="2120"/>
                </a:lnTo>
                <a:lnTo>
                  <a:pt x="1646" y="2176"/>
                </a:lnTo>
                <a:lnTo>
                  <a:pt x="1657" y="2232"/>
                </a:lnTo>
                <a:lnTo>
                  <a:pt x="1669" y="2288"/>
                </a:lnTo>
                <a:lnTo>
                  <a:pt x="1682" y="2343"/>
                </a:lnTo>
                <a:lnTo>
                  <a:pt x="1696" y="2399"/>
                </a:lnTo>
                <a:lnTo>
                  <a:pt x="1712" y="2454"/>
                </a:lnTo>
                <a:lnTo>
                  <a:pt x="1729" y="2509"/>
                </a:lnTo>
                <a:lnTo>
                  <a:pt x="1748" y="2564"/>
                </a:lnTo>
                <a:lnTo>
                  <a:pt x="1769" y="2618"/>
                </a:lnTo>
                <a:lnTo>
                  <a:pt x="1791" y="2671"/>
                </a:lnTo>
                <a:lnTo>
                  <a:pt x="1815" y="2724"/>
                </a:lnTo>
                <a:lnTo>
                  <a:pt x="1841" y="2774"/>
                </a:lnTo>
                <a:lnTo>
                  <a:pt x="1869" y="2825"/>
                </a:lnTo>
                <a:lnTo>
                  <a:pt x="1899" y="2874"/>
                </a:lnTo>
                <a:lnTo>
                  <a:pt x="1929" y="2922"/>
                </a:lnTo>
                <a:lnTo>
                  <a:pt x="1964" y="2968"/>
                </a:lnTo>
                <a:lnTo>
                  <a:pt x="1980" y="2990"/>
                </a:lnTo>
                <a:lnTo>
                  <a:pt x="1999" y="3012"/>
                </a:lnTo>
                <a:lnTo>
                  <a:pt x="2018" y="3034"/>
                </a:lnTo>
                <a:lnTo>
                  <a:pt x="2036" y="3055"/>
                </a:lnTo>
                <a:lnTo>
                  <a:pt x="2056" y="3076"/>
                </a:lnTo>
                <a:lnTo>
                  <a:pt x="2076" y="3097"/>
                </a:lnTo>
                <a:lnTo>
                  <a:pt x="2097" y="3117"/>
                </a:lnTo>
                <a:lnTo>
                  <a:pt x="2118" y="3136"/>
                </a:lnTo>
                <a:lnTo>
                  <a:pt x="2140" y="3155"/>
                </a:lnTo>
                <a:lnTo>
                  <a:pt x="2163" y="3174"/>
                </a:lnTo>
                <a:lnTo>
                  <a:pt x="2186" y="3191"/>
                </a:lnTo>
                <a:lnTo>
                  <a:pt x="2209" y="3209"/>
                </a:lnTo>
                <a:lnTo>
                  <a:pt x="2239" y="3206"/>
                </a:lnTo>
                <a:lnTo>
                  <a:pt x="2272" y="3201"/>
                </a:lnTo>
                <a:lnTo>
                  <a:pt x="2308" y="3196"/>
                </a:lnTo>
                <a:lnTo>
                  <a:pt x="2348" y="3188"/>
                </a:lnTo>
                <a:lnTo>
                  <a:pt x="2390" y="3178"/>
                </a:lnTo>
                <a:lnTo>
                  <a:pt x="2434" y="3167"/>
                </a:lnTo>
                <a:lnTo>
                  <a:pt x="2482" y="3155"/>
                </a:lnTo>
                <a:lnTo>
                  <a:pt x="2530" y="3140"/>
                </a:lnTo>
                <a:lnTo>
                  <a:pt x="2581" y="3124"/>
                </a:lnTo>
                <a:lnTo>
                  <a:pt x="2633" y="3106"/>
                </a:lnTo>
                <a:lnTo>
                  <a:pt x="2685" y="3086"/>
                </a:lnTo>
                <a:lnTo>
                  <a:pt x="2739" y="3064"/>
                </a:lnTo>
                <a:lnTo>
                  <a:pt x="2793" y="3041"/>
                </a:lnTo>
                <a:lnTo>
                  <a:pt x="2847" y="3014"/>
                </a:lnTo>
                <a:lnTo>
                  <a:pt x="2901" y="2987"/>
                </a:lnTo>
                <a:lnTo>
                  <a:pt x="2955" y="2957"/>
                </a:lnTo>
                <a:lnTo>
                  <a:pt x="3008" y="2926"/>
                </a:lnTo>
                <a:lnTo>
                  <a:pt x="3061" y="2892"/>
                </a:lnTo>
                <a:lnTo>
                  <a:pt x="3111" y="2857"/>
                </a:lnTo>
                <a:lnTo>
                  <a:pt x="3136" y="2838"/>
                </a:lnTo>
                <a:lnTo>
                  <a:pt x="3161" y="2819"/>
                </a:lnTo>
                <a:lnTo>
                  <a:pt x="3185" y="2799"/>
                </a:lnTo>
                <a:lnTo>
                  <a:pt x="3209" y="2779"/>
                </a:lnTo>
                <a:lnTo>
                  <a:pt x="3232" y="2758"/>
                </a:lnTo>
                <a:lnTo>
                  <a:pt x="3254" y="2736"/>
                </a:lnTo>
                <a:lnTo>
                  <a:pt x="3276" y="2714"/>
                </a:lnTo>
                <a:lnTo>
                  <a:pt x="3298" y="2692"/>
                </a:lnTo>
                <a:lnTo>
                  <a:pt x="3318" y="2669"/>
                </a:lnTo>
                <a:lnTo>
                  <a:pt x="3339" y="2645"/>
                </a:lnTo>
                <a:lnTo>
                  <a:pt x="3358" y="2620"/>
                </a:lnTo>
                <a:lnTo>
                  <a:pt x="3376" y="2596"/>
                </a:lnTo>
                <a:lnTo>
                  <a:pt x="3394" y="2571"/>
                </a:lnTo>
                <a:lnTo>
                  <a:pt x="3410" y="2545"/>
                </a:lnTo>
                <a:lnTo>
                  <a:pt x="3427" y="2518"/>
                </a:lnTo>
                <a:lnTo>
                  <a:pt x="3442" y="2492"/>
                </a:lnTo>
                <a:lnTo>
                  <a:pt x="3457" y="2463"/>
                </a:lnTo>
                <a:lnTo>
                  <a:pt x="3470" y="2436"/>
                </a:lnTo>
                <a:lnTo>
                  <a:pt x="3482" y="2406"/>
                </a:lnTo>
                <a:lnTo>
                  <a:pt x="3493" y="2377"/>
                </a:lnTo>
                <a:lnTo>
                  <a:pt x="3503" y="2347"/>
                </a:lnTo>
                <a:lnTo>
                  <a:pt x="3512" y="2316"/>
                </a:lnTo>
                <a:lnTo>
                  <a:pt x="3519" y="2285"/>
                </a:lnTo>
                <a:lnTo>
                  <a:pt x="3526" y="2253"/>
                </a:lnTo>
                <a:lnTo>
                  <a:pt x="3531" y="2220"/>
                </a:lnTo>
                <a:lnTo>
                  <a:pt x="3536" y="2187"/>
                </a:lnTo>
                <a:lnTo>
                  <a:pt x="3539" y="2151"/>
                </a:lnTo>
                <a:lnTo>
                  <a:pt x="3541" y="2116"/>
                </a:lnTo>
                <a:lnTo>
                  <a:pt x="3542" y="2080"/>
                </a:lnTo>
                <a:lnTo>
                  <a:pt x="3542" y="2046"/>
                </a:lnTo>
                <a:lnTo>
                  <a:pt x="3541" y="2013"/>
                </a:lnTo>
                <a:lnTo>
                  <a:pt x="3540" y="1980"/>
                </a:lnTo>
                <a:lnTo>
                  <a:pt x="3537" y="1947"/>
                </a:lnTo>
                <a:lnTo>
                  <a:pt x="3534" y="1916"/>
                </a:lnTo>
                <a:lnTo>
                  <a:pt x="3530" y="1884"/>
                </a:lnTo>
                <a:lnTo>
                  <a:pt x="3525" y="1854"/>
                </a:lnTo>
                <a:lnTo>
                  <a:pt x="3519" y="1824"/>
                </a:lnTo>
                <a:lnTo>
                  <a:pt x="3514" y="1794"/>
                </a:lnTo>
                <a:lnTo>
                  <a:pt x="3500" y="1736"/>
                </a:lnTo>
                <a:lnTo>
                  <a:pt x="3484" y="1680"/>
                </a:lnTo>
                <a:lnTo>
                  <a:pt x="3468" y="1625"/>
                </a:lnTo>
                <a:lnTo>
                  <a:pt x="3450" y="1571"/>
                </a:lnTo>
                <a:lnTo>
                  <a:pt x="3414" y="1466"/>
                </a:lnTo>
                <a:lnTo>
                  <a:pt x="3396" y="1415"/>
                </a:lnTo>
                <a:lnTo>
                  <a:pt x="3380" y="1364"/>
                </a:lnTo>
                <a:lnTo>
                  <a:pt x="3364" y="1314"/>
                </a:lnTo>
                <a:lnTo>
                  <a:pt x="3351" y="1263"/>
                </a:lnTo>
                <a:close/>
                <a:moveTo>
                  <a:pt x="2817" y="628"/>
                </a:moveTo>
                <a:lnTo>
                  <a:pt x="2817" y="628"/>
                </a:lnTo>
                <a:lnTo>
                  <a:pt x="2814" y="613"/>
                </a:lnTo>
                <a:lnTo>
                  <a:pt x="2809" y="594"/>
                </a:lnTo>
                <a:lnTo>
                  <a:pt x="2800" y="573"/>
                </a:lnTo>
                <a:lnTo>
                  <a:pt x="2789" y="552"/>
                </a:lnTo>
                <a:lnTo>
                  <a:pt x="2776" y="530"/>
                </a:lnTo>
                <a:lnTo>
                  <a:pt x="2759" y="508"/>
                </a:lnTo>
                <a:lnTo>
                  <a:pt x="2750" y="497"/>
                </a:lnTo>
                <a:lnTo>
                  <a:pt x="2740" y="487"/>
                </a:lnTo>
                <a:lnTo>
                  <a:pt x="2730" y="476"/>
                </a:lnTo>
                <a:lnTo>
                  <a:pt x="2719" y="468"/>
                </a:lnTo>
                <a:lnTo>
                  <a:pt x="2707" y="459"/>
                </a:lnTo>
                <a:lnTo>
                  <a:pt x="2695" y="450"/>
                </a:lnTo>
                <a:lnTo>
                  <a:pt x="2682" y="442"/>
                </a:lnTo>
                <a:lnTo>
                  <a:pt x="2669" y="436"/>
                </a:lnTo>
                <a:lnTo>
                  <a:pt x="2655" y="429"/>
                </a:lnTo>
                <a:lnTo>
                  <a:pt x="2640" y="424"/>
                </a:lnTo>
                <a:lnTo>
                  <a:pt x="2625" y="420"/>
                </a:lnTo>
                <a:lnTo>
                  <a:pt x="2608" y="417"/>
                </a:lnTo>
                <a:lnTo>
                  <a:pt x="2592" y="415"/>
                </a:lnTo>
                <a:lnTo>
                  <a:pt x="2574" y="415"/>
                </a:lnTo>
                <a:lnTo>
                  <a:pt x="2557" y="416"/>
                </a:lnTo>
                <a:lnTo>
                  <a:pt x="2538" y="418"/>
                </a:lnTo>
                <a:lnTo>
                  <a:pt x="2519" y="421"/>
                </a:lnTo>
                <a:lnTo>
                  <a:pt x="2499" y="427"/>
                </a:lnTo>
                <a:lnTo>
                  <a:pt x="2480" y="435"/>
                </a:lnTo>
                <a:lnTo>
                  <a:pt x="2459" y="443"/>
                </a:lnTo>
                <a:lnTo>
                  <a:pt x="2444" y="451"/>
                </a:lnTo>
                <a:lnTo>
                  <a:pt x="2429" y="459"/>
                </a:lnTo>
                <a:lnTo>
                  <a:pt x="2414" y="469"/>
                </a:lnTo>
                <a:lnTo>
                  <a:pt x="2398" y="479"/>
                </a:lnTo>
                <a:lnTo>
                  <a:pt x="2383" y="490"/>
                </a:lnTo>
                <a:lnTo>
                  <a:pt x="2367" y="503"/>
                </a:lnTo>
                <a:lnTo>
                  <a:pt x="2351" y="516"/>
                </a:lnTo>
                <a:lnTo>
                  <a:pt x="2335" y="530"/>
                </a:lnTo>
                <a:lnTo>
                  <a:pt x="2320" y="545"/>
                </a:lnTo>
                <a:lnTo>
                  <a:pt x="2305" y="561"/>
                </a:lnTo>
                <a:lnTo>
                  <a:pt x="2289" y="579"/>
                </a:lnTo>
                <a:lnTo>
                  <a:pt x="2274" y="596"/>
                </a:lnTo>
                <a:lnTo>
                  <a:pt x="2260" y="615"/>
                </a:lnTo>
                <a:lnTo>
                  <a:pt x="2245" y="635"/>
                </a:lnTo>
                <a:lnTo>
                  <a:pt x="2231" y="656"/>
                </a:lnTo>
                <a:lnTo>
                  <a:pt x="2217" y="677"/>
                </a:lnTo>
                <a:lnTo>
                  <a:pt x="2203" y="700"/>
                </a:lnTo>
                <a:lnTo>
                  <a:pt x="2190" y="723"/>
                </a:lnTo>
                <a:lnTo>
                  <a:pt x="2178" y="746"/>
                </a:lnTo>
                <a:lnTo>
                  <a:pt x="2166" y="771"/>
                </a:lnTo>
                <a:lnTo>
                  <a:pt x="2155" y="796"/>
                </a:lnTo>
                <a:lnTo>
                  <a:pt x="2144" y="823"/>
                </a:lnTo>
                <a:lnTo>
                  <a:pt x="2134" y="850"/>
                </a:lnTo>
                <a:lnTo>
                  <a:pt x="2125" y="879"/>
                </a:lnTo>
                <a:lnTo>
                  <a:pt x="2117" y="908"/>
                </a:lnTo>
                <a:lnTo>
                  <a:pt x="2109" y="937"/>
                </a:lnTo>
                <a:lnTo>
                  <a:pt x="2102" y="967"/>
                </a:lnTo>
                <a:lnTo>
                  <a:pt x="2096" y="999"/>
                </a:lnTo>
                <a:lnTo>
                  <a:pt x="2091" y="1031"/>
                </a:lnTo>
                <a:lnTo>
                  <a:pt x="2087" y="1063"/>
                </a:lnTo>
                <a:lnTo>
                  <a:pt x="2085" y="1097"/>
                </a:lnTo>
                <a:lnTo>
                  <a:pt x="2082" y="1130"/>
                </a:lnTo>
                <a:lnTo>
                  <a:pt x="2141" y="1132"/>
                </a:lnTo>
                <a:lnTo>
                  <a:pt x="2196" y="1132"/>
                </a:lnTo>
                <a:lnTo>
                  <a:pt x="2249" y="1130"/>
                </a:lnTo>
                <a:lnTo>
                  <a:pt x="2298" y="1125"/>
                </a:lnTo>
                <a:lnTo>
                  <a:pt x="2344" y="1120"/>
                </a:lnTo>
                <a:lnTo>
                  <a:pt x="2389" y="1112"/>
                </a:lnTo>
                <a:lnTo>
                  <a:pt x="2430" y="1103"/>
                </a:lnTo>
                <a:lnTo>
                  <a:pt x="2470" y="1092"/>
                </a:lnTo>
                <a:lnTo>
                  <a:pt x="2506" y="1080"/>
                </a:lnTo>
                <a:lnTo>
                  <a:pt x="2540" y="1067"/>
                </a:lnTo>
                <a:lnTo>
                  <a:pt x="2571" y="1052"/>
                </a:lnTo>
                <a:lnTo>
                  <a:pt x="2601" y="1036"/>
                </a:lnTo>
                <a:lnTo>
                  <a:pt x="2628" y="1020"/>
                </a:lnTo>
                <a:lnTo>
                  <a:pt x="2653" y="1002"/>
                </a:lnTo>
                <a:lnTo>
                  <a:pt x="2675" y="983"/>
                </a:lnTo>
                <a:lnTo>
                  <a:pt x="2697" y="964"/>
                </a:lnTo>
                <a:lnTo>
                  <a:pt x="2716" y="944"/>
                </a:lnTo>
                <a:lnTo>
                  <a:pt x="2733" y="923"/>
                </a:lnTo>
                <a:lnTo>
                  <a:pt x="2748" y="902"/>
                </a:lnTo>
                <a:lnTo>
                  <a:pt x="2762" y="880"/>
                </a:lnTo>
                <a:lnTo>
                  <a:pt x="2774" y="859"/>
                </a:lnTo>
                <a:lnTo>
                  <a:pt x="2784" y="837"/>
                </a:lnTo>
                <a:lnTo>
                  <a:pt x="2793" y="815"/>
                </a:lnTo>
                <a:lnTo>
                  <a:pt x="2801" y="793"/>
                </a:lnTo>
                <a:lnTo>
                  <a:pt x="2807" y="771"/>
                </a:lnTo>
                <a:lnTo>
                  <a:pt x="2812" y="749"/>
                </a:lnTo>
                <a:lnTo>
                  <a:pt x="2815" y="728"/>
                </a:lnTo>
                <a:lnTo>
                  <a:pt x="2818" y="707"/>
                </a:lnTo>
                <a:lnTo>
                  <a:pt x="2820" y="686"/>
                </a:lnTo>
                <a:lnTo>
                  <a:pt x="2820" y="667"/>
                </a:lnTo>
                <a:lnTo>
                  <a:pt x="2818" y="647"/>
                </a:lnTo>
                <a:lnTo>
                  <a:pt x="2817" y="628"/>
                </a:lnTo>
                <a:close/>
                <a:moveTo>
                  <a:pt x="2837" y="396"/>
                </a:moveTo>
                <a:lnTo>
                  <a:pt x="2837" y="396"/>
                </a:lnTo>
                <a:lnTo>
                  <a:pt x="2859" y="416"/>
                </a:lnTo>
                <a:lnTo>
                  <a:pt x="2881" y="433"/>
                </a:lnTo>
                <a:lnTo>
                  <a:pt x="2903" y="450"/>
                </a:lnTo>
                <a:lnTo>
                  <a:pt x="2924" y="465"/>
                </a:lnTo>
                <a:lnTo>
                  <a:pt x="2945" y="481"/>
                </a:lnTo>
                <a:lnTo>
                  <a:pt x="2966" y="494"/>
                </a:lnTo>
                <a:lnTo>
                  <a:pt x="2987" y="507"/>
                </a:lnTo>
                <a:lnTo>
                  <a:pt x="3007" y="519"/>
                </a:lnTo>
                <a:lnTo>
                  <a:pt x="3047" y="540"/>
                </a:lnTo>
                <a:lnTo>
                  <a:pt x="3085" y="558"/>
                </a:lnTo>
                <a:lnTo>
                  <a:pt x="3122" y="572"/>
                </a:lnTo>
                <a:lnTo>
                  <a:pt x="3157" y="583"/>
                </a:lnTo>
                <a:lnTo>
                  <a:pt x="3191" y="591"/>
                </a:lnTo>
                <a:lnTo>
                  <a:pt x="3223" y="595"/>
                </a:lnTo>
                <a:lnTo>
                  <a:pt x="3239" y="596"/>
                </a:lnTo>
                <a:lnTo>
                  <a:pt x="3253" y="597"/>
                </a:lnTo>
                <a:lnTo>
                  <a:pt x="3267" y="597"/>
                </a:lnTo>
                <a:lnTo>
                  <a:pt x="3282" y="596"/>
                </a:lnTo>
                <a:lnTo>
                  <a:pt x="3294" y="595"/>
                </a:lnTo>
                <a:lnTo>
                  <a:pt x="3307" y="593"/>
                </a:lnTo>
                <a:lnTo>
                  <a:pt x="3319" y="591"/>
                </a:lnTo>
                <a:lnTo>
                  <a:pt x="3330" y="587"/>
                </a:lnTo>
                <a:lnTo>
                  <a:pt x="3341" y="584"/>
                </a:lnTo>
                <a:lnTo>
                  <a:pt x="3351" y="580"/>
                </a:lnTo>
                <a:lnTo>
                  <a:pt x="3361" y="575"/>
                </a:lnTo>
                <a:lnTo>
                  <a:pt x="3370" y="570"/>
                </a:lnTo>
                <a:lnTo>
                  <a:pt x="3375" y="553"/>
                </a:lnTo>
                <a:lnTo>
                  <a:pt x="3377" y="537"/>
                </a:lnTo>
                <a:lnTo>
                  <a:pt x="3380" y="519"/>
                </a:lnTo>
                <a:lnTo>
                  <a:pt x="3380" y="502"/>
                </a:lnTo>
                <a:lnTo>
                  <a:pt x="3377" y="483"/>
                </a:lnTo>
                <a:lnTo>
                  <a:pt x="3375" y="463"/>
                </a:lnTo>
                <a:lnTo>
                  <a:pt x="3370" y="444"/>
                </a:lnTo>
                <a:lnTo>
                  <a:pt x="3363" y="425"/>
                </a:lnTo>
                <a:lnTo>
                  <a:pt x="3355" y="404"/>
                </a:lnTo>
                <a:lnTo>
                  <a:pt x="3345" y="384"/>
                </a:lnTo>
                <a:lnTo>
                  <a:pt x="3334" y="364"/>
                </a:lnTo>
                <a:lnTo>
                  <a:pt x="3321" y="343"/>
                </a:lnTo>
                <a:lnTo>
                  <a:pt x="3307" y="323"/>
                </a:lnTo>
                <a:lnTo>
                  <a:pt x="3290" y="303"/>
                </a:lnTo>
                <a:lnTo>
                  <a:pt x="3273" y="283"/>
                </a:lnTo>
                <a:lnTo>
                  <a:pt x="3253" y="263"/>
                </a:lnTo>
                <a:lnTo>
                  <a:pt x="3232" y="244"/>
                </a:lnTo>
                <a:lnTo>
                  <a:pt x="3209" y="224"/>
                </a:lnTo>
                <a:lnTo>
                  <a:pt x="3184" y="206"/>
                </a:lnTo>
                <a:lnTo>
                  <a:pt x="3157" y="188"/>
                </a:lnTo>
                <a:lnTo>
                  <a:pt x="3130" y="170"/>
                </a:lnTo>
                <a:lnTo>
                  <a:pt x="3100" y="153"/>
                </a:lnTo>
                <a:lnTo>
                  <a:pt x="3068" y="136"/>
                </a:lnTo>
                <a:lnTo>
                  <a:pt x="3035" y="121"/>
                </a:lnTo>
                <a:lnTo>
                  <a:pt x="3000" y="107"/>
                </a:lnTo>
                <a:lnTo>
                  <a:pt x="2963" y="93"/>
                </a:lnTo>
                <a:lnTo>
                  <a:pt x="2924" y="80"/>
                </a:lnTo>
                <a:lnTo>
                  <a:pt x="2884" y="68"/>
                </a:lnTo>
                <a:lnTo>
                  <a:pt x="2842" y="58"/>
                </a:lnTo>
                <a:lnTo>
                  <a:pt x="2799" y="48"/>
                </a:lnTo>
                <a:lnTo>
                  <a:pt x="2752" y="41"/>
                </a:lnTo>
                <a:lnTo>
                  <a:pt x="2705" y="34"/>
                </a:lnTo>
                <a:lnTo>
                  <a:pt x="2675" y="31"/>
                </a:lnTo>
                <a:lnTo>
                  <a:pt x="2646" y="29"/>
                </a:lnTo>
                <a:lnTo>
                  <a:pt x="2616" y="26"/>
                </a:lnTo>
                <a:lnTo>
                  <a:pt x="2587" y="26"/>
                </a:lnTo>
                <a:lnTo>
                  <a:pt x="2560" y="27"/>
                </a:lnTo>
                <a:lnTo>
                  <a:pt x="2531" y="29"/>
                </a:lnTo>
                <a:lnTo>
                  <a:pt x="2504" y="31"/>
                </a:lnTo>
                <a:lnTo>
                  <a:pt x="2477" y="34"/>
                </a:lnTo>
                <a:lnTo>
                  <a:pt x="2451" y="37"/>
                </a:lnTo>
                <a:lnTo>
                  <a:pt x="2426" y="42"/>
                </a:lnTo>
                <a:lnTo>
                  <a:pt x="2400" y="47"/>
                </a:lnTo>
                <a:lnTo>
                  <a:pt x="2376" y="53"/>
                </a:lnTo>
                <a:lnTo>
                  <a:pt x="2352" y="59"/>
                </a:lnTo>
                <a:lnTo>
                  <a:pt x="2330" y="66"/>
                </a:lnTo>
                <a:lnTo>
                  <a:pt x="2307" y="73"/>
                </a:lnTo>
                <a:lnTo>
                  <a:pt x="2286" y="81"/>
                </a:lnTo>
                <a:lnTo>
                  <a:pt x="2265" y="89"/>
                </a:lnTo>
                <a:lnTo>
                  <a:pt x="2245" y="98"/>
                </a:lnTo>
                <a:lnTo>
                  <a:pt x="2227" y="107"/>
                </a:lnTo>
                <a:lnTo>
                  <a:pt x="2209" y="117"/>
                </a:lnTo>
                <a:lnTo>
                  <a:pt x="2191" y="125"/>
                </a:lnTo>
                <a:lnTo>
                  <a:pt x="2176" y="135"/>
                </a:lnTo>
                <a:lnTo>
                  <a:pt x="2161" y="145"/>
                </a:lnTo>
                <a:lnTo>
                  <a:pt x="2146" y="156"/>
                </a:lnTo>
                <a:lnTo>
                  <a:pt x="2134" y="166"/>
                </a:lnTo>
                <a:lnTo>
                  <a:pt x="2122" y="176"/>
                </a:lnTo>
                <a:lnTo>
                  <a:pt x="2111" y="187"/>
                </a:lnTo>
                <a:lnTo>
                  <a:pt x="2101" y="197"/>
                </a:lnTo>
                <a:lnTo>
                  <a:pt x="2093" y="208"/>
                </a:lnTo>
                <a:lnTo>
                  <a:pt x="2086" y="218"/>
                </a:lnTo>
                <a:lnTo>
                  <a:pt x="2080" y="228"/>
                </a:lnTo>
                <a:lnTo>
                  <a:pt x="2076" y="238"/>
                </a:lnTo>
                <a:lnTo>
                  <a:pt x="2085" y="232"/>
                </a:lnTo>
                <a:lnTo>
                  <a:pt x="2096" y="227"/>
                </a:lnTo>
                <a:lnTo>
                  <a:pt x="2121" y="216"/>
                </a:lnTo>
                <a:lnTo>
                  <a:pt x="2136" y="210"/>
                </a:lnTo>
                <a:lnTo>
                  <a:pt x="2152" y="205"/>
                </a:lnTo>
                <a:lnTo>
                  <a:pt x="2169" y="200"/>
                </a:lnTo>
                <a:lnTo>
                  <a:pt x="2187" y="196"/>
                </a:lnTo>
                <a:lnTo>
                  <a:pt x="2207" y="192"/>
                </a:lnTo>
                <a:lnTo>
                  <a:pt x="2227" y="189"/>
                </a:lnTo>
                <a:lnTo>
                  <a:pt x="2247" y="187"/>
                </a:lnTo>
                <a:lnTo>
                  <a:pt x="2269" y="185"/>
                </a:lnTo>
                <a:lnTo>
                  <a:pt x="2293" y="184"/>
                </a:lnTo>
                <a:lnTo>
                  <a:pt x="2317" y="184"/>
                </a:lnTo>
                <a:lnTo>
                  <a:pt x="2341" y="184"/>
                </a:lnTo>
                <a:lnTo>
                  <a:pt x="2367" y="185"/>
                </a:lnTo>
                <a:lnTo>
                  <a:pt x="2393" y="188"/>
                </a:lnTo>
                <a:lnTo>
                  <a:pt x="2420" y="191"/>
                </a:lnTo>
                <a:lnTo>
                  <a:pt x="2447" y="197"/>
                </a:lnTo>
                <a:lnTo>
                  <a:pt x="2475" y="202"/>
                </a:lnTo>
                <a:lnTo>
                  <a:pt x="2504" y="210"/>
                </a:lnTo>
                <a:lnTo>
                  <a:pt x="2532" y="219"/>
                </a:lnTo>
                <a:lnTo>
                  <a:pt x="2562" y="229"/>
                </a:lnTo>
                <a:lnTo>
                  <a:pt x="2592" y="241"/>
                </a:lnTo>
                <a:lnTo>
                  <a:pt x="2622" y="254"/>
                </a:lnTo>
                <a:lnTo>
                  <a:pt x="2651" y="268"/>
                </a:lnTo>
                <a:lnTo>
                  <a:pt x="2682" y="285"/>
                </a:lnTo>
                <a:lnTo>
                  <a:pt x="2713" y="304"/>
                </a:lnTo>
                <a:lnTo>
                  <a:pt x="2744" y="323"/>
                </a:lnTo>
                <a:lnTo>
                  <a:pt x="2776" y="347"/>
                </a:lnTo>
                <a:lnTo>
                  <a:pt x="2806" y="371"/>
                </a:lnTo>
                <a:lnTo>
                  <a:pt x="2837" y="396"/>
                </a:lnTo>
                <a:close/>
                <a:moveTo>
                  <a:pt x="1670" y="772"/>
                </a:moveTo>
                <a:lnTo>
                  <a:pt x="1670" y="772"/>
                </a:lnTo>
                <a:lnTo>
                  <a:pt x="1658" y="794"/>
                </a:lnTo>
                <a:lnTo>
                  <a:pt x="1646" y="815"/>
                </a:lnTo>
                <a:lnTo>
                  <a:pt x="1636" y="836"/>
                </a:lnTo>
                <a:lnTo>
                  <a:pt x="1627" y="857"/>
                </a:lnTo>
                <a:lnTo>
                  <a:pt x="1620" y="878"/>
                </a:lnTo>
                <a:lnTo>
                  <a:pt x="1614" y="898"/>
                </a:lnTo>
                <a:lnTo>
                  <a:pt x="1609" y="916"/>
                </a:lnTo>
                <a:lnTo>
                  <a:pt x="1606" y="935"/>
                </a:lnTo>
                <a:lnTo>
                  <a:pt x="1604" y="954"/>
                </a:lnTo>
                <a:lnTo>
                  <a:pt x="1604" y="971"/>
                </a:lnTo>
                <a:lnTo>
                  <a:pt x="1604" y="988"/>
                </a:lnTo>
                <a:lnTo>
                  <a:pt x="1606" y="1004"/>
                </a:lnTo>
                <a:lnTo>
                  <a:pt x="1609" y="1020"/>
                </a:lnTo>
                <a:lnTo>
                  <a:pt x="1615" y="1034"/>
                </a:lnTo>
                <a:lnTo>
                  <a:pt x="1621" y="1048"/>
                </a:lnTo>
                <a:lnTo>
                  <a:pt x="1629" y="1060"/>
                </a:lnTo>
                <a:lnTo>
                  <a:pt x="1638" y="1073"/>
                </a:lnTo>
                <a:lnTo>
                  <a:pt x="1649" y="1082"/>
                </a:lnTo>
                <a:lnTo>
                  <a:pt x="1661" y="1092"/>
                </a:lnTo>
                <a:lnTo>
                  <a:pt x="1675" y="1100"/>
                </a:lnTo>
                <a:lnTo>
                  <a:pt x="1691" y="1108"/>
                </a:lnTo>
                <a:lnTo>
                  <a:pt x="1707" y="1114"/>
                </a:lnTo>
                <a:lnTo>
                  <a:pt x="1725" y="1120"/>
                </a:lnTo>
                <a:lnTo>
                  <a:pt x="1744" y="1124"/>
                </a:lnTo>
                <a:lnTo>
                  <a:pt x="1763" y="1128"/>
                </a:lnTo>
                <a:lnTo>
                  <a:pt x="1784" y="1131"/>
                </a:lnTo>
                <a:lnTo>
                  <a:pt x="1806" y="1133"/>
                </a:lnTo>
                <a:lnTo>
                  <a:pt x="1828" y="1134"/>
                </a:lnTo>
                <a:lnTo>
                  <a:pt x="1873" y="1135"/>
                </a:lnTo>
                <a:lnTo>
                  <a:pt x="1922" y="1133"/>
                </a:lnTo>
                <a:lnTo>
                  <a:pt x="1922" y="1097"/>
                </a:lnTo>
                <a:lnTo>
                  <a:pt x="1924" y="1059"/>
                </a:lnTo>
                <a:lnTo>
                  <a:pt x="1927" y="1024"/>
                </a:lnTo>
                <a:lnTo>
                  <a:pt x="1933" y="989"/>
                </a:lnTo>
                <a:lnTo>
                  <a:pt x="1938" y="954"/>
                </a:lnTo>
                <a:lnTo>
                  <a:pt x="1945" y="921"/>
                </a:lnTo>
                <a:lnTo>
                  <a:pt x="1954" y="888"/>
                </a:lnTo>
                <a:lnTo>
                  <a:pt x="1962" y="855"/>
                </a:lnTo>
                <a:lnTo>
                  <a:pt x="1972" y="823"/>
                </a:lnTo>
                <a:lnTo>
                  <a:pt x="1983" y="792"/>
                </a:lnTo>
                <a:lnTo>
                  <a:pt x="1995" y="762"/>
                </a:lnTo>
                <a:lnTo>
                  <a:pt x="2008" y="733"/>
                </a:lnTo>
                <a:lnTo>
                  <a:pt x="2021" y="704"/>
                </a:lnTo>
                <a:lnTo>
                  <a:pt x="2035" y="677"/>
                </a:lnTo>
                <a:lnTo>
                  <a:pt x="2051" y="650"/>
                </a:lnTo>
                <a:lnTo>
                  <a:pt x="2066" y="624"/>
                </a:lnTo>
                <a:lnTo>
                  <a:pt x="2081" y="598"/>
                </a:lnTo>
                <a:lnTo>
                  <a:pt x="2098" y="573"/>
                </a:lnTo>
                <a:lnTo>
                  <a:pt x="2115" y="550"/>
                </a:lnTo>
                <a:lnTo>
                  <a:pt x="2133" y="527"/>
                </a:lnTo>
                <a:lnTo>
                  <a:pt x="2151" y="505"/>
                </a:lnTo>
                <a:lnTo>
                  <a:pt x="2168" y="484"/>
                </a:lnTo>
                <a:lnTo>
                  <a:pt x="2187" y="463"/>
                </a:lnTo>
                <a:lnTo>
                  <a:pt x="2206" y="444"/>
                </a:lnTo>
                <a:lnTo>
                  <a:pt x="2224" y="426"/>
                </a:lnTo>
                <a:lnTo>
                  <a:pt x="2243" y="408"/>
                </a:lnTo>
                <a:lnTo>
                  <a:pt x="2262" y="392"/>
                </a:lnTo>
                <a:lnTo>
                  <a:pt x="2282" y="376"/>
                </a:lnTo>
                <a:lnTo>
                  <a:pt x="2300" y="362"/>
                </a:lnTo>
                <a:lnTo>
                  <a:pt x="2319" y="348"/>
                </a:lnTo>
                <a:lnTo>
                  <a:pt x="2338" y="334"/>
                </a:lnTo>
                <a:lnTo>
                  <a:pt x="2356" y="323"/>
                </a:lnTo>
                <a:lnTo>
                  <a:pt x="2330" y="326"/>
                </a:lnTo>
                <a:lnTo>
                  <a:pt x="2304" y="329"/>
                </a:lnTo>
                <a:lnTo>
                  <a:pt x="2277" y="334"/>
                </a:lnTo>
                <a:lnTo>
                  <a:pt x="2252" y="340"/>
                </a:lnTo>
                <a:lnTo>
                  <a:pt x="2225" y="347"/>
                </a:lnTo>
                <a:lnTo>
                  <a:pt x="2200" y="355"/>
                </a:lnTo>
                <a:lnTo>
                  <a:pt x="2174" y="364"/>
                </a:lnTo>
                <a:lnTo>
                  <a:pt x="2148" y="374"/>
                </a:lnTo>
                <a:lnTo>
                  <a:pt x="2123" y="384"/>
                </a:lnTo>
                <a:lnTo>
                  <a:pt x="2098" y="396"/>
                </a:lnTo>
                <a:lnTo>
                  <a:pt x="2074" y="408"/>
                </a:lnTo>
                <a:lnTo>
                  <a:pt x="2049" y="421"/>
                </a:lnTo>
                <a:lnTo>
                  <a:pt x="2025" y="436"/>
                </a:lnTo>
                <a:lnTo>
                  <a:pt x="2001" y="450"/>
                </a:lnTo>
                <a:lnTo>
                  <a:pt x="1978" y="464"/>
                </a:lnTo>
                <a:lnTo>
                  <a:pt x="1955" y="480"/>
                </a:lnTo>
                <a:lnTo>
                  <a:pt x="1933" y="496"/>
                </a:lnTo>
                <a:lnTo>
                  <a:pt x="1911" y="513"/>
                </a:lnTo>
                <a:lnTo>
                  <a:pt x="1868" y="548"/>
                </a:lnTo>
                <a:lnTo>
                  <a:pt x="1828" y="583"/>
                </a:lnTo>
                <a:lnTo>
                  <a:pt x="1790" y="620"/>
                </a:lnTo>
                <a:lnTo>
                  <a:pt x="1756" y="658"/>
                </a:lnTo>
                <a:lnTo>
                  <a:pt x="1724" y="696"/>
                </a:lnTo>
                <a:lnTo>
                  <a:pt x="1708" y="715"/>
                </a:lnTo>
                <a:lnTo>
                  <a:pt x="1695" y="735"/>
                </a:lnTo>
                <a:lnTo>
                  <a:pt x="1682" y="754"/>
                </a:lnTo>
                <a:lnTo>
                  <a:pt x="1670" y="772"/>
                </a:lnTo>
                <a:close/>
              </a:path>
            </a:pathLst>
          </a:custGeom>
          <a:solidFill>
            <a:schemeClr val="accent1"/>
          </a:solidFill>
          <a:ln>
            <a:noFill/>
          </a:ln>
        </p:spPr>
        <p:txBody>
          <a:bodyPr anchor="ctr" anchorCtr="1"/>
          <a:lstStyle/>
          <a:p>
            <a:endParaRPr lang="zh-CN" altLang="en-US">
              <a:ea typeface="宋体" panose="02010600030101010101" pitchFamily="2"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0" name="任意多边形 28"/>
          <p:cNvSpPr/>
          <p:nvPr/>
        </p:nvSpPr>
        <p:spPr>
          <a:xfrm>
            <a:off x="1525588" y="2098948"/>
            <a:ext cx="1400176" cy="1400176"/>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dirty="0">
                <a:solidFill>
                  <a:srgbClr val="FFFFFF"/>
                </a:solidFill>
              </a:rPr>
              <a:t>A</a:t>
            </a:r>
            <a:endParaRPr lang="zh-CN" altLang="en-US" dirty="0">
              <a:solidFill>
                <a:srgbClr val="FFFFFF"/>
              </a:solidFill>
            </a:endParaRPr>
          </a:p>
        </p:txBody>
      </p:sp>
      <p:sp>
        <p:nvSpPr>
          <p:cNvPr id="21" name="矩形 20"/>
          <p:cNvSpPr/>
          <p:nvPr/>
        </p:nvSpPr>
        <p:spPr>
          <a:xfrm>
            <a:off x="3458985" y="2165212"/>
            <a:ext cx="3103798" cy="1350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2" name="任意多边形 28"/>
          <p:cNvSpPr/>
          <p:nvPr/>
        </p:nvSpPr>
        <p:spPr>
          <a:xfrm>
            <a:off x="1525588" y="4137056"/>
            <a:ext cx="1400176" cy="1400176"/>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dirty="0">
                <a:solidFill>
                  <a:srgbClr val="FFFFFF"/>
                </a:solidFill>
              </a:rPr>
              <a:t>B</a:t>
            </a:r>
            <a:endParaRPr lang="zh-CN" altLang="en-US" dirty="0">
              <a:solidFill>
                <a:srgbClr val="FFFFFF"/>
              </a:solidFill>
            </a:endParaRPr>
          </a:p>
        </p:txBody>
      </p:sp>
      <p:sp>
        <p:nvSpPr>
          <p:cNvPr id="23" name="矩形 22"/>
          <p:cNvSpPr/>
          <p:nvPr/>
        </p:nvSpPr>
        <p:spPr>
          <a:xfrm>
            <a:off x="3458985" y="4203320"/>
            <a:ext cx="3103798" cy="1350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请输入文本请输入文本请输入文本请输入文本请输入文本请输入文本请输入文本更多模板亮亮图文旗舰店：https://liangliangtuwen.tmall.com</a:t>
            </a:r>
            <a:endParaRPr lang="zh-CN" altLang="en-US" sz="1800" dirty="0">
              <a:solidFill>
                <a:schemeClr val="tx1"/>
              </a:solidFill>
              <a:latin typeface="+mj-ea"/>
              <a:ea typeface="+mj-ea"/>
            </a:endParaRPr>
          </a:p>
        </p:txBody>
      </p:sp>
      <p:sp>
        <p:nvSpPr>
          <p:cNvPr id="24" name="KSO_Shape"/>
          <p:cNvSpPr/>
          <p:nvPr/>
        </p:nvSpPr>
        <p:spPr>
          <a:xfrm flipH="1">
            <a:off x="2062518" y="4556894"/>
            <a:ext cx="326317" cy="342291"/>
          </a:xfrm>
          <a:custGeom>
            <a:avLst/>
            <a:gdLst>
              <a:gd name="connsiteX0" fmla="*/ 4461768 w 5394523"/>
              <a:gd name="connsiteY0" fmla="*/ 3204655 h 5658773"/>
              <a:gd name="connsiteX1" fmla="*/ 932755 w 5394523"/>
              <a:gd name="connsiteY1" fmla="*/ 3204655 h 5658773"/>
              <a:gd name="connsiteX2" fmla="*/ 932755 w 5394523"/>
              <a:gd name="connsiteY2" fmla="*/ 3680451 h 5658773"/>
              <a:gd name="connsiteX3" fmla="*/ 935888 w 5394523"/>
              <a:gd name="connsiteY3" fmla="*/ 3730118 h 5658773"/>
              <a:gd name="connsiteX4" fmla="*/ 933854 w 5394523"/>
              <a:gd name="connsiteY4" fmla="*/ 3730118 h 5658773"/>
              <a:gd name="connsiteX5" fmla="*/ 919576 w 5394523"/>
              <a:gd name="connsiteY5" fmla="*/ 3878377 h 5658773"/>
              <a:gd name="connsiteX6" fmla="*/ 25312 w 5394523"/>
              <a:gd name="connsiteY6" fmla="*/ 4724735 h 5658773"/>
              <a:gd name="connsiteX7" fmla="*/ 0 w 5394523"/>
              <a:gd name="connsiteY7" fmla="*/ 4726073 h 5658773"/>
              <a:gd name="connsiteX8" fmla="*/ 0 w 5394523"/>
              <a:gd name="connsiteY8" fmla="*/ 4987418 h 5658773"/>
              <a:gd name="connsiteX9" fmla="*/ 1696229 w 5394523"/>
              <a:gd name="connsiteY9" fmla="*/ 4987418 h 5658773"/>
              <a:gd name="connsiteX10" fmla="*/ 1708125 w 5394523"/>
              <a:gd name="connsiteY10" fmla="*/ 5046603 h 5658773"/>
              <a:gd name="connsiteX11" fmla="*/ 2697262 w 5394523"/>
              <a:gd name="connsiteY11" fmla="*/ 5658773 h 5658773"/>
              <a:gd name="connsiteX12" fmla="*/ 3686400 w 5394523"/>
              <a:gd name="connsiteY12" fmla="*/ 5046603 h 5658773"/>
              <a:gd name="connsiteX13" fmla="*/ 3698295 w 5394523"/>
              <a:gd name="connsiteY13" fmla="*/ 4987418 h 5658773"/>
              <a:gd name="connsiteX14" fmla="*/ 5394523 w 5394523"/>
              <a:gd name="connsiteY14" fmla="*/ 4987418 h 5658773"/>
              <a:gd name="connsiteX15" fmla="*/ 5394523 w 5394523"/>
              <a:gd name="connsiteY15" fmla="*/ 4726073 h 5658773"/>
              <a:gd name="connsiteX16" fmla="*/ 5369211 w 5394523"/>
              <a:gd name="connsiteY16" fmla="*/ 4724735 h 5658773"/>
              <a:gd name="connsiteX17" fmla="*/ 4474947 w 5394523"/>
              <a:gd name="connsiteY17" fmla="*/ 3878377 h 5658773"/>
              <a:gd name="connsiteX18" fmla="*/ 4460669 w 5394523"/>
              <a:gd name="connsiteY18" fmla="*/ 3730118 h 5658773"/>
              <a:gd name="connsiteX19" fmla="*/ 4458635 w 5394523"/>
              <a:gd name="connsiteY19" fmla="*/ 3730118 h 5658773"/>
              <a:gd name="connsiteX20" fmla="*/ 4461768 w 5394523"/>
              <a:gd name="connsiteY20" fmla="*/ 3680451 h 5658773"/>
              <a:gd name="connsiteX21" fmla="*/ 4461768 w 5394523"/>
              <a:gd name="connsiteY21" fmla="*/ 2315655 h 5658773"/>
              <a:gd name="connsiteX22" fmla="*/ 932755 w 5394523"/>
              <a:gd name="connsiteY22" fmla="*/ 2315655 h 5658773"/>
              <a:gd name="connsiteX23" fmla="*/ 932755 w 5394523"/>
              <a:gd name="connsiteY23" fmla="*/ 2963355 h 5658773"/>
              <a:gd name="connsiteX24" fmla="*/ 4461768 w 5394523"/>
              <a:gd name="connsiteY24" fmla="*/ 2963355 h 5658773"/>
              <a:gd name="connsiteX25" fmla="*/ 2697262 w 5394523"/>
              <a:gd name="connsiteY25" fmla="*/ 0 h 5658773"/>
              <a:gd name="connsiteX26" fmla="*/ 2006732 w 5394523"/>
              <a:gd name="connsiteY26" fmla="*/ 562798 h 5658773"/>
              <a:gd name="connsiteX27" fmla="*/ 1994361 w 5394523"/>
              <a:gd name="connsiteY27" fmla="*/ 685515 h 5658773"/>
              <a:gd name="connsiteX28" fmla="*/ 1968717 w 5394523"/>
              <a:gd name="connsiteY28" fmla="*/ 689428 h 5658773"/>
              <a:gd name="connsiteX29" fmla="*/ 932755 w 5394523"/>
              <a:gd name="connsiteY29" fmla="*/ 1960511 h 5658773"/>
              <a:gd name="connsiteX30" fmla="*/ 932755 w 5394523"/>
              <a:gd name="connsiteY30" fmla="*/ 2074355 h 5658773"/>
              <a:gd name="connsiteX31" fmla="*/ 4461768 w 5394523"/>
              <a:gd name="connsiteY31" fmla="*/ 2074355 h 5658773"/>
              <a:gd name="connsiteX32" fmla="*/ 4461768 w 5394523"/>
              <a:gd name="connsiteY32" fmla="*/ 1960511 h 5658773"/>
              <a:gd name="connsiteX33" fmla="*/ 3425806 w 5394523"/>
              <a:gd name="connsiteY33" fmla="*/ 689428 h 5658773"/>
              <a:gd name="connsiteX34" fmla="*/ 3400163 w 5394523"/>
              <a:gd name="connsiteY34" fmla="*/ 685515 h 5658773"/>
              <a:gd name="connsiteX35" fmla="*/ 3387792 w 5394523"/>
              <a:gd name="connsiteY35" fmla="*/ 562798 h 5658773"/>
              <a:gd name="connsiteX36" fmla="*/ 2697262 w 5394523"/>
              <a:gd name="connsiteY36" fmla="*/ 0 h 565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94523" h="5658773">
                <a:moveTo>
                  <a:pt x="4461768" y="3204655"/>
                </a:moveTo>
                <a:lnTo>
                  <a:pt x="932755" y="3204655"/>
                </a:lnTo>
                <a:lnTo>
                  <a:pt x="932755" y="3680451"/>
                </a:lnTo>
                <a:lnTo>
                  <a:pt x="935888" y="3730118"/>
                </a:lnTo>
                <a:lnTo>
                  <a:pt x="933854" y="3730118"/>
                </a:lnTo>
                <a:lnTo>
                  <a:pt x="919576" y="3878377"/>
                </a:lnTo>
                <a:cubicBezTo>
                  <a:pt x="831330" y="4329811"/>
                  <a:pt x="470714" y="4677385"/>
                  <a:pt x="25312" y="4724735"/>
                </a:cubicBezTo>
                <a:lnTo>
                  <a:pt x="0" y="4726073"/>
                </a:lnTo>
                <a:lnTo>
                  <a:pt x="0" y="4987418"/>
                </a:lnTo>
                <a:lnTo>
                  <a:pt x="1696229" y="4987418"/>
                </a:lnTo>
                <a:lnTo>
                  <a:pt x="1708125" y="5046603"/>
                </a:lnTo>
                <a:cubicBezTo>
                  <a:pt x="1802271" y="5395968"/>
                  <a:pt x="2209350" y="5658773"/>
                  <a:pt x="2697262" y="5658773"/>
                </a:cubicBezTo>
                <a:cubicBezTo>
                  <a:pt x="3185174" y="5658773"/>
                  <a:pt x="3592254" y="5395968"/>
                  <a:pt x="3686400" y="5046603"/>
                </a:cubicBezTo>
                <a:lnTo>
                  <a:pt x="3698295" y="4987418"/>
                </a:lnTo>
                <a:lnTo>
                  <a:pt x="5394523" y="4987418"/>
                </a:lnTo>
                <a:lnTo>
                  <a:pt x="5394523" y="4726073"/>
                </a:lnTo>
                <a:lnTo>
                  <a:pt x="5369211" y="4724735"/>
                </a:lnTo>
                <a:cubicBezTo>
                  <a:pt x="4923809" y="4677385"/>
                  <a:pt x="4563193" y="4329811"/>
                  <a:pt x="4474947" y="3878377"/>
                </a:cubicBezTo>
                <a:lnTo>
                  <a:pt x="4460669" y="3730118"/>
                </a:lnTo>
                <a:lnTo>
                  <a:pt x="4458635" y="3730118"/>
                </a:lnTo>
                <a:lnTo>
                  <a:pt x="4461768" y="3680451"/>
                </a:lnTo>
                <a:close/>
                <a:moveTo>
                  <a:pt x="4461768" y="2315655"/>
                </a:moveTo>
                <a:lnTo>
                  <a:pt x="932755" y="2315655"/>
                </a:lnTo>
                <a:lnTo>
                  <a:pt x="932755" y="2963355"/>
                </a:lnTo>
                <a:lnTo>
                  <a:pt x="4461768" y="2963355"/>
                </a:lnTo>
                <a:close/>
                <a:moveTo>
                  <a:pt x="2697262" y="0"/>
                </a:moveTo>
                <a:cubicBezTo>
                  <a:pt x="2356644" y="0"/>
                  <a:pt x="2072457" y="241610"/>
                  <a:pt x="2006732" y="562798"/>
                </a:cubicBezTo>
                <a:lnTo>
                  <a:pt x="1994361" y="685515"/>
                </a:lnTo>
                <a:lnTo>
                  <a:pt x="1968717" y="689428"/>
                </a:lnTo>
                <a:cubicBezTo>
                  <a:pt x="1377495" y="810410"/>
                  <a:pt x="932755" y="1333524"/>
                  <a:pt x="932755" y="1960511"/>
                </a:cubicBezTo>
                <a:lnTo>
                  <a:pt x="932755" y="2074355"/>
                </a:lnTo>
                <a:lnTo>
                  <a:pt x="4461768" y="2074355"/>
                </a:lnTo>
                <a:lnTo>
                  <a:pt x="4461768" y="1960511"/>
                </a:lnTo>
                <a:cubicBezTo>
                  <a:pt x="4461768" y="1333524"/>
                  <a:pt x="4017028" y="810410"/>
                  <a:pt x="3425806" y="689428"/>
                </a:cubicBezTo>
                <a:lnTo>
                  <a:pt x="3400163" y="685515"/>
                </a:lnTo>
                <a:lnTo>
                  <a:pt x="3387792" y="562798"/>
                </a:lnTo>
                <a:cubicBezTo>
                  <a:pt x="3322067" y="241610"/>
                  <a:pt x="3037880" y="0"/>
                  <a:pt x="2697262" y="0"/>
                </a:cubicBezTo>
                <a:close/>
              </a:path>
            </a:pathLst>
          </a:custGeom>
          <a:solidFill>
            <a:schemeClr val="accent1"/>
          </a:solidFill>
          <a:ln>
            <a:noFill/>
          </a:ln>
          <a:effectLst/>
        </p:spPr>
        <p:txBody>
          <a:bodyPr/>
          <a:lstStyle/>
          <a:p>
            <a:endParaRPr lang="zh-CN" altLang="en-US" sz="4400">
              <a:solidFill>
                <a:schemeClr val="tx1"/>
              </a:solidFill>
              <a:latin typeface="Calibri" panose="020F0502020204030204" pitchFamily="34" charset="0"/>
              <a:ea typeface="幼圆" panose="02010509060101010101" pitchFamily="49" charset="-122"/>
            </a:endParaRPr>
          </a:p>
        </p:txBody>
      </p:sp>
      <p:sp>
        <p:nvSpPr>
          <p:cNvPr id="25" name="KSO_Shape"/>
          <p:cNvSpPr/>
          <p:nvPr/>
        </p:nvSpPr>
        <p:spPr bwMode="auto">
          <a:xfrm>
            <a:off x="2073357" y="2518786"/>
            <a:ext cx="304639" cy="342291"/>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chemeClr val="accent1"/>
          </a:solidFill>
          <a:ln>
            <a:noFill/>
          </a:ln>
          <a:effectLst/>
        </p:spPr>
        <p:txBody>
          <a:bodyPr/>
          <a:lstStyle/>
          <a:p>
            <a:endParaRPr lang="zh-CN" altLang="en-US" sz="4400"/>
          </a:p>
        </p:txBody>
      </p:sp>
      <p:sp>
        <p:nvSpPr>
          <p:cNvPr id="26" name="KSO_Shape"/>
          <p:cNvSpPr/>
          <p:nvPr/>
        </p:nvSpPr>
        <p:spPr bwMode="auto">
          <a:xfrm>
            <a:off x="7051144" y="2733768"/>
            <a:ext cx="685154" cy="2322827"/>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7" name="矩形 14"/>
          <p:cNvSpPr/>
          <p:nvPr/>
        </p:nvSpPr>
        <p:spPr>
          <a:xfrm>
            <a:off x="8072258" y="3879202"/>
            <a:ext cx="3789419" cy="115111"/>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1" fmla="*/ 144379 w 1640851"/>
              <a:gd name="connsiteY0-2" fmla="*/ 12032 h 149806"/>
              <a:gd name="connsiteX1-3" fmla="*/ 1640851 w 1640851"/>
              <a:gd name="connsiteY1-4" fmla="*/ 0 h 149806"/>
              <a:gd name="connsiteX2-5" fmla="*/ 1640851 w 1640851"/>
              <a:gd name="connsiteY2-6" fmla="*/ 149806 h 149806"/>
              <a:gd name="connsiteX3-7" fmla="*/ 0 w 1640851"/>
              <a:gd name="connsiteY3-8" fmla="*/ 149806 h 149806"/>
              <a:gd name="connsiteX4-9" fmla="*/ 144379 w 1640851"/>
              <a:gd name="connsiteY4-10" fmla="*/ 12032 h 149806"/>
              <a:gd name="connsiteX0-11" fmla="*/ 144379 w 1640851"/>
              <a:gd name="connsiteY0-12" fmla="*/ 24064 h 161838"/>
              <a:gd name="connsiteX1-13" fmla="*/ 1508504 w 1640851"/>
              <a:gd name="connsiteY1-14" fmla="*/ 0 h 161838"/>
              <a:gd name="connsiteX2-15" fmla="*/ 1640851 w 1640851"/>
              <a:gd name="connsiteY2-16" fmla="*/ 161838 h 161838"/>
              <a:gd name="connsiteX3-17" fmla="*/ 0 w 1640851"/>
              <a:gd name="connsiteY3-18" fmla="*/ 161838 h 161838"/>
              <a:gd name="connsiteX4-19" fmla="*/ 144379 w 1640851"/>
              <a:gd name="connsiteY4-20" fmla="*/ 24064 h 161838"/>
              <a:gd name="connsiteX0-21" fmla="*/ 144379 w 1640851"/>
              <a:gd name="connsiteY0-22" fmla="*/ 0 h 137774"/>
              <a:gd name="connsiteX1-23" fmla="*/ 1544599 w 1640851"/>
              <a:gd name="connsiteY1-24" fmla="*/ 0 h 137774"/>
              <a:gd name="connsiteX2-25" fmla="*/ 1640851 w 1640851"/>
              <a:gd name="connsiteY2-26" fmla="*/ 137774 h 137774"/>
              <a:gd name="connsiteX3-27" fmla="*/ 0 w 1640851"/>
              <a:gd name="connsiteY3-28" fmla="*/ 137774 h 137774"/>
              <a:gd name="connsiteX4-29" fmla="*/ 144379 w 1640851"/>
              <a:gd name="connsiteY4-30" fmla="*/ 0 h 1377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851" h="137774">
                <a:moveTo>
                  <a:pt x="144379" y="0"/>
                </a:moveTo>
                <a:lnTo>
                  <a:pt x="1544599" y="0"/>
                </a:lnTo>
                <a:lnTo>
                  <a:pt x="1640851" y="137774"/>
                </a:lnTo>
                <a:lnTo>
                  <a:pt x="0" y="137774"/>
                </a:lnTo>
                <a:lnTo>
                  <a:pt x="144379" y="0"/>
                </a:lnTo>
                <a:close/>
              </a:path>
            </a:pathLst>
          </a:custGeom>
          <a:solidFill>
            <a:schemeClr val="accent1">
              <a:lumMod val="40000"/>
              <a:lumOff val="6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KSO_GT1"/>
          <p:cNvSpPr/>
          <p:nvPr/>
        </p:nvSpPr>
        <p:spPr>
          <a:xfrm>
            <a:off x="8072258" y="3994313"/>
            <a:ext cx="3789419" cy="756119"/>
          </a:xfrm>
          <a:custGeom>
            <a:avLst/>
            <a:gdLst/>
            <a:ahLst/>
            <a:cxnLst/>
            <a:rect l="l" t="t" r="r" b="b"/>
            <a:pathLst>
              <a:path w="5670222" h="937284">
                <a:moveTo>
                  <a:pt x="0" y="0"/>
                </a:moveTo>
                <a:lnTo>
                  <a:pt x="5670222" y="0"/>
                </a:lnTo>
                <a:lnTo>
                  <a:pt x="5670222" y="5327"/>
                </a:lnTo>
                <a:lnTo>
                  <a:pt x="5105473" y="937284"/>
                </a:lnTo>
                <a:lnTo>
                  <a:pt x="561559" y="937284"/>
                </a:lnTo>
                <a:lnTo>
                  <a:pt x="0" y="10591"/>
                </a:lnTo>
                <a:close/>
              </a:path>
            </a:pathLst>
          </a:custGeom>
          <a:solidFill>
            <a:schemeClr val="accent1"/>
          </a:solidFill>
          <a:ln w="25400" cap="flat" cmpd="sng" algn="ctr">
            <a:noFill/>
            <a:prstDash val="solid"/>
          </a:ln>
          <a:effectLst/>
        </p:spPr>
        <p:txBody>
          <a:bodyPr rot="0" spcFirstLastPara="0" vertOverflow="overflow" horzOverflow="overflow" vert="horz" wrap="square" lIns="432000" tIns="46800" rIns="432000" bIns="46800" numCol="1" spcCol="0" rtlCol="0" fromWordArt="0" anchor="ctr" anchorCtr="0" forceAA="0" compatLnSpc="1">
            <a:noAutofit/>
          </a:bodyPr>
          <a:lstStyle/>
          <a:p>
            <a:pPr lvl="0" algn="ctr">
              <a:lnSpc>
                <a:spcPct val="120000"/>
              </a:lnSpc>
              <a:defRPr/>
            </a:pPr>
            <a:r>
              <a:rPr lang="zh-CN" altLang="en-US" kern="0" dirty="0">
                <a:solidFill>
                  <a:sysClr val="window" lastClr="FFFFFF"/>
                </a:solidFill>
                <a:latin typeface="微软雅黑" panose="020B0503020204020204" pitchFamily="34" charset="-122"/>
                <a:ea typeface="微软雅黑" panose="020B0503020204020204" pitchFamily="34" charset="-122"/>
              </a:rPr>
              <a:t>请输入文本</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8" name="KSO_Shape"/>
          <p:cNvSpPr/>
          <p:nvPr/>
        </p:nvSpPr>
        <p:spPr bwMode="auto">
          <a:xfrm>
            <a:off x="9353710" y="2279447"/>
            <a:ext cx="1226515" cy="1363596"/>
          </a:xfrm>
          <a:custGeom>
            <a:avLst/>
            <a:gdLst>
              <a:gd name="T0" fmla="*/ 1511663 w 2946"/>
              <a:gd name="T1" fmla="*/ 216114 h 3274"/>
              <a:gd name="T2" fmla="*/ 1558387 w 2946"/>
              <a:gd name="T3" fmla="*/ 72038 h 3274"/>
              <a:gd name="T4" fmla="*/ 1619403 w 2946"/>
              <a:gd name="T5" fmla="*/ 168822 h 3274"/>
              <a:gd name="T6" fmla="*/ 141821 w 2946"/>
              <a:gd name="T7" fmla="*/ 72038 h 3274"/>
              <a:gd name="T8" fmla="*/ 647541 w 2946"/>
              <a:gd name="T9" fmla="*/ 0 h 3274"/>
              <a:gd name="T10" fmla="*/ 974060 w 2946"/>
              <a:gd name="T11" fmla="*/ 72038 h 3274"/>
              <a:gd name="T12" fmla="*/ 1477582 w 2946"/>
              <a:gd name="T13" fmla="*/ 216114 h 3274"/>
              <a:gd name="T14" fmla="*/ 141821 w 2946"/>
              <a:gd name="T15" fmla="*/ 72038 h 3274"/>
              <a:gd name="T16" fmla="*/ 0 w 2946"/>
              <a:gd name="T17" fmla="*/ 112731 h 3274"/>
              <a:gd name="T18" fmla="*/ 107740 w 2946"/>
              <a:gd name="T19" fmla="*/ 72038 h 3274"/>
              <a:gd name="T20" fmla="*/ 51671 w 2946"/>
              <a:gd name="T21" fmla="*/ 216114 h 3274"/>
              <a:gd name="T22" fmla="*/ 1441851 w 2946"/>
              <a:gd name="T23" fmla="*/ 285952 h 3274"/>
              <a:gd name="T24" fmla="*/ 179750 w 2946"/>
              <a:gd name="T25" fmla="*/ 1298331 h 3274"/>
              <a:gd name="T26" fmla="*/ 1441851 w 2946"/>
              <a:gd name="T27" fmla="*/ 285952 h 3274"/>
              <a:gd name="T28" fmla="*/ 1190091 w 2946"/>
              <a:gd name="T29" fmla="*/ 1118512 h 3274"/>
              <a:gd name="T30" fmla="*/ 937781 w 2946"/>
              <a:gd name="T31" fmla="*/ 1046474 h 3274"/>
              <a:gd name="T32" fmla="*/ 937781 w 2946"/>
              <a:gd name="T33" fmla="*/ 974436 h 3274"/>
              <a:gd name="T34" fmla="*/ 1334111 w 2946"/>
              <a:gd name="T35" fmla="*/ 900199 h 3274"/>
              <a:gd name="T36" fmla="*/ 937781 w 2946"/>
              <a:gd name="T37" fmla="*/ 974436 h 3274"/>
              <a:gd name="T38" fmla="*/ 1334111 w 2946"/>
              <a:gd name="T39" fmla="*/ 792417 h 3274"/>
              <a:gd name="T40" fmla="*/ 937781 w 2946"/>
              <a:gd name="T41" fmla="*/ 722578 h 3274"/>
              <a:gd name="T42" fmla="*/ 554093 w 2946"/>
              <a:gd name="T43" fmla="*/ 1181751 h 3274"/>
              <a:gd name="T44" fmla="*/ 507919 w 2946"/>
              <a:gd name="T45" fmla="*/ 972236 h 3274"/>
              <a:gd name="T46" fmla="*/ 301233 w 2946"/>
              <a:gd name="T47" fmla="*/ 928244 h 3274"/>
              <a:gd name="T48" fmla="*/ 863572 w 2946"/>
              <a:gd name="T49" fmla="*/ 900199 h 3274"/>
              <a:gd name="T50" fmla="*/ 575531 w 2946"/>
              <a:gd name="T51" fmla="*/ 900199 h 3274"/>
              <a:gd name="T52" fmla="*/ 287491 w 2946"/>
              <a:gd name="T53" fmla="*/ 506465 h 3274"/>
              <a:gd name="T54" fmla="*/ 863572 w 2946"/>
              <a:gd name="T55" fmla="*/ 393734 h 3274"/>
              <a:gd name="T56" fmla="*/ 287491 w 2946"/>
              <a:gd name="T57" fmla="*/ 506465 h 3274"/>
              <a:gd name="T58" fmla="*/ 109939 w 2946"/>
              <a:gd name="T59" fmla="*/ 1476502 h 3274"/>
              <a:gd name="T60" fmla="*/ 1551790 w 2946"/>
              <a:gd name="T61" fmla="*/ 1368170 h 3274"/>
              <a:gd name="T62" fmla="*/ 694815 w 2946"/>
              <a:gd name="T63" fmla="*/ 1519394 h 3274"/>
              <a:gd name="T64" fmla="*/ 357302 w 2946"/>
              <a:gd name="T65" fmla="*/ 1800397 h 3274"/>
              <a:gd name="T66" fmla="*/ 694815 w 2946"/>
              <a:gd name="T67" fmla="*/ 1519394 h 3274"/>
              <a:gd name="T68" fmla="*/ 1088397 w 2946"/>
              <a:gd name="T69" fmla="*/ 1800397 h 3274"/>
              <a:gd name="T70" fmla="*/ 1088397 w 2946"/>
              <a:gd name="T71" fmla="*/ 1519394 h 32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46" h="3274">
                <a:moveTo>
                  <a:pt x="2831" y="393"/>
                </a:moveTo>
                <a:cubicBezTo>
                  <a:pt x="2750" y="393"/>
                  <a:pt x="2750" y="393"/>
                  <a:pt x="2750" y="393"/>
                </a:cubicBezTo>
                <a:cubicBezTo>
                  <a:pt x="2754" y="131"/>
                  <a:pt x="2754" y="131"/>
                  <a:pt x="2754" y="131"/>
                </a:cubicBezTo>
                <a:cubicBezTo>
                  <a:pt x="2835" y="131"/>
                  <a:pt x="2835" y="131"/>
                  <a:pt x="2835" y="131"/>
                </a:cubicBezTo>
                <a:cubicBezTo>
                  <a:pt x="2946" y="205"/>
                  <a:pt x="2946" y="205"/>
                  <a:pt x="2946" y="205"/>
                </a:cubicBezTo>
                <a:cubicBezTo>
                  <a:pt x="2946" y="307"/>
                  <a:pt x="2946" y="307"/>
                  <a:pt x="2946" y="307"/>
                </a:cubicBezTo>
                <a:lnTo>
                  <a:pt x="2831" y="393"/>
                </a:lnTo>
                <a:close/>
                <a:moveTo>
                  <a:pt x="258" y="131"/>
                </a:moveTo>
                <a:cubicBezTo>
                  <a:pt x="1178" y="131"/>
                  <a:pt x="1178" y="131"/>
                  <a:pt x="1178" y="131"/>
                </a:cubicBezTo>
                <a:cubicBezTo>
                  <a:pt x="1178" y="0"/>
                  <a:pt x="1178" y="0"/>
                  <a:pt x="1178" y="0"/>
                </a:cubicBezTo>
                <a:cubicBezTo>
                  <a:pt x="1772" y="0"/>
                  <a:pt x="1772" y="0"/>
                  <a:pt x="1772" y="0"/>
                </a:cubicBezTo>
                <a:cubicBezTo>
                  <a:pt x="1772" y="131"/>
                  <a:pt x="1772" y="131"/>
                  <a:pt x="1772" y="131"/>
                </a:cubicBezTo>
                <a:cubicBezTo>
                  <a:pt x="2688" y="131"/>
                  <a:pt x="2688" y="131"/>
                  <a:pt x="2688" y="131"/>
                </a:cubicBezTo>
                <a:cubicBezTo>
                  <a:pt x="2688" y="393"/>
                  <a:pt x="2688" y="393"/>
                  <a:pt x="2688" y="393"/>
                </a:cubicBezTo>
                <a:cubicBezTo>
                  <a:pt x="258" y="393"/>
                  <a:pt x="258" y="393"/>
                  <a:pt x="258" y="393"/>
                </a:cubicBezTo>
                <a:lnTo>
                  <a:pt x="258" y="131"/>
                </a:lnTo>
                <a:close/>
                <a:moveTo>
                  <a:pt x="0" y="307"/>
                </a:moveTo>
                <a:cubicBezTo>
                  <a:pt x="0" y="205"/>
                  <a:pt x="0" y="205"/>
                  <a:pt x="0" y="205"/>
                </a:cubicBezTo>
                <a:cubicBezTo>
                  <a:pt x="94" y="131"/>
                  <a:pt x="94" y="131"/>
                  <a:pt x="94" y="131"/>
                </a:cubicBezTo>
                <a:cubicBezTo>
                  <a:pt x="196" y="131"/>
                  <a:pt x="196" y="131"/>
                  <a:pt x="196" y="131"/>
                </a:cubicBezTo>
                <a:cubicBezTo>
                  <a:pt x="196" y="393"/>
                  <a:pt x="196" y="393"/>
                  <a:pt x="196" y="393"/>
                </a:cubicBezTo>
                <a:cubicBezTo>
                  <a:pt x="94" y="393"/>
                  <a:pt x="94" y="393"/>
                  <a:pt x="94" y="393"/>
                </a:cubicBezTo>
                <a:lnTo>
                  <a:pt x="0" y="307"/>
                </a:lnTo>
                <a:close/>
                <a:moveTo>
                  <a:pt x="2623" y="520"/>
                </a:moveTo>
                <a:cubicBezTo>
                  <a:pt x="2623" y="2361"/>
                  <a:pt x="2623" y="2361"/>
                  <a:pt x="2623" y="2361"/>
                </a:cubicBezTo>
                <a:cubicBezTo>
                  <a:pt x="327" y="2361"/>
                  <a:pt x="327" y="2361"/>
                  <a:pt x="327" y="2361"/>
                </a:cubicBezTo>
                <a:cubicBezTo>
                  <a:pt x="327" y="520"/>
                  <a:pt x="327" y="520"/>
                  <a:pt x="327" y="520"/>
                </a:cubicBezTo>
                <a:lnTo>
                  <a:pt x="2623" y="520"/>
                </a:lnTo>
                <a:close/>
                <a:moveTo>
                  <a:pt x="1706" y="2034"/>
                </a:moveTo>
                <a:cubicBezTo>
                  <a:pt x="2165" y="2034"/>
                  <a:pt x="2165" y="2034"/>
                  <a:pt x="2165" y="2034"/>
                </a:cubicBezTo>
                <a:cubicBezTo>
                  <a:pt x="2165" y="1903"/>
                  <a:pt x="2165" y="1903"/>
                  <a:pt x="2165" y="1903"/>
                </a:cubicBezTo>
                <a:cubicBezTo>
                  <a:pt x="1706" y="1903"/>
                  <a:pt x="1706" y="1903"/>
                  <a:pt x="1706" y="1903"/>
                </a:cubicBezTo>
                <a:lnTo>
                  <a:pt x="1706" y="2034"/>
                </a:lnTo>
                <a:close/>
                <a:moveTo>
                  <a:pt x="1706" y="1772"/>
                </a:moveTo>
                <a:cubicBezTo>
                  <a:pt x="2427" y="1772"/>
                  <a:pt x="2427" y="1772"/>
                  <a:pt x="2427" y="1772"/>
                </a:cubicBezTo>
                <a:cubicBezTo>
                  <a:pt x="2427" y="1637"/>
                  <a:pt x="2427" y="1637"/>
                  <a:pt x="2427" y="1637"/>
                </a:cubicBezTo>
                <a:cubicBezTo>
                  <a:pt x="1706" y="1637"/>
                  <a:pt x="1706" y="1637"/>
                  <a:pt x="1706" y="1637"/>
                </a:cubicBezTo>
                <a:lnTo>
                  <a:pt x="1706" y="1772"/>
                </a:lnTo>
                <a:close/>
                <a:moveTo>
                  <a:pt x="1706" y="1441"/>
                </a:moveTo>
                <a:cubicBezTo>
                  <a:pt x="2427" y="1441"/>
                  <a:pt x="2427" y="1441"/>
                  <a:pt x="2427" y="1441"/>
                </a:cubicBezTo>
                <a:cubicBezTo>
                  <a:pt x="2427" y="1314"/>
                  <a:pt x="2427" y="1314"/>
                  <a:pt x="2427" y="1314"/>
                </a:cubicBezTo>
                <a:cubicBezTo>
                  <a:pt x="1706" y="1314"/>
                  <a:pt x="1706" y="1314"/>
                  <a:pt x="1706" y="1314"/>
                </a:cubicBezTo>
                <a:lnTo>
                  <a:pt x="1706" y="1441"/>
                </a:lnTo>
                <a:close/>
                <a:moveTo>
                  <a:pt x="1008" y="2149"/>
                </a:moveTo>
                <a:cubicBezTo>
                  <a:pt x="1245" y="2149"/>
                  <a:pt x="1440" y="1998"/>
                  <a:pt x="1466" y="1768"/>
                </a:cubicBezTo>
                <a:cubicBezTo>
                  <a:pt x="924" y="1768"/>
                  <a:pt x="924" y="1768"/>
                  <a:pt x="924" y="1768"/>
                </a:cubicBezTo>
                <a:cubicBezTo>
                  <a:pt x="924" y="1231"/>
                  <a:pt x="924" y="1231"/>
                  <a:pt x="924" y="1231"/>
                </a:cubicBezTo>
                <a:cubicBezTo>
                  <a:pt x="694" y="1256"/>
                  <a:pt x="548" y="1451"/>
                  <a:pt x="548" y="1688"/>
                </a:cubicBezTo>
                <a:cubicBezTo>
                  <a:pt x="548" y="1943"/>
                  <a:pt x="754" y="2149"/>
                  <a:pt x="1008" y="2149"/>
                </a:cubicBezTo>
                <a:close/>
                <a:moveTo>
                  <a:pt x="1571" y="1637"/>
                </a:moveTo>
                <a:cubicBezTo>
                  <a:pt x="1571" y="1637"/>
                  <a:pt x="1559" y="1126"/>
                  <a:pt x="1047" y="1126"/>
                </a:cubicBezTo>
                <a:cubicBezTo>
                  <a:pt x="1047" y="1637"/>
                  <a:pt x="1047" y="1637"/>
                  <a:pt x="1047" y="1637"/>
                </a:cubicBezTo>
                <a:lnTo>
                  <a:pt x="1571" y="1637"/>
                </a:lnTo>
                <a:close/>
                <a:moveTo>
                  <a:pt x="523" y="921"/>
                </a:moveTo>
                <a:cubicBezTo>
                  <a:pt x="1571" y="921"/>
                  <a:pt x="1571" y="921"/>
                  <a:pt x="1571" y="921"/>
                </a:cubicBezTo>
                <a:cubicBezTo>
                  <a:pt x="1571" y="716"/>
                  <a:pt x="1571" y="716"/>
                  <a:pt x="1571" y="716"/>
                </a:cubicBezTo>
                <a:cubicBezTo>
                  <a:pt x="523" y="716"/>
                  <a:pt x="523" y="716"/>
                  <a:pt x="523" y="716"/>
                </a:cubicBezTo>
                <a:lnTo>
                  <a:pt x="523" y="921"/>
                </a:lnTo>
                <a:close/>
                <a:moveTo>
                  <a:pt x="2823" y="2685"/>
                </a:moveTo>
                <a:cubicBezTo>
                  <a:pt x="200" y="2685"/>
                  <a:pt x="200" y="2685"/>
                  <a:pt x="200" y="2685"/>
                </a:cubicBezTo>
                <a:cubicBezTo>
                  <a:pt x="200" y="2488"/>
                  <a:pt x="200" y="2488"/>
                  <a:pt x="200" y="2488"/>
                </a:cubicBezTo>
                <a:cubicBezTo>
                  <a:pt x="2823" y="2488"/>
                  <a:pt x="2823" y="2488"/>
                  <a:pt x="2823" y="2488"/>
                </a:cubicBezTo>
                <a:lnTo>
                  <a:pt x="2823" y="2685"/>
                </a:lnTo>
                <a:close/>
                <a:moveTo>
                  <a:pt x="1264" y="2763"/>
                </a:moveTo>
                <a:cubicBezTo>
                  <a:pt x="957" y="3274"/>
                  <a:pt x="957" y="3274"/>
                  <a:pt x="957" y="3274"/>
                </a:cubicBezTo>
                <a:cubicBezTo>
                  <a:pt x="650" y="3274"/>
                  <a:pt x="650" y="3274"/>
                  <a:pt x="650" y="3274"/>
                </a:cubicBezTo>
                <a:cubicBezTo>
                  <a:pt x="957" y="2763"/>
                  <a:pt x="957" y="2763"/>
                  <a:pt x="957" y="2763"/>
                </a:cubicBezTo>
                <a:lnTo>
                  <a:pt x="1264" y="2763"/>
                </a:lnTo>
                <a:close/>
                <a:moveTo>
                  <a:pt x="2287" y="3274"/>
                </a:moveTo>
                <a:cubicBezTo>
                  <a:pt x="1980" y="3274"/>
                  <a:pt x="1980" y="3274"/>
                  <a:pt x="1980" y="3274"/>
                </a:cubicBezTo>
                <a:cubicBezTo>
                  <a:pt x="1673" y="2763"/>
                  <a:pt x="1673" y="2763"/>
                  <a:pt x="1673" y="2763"/>
                </a:cubicBezTo>
                <a:cubicBezTo>
                  <a:pt x="1980" y="2763"/>
                  <a:pt x="1980" y="2763"/>
                  <a:pt x="1980" y="2763"/>
                </a:cubicBezTo>
                <a:lnTo>
                  <a:pt x="2287" y="3274"/>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61" name="任意多边形: 形状 260"/>
          <p:cNvSpPr/>
          <p:nvPr/>
        </p:nvSpPr>
        <p:spPr>
          <a:xfrm>
            <a:off x="933304" y="4031709"/>
            <a:ext cx="2419350" cy="740053"/>
          </a:xfrm>
          <a:custGeom>
            <a:avLst/>
            <a:gdLst>
              <a:gd name="connsiteX0" fmla="*/ 0 w 2419350"/>
              <a:gd name="connsiteY0" fmla="*/ 0 h 740053"/>
              <a:gd name="connsiteX1" fmla="*/ 2419350 w 2419350"/>
              <a:gd name="connsiteY1" fmla="*/ 0 h 740053"/>
              <a:gd name="connsiteX2" fmla="*/ 1209675 w 2419350"/>
              <a:gd name="connsiteY2" fmla="*/ 739984 h 740053"/>
              <a:gd name="connsiteX3" fmla="*/ 0 w 2419350"/>
              <a:gd name="connsiteY3" fmla="*/ 0 h 740053"/>
            </a:gdLst>
            <a:ahLst/>
            <a:cxnLst>
              <a:cxn ang="0">
                <a:pos x="connsiteX0" y="connsiteY0"/>
              </a:cxn>
              <a:cxn ang="0">
                <a:pos x="connsiteX1" y="connsiteY1"/>
              </a:cxn>
              <a:cxn ang="0">
                <a:pos x="connsiteX2" y="connsiteY2"/>
              </a:cxn>
              <a:cxn ang="0">
                <a:pos x="connsiteX3" y="connsiteY3"/>
              </a:cxn>
            </a:cxnLst>
            <a:rect l="l" t="t" r="r" b="b"/>
            <a:pathLst>
              <a:path w="2419350" h="740053">
                <a:moveTo>
                  <a:pt x="0" y="0"/>
                </a:moveTo>
                <a:lnTo>
                  <a:pt x="2419350" y="0"/>
                </a:lnTo>
                <a:cubicBezTo>
                  <a:pt x="1882546" y="81136"/>
                  <a:pt x="1619962" y="732257"/>
                  <a:pt x="1209675" y="739984"/>
                </a:cubicBezTo>
                <a:cubicBezTo>
                  <a:pt x="799388" y="747712"/>
                  <a:pt x="569626" y="10733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i="1" dirty="0">
                <a:effectLst>
                  <a:outerShdw blurRad="38100" dist="38100" dir="2700000" algn="tl">
                    <a:srgbClr val="000000">
                      <a:alpha val="43137"/>
                    </a:srgbClr>
                  </a:outerShdw>
                </a:effectLst>
                <a:latin typeface="+mj-ea"/>
                <a:ea typeface="+mj-ea"/>
              </a:rPr>
              <a:t>01</a:t>
            </a:r>
            <a:endParaRPr lang="zh-CN" altLang="en-US" sz="3200" b="1" i="1" dirty="0">
              <a:effectLst>
                <a:outerShdw blurRad="38100" dist="38100" dir="2700000" algn="tl">
                  <a:srgbClr val="000000">
                    <a:alpha val="43137"/>
                  </a:srgbClr>
                </a:outerShdw>
              </a:effectLst>
              <a:latin typeface="+mj-ea"/>
              <a:ea typeface="+mj-ea"/>
            </a:endParaRPr>
          </a:p>
        </p:txBody>
      </p:sp>
      <p:sp>
        <p:nvSpPr>
          <p:cNvPr id="262" name="타원 108"/>
          <p:cNvSpPr/>
          <p:nvPr/>
        </p:nvSpPr>
        <p:spPr>
          <a:xfrm>
            <a:off x="335751" y="3446585"/>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263" name="矩形 262"/>
          <p:cNvSpPr/>
          <p:nvPr/>
        </p:nvSpPr>
        <p:spPr>
          <a:xfrm>
            <a:off x="397413" y="1730326"/>
            <a:ext cx="3491132" cy="1674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4" name="任意多边形: 形状 263"/>
          <p:cNvSpPr/>
          <p:nvPr/>
        </p:nvSpPr>
        <p:spPr>
          <a:xfrm>
            <a:off x="4886325" y="4031709"/>
            <a:ext cx="2419350" cy="740053"/>
          </a:xfrm>
          <a:custGeom>
            <a:avLst/>
            <a:gdLst>
              <a:gd name="connsiteX0" fmla="*/ 0 w 2419350"/>
              <a:gd name="connsiteY0" fmla="*/ 0 h 740053"/>
              <a:gd name="connsiteX1" fmla="*/ 2419350 w 2419350"/>
              <a:gd name="connsiteY1" fmla="*/ 0 h 740053"/>
              <a:gd name="connsiteX2" fmla="*/ 1209675 w 2419350"/>
              <a:gd name="connsiteY2" fmla="*/ 739984 h 740053"/>
              <a:gd name="connsiteX3" fmla="*/ 0 w 2419350"/>
              <a:gd name="connsiteY3" fmla="*/ 0 h 740053"/>
            </a:gdLst>
            <a:ahLst/>
            <a:cxnLst>
              <a:cxn ang="0">
                <a:pos x="connsiteX0" y="connsiteY0"/>
              </a:cxn>
              <a:cxn ang="0">
                <a:pos x="connsiteX1" y="connsiteY1"/>
              </a:cxn>
              <a:cxn ang="0">
                <a:pos x="connsiteX2" y="connsiteY2"/>
              </a:cxn>
              <a:cxn ang="0">
                <a:pos x="connsiteX3" y="connsiteY3"/>
              </a:cxn>
            </a:cxnLst>
            <a:rect l="l" t="t" r="r" b="b"/>
            <a:pathLst>
              <a:path w="2419350" h="740053">
                <a:moveTo>
                  <a:pt x="0" y="0"/>
                </a:moveTo>
                <a:lnTo>
                  <a:pt x="2419350" y="0"/>
                </a:lnTo>
                <a:cubicBezTo>
                  <a:pt x="1882546" y="81136"/>
                  <a:pt x="1619962" y="732257"/>
                  <a:pt x="1209675" y="739984"/>
                </a:cubicBezTo>
                <a:cubicBezTo>
                  <a:pt x="799388" y="747712"/>
                  <a:pt x="569626" y="10733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i="1" dirty="0">
                <a:effectLst>
                  <a:outerShdw blurRad="38100" dist="38100" dir="2700000" algn="tl">
                    <a:srgbClr val="000000">
                      <a:alpha val="43137"/>
                    </a:srgbClr>
                  </a:outerShdw>
                </a:effectLst>
                <a:latin typeface="+mj-ea"/>
                <a:ea typeface="+mj-ea"/>
              </a:rPr>
              <a:t>02</a:t>
            </a:r>
            <a:endParaRPr lang="zh-CN" altLang="en-US" sz="3200" b="1" i="1" dirty="0">
              <a:effectLst>
                <a:outerShdw blurRad="38100" dist="38100" dir="2700000" algn="tl">
                  <a:srgbClr val="000000">
                    <a:alpha val="43137"/>
                  </a:srgbClr>
                </a:outerShdw>
              </a:effectLst>
              <a:latin typeface="+mj-ea"/>
              <a:ea typeface="+mj-ea"/>
            </a:endParaRPr>
          </a:p>
        </p:txBody>
      </p:sp>
      <p:sp>
        <p:nvSpPr>
          <p:cNvPr id="265" name="타원 108"/>
          <p:cNvSpPr/>
          <p:nvPr/>
        </p:nvSpPr>
        <p:spPr>
          <a:xfrm>
            <a:off x="4288772" y="3446585"/>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266" name="矩形 265"/>
          <p:cNvSpPr/>
          <p:nvPr/>
        </p:nvSpPr>
        <p:spPr>
          <a:xfrm>
            <a:off x="4350434" y="1730326"/>
            <a:ext cx="3491132" cy="1674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7" name="任意多边形: 形状 266"/>
          <p:cNvSpPr/>
          <p:nvPr/>
        </p:nvSpPr>
        <p:spPr>
          <a:xfrm>
            <a:off x="8839346" y="4031709"/>
            <a:ext cx="2419350" cy="740053"/>
          </a:xfrm>
          <a:custGeom>
            <a:avLst/>
            <a:gdLst>
              <a:gd name="connsiteX0" fmla="*/ 0 w 2419350"/>
              <a:gd name="connsiteY0" fmla="*/ 0 h 740053"/>
              <a:gd name="connsiteX1" fmla="*/ 2419350 w 2419350"/>
              <a:gd name="connsiteY1" fmla="*/ 0 h 740053"/>
              <a:gd name="connsiteX2" fmla="*/ 1209675 w 2419350"/>
              <a:gd name="connsiteY2" fmla="*/ 739984 h 740053"/>
              <a:gd name="connsiteX3" fmla="*/ 0 w 2419350"/>
              <a:gd name="connsiteY3" fmla="*/ 0 h 740053"/>
            </a:gdLst>
            <a:ahLst/>
            <a:cxnLst>
              <a:cxn ang="0">
                <a:pos x="connsiteX0" y="connsiteY0"/>
              </a:cxn>
              <a:cxn ang="0">
                <a:pos x="connsiteX1" y="connsiteY1"/>
              </a:cxn>
              <a:cxn ang="0">
                <a:pos x="connsiteX2" y="connsiteY2"/>
              </a:cxn>
              <a:cxn ang="0">
                <a:pos x="connsiteX3" y="connsiteY3"/>
              </a:cxn>
            </a:cxnLst>
            <a:rect l="l" t="t" r="r" b="b"/>
            <a:pathLst>
              <a:path w="2419350" h="740053">
                <a:moveTo>
                  <a:pt x="0" y="0"/>
                </a:moveTo>
                <a:lnTo>
                  <a:pt x="2419350" y="0"/>
                </a:lnTo>
                <a:cubicBezTo>
                  <a:pt x="1882546" y="81136"/>
                  <a:pt x="1619962" y="732257"/>
                  <a:pt x="1209675" y="739984"/>
                </a:cubicBezTo>
                <a:cubicBezTo>
                  <a:pt x="799388" y="747712"/>
                  <a:pt x="569626" y="10733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i="1" dirty="0">
                <a:effectLst>
                  <a:outerShdw blurRad="38100" dist="38100" dir="2700000" algn="tl">
                    <a:srgbClr val="000000">
                      <a:alpha val="43137"/>
                    </a:srgbClr>
                  </a:outerShdw>
                </a:effectLst>
                <a:latin typeface="+mj-ea"/>
                <a:ea typeface="+mj-ea"/>
              </a:rPr>
              <a:t>03</a:t>
            </a:r>
            <a:endParaRPr lang="zh-CN" altLang="en-US" sz="3200" b="1" i="1" dirty="0">
              <a:effectLst>
                <a:outerShdw blurRad="38100" dist="38100" dir="2700000" algn="tl">
                  <a:srgbClr val="000000">
                    <a:alpha val="43137"/>
                  </a:srgbClr>
                </a:outerShdw>
              </a:effectLst>
              <a:latin typeface="+mj-ea"/>
              <a:ea typeface="+mj-ea"/>
            </a:endParaRPr>
          </a:p>
        </p:txBody>
      </p:sp>
      <p:sp>
        <p:nvSpPr>
          <p:cNvPr id="268" name="타원 108"/>
          <p:cNvSpPr/>
          <p:nvPr/>
        </p:nvSpPr>
        <p:spPr>
          <a:xfrm>
            <a:off x="8241793" y="3446585"/>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269" name="矩形 268"/>
          <p:cNvSpPr/>
          <p:nvPr/>
        </p:nvSpPr>
        <p:spPr>
          <a:xfrm>
            <a:off x="8303455" y="1730326"/>
            <a:ext cx="3491132" cy="1674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270" name="直接连接符 269"/>
          <p:cNvCxnSpPr/>
          <p:nvPr/>
        </p:nvCxnSpPr>
        <p:spPr>
          <a:xfrm>
            <a:off x="335751" y="5177351"/>
            <a:ext cx="1152049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71" name="矩形 270"/>
          <p:cNvSpPr/>
          <p:nvPr/>
        </p:nvSpPr>
        <p:spPr>
          <a:xfrm>
            <a:off x="1136129" y="5403511"/>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40" name="Shape 439"/>
          <p:cNvSpPr/>
          <p:nvPr/>
        </p:nvSpPr>
        <p:spPr>
          <a:xfrm rot="7995305">
            <a:off x="1253814" y="2881930"/>
            <a:ext cx="2262439" cy="970874"/>
          </a:xfrm>
          <a:custGeom>
            <a:avLst/>
            <a:gdLst/>
            <a:ahLst/>
            <a:cxnLst>
              <a:cxn ang="0">
                <a:pos x="wd2" y="hd2"/>
              </a:cxn>
              <a:cxn ang="5400000">
                <a:pos x="wd2" y="hd2"/>
              </a:cxn>
              <a:cxn ang="10800000">
                <a:pos x="wd2" y="hd2"/>
              </a:cxn>
              <a:cxn ang="16200000">
                <a:pos x="wd2" y="hd2"/>
              </a:cxn>
            </a:cxnLst>
            <a:rect l="0" t="0" r="r" b="b"/>
            <a:pathLst>
              <a:path w="21600" h="21600" extrusionOk="0">
                <a:moveTo>
                  <a:pt x="6389" y="0"/>
                </a:moveTo>
                <a:cubicBezTo>
                  <a:pt x="4265" y="0"/>
                  <a:pt x="2471" y="3346"/>
                  <a:pt x="1925" y="7895"/>
                </a:cubicBezTo>
                <a:cubicBezTo>
                  <a:pt x="1838" y="8621"/>
                  <a:pt x="1556" y="9122"/>
                  <a:pt x="1232" y="9122"/>
                </a:cubicBezTo>
                <a:lnTo>
                  <a:pt x="0" y="9122"/>
                </a:lnTo>
                <a:lnTo>
                  <a:pt x="0" y="12478"/>
                </a:lnTo>
                <a:lnTo>
                  <a:pt x="1232" y="12478"/>
                </a:lnTo>
                <a:cubicBezTo>
                  <a:pt x="1555" y="12478"/>
                  <a:pt x="1838" y="12980"/>
                  <a:pt x="1925" y="13705"/>
                </a:cubicBezTo>
                <a:cubicBezTo>
                  <a:pt x="2471" y="18253"/>
                  <a:pt x="4265" y="21599"/>
                  <a:pt x="6389" y="21600"/>
                </a:cubicBezTo>
                <a:cubicBezTo>
                  <a:pt x="8513" y="21600"/>
                  <a:pt x="10309" y="18255"/>
                  <a:pt x="10854" y="13705"/>
                </a:cubicBezTo>
                <a:cubicBezTo>
                  <a:pt x="10941" y="12981"/>
                  <a:pt x="11224" y="12478"/>
                  <a:pt x="11547" y="12478"/>
                </a:cubicBezTo>
                <a:cubicBezTo>
                  <a:pt x="11547" y="12478"/>
                  <a:pt x="21600" y="12478"/>
                  <a:pt x="21600" y="12478"/>
                </a:cubicBezTo>
                <a:lnTo>
                  <a:pt x="21600" y="9122"/>
                </a:lnTo>
                <a:lnTo>
                  <a:pt x="11549" y="9122"/>
                </a:lnTo>
                <a:cubicBezTo>
                  <a:pt x="11225" y="9122"/>
                  <a:pt x="10941" y="8622"/>
                  <a:pt x="10854" y="7895"/>
                </a:cubicBezTo>
                <a:cubicBezTo>
                  <a:pt x="10644" y="6124"/>
                  <a:pt x="10241" y="4500"/>
                  <a:pt x="9668" y="3165"/>
                </a:cubicBezTo>
                <a:cubicBezTo>
                  <a:pt x="8793" y="1124"/>
                  <a:pt x="7627" y="0"/>
                  <a:pt x="6389"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buFont typeface="Arial" panose="020B0604020202020204" pitchFamily="34" charset="0"/>
              <a:buNone/>
            </a:pPr>
            <a:endParaRPr sz="1200">
              <a:solidFill>
                <a:schemeClr val="bg1"/>
              </a:solidFill>
              <a:latin typeface="Calibri" panose="020F0502020204030204" pitchFamily="34" charset="0"/>
              <a:ea typeface="宋体" panose="02010600030101010101" pitchFamily="2" charset="-122"/>
            </a:endParaRPr>
          </a:p>
        </p:txBody>
      </p:sp>
      <p:sp>
        <p:nvSpPr>
          <p:cNvPr id="42" name="椭圆 41"/>
          <p:cNvSpPr/>
          <p:nvPr/>
        </p:nvSpPr>
        <p:spPr>
          <a:xfrm>
            <a:off x="1162141" y="4087795"/>
            <a:ext cx="562708" cy="562708"/>
          </a:xfrm>
          <a:prstGeom prst="ellipse">
            <a:avLst/>
          </a:prstGeom>
          <a:ln w="28575">
            <a:solidFill>
              <a:srgbClr val="FFFFFF"/>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zh-CN" altLang="en-US" dirty="0"/>
          </a:p>
        </p:txBody>
      </p:sp>
      <p:sp>
        <p:nvSpPr>
          <p:cNvPr id="43" name="KSO_Shape"/>
          <p:cNvSpPr/>
          <p:nvPr/>
        </p:nvSpPr>
        <p:spPr bwMode="auto">
          <a:xfrm>
            <a:off x="2427237" y="2783589"/>
            <a:ext cx="551274" cy="475933"/>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44" name="矩形 43"/>
          <p:cNvSpPr/>
          <p:nvPr/>
        </p:nvSpPr>
        <p:spPr>
          <a:xfrm>
            <a:off x="1913663" y="3832268"/>
            <a:ext cx="3784444" cy="2064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n-ea"/>
            </a:endParaRPr>
          </a:p>
        </p:txBody>
      </p:sp>
      <p:sp>
        <p:nvSpPr>
          <p:cNvPr id="45" name="Shape 439"/>
          <p:cNvSpPr/>
          <p:nvPr/>
        </p:nvSpPr>
        <p:spPr>
          <a:xfrm rot="7995305">
            <a:off x="6447124" y="2881931"/>
            <a:ext cx="2262439" cy="970874"/>
          </a:xfrm>
          <a:custGeom>
            <a:avLst/>
            <a:gdLst/>
            <a:ahLst/>
            <a:cxnLst>
              <a:cxn ang="0">
                <a:pos x="wd2" y="hd2"/>
              </a:cxn>
              <a:cxn ang="5400000">
                <a:pos x="wd2" y="hd2"/>
              </a:cxn>
              <a:cxn ang="10800000">
                <a:pos x="wd2" y="hd2"/>
              </a:cxn>
              <a:cxn ang="16200000">
                <a:pos x="wd2" y="hd2"/>
              </a:cxn>
            </a:cxnLst>
            <a:rect l="0" t="0" r="r" b="b"/>
            <a:pathLst>
              <a:path w="21600" h="21600" extrusionOk="0">
                <a:moveTo>
                  <a:pt x="6389" y="0"/>
                </a:moveTo>
                <a:cubicBezTo>
                  <a:pt x="4265" y="0"/>
                  <a:pt x="2471" y="3346"/>
                  <a:pt x="1925" y="7895"/>
                </a:cubicBezTo>
                <a:cubicBezTo>
                  <a:pt x="1838" y="8621"/>
                  <a:pt x="1556" y="9122"/>
                  <a:pt x="1232" y="9122"/>
                </a:cubicBezTo>
                <a:lnTo>
                  <a:pt x="0" y="9122"/>
                </a:lnTo>
                <a:lnTo>
                  <a:pt x="0" y="12478"/>
                </a:lnTo>
                <a:lnTo>
                  <a:pt x="1232" y="12478"/>
                </a:lnTo>
                <a:cubicBezTo>
                  <a:pt x="1555" y="12478"/>
                  <a:pt x="1838" y="12980"/>
                  <a:pt x="1925" y="13705"/>
                </a:cubicBezTo>
                <a:cubicBezTo>
                  <a:pt x="2471" y="18253"/>
                  <a:pt x="4265" y="21599"/>
                  <a:pt x="6389" y="21600"/>
                </a:cubicBezTo>
                <a:cubicBezTo>
                  <a:pt x="8513" y="21600"/>
                  <a:pt x="10309" y="18255"/>
                  <a:pt x="10854" y="13705"/>
                </a:cubicBezTo>
                <a:cubicBezTo>
                  <a:pt x="10941" y="12981"/>
                  <a:pt x="11224" y="12478"/>
                  <a:pt x="11547" y="12478"/>
                </a:cubicBezTo>
                <a:cubicBezTo>
                  <a:pt x="11547" y="12478"/>
                  <a:pt x="21600" y="12478"/>
                  <a:pt x="21600" y="12478"/>
                </a:cubicBezTo>
                <a:lnTo>
                  <a:pt x="21600" y="9122"/>
                </a:lnTo>
                <a:lnTo>
                  <a:pt x="11549" y="9122"/>
                </a:lnTo>
                <a:cubicBezTo>
                  <a:pt x="11225" y="9122"/>
                  <a:pt x="10941" y="8622"/>
                  <a:pt x="10854" y="7895"/>
                </a:cubicBezTo>
                <a:cubicBezTo>
                  <a:pt x="10644" y="6124"/>
                  <a:pt x="10241" y="4500"/>
                  <a:pt x="9668" y="3165"/>
                </a:cubicBezTo>
                <a:cubicBezTo>
                  <a:pt x="8793" y="1124"/>
                  <a:pt x="7627" y="0"/>
                  <a:pt x="6389"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buFont typeface="Arial" panose="020B0604020202020204" pitchFamily="34" charset="0"/>
              <a:buNone/>
            </a:pPr>
            <a:endParaRPr sz="1200">
              <a:solidFill>
                <a:schemeClr val="bg1"/>
              </a:solidFill>
              <a:latin typeface="Calibri" panose="020F0502020204030204" pitchFamily="34" charset="0"/>
              <a:ea typeface="宋体" panose="02010600030101010101" pitchFamily="2" charset="-122"/>
            </a:endParaRPr>
          </a:p>
        </p:txBody>
      </p:sp>
      <p:sp>
        <p:nvSpPr>
          <p:cNvPr id="46" name="椭圆 45"/>
          <p:cNvSpPr/>
          <p:nvPr/>
        </p:nvSpPr>
        <p:spPr>
          <a:xfrm>
            <a:off x="6355451" y="4087796"/>
            <a:ext cx="562708" cy="562708"/>
          </a:xfrm>
          <a:prstGeom prst="ellipse">
            <a:avLst/>
          </a:prstGeom>
          <a:ln w="28575">
            <a:solidFill>
              <a:srgbClr val="FFFFFF"/>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a:t>
            </a:r>
            <a:endParaRPr lang="zh-CN" altLang="en-US" dirty="0"/>
          </a:p>
        </p:txBody>
      </p:sp>
      <p:sp>
        <p:nvSpPr>
          <p:cNvPr id="47" name="矩形 46"/>
          <p:cNvSpPr/>
          <p:nvPr/>
        </p:nvSpPr>
        <p:spPr>
          <a:xfrm>
            <a:off x="7106973" y="3832269"/>
            <a:ext cx="3784444" cy="2064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n-ea"/>
            </a:endParaRPr>
          </a:p>
        </p:txBody>
      </p:sp>
      <p:sp>
        <p:nvSpPr>
          <p:cNvPr id="48" name="KSO_Shape"/>
          <p:cNvSpPr/>
          <p:nvPr/>
        </p:nvSpPr>
        <p:spPr bwMode="auto">
          <a:xfrm>
            <a:off x="7620547" y="2799668"/>
            <a:ext cx="551274" cy="443776"/>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16" name="任意多边形 16"/>
          <p:cNvSpPr/>
          <p:nvPr/>
        </p:nvSpPr>
        <p:spPr>
          <a:xfrm>
            <a:off x="813447" y="1791663"/>
            <a:ext cx="4669728" cy="4689937"/>
          </a:xfrm>
          <a:custGeom>
            <a:avLst/>
            <a:gdLst>
              <a:gd name="connsiteX0" fmla="*/ 3089036 w 4134954"/>
              <a:gd name="connsiteY0" fmla="*/ 19 h 4152849"/>
              <a:gd name="connsiteX1" fmla="*/ 3615265 w 4134954"/>
              <a:gd name="connsiteY1" fmla="*/ 318497 h 4152849"/>
              <a:gd name="connsiteX2" fmla="*/ 3367532 w 4134954"/>
              <a:gd name="connsiteY2" fmla="*/ 1131705 h 4152849"/>
              <a:gd name="connsiteX3" fmla="*/ 2936624 w 4134954"/>
              <a:gd name="connsiteY3" fmla="*/ 1183097 h 4152849"/>
              <a:gd name="connsiteX4" fmla="*/ 2121962 w 4134954"/>
              <a:gd name="connsiteY4" fmla="*/ 1375343 h 4152849"/>
              <a:gd name="connsiteX5" fmla="*/ 1711534 w 4134954"/>
              <a:gd name="connsiteY5" fmla="*/ 1673204 h 4152849"/>
              <a:gd name="connsiteX6" fmla="*/ 1673139 w 4134954"/>
              <a:gd name="connsiteY6" fmla="*/ 1714588 h 4152849"/>
              <a:gd name="connsiteX7" fmla="*/ 1723384 w 4134954"/>
              <a:gd name="connsiteY7" fmla="*/ 1734930 h 4152849"/>
              <a:gd name="connsiteX8" fmla="*/ 2269957 w 4134954"/>
              <a:gd name="connsiteY8" fmla="*/ 1825448 h 4152849"/>
              <a:gd name="connsiteX9" fmla="*/ 3086034 w 4134954"/>
              <a:gd name="connsiteY9" fmla="*/ 1618355 h 4152849"/>
              <a:gd name="connsiteX10" fmla="*/ 3203403 w 4134954"/>
              <a:gd name="connsiteY10" fmla="*/ 1516313 h 4152849"/>
              <a:gd name="connsiteX11" fmla="*/ 3207674 w 4134954"/>
              <a:gd name="connsiteY11" fmla="*/ 1511619 h 4152849"/>
              <a:gd name="connsiteX12" fmla="*/ 3211231 w 4134954"/>
              <a:gd name="connsiteY12" fmla="*/ 1511660 h 4152849"/>
              <a:gd name="connsiteX13" fmla="*/ 3540812 w 4134954"/>
              <a:gd name="connsiteY13" fmla="*/ 1417449 h 4152849"/>
              <a:gd name="connsiteX14" fmla="*/ 4134913 w 4134954"/>
              <a:gd name="connsiteY14" fmla="*/ 2025498 h 4152849"/>
              <a:gd name="connsiteX15" fmla="*/ 3526862 w 4134954"/>
              <a:gd name="connsiteY15" fmla="*/ 2619598 h 4152849"/>
              <a:gd name="connsiteX16" fmla="*/ 3124277 w 4134954"/>
              <a:gd name="connsiteY16" fmla="*/ 2457589 h 4152849"/>
              <a:gd name="connsiteX17" fmla="*/ 2317463 w 4134954"/>
              <a:gd name="connsiteY17" fmla="*/ 2234686 h 4152849"/>
              <a:gd name="connsiteX18" fmla="*/ 1707569 w 4134954"/>
              <a:gd name="connsiteY18" fmla="*/ 2334249 h 4152849"/>
              <a:gd name="connsiteX19" fmla="*/ 1682125 w 4134954"/>
              <a:gd name="connsiteY19" fmla="*/ 2345343 h 4152849"/>
              <a:gd name="connsiteX20" fmla="*/ 1710521 w 4134954"/>
              <a:gd name="connsiteY20" fmla="*/ 2382713 h 4152849"/>
              <a:gd name="connsiteX21" fmla="*/ 2134084 w 4134954"/>
              <a:gd name="connsiteY21" fmla="*/ 2739826 h 4152849"/>
              <a:gd name="connsiteX22" fmla="*/ 2941390 w 4134954"/>
              <a:gd name="connsiteY22" fmla="*/ 2978840 h 4152849"/>
              <a:gd name="connsiteX23" fmla="*/ 3094422 w 4134954"/>
              <a:gd name="connsiteY23" fmla="*/ 2951105 h 4152849"/>
              <a:gd name="connsiteX24" fmla="*/ 3100492 w 4134954"/>
              <a:gd name="connsiteY24" fmla="*/ 2949252 h 4152849"/>
              <a:gd name="connsiteX25" fmla="*/ 3103528 w 4134954"/>
              <a:gd name="connsiteY25" fmla="*/ 2951105 h 4152849"/>
              <a:gd name="connsiteX26" fmla="*/ 3434970 w 4134954"/>
              <a:gd name="connsiteY26" fmla="*/ 3038544 h 4152849"/>
              <a:gd name="connsiteX27" fmla="*/ 3634923 w 4134954"/>
              <a:gd name="connsiteY27" fmla="*/ 3864800 h 4152849"/>
              <a:gd name="connsiteX28" fmla="*/ 2808666 w 4134954"/>
              <a:gd name="connsiteY28" fmla="*/ 4064751 h 4152849"/>
              <a:gd name="connsiteX29" fmla="*/ 2545403 w 4134954"/>
              <a:gd name="connsiteY29" fmla="*/ 3719766 h 4152849"/>
              <a:gd name="connsiteX30" fmla="*/ 1965793 w 4134954"/>
              <a:gd name="connsiteY30" fmla="*/ 3115873 h 4152849"/>
              <a:gd name="connsiteX31" fmla="*/ 1187140 w 4134954"/>
              <a:gd name="connsiteY31" fmla="*/ 2874272 h 4152849"/>
              <a:gd name="connsiteX32" fmla="*/ 1102375 w 4134954"/>
              <a:gd name="connsiteY32" fmla="*/ 2882353 h 4152849"/>
              <a:gd name="connsiteX33" fmla="*/ 1096470 w 4134954"/>
              <a:gd name="connsiteY33" fmla="*/ 2886778 h 4152849"/>
              <a:gd name="connsiteX34" fmla="*/ 994951 w 4134954"/>
              <a:gd name="connsiteY34" fmla="*/ 2942378 h 4152849"/>
              <a:gd name="connsiteX35" fmla="*/ 977538 w 4134954"/>
              <a:gd name="connsiteY35" fmla="*/ 2952616 h 4152849"/>
              <a:gd name="connsiteX36" fmla="*/ 46328 w 4134954"/>
              <a:gd name="connsiteY36" fmla="*/ 2911558 h 4152849"/>
              <a:gd name="connsiteX37" fmla="*/ 1 w 4134954"/>
              <a:gd name="connsiteY37" fmla="*/ 2878176 h 4152849"/>
              <a:gd name="connsiteX38" fmla="*/ 0 w 4134954"/>
              <a:gd name="connsiteY38" fmla="*/ 1926001 h 4152849"/>
              <a:gd name="connsiteX39" fmla="*/ 1 w 4134954"/>
              <a:gd name="connsiteY39" fmla="*/ 1926000 h 4152849"/>
              <a:gd name="connsiteX40" fmla="*/ 1 w 4134954"/>
              <a:gd name="connsiteY40" fmla="*/ 1257695 h 4152849"/>
              <a:gd name="connsiteX41" fmla="*/ 61658 w 4134954"/>
              <a:gd name="connsiteY41" fmla="*/ 1219491 h 4152849"/>
              <a:gd name="connsiteX42" fmla="*/ 503519 w 4134954"/>
              <a:gd name="connsiteY42" fmla="*/ 1105956 h 4152849"/>
              <a:gd name="connsiteX43" fmla="*/ 569031 w 4134954"/>
              <a:gd name="connsiteY43" fmla="*/ 1109032 h 4152849"/>
              <a:gd name="connsiteX44" fmla="*/ 585555 w 4134954"/>
              <a:gd name="connsiteY44" fmla="*/ 1107907 h 4152849"/>
              <a:gd name="connsiteX45" fmla="*/ 1027609 w 4134954"/>
              <a:gd name="connsiteY45" fmla="*/ 1220683 h 4152849"/>
              <a:gd name="connsiteX46" fmla="*/ 1039650 w 4134954"/>
              <a:gd name="connsiteY46" fmla="*/ 1228036 h 4152849"/>
              <a:gd name="connsiteX47" fmla="*/ 1128582 w 4134954"/>
              <a:gd name="connsiteY47" fmla="*/ 1237940 h 4152849"/>
              <a:gd name="connsiteX48" fmla="*/ 1883635 w 4134954"/>
              <a:gd name="connsiteY48" fmla="*/ 1039286 h 4152849"/>
              <a:gd name="connsiteX49" fmla="*/ 2499782 w 4134954"/>
              <a:gd name="connsiteY49" fmla="*/ 465499 h 4152849"/>
              <a:gd name="connsiteX50" fmla="*/ 2553672 w 4134954"/>
              <a:gd name="connsiteY50" fmla="*/ 319609 h 4152849"/>
              <a:gd name="connsiteX51" fmla="*/ 2555163 w 4134954"/>
              <a:gd name="connsiteY51" fmla="*/ 313440 h 4152849"/>
              <a:gd name="connsiteX52" fmla="*/ 2558302 w 4134954"/>
              <a:gd name="connsiteY52" fmla="*/ 311766 h 4152849"/>
              <a:gd name="connsiteX53" fmla="*/ 2802058 w 4134954"/>
              <a:gd name="connsiteY53" fmla="*/ 70763 h 4152849"/>
              <a:gd name="connsiteX54" fmla="*/ 3089036 w 4134954"/>
              <a:gd name="connsiteY54" fmla="*/ 19 h 415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34954" h="4152849">
                <a:moveTo>
                  <a:pt x="3089036" y="19"/>
                </a:moveTo>
                <a:cubicBezTo>
                  <a:pt x="3302275" y="1712"/>
                  <a:pt x="3507912" y="117078"/>
                  <a:pt x="3615265" y="318497"/>
                </a:cubicBezTo>
                <a:cubicBezTo>
                  <a:pt x="3771417" y="611467"/>
                  <a:pt x="3660503" y="975553"/>
                  <a:pt x="3367532" y="1131705"/>
                </a:cubicBezTo>
                <a:cubicBezTo>
                  <a:pt x="3229889" y="1205067"/>
                  <a:pt x="3076552" y="1219481"/>
                  <a:pt x="2936624" y="1183097"/>
                </a:cubicBezTo>
                <a:cubicBezTo>
                  <a:pt x="2713131" y="1154646"/>
                  <a:pt x="2414345" y="1219506"/>
                  <a:pt x="2121962" y="1375343"/>
                </a:cubicBezTo>
                <a:cubicBezTo>
                  <a:pt x="1960645" y="1461323"/>
                  <a:pt x="1821233" y="1564362"/>
                  <a:pt x="1711534" y="1673204"/>
                </a:cubicBezTo>
                <a:lnTo>
                  <a:pt x="1673139" y="1714588"/>
                </a:lnTo>
                <a:lnTo>
                  <a:pt x="1723384" y="1734930"/>
                </a:lnTo>
                <a:cubicBezTo>
                  <a:pt x="1880619" y="1790042"/>
                  <a:pt x="2068224" y="1823107"/>
                  <a:pt x="2269957" y="1825448"/>
                </a:cubicBezTo>
                <a:cubicBezTo>
                  <a:pt x="2603814" y="1829322"/>
                  <a:pt x="2900939" y="1748173"/>
                  <a:pt x="3086034" y="1618355"/>
                </a:cubicBezTo>
                <a:cubicBezTo>
                  <a:pt x="3120263" y="1579223"/>
                  <a:pt x="3159863" y="1545006"/>
                  <a:pt x="3203403" y="1516313"/>
                </a:cubicBezTo>
                <a:lnTo>
                  <a:pt x="3207674" y="1511619"/>
                </a:lnTo>
                <a:lnTo>
                  <a:pt x="3211231" y="1511660"/>
                </a:lnTo>
                <a:cubicBezTo>
                  <a:pt x="3306202" y="1450657"/>
                  <a:pt x="3419519" y="1416041"/>
                  <a:pt x="3540812" y="1417449"/>
                </a:cubicBezTo>
                <a:cubicBezTo>
                  <a:pt x="3872776" y="1421301"/>
                  <a:pt x="4138765" y="1693533"/>
                  <a:pt x="4134913" y="2025498"/>
                </a:cubicBezTo>
                <a:cubicBezTo>
                  <a:pt x="4131061" y="2357462"/>
                  <a:pt x="3858827" y="2623450"/>
                  <a:pt x="3526862" y="2619598"/>
                </a:cubicBezTo>
                <a:cubicBezTo>
                  <a:pt x="3370902" y="2617788"/>
                  <a:pt x="3229503" y="2556741"/>
                  <a:pt x="3124277" y="2457589"/>
                </a:cubicBezTo>
                <a:cubicBezTo>
                  <a:pt x="2941955" y="2325237"/>
                  <a:pt x="2648762" y="2238531"/>
                  <a:pt x="2317463" y="2234686"/>
                </a:cubicBezTo>
                <a:cubicBezTo>
                  <a:pt x="2088980" y="2232035"/>
                  <a:pt x="1877701" y="2269206"/>
                  <a:pt x="1707569" y="2334249"/>
                </a:cubicBezTo>
                <a:lnTo>
                  <a:pt x="1682125" y="2345343"/>
                </a:lnTo>
                <a:lnTo>
                  <a:pt x="1710521" y="2382713"/>
                </a:lnTo>
                <a:cubicBezTo>
                  <a:pt x="1817513" y="2510436"/>
                  <a:pt x="1961876" y="2634726"/>
                  <a:pt x="2134084" y="2739826"/>
                </a:cubicBezTo>
                <a:cubicBezTo>
                  <a:pt x="2419079" y="2913761"/>
                  <a:pt x="2715948" y="2995842"/>
                  <a:pt x="2941390" y="2978840"/>
                </a:cubicBezTo>
                <a:cubicBezTo>
                  <a:pt x="2990809" y="2962696"/>
                  <a:pt x="3042333" y="2953519"/>
                  <a:pt x="3094422" y="2951105"/>
                </a:cubicBezTo>
                <a:lnTo>
                  <a:pt x="3100492" y="2949252"/>
                </a:lnTo>
                <a:lnTo>
                  <a:pt x="3103528" y="2951105"/>
                </a:lnTo>
                <a:cubicBezTo>
                  <a:pt x="3216336" y="2947200"/>
                  <a:pt x="3331429" y="2975352"/>
                  <a:pt x="3434970" y="3038544"/>
                </a:cubicBezTo>
                <a:cubicBezTo>
                  <a:pt x="3718349" y="3211493"/>
                  <a:pt x="3807872" y="3581420"/>
                  <a:pt x="3634923" y="3864800"/>
                </a:cubicBezTo>
                <a:cubicBezTo>
                  <a:pt x="3461973" y="4148179"/>
                  <a:pt x="3092046" y="4237700"/>
                  <a:pt x="2808666" y="4064751"/>
                </a:cubicBezTo>
                <a:cubicBezTo>
                  <a:pt x="2675531" y="3983497"/>
                  <a:pt x="2585185" y="3858766"/>
                  <a:pt x="2545403" y="3719766"/>
                </a:cubicBezTo>
                <a:cubicBezTo>
                  <a:pt x="2456318" y="3512832"/>
                  <a:pt x="2248604" y="3288475"/>
                  <a:pt x="1965793" y="3115873"/>
                </a:cubicBezTo>
                <a:cubicBezTo>
                  <a:pt x="1692733" y="2949223"/>
                  <a:pt x="1408771" y="2866892"/>
                  <a:pt x="1187140" y="2874272"/>
                </a:cubicBezTo>
                <a:lnTo>
                  <a:pt x="1102375" y="2882353"/>
                </a:lnTo>
                <a:lnTo>
                  <a:pt x="1096470" y="2886778"/>
                </a:lnTo>
                <a:lnTo>
                  <a:pt x="994951" y="2942378"/>
                </a:lnTo>
                <a:lnTo>
                  <a:pt x="977538" y="2952616"/>
                </a:lnTo>
                <a:cubicBezTo>
                  <a:pt x="690820" y="3094618"/>
                  <a:pt x="339714" y="3090613"/>
                  <a:pt x="46328" y="2911558"/>
                </a:cubicBezTo>
                <a:lnTo>
                  <a:pt x="1" y="2878176"/>
                </a:lnTo>
                <a:lnTo>
                  <a:pt x="0" y="1926001"/>
                </a:lnTo>
                <a:lnTo>
                  <a:pt x="1" y="1926000"/>
                </a:lnTo>
                <a:lnTo>
                  <a:pt x="1" y="1257695"/>
                </a:lnTo>
                <a:cubicBezTo>
                  <a:pt x="19193" y="1243150"/>
                  <a:pt x="40119" y="1230971"/>
                  <a:pt x="61658" y="1219491"/>
                </a:cubicBezTo>
                <a:cubicBezTo>
                  <a:pt x="202725" y="1144303"/>
                  <a:pt x="354052" y="1107642"/>
                  <a:pt x="503519" y="1105956"/>
                </a:cubicBezTo>
                <a:lnTo>
                  <a:pt x="569031" y="1109032"/>
                </a:lnTo>
                <a:lnTo>
                  <a:pt x="585555" y="1107907"/>
                </a:lnTo>
                <a:cubicBezTo>
                  <a:pt x="745397" y="1109762"/>
                  <a:pt x="895722" y="1150334"/>
                  <a:pt x="1027609" y="1220683"/>
                </a:cubicBezTo>
                <a:lnTo>
                  <a:pt x="1039650" y="1228036"/>
                </a:lnTo>
                <a:lnTo>
                  <a:pt x="1128582" y="1237940"/>
                </a:lnTo>
                <a:cubicBezTo>
                  <a:pt x="1344181" y="1248064"/>
                  <a:pt x="1616580" y="1181625"/>
                  <a:pt x="1883635" y="1039286"/>
                </a:cubicBezTo>
                <a:cubicBezTo>
                  <a:pt x="2178277" y="882244"/>
                  <a:pt x="2399846" y="668293"/>
                  <a:pt x="2499782" y="465499"/>
                </a:cubicBezTo>
                <a:cubicBezTo>
                  <a:pt x="2510996" y="414732"/>
                  <a:pt x="2529280" y="365696"/>
                  <a:pt x="2553672" y="319609"/>
                </a:cubicBezTo>
                <a:lnTo>
                  <a:pt x="2555163" y="313440"/>
                </a:lnTo>
                <a:lnTo>
                  <a:pt x="2558302" y="311766"/>
                </a:lnTo>
                <a:cubicBezTo>
                  <a:pt x="2612273" y="212630"/>
                  <a:pt x="2695012" y="127817"/>
                  <a:pt x="2802058" y="70763"/>
                </a:cubicBezTo>
                <a:cubicBezTo>
                  <a:pt x="2893611" y="21965"/>
                  <a:pt x="2992110" y="-751"/>
                  <a:pt x="3089036" y="19"/>
                </a:cubicBezTo>
                <a:close/>
              </a:path>
            </a:pathLst>
          </a:custGeom>
          <a:solidFill>
            <a:schemeClr val="tx1">
              <a:lumMod val="60000"/>
              <a:lumOff val="40000"/>
            </a:schemeClr>
          </a:solidFill>
          <a:ln w="25400" cap="flat" cmpd="sng" algn="ctr">
            <a:noFill/>
            <a:prstDash val="solid"/>
          </a:ln>
          <a:effectLst/>
        </p:spPr>
        <p:txBody>
          <a:bodyPr wrap="square" rtlCol="0" anchor="ctr">
            <a:noAutofit/>
          </a:bodyP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17" name="矩形 16"/>
          <p:cNvSpPr/>
          <p:nvPr/>
        </p:nvSpPr>
        <p:spPr>
          <a:xfrm>
            <a:off x="407963" y="2476644"/>
            <a:ext cx="2222695" cy="3319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flipH="1">
            <a:off x="3751554" y="1910405"/>
            <a:ext cx="1115267" cy="1115266"/>
          </a:xfrm>
          <a:prstGeom prst="ellipse">
            <a:avLst/>
          </a:prstGeom>
          <a:solidFill>
            <a:schemeClr val="accent1"/>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panose="02010600030101010101" pitchFamily="2" charset="-122"/>
                <a:cs typeface="Arial" panose="020B0604020202020204" pitchFamily="34" charset="0"/>
              </a:rPr>
              <a:t>01</a:t>
            </a:r>
            <a:endParaRPr lang="zh-CN" altLang="en-US" sz="3600" kern="0" dirty="0">
              <a:solidFill>
                <a:schemeClr val="bg1"/>
              </a:solidFill>
              <a:latin typeface="Arial" panose="020B0604020202020204" pitchFamily="34" charset="0"/>
              <a:ea typeface="宋体" panose="02010600030101010101" pitchFamily="2" charset="-122"/>
              <a:cs typeface="Arial" panose="020B0604020202020204" pitchFamily="34" charset="0"/>
            </a:endParaRPr>
          </a:p>
        </p:txBody>
      </p:sp>
      <p:sp>
        <p:nvSpPr>
          <p:cNvPr id="19" name="椭圆 18"/>
          <p:cNvSpPr/>
          <p:nvPr/>
        </p:nvSpPr>
        <p:spPr>
          <a:xfrm flipH="1">
            <a:off x="3770060" y="5238649"/>
            <a:ext cx="1115267" cy="1115266"/>
          </a:xfrm>
          <a:prstGeom prst="ellipse">
            <a:avLst/>
          </a:prstGeom>
          <a:solidFill>
            <a:schemeClr val="accent1"/>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panose="02010600030101010101" pitchFamily="2" charset="-122"/>
                <a:cs typeface="Arial" panose="020B0604020202020204" pitchFamily="34" charset="0"/>
              </a:rPr>
              <a:t>03</a:t>
            </a:r>
            <a:endParaRPr lang="zh-CN" altLang="en-US" sz="3600" kern="0" dirty="0">
              <a:solidFill>
                <a:schemeClr val="bg1"/>
              </a:solidFill>
              <a:latin typeface="Arial" panose="020B0604020202020204" pitchFamily="34" charset="0"/>
              <a:ea typeface="宋体" panose="02010600030101010101" pitchFamily="2" charset="-122"/>
              <a:cs typeface="Arial" panose="020B0604020202020204" pitchFamily="34" charset="0"/>
            </a:endParaRPr>
          </a:p>
        </p:txBody>
      </p:sp>
      <p:sp>
        <p:nvSpPr>
          <p:cNvPr id="20" name="椭圆 19"/>
          <p:cNvSpPr/>
          <p:nvPr/>
        </p:nvSpPr>
        <p:spPr>
          <a:xfrm flipH="1">
            <a:off x="4249028" y="3510207"/>
            <a:ext cx="1115267" cy="1115266"/>
          </a:xfrm>
          <a:prstGeom prst="ellipse">
            <a:avLst/>
          </a:prstGeom>
          <a:solidFill>
            <a:schemeClr val="accent1"/>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panose="02010600030101010101" pitchFamily="2" charset="-122"/>
                <a:cs typeface="Arial" panose="020B0604020202020204" pitchFamily="34" charset="0"/>
              </a:rPr>
              <a:t>02</a:t>
            </a:r>
            <a:endParaRPr lang="zh-CN" altLang="en-US" sz="3600" kern="0" dirty="0">
              <a:solidFill>
                <a:schemeClr val="bg1"/>
              </a:solidFill>
              <a:latin typeface="Arial" panose="020B0604020202020204" pitchFamily="34" charset="0"/>
              <a:ea typeface="宋体" panose="02010600030101010101" pitchFamily="2" charset="-122"/>
              <a:cs typeface="Arial" panose="020B0604020202020204" pitchFamily="34" charset="0"/>
            </a:endParaRPr>
          </a:p>
        </p:txBody>
      </p:sp>
      <p:sp>
        <p:nvSpPr>
          <p:cNvPr id="21" name="圆角矩形 38"/>
          <p:cNvSpPr/>
          <p:nvPr/>
        </p:nvSpPr>
        <p:spPr>
          <a:xfrm>
            <a:off x="5821552" y="1704895"/>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2" name="圆角矩形 38"/>
          <p:cNvSpPr/>
          <p:nvPr/>
        </p:nvSpPr>
        <p:spPr>
          <a:xfrm>
            <a:off x="5821552" y="3428141"/>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3" name="圆角矩形 38"/>
          <p:cNvSpPr/>
          <p:nvPr/>
        </p:nvSpPr>
        <p:spPr>
          <a:xfrm>
            <a:off x="5821552" y="5151387"/>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请输入文本请输入文本请输入文本请输入文本请输入文更多模板亮亮图文旗舰店：https://liangliangtuwen.tmall.com</a:t>
            </a:r>
            <a:endParaRPr lang="zh-CN" altLang="en-US" sz="1800" dirty="0">
              <a:solidFill>
                <a:schemeClr val="tx1"/>
              </a:solidFill>
              <a:latin typeface="+mj-ea"/>
              <a:ea typeface="+mj-ea"/>
            </a:endParaRPr>
          </a:p>
        </p:txBody>
      </p:sp>
      <p:sp>
        <p:nvSpPr>
          <p:cNvPr id="25" name="KSO_Shape"/>
          <p:cNvSpPr/>
          <p:nvPr/>
        </p:nvSpPr>
        <p:spPr bwMode="auto">
          <a:xfrm>
            <a:off x="760172" y="3318321"/>
            <a:ext cx="1518275" cy="1636620"/>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请输入第二章大标题</a:t>
            </a:r>
            <a:endParaRPr lang="zh-CN" altLang="en-US" dirty="0"/>
          </a:p>
        </p:txBody>
      </p:sp>
      <p:sp>
        <p:nvSpPr>
          <p:cNvPr id="9219" name="文本占位符 2"/>
          <p:cNvSpPr>
            <a:spLocks noGrp="1"/>
          </p:cNvSpPr>
          <p:nvPr>
            <p:ph type="body" idx="1"/>
          </p:nvPr>
        </p:nvSpPr>
        <p:spPr/>
        <p:txBody>
          <a:bodyPr/>
          <a:lstStyle/>
          <a:p>
            <a:r>
              <a:rPr lang="zh-CN" altLang="en-US"/>
              <a:t>请输入第二章说明小标题</a:t>
            </a:r>
            <a:endParaRPr lang="zh-CN" altLang="en-US" dirty="0"/>
          </a:p>
        </p:txBody>
      </p:sp>
    </p:spTree>
  </p:cSld>
  <p:clrMapOvr>
    <a:masterClrMapping/>
  </p:clrMapOvr>
</p:sld>
</file>

<file path=ppt/tags/tag1.xml><?xml version="1.0" encoding="utf-8"?>
<p:tagLst xmlns:p="http://schemas.openxmlformats.org/presentationml/2006/main">
  <p:tag name="MH" val="20160621213506"/>
  <p:tag name="MH_LIBRARY" val="CONTENTS"/>
  <p:tag name="MH_TYPE" val="OTHERS"/>
  <p:tag name="ID" val="553532"/>
</p:tagLst>
</file>

<file path=ppt/tags/tag10.xml><?xml version="1.0" encoding="utf-8"?>
<p:tagLst xmlns:p="http://schemas.openxmlformats.org/presentationml/2006/main">
  <p:tag name="MH" val="20160621213506"/>
  <p:tag name="MH_LIBRARY" val="CONTENTS"/>
  <p:tag name="MH_TYPE" val="ENTRY"/>
  <p:tag name="ID" val="553532"/>
  <p:tag name="MH_ORDER" val="1"/>
</p:tagLst>
</file>

<file path=ppt/tags/tag11.xml><?xml version="1.0" encoding="utf-8"?>
<p:tagLst xmlns:p="http://schemas.openxmlformats.org/presentationml/2006/main">
  <p:tag name="MH" val="20160621213506"/>
  <p:tag name="MH_LIBRARY" val="CONTENTS"/>
  <p:tag name="MH_TYPE" val="OTHERS"/>
  <p:tag name="ID" val="553532"/>
</p:tagLst>
</file>

<file path=ppt/tags/tag12.xml><?xml version="1.0" encoding="utf-8"?>
<p:tagLst xmlns:p="http://schemas.openxmlformats.org/presentationml/2006/main">
  <p:tag name="MH" val="20160621213506"/>
  <p:tag name="MH_LIBRARY" val="CONTENTS"/>
  <p:tag name="MH_TYPE" val="NUMBER"/>
  <p:tag name="ID" val="553532"/>
  <p:tag name="MH_ORDER" val="1"/>
</p:tagLst>
</file>

<file path=ppt/tags/tag13.xml><?xml version="1.0" encoding="utf-8"?>
<p:tagLst xmlns:p="http://schemas.openxmlformats.org/presentationml/2006/main">
  <p:tag name="MH" val="20160621213506"/>
  <p:tag name="MH_LIBRARY" val="CONTENTS"/>
  <p:tag name="MH_TYPE" val="OTHERS"/>
  <p:tag name="ID" val="553532"/>
</p:tagLst>
</file>

<file path=ppt/tags/tag14.xml><?xml version="1.0" encoding="utf-8"?>
<p:tagLst xmlns:p="http://schemas.openxmlformats.org/presentationml/2006/main">
  <p:tag name="MH" val="20160621213506"/>
  <p:tag name="MH_LIBRARY" val="CONTENTS"/>
  <p:tag name="MH_TYPE" val="ENTRY"/>
  <p:tag name="ID" val="553532"/>
  <p:tag name="MH_ORDER" val="1"/>
</p:tagLst>
</file>

<file path=ppt/tags/tag15.xml><?xml version="1.0" encoding="utf-8"?>
<p:tagLst xmlns:p="http://schemas.openxmlformats.org/presentationml/2006/main">
  <p:tag name="MH" val="20160621213506"/>
  <p:tag name="MH_LIBRARY" val="CONTENTS"/>
  <p:tag name="MH_TYPE" val="OTHERS"/>
  <p:tag name="ID" val="553532"/>
</p:tagLst>
</file>

<file path=ppt/tags/tag16.xml><?xml version="1.0" encoding="utf-8"?>
<p:tagLst xmlns:p="http://schemas.openxmlformats.org/presentationml/2006/main">
  <p:tag name="MH" val="20160621213506"/>
  <p:tag name="MH_LIBRARY" val="CONTENTS"/>
  <p:tag name="MH_TYPE" val="NUMBER"/>
  <p:tag name="ID" val="553532"/>
  <p:tag name="MH_ORDER" val="1"/>
</p:tagLst>
</file>

<file path=ppt/tags/tag17.xml><?xml version="1.0" encoding="utf-8"?>
<p:tagLst xmlns:p="http://schemas.openxmlformats.org/presentationml/2006/main">
  <p:tag name="MH" val="20160621213506"/>
  <p:tag name="MH_LIBRARY" val="CONTENTS"/>
  <p:tag name="MH_TYPE" val="OTHERS"/>
  <p:tag name="ID" val="553532"/>
</p:tagLst>
</file>

<file path=ppt/tags/tag18.xml><?xml version="1.0" encoding="utf-8"?>
<p:tagLst xmlns:p="http://schemas.openxmlformats.org/presentationml/2006/main">
  <p:tag name="MH" val="20160621213506"/>
  <p:tag name="MH_LIBRARY" val="CONTENTS"/>
  <p:tag name="MH_TYPE" val="ENTRY"/>
  <p:tag name="ID" val="553532"/>
  <p:tag name="MH_ORDER" val="1"/>
</p:tagLst>
</file>

<file path=ppt/tags/tag19.xml><?xml version="1.0" encoding="utf-8"?>
<p:tagLst xmlns:p="http://schemas.openxmlformats.org/presentationml/2006/main">
  <p:tag name="MH" val="20160621213506"/>
  <p:tag name="MH_LIBRARY" val="CONTENTS"/>
  <p:tag name="MH_TYPE" val="OTHERS"/>
  <p:tag name="ID" val="553532"/>
</p:tagLst>
</file>

<file path=ppt/tags/tag2.xml><?xml version="1.0" encoding="utf-8"?>
<p:tagLst xmlns:p="http://schemas.openxmlformats.org/presentationml/2006/main">
  <p:tag name="MH" val="20160621213506"/>
  <p:tag name="MH_LIBRARY" val="CONTENTS"/>
  <p:tag name="MH_TYPE" val="ENTRY"/>
  <p:tag name="ID" val="553532"/>
  <p:tag name="MH_ORDER" val="1"/>
</p:tagLst>
</file>

<file path=ppt/tags/tag20.xml><?xml version="1.0" encoding="utf-8"?>
<p:tagLst xmlns:p="http://schemas.openxmlformats.org/presentationml/2006/main">
  <p:tag name="MH" val="20160621213506"/>
  <p:tag name="MH_LIBRARY" val="CONTENTS"/>
  <p:tag name="MH_TYPE" val="NUMBER"/>
  <p:tag name="ID" val="553532"/>
  <p:tag name="MH_ORDER" val="1"/>
</p:tagLst>
</file>

<file path=ppt/tags/tag21.xml><?xml version="1.0" encoding="utf-8"?>
<p:tagLst xmlns:p="http://schemas.openxmlformats.org/presentationml/2006/main">
  <p:tag name="MH" val="20160621213506"/>
  <p:tag name="MH_LIBRARY" val="CONTENTS"/>
  <p:tag name="MH_TYPE" val="OTHERS"/>
  <p:tag name="ID" val="553532"/>
</p:tagLst>
</file>

<file path=ppt/tags/tag22.xml><?xml version="1.0" encoding="utf-8"?>
<p:tagLst xmlns:p="http://schemas.openxmlformats.org/presentationml/2006/main">
  <p:tag name="MH" val="20160621213506"/>
  <p:tag name="MH_LIBRARY" val="CONTENTS"/>
  <p:tag name="MH_TYPE" val="ENTRY"/>
  <p:tag name="ID" val="553532"/>
  <p:tag name="MH_ORDER" val="1"/>
</p:tagLst>
</file>

<file path=ppt/tags/tag23.xml><?xml version="1.0" encoding="utf-8"?>
<p:tagLst xmlns:p="http://schemas.openxmlformats.org/presentationml/2006/main">
  <p:tag name="MH" val="20160621213506"/>
  <p:tag name="MH_LIBRARY" val="CONTENTS"/>
  <p:tag name="MH_TYPE" val="OTHERS"/>
  <p:tag name="ID" val="553532"/>
</p:tagLst>
</file>

<file path=ppt/tags/tag24.xml><?xml version="1.0" encoding="utf-8"?>
<p:tagLst xmlns:p="http://schemas.openxmlformats.org/presentationml/2006/main">
  <p:tag name="MH" val="20160621213506"/>
  <p:tag name="MH_LIBRARY" val="CONTENTS"/>
  <p:tag name="MH_TYPE" val="NUMBER"/>
  <p:tag name="ID" val="553532"/>
  <p:tag name="MH_ORDER" val="1"/>
</p:tagLst>
</file>

<file path=ppt/tags/tag25.xml><?xml version="1.0" encoding="utf-8"?>
<p:tagLst xmlns:p="http://schemas.openxmlformats.org/presentationml/2006/main">
  <p:tag name="MH" val="20160623103843"/>
  <p:tag name="MH_LIBRARY" val="GRAPHIC"/>
  <p:tag name="MH_TYPE" val="Other"/>
  <p:tag name="MH_ORDER" val="5"/>
</p:tagLst>
</file>

<file path=ppt/tags/tag26.xml><?xml version="1.0" encoding="utf-8"?>
<p:tagLst xmlns:p="http://schemas.openxmlformats.org/presentationml/2006/main">
  <p:tag name="MH" val="20160623103843"/>
  <p:tag name="MH_LIBRARY" val="GRAPHIC"/>
  <p:tag name="MH_TYPE" val="Other"/>
  <p:tag name="MH_ORDER" val="5"/>
</p:tagLst>
</file>

<file path=ppt/tags/tag27.xml><?xml version="1.0" encoding="utf-8"?>
<p:tagLst xmlns:p="http://schemas.openxmlformats.org/presentationml/2006/main">
  <p:tag name="MH" val="20160623103843"/>
  <p:tag name="MH_LIBRARY" val="GRAPHIC"/>
  <p:tag name="MH_TYPE" val="Other"/>
  <p:tag name="MH_ORDER" val="5"/>
</p:tagLst>
</file>

<file path=ppt/tags/tag28.xml><?xml version="1.0" encoding="utf-8"?>
<p:tagLst xmlns:p="http://schemas.openxmlformats.org/presentationml/2006/main">
  <p:tag name="MH" val="20160623103843"/>
  <p:tag name="MH_LIBRARY" val="GRAPHIC"/>
  <p:tag name="MH_TYPE" val="Other"/>
  <p:tag name="MH_ORDER" val="5"/>
</p:tagLst>
</file>

<file path=ppt/tags/tag29.xml><?xml version="1.0" encoding="utf-8"?>
<p:tagLst xmlns:p="http://schemas.openxmlformats.org/presentationml/2006/main">
  <p:tag name="MH" val="20160624110115"/>
  <p:tag name="MH_LIBRARY" val="GRAPHIC"/>
  <p:tag name="MH_TYPE" val="Other"/>
  <p:tag name="MH_ORDER" val="1"/>
</p:tagLst>
</file>

<file path=ppt/tags/tag3.xml><?xml version="1.0" encoding="utf-8"?>
<p:tagLst xmlns:p="http://schemas.openxmlformats.org/presentationml/2006/main">
  <p:tag name="MH" val="20160621213506"/>
  <p:tag name="MH_LIBRARY" val="CONTENTS"/>
  <p:tag name="MH_TYPE" val="OTHERS"/>
  <p:tag name="ID" val="553532"/>
</p:tagLst>
</file>

<file path=ppt/tags/tag30.xml><?xml version="1.0" encoding="utf-8"?>
<p:tagLst xmlns:p="http://schemas.openxmlformats.org/presentationml/2006/main">
  <p:tag name="MH" val="20160624110115"/>
  <p:tag name="MH_LIBRARY" val="GRAPHIC"/>
  <p:tag name="MH_TYPE" val="Other"/>
  <p:tag name="MH_ORDER" val="1"/>
</p:tagLst>
</file>

<file path=ppt/tags/tag31.xml><?xml version="1.0" encoding="utf-8"?>
<p:tagLst xmlns:p="http://schemas.openxmlformats.org/presentationml/2006/main">
  <p:tag name="MH" val="20160624110115"/>
  <p:tag name="MH_LIBRARY" val="GRAPHIC"/>
  <p:tag name="MH_TYPE" val="Other"/>
  <p:tag name="MH_ORDER" val="1"/>
</p:tagLst>
</file>

<file path=ppt/tags/tag32.xml><?xml version="1.0" encoding="utf-8"?>
<p:tagLst xmlns:p="http://schemas.openxmlformats.org/presentationml/2006/main">
  <p:tag name="MH" val="20160624110115"/>
  <p:tag name="MH_LIBRARY" val="GRAPHIC"/>
  <p:tag name="MH_TYPE" val="Other"/>
  <p:tag name="MH_ORDER" val="1"/>
</p:tagLst>
</file>

<file path=ppt/tags/tag33.xml><?xml version="1.0" encoding="utf-8"?>
<p:tagLst xmlns:p="http://schemas.openxmlformats.org/presentationml/2006/main">
  <p:tag name="MH" val="20160624110115"/>
  <p:tag name="MH_LIBRARY" val="GRAPHIC"/>
  <p:tag name="MH_TYPE" val="Other"/>
  <p:tag name="MH_ORDER" val="1"/>
</p:tagLst>
</file>

<file path=ppt/tags/tag34.xml><?xml version="1.0" encoding="utf-8"?>
<p:tagLst xmlns:p="http://schemas.openxmlformats.org/presentationml/2006/main">
  <p:tag name="MH" val="20160624110115"/>
  <p:tag name="MH_LIBRARY" val="GRAPHIC"/>
  <p:tag name="MH_TYPE" val="Other"/>
  <p:tag name="MH_ORDER" val="1"/>
</p:tagLst>
</file>

<file path=ppt/tags/tag35.xml><?xml version="1.0" encoding="utf-8"?>
<p:tagLst xmlns:p="http://schemas.openxmlformats.org/presentationml/2006/main">
  <p:tag name="MH" val="20160624111018"/>
  <p:tag name="MH_LIBRARY" val="GRAPHIC"/>
  <p:tag name="MH_TYPE" val="Other"/>
  <p:tag name="MH_ORDER" val="2"/>
</p:tagLst>
</file>

<file path=ppt/tags/tag36.xml><?xml version="1.0" encoding="utf-8"?>
<p:tagLst xmlns:p="http://schemas.openxmlformats.org/presentationml/2006/main">
  <p:tag name="MH" val="20160624111018"/>
  <p:tag name="MH_LIBRARY" val="GRAPHIC"/>
  <p:tag name="MH_TYPE" val="Other"/>
  <p:tag name="MH_ORDER" val="3"/>
</p:tagLst>
</file>

<file path=ppt/tags/tag37.xml><?xml version="1.0" encoding="utf-8"?>
<p:tagLst xmlns:p="http://schemas.openxmlformats.org/presentationml/2006/main">
  <p:tag name="MH" val="20160624111018"/>
  <p:tag name="MH_LIBRARY" val="GRAPHIC"/>
  <p:tag name="MH_TYPE" val="Other"/>
  <p:tag name="MH_ORDER" val="4"/>
</p:tagLst>
</file>

<file path=ppt/tags/tag38.xml><?xml version="1.0" encoding="utf-8"?>
<p:tagLst xmlns:p="http://schemas.openxmlformats.org/presentationml/2006/main">
  <p:tag name="MH" val="20160624112451"/>
  <p:tag name="MH_LIBRARY" val="GRAPHIC"/>
  <p:tag name="MH_TYPE" val="Other"/>
  <p:tag name="MH_ORDER" val="23"/>
</p:tagLst>
</file>

<file path=ppt/tags/tag39.xml><?xml version="1.0" encoding="utf-8"?>
<p:tagLst xmlns:p="http://schemas.openxmlformats.org/presentationml/2006/main">
  <p:tag name="MH" val="20160624112451"/>
  <p:tag name="MH_LIBRARY" val="GRAPHIC"/>
  <p:tag name="MH_TYPE" val="Other"/>
  <p:tag name="MH_ORDER" val="24"/>
</p:tagLst>
</file>

<file path=ppt/tags/tag4.xml><?xml version="1.0" encoding="utf-8"?>
<p:tagLst xmlns:p="http://schemas.openxmlformats.org/presentationml/2006/main">
  <p:tag name="MH" val="20160621213506"/>
  <p:tag name="MH_LIBRARY" val="CONTENTS"/>
  <p:tag name="MH_TYPE" val="NUMBER"/>
  <p:tag name="ID" val="553532"/>
  <p:tag name="MH_ORDER" val="1"/>
</p:tagLst>
</file>

<file path=ppt/tags/tag40.xml><?xml version="1.0" encoding="utf-8"?>
<p:tagLst xmlns:p="http://schemas.openxmlformats.org/presentationml/2006/main">
  <p:tag name="MH" val="20160624112451"/>
  <p:tag name="MH_LIBRARY" val="GRAPHIC"/>
  <p:tag name="MH_TYPE" val="SubTitle"/>
  <p:tag name="MH_ORDER" val="4"/>
</p:tagLst>
</file>

<file path=ppt/tags/tag41.xml><?xml version="1.0" encoding="utf-8"?>
<p:tagLst xmlns:p="http://schemas.openxmlformats.org/presentationml/2006/main">
  <p:tag name="MH" val="20160624112451"/>
  <p:tag name="MH_LIBRARY" val="GRAPHIC"/>
  <p:tag name="MH_TYPE" val="Other"/>
  <p:tag name="MH_ORDER" val="27"/>
</p:tagLst>
</file>

<file path=ppt/tags/tag42.xml><?xml version="1.0" encoding="utf-8"?>
<p:tagLst xmlns:p="http://schemas.openxmlformats.org/presentationml/2006/main">
  <p:tag name="MH" val="20160624112451"/>
  <p:tag name="MH_LIBRARY" val="GRAPHIC"/>
  <p:tag name="MH_TYPE" val="Other"/>
  <p:tag name="MH_ORDER" val="23"/>
</p:tagLst>
</file>

<file path=ppt/tags/tag43.xml><?xml version="1.0" encoding="utf-8"?>
<p:tagLst xmlns:p="http://schemas.openxmlformats.org/presentationml/2006/main">
  <p:tag name="MH" val="20160624112451"/>
  <p:tag name="MH_LIBRARY" val="GRAPHIC"/>
  <p:tag name="MH_TYPE" val="Other"/>
  <p:tag name="MH_ORDER" val="24"/>
</p:tagLst>
</file>

<file path=ppt/tags/tag44.xml><?xml version="1.0" encoding="utf-8"?>
<p:tagLst xmlns:p="http://schemas.openxmlformats.org/presentationml/2006/main">
  <p:tag name="MH" val="20160624112451"/>
  <p:tag name="MH_LIBRARY" val="GRAPHIC"/>
  <p:tag name="MH_TYPE" val="SubTitle"/>
  <p:tag name="MH_ORDER" val="4"/>
</p:tagLst>
</file>

<file path=ppt/tags/tag45.xml><?xml version="1.0" encoding="utf-8"?>
<p:tagLst xmlns:p="http://schemas.openxmlformats.org/presentationml/2006/main">
  <p:tag name="MH" val="20160624112451"/>
  <p:tag name="MH_LIBRARY" val="GRAPHIC"/>
  <p:tag name="MH_TYPE" val="Other"/>
  <p:tag name="MH_ORDER" val="27"/>
</p:tagLst>
</file>

<file path=ppt/tags/tag46.xml><?xml version="1.0" encoding="utf-8"?>
<p:tagLst xmlns:p="http://schemas.openxmlformats.org/presentationml/2006/main">
  <p:tag name="MH" val="20160624112451"/>
  <p:tag name="MH_LIBRARY" val="GRAPHIC"/>
  <p:tag name="MH_TYPE" val="Other"/>
  <p:tag name="MH_ORDER" val="23"/>
</p:tagLst>
</file>

<file path=ppt/tags/tag47.xml><?xml version="1.0" encoding="utf-8"?>
<p:tagLst xmlns:p="http://schemas.openxmlformats.org/presentationml/2006/main">
  <p:tag name="MH" val="20160624112451"/>
  <p:tag name="MH_LIBRARY" val="GRAPHIC"/>
  <p:tag name="MH_TYPE" val="Other"/>
  <p:tag name="MH_ORDER" val="24"/>
</p:tagLst>
</file>

<file path=ppt/tags/tag48.xml><?xml version="1.0" encoding="utf-8"?>
<p:tagLst xmlns:p="http://schemas.openxmlformats.org/presentationml/2006/main">
  <p:tag name="MH" val="20160624112451"/>
  <p:tag name="MH_LIBRARY" val="GRAPHIC"/>
  <p:tag name="MH_TYPE" val="SubTitle"/>
  <p:tag name="MH_ORDER" val="4"/>
</p:tagLst>
</file>

<file path=ppt/tags/tag49.xml><?xml version="1.0" encoding="utf-8"?>
<p:tagLst xmlns:p="http://schemas.openxmlformats.org/presentationml/2006/main">
  <p:tag name="MH" val="20160624112451"/>
  <p:tag name="MH_LIBRARY" val="GRAPHIC"/>
  <p:tag name="MH_TYPE" val="Other"/>
  <p:tag name="MH_ORDER" val="27"/>
</p:tagLst>
</file>

<file path=ppt/tags/tag5.xml><?xml version="1.0" encoding="utf-8"?>
<p:tagLst xmlns:p="http://schemas.openxmlformats.org/presentationml/2006/main">
  <p:tag name="MH" val="20160621213506"/>
  <p:tag name="MH_LIBRARY" val="CONTENTS"/>
  <p:tag name="MH_TYPE" val="OTHERS"/>
  <p:tag name="ID" val="553532"/>
</p:tagLst>
</file>

<file path=ppt/tags/tag50.xml><?xml version="1.0" encoding="utf-8"?>
<p:tagLst xmlns:p="http://schemas.openxmlformats.org/presentationml/2006/main">
  <p:tag name="MH" val="20160624112451"/>
  <p:tag name="MH_LIBRARY" val="GRAPHIC"/>
  <p:tag name="MH_TYPE" val="Other"/>
  <p:tag name="MH_ORDER" val="23"/>
</p:tagLst>
</file>

<file path=ppt/tags/tag51.xml><?xml version="1.0" encoding="utf-8"?>
<p:tagLst xmlns:p="http://schemas.openxmlformats.org/presentationml/2006/main">
  <p:tag name="MH" val="20160624112451"/>
  <p:tag name="MH_LIBRARY" val="GRAPHIC"/>
  <p:tag name="MH_TYPE" val="Other"/>
  <p:tag name="MH_ORDER" val="24"/>
</p:tagLst>
</file>

<file path=ppt/tags/tag52.xml><?xml version="1.0" encoding="utf-8"?>
<p:tagLst xmlns:p="http://schemas.openxmlformats.org/presentationml/2006/main">
  <p:tag name="MH" val="20160624112451"/>
  <p:tag name="MH_LIBRARY" val="GRAPHIC"/>
  <p:tag name="MH_TYPE" val="SubTitle"/>
  <p:tag name="MH_ORDER" val="4"/>
</p:tagLst>
</file>

<file path=ppt/tags/tag53.xml><?xml version="1.0" encoding="utf-8"?>
<p:tagLst xmlns:p="http://schemas.openxmlformats.org/presentationml/2006/main">
  <p:tag name="MH" val="20160624112451"/>
  <p:tag name="MH_LIBRARY" val="GRAPHIC"/>
  <p:tag name="MH_TYPE" val="Other"/>
  <p:tag name="MH_ORDER" val="27"/>
</p:tagLst>
</file>

<file path=ppt/tags/tag54.xml><?xml version="1.0" encoding="utf-8"?>
<p:tagLst xmlns:p="http://schemas.openxmlformats.org/presentationml/2006/main">
  <p:tag name="MH" val="20160623111113"/>
  <p:tag name="MH_LIBRARY" val="GRAPHIC"/>
  <p:tag name="MH_TYPE" val="Other"/>
  <p:tag name="MH_ORDER" val="3"/>
</p:tagLst>
</file>

<file path=ppt/tags/tag55.xml><?xml version="1.0" encoding="utf-8"?>
<p:tagLst xmlns:p="http://schemas.openxmlformats.org/presentationml/2006/main">
  <p:tag name="MH" val="20160623111113"/>
  <p:tag name="MH_LIBRARY" val="GRAPHIC"/>
  <p:tag name="MH_TYPE" val="Other"/>
  <p:tag name="MH_ORDER" val="4"/>
</p:tagLst>
</file>

<file path=ppt/tags/tag56.xml><?xml version="1.0" encoding="utf-8"?>
<p:tagLst xmlns:p="http://schemas.openxmlformats.org/presentationml/2006/main">
  <p:tag name="MH" val="20160623111113"/>
  <p:tag name="MH_LIBRARY" val="GRAPHIC"/>
  <p:tag name="MH_TYPE" val="Other"/>
  <p:tag name="MH_ORDER" val="3"/>
</p:tagLst>
</file>

<file path=ppt/tags/tag57.xml><?xml version="1.0" encoding="utf-8"?>
<p:tagLst xmlns:p="http://schemas.openxmlformats.org/presentationml/2006/main">
  <p:tag name="MH" val="20160623111113"/>
  <p:tag name="MH_LIBRARY" val="GRAPHIC"/>
  <p:tag name="MH_TYPE" val="Other"/>
  <p:tag name="MH_ORDER" val="4"/>
</p:tagLst>
</file>

<file path=ppt/tags/tag58.xml><?xml version="1.0" encoding="utf-8"?>
<p:tagLst xmlns:p="http://schemas.openxmlformats.org/presentationml/2006/main">
  <p:tag name="MH" val="20160623111113"/>
  <p:tag name="MH_LIBRARY" val="GRAPHIC"/>
  <p:tag name="MH_TYPE" val="Other"/>
  <p:tag name="MH_ORDER" val="3"/>
</p:tagLst>
</file>

<file path=ppt/tags/tag59.xml><?xml version="1.0" encoding="utf-8"?>
<p:tagLst xmlns:p="http://schemas.openxmlformats.org/presentationml/2006/main">
  <p:tag name="MH" val="20160623111113"/>
  <p:tag name="MH_LIBRARY" val="GRAPHIC"/>
  <p:tag name="MH_TYPE" val="Other"/>
  <p:tag name="MH_ORDER" val="4"/>
</p:tagLst>
</file>

<file path=ppt/tags/tag6.xml><?xml version="1.0" encoding="utf-8"?>
<p:tagLst xmlns:p="http://schemas.openxmlformats.org/presentationml/2006/main">
  <p:tag name="MH" val="20160621213506"/>
  <p:tag name="MH_LIBRARY" val="CONTENTS"/>
  <p:tag name="MH_TYPE" val="ENTRY"/>
  <p:tag name="ID" val="553532"/>
  <p:tag name="MH_ORDER" val="1"/>
</p:tagLst>
</file>

<file path=ppt/tags/tag60.xml><?xml version="1.0" encoding="utf-8"?>
<p:tagLst xmlns:p="http://schemas.openxmlformats.org/presentationml/2006/main">
  <p:tag name="MH" val="20160623111113"/>
  <p:tag name="MH_LIBRARY" val="GRAPHIC"/>
  <p:tag name="MH_TYPE" val="Other"/>
  <p:tag name="MH_ORDER" val="3"/>
</p:tagLst>
</file>

<file path=ppt/tags/tag61.xml><?xml version="1.0" encoding="utf-8"?>
<p:tagLst xmlns:p="http://schemas.openxmlformats.org/presentationml/2006/main">
  <p:tag name="MH" val="20160623111113"/>
  <p:tag name="MH_LIBRARY" val="GRAPHIC"/>
  <p:tag name="MH_TYPE" val="Other"/>
  <p:tag name="MH_ORDER" val="4"/>
</p:tagLst>
</file>

<file path=ppt/tags/tag62.xml><?xml version="1.0" encoding="utf-8"?>
<p:tagLst xmlns:p="http://schemas.openxmlformats.org/presentationml/2006/main">
  <p:tag name="MH" val="20160623111113"/>
  <p:tag name="MH_LIBRARY" val="GRAPHIC"/>
  <p:tag name="MH_TYPE" val="Other"/>
  <p:tag name="MH_ORDER" val="3"/>
</p:tagLst>
</file>

<file path=ppt/tags/tag63.xml><?xml version="1.0" encoding="utf-8"?>
<p:tagLst xmlns:p="http://schemas.openxmlformats.org/presentationml/2006/main">
  <p:tag name="MH" val="20160623111113"/>
  <p:tag name="MH_LIBRARY" val="GRAPHIC"/>
  <p:tag name="MH_TYPE" val="Other"/>
  <p:tag name="MH_ORDER" val="4"/>
</p:tagLst>
</file>

<file path=ppt/tags/tag64.xml><?xml version="1.0" encoding="utf-8"?>
<p:tagLst xmlns:p="http://schemas.openxmlformats.org/presentationml/2006/main">
  <p:tag name="MH" val="20160623111113"/>
  <p:tag name="MH_LIBRARY" val="GRAPHIC"/>
  <p:tag name="MH_TYPE" val="Other"/>
  <p:tag name="MH_ORDER" val="3"/>
</p:tagLst>
</file>

<file path=ppt/tags/tag65.xml><?xml version="1.0" encoding="utf-8"?>
<p:tagLst xmlns:p="http://schemas.openxmlformats.org/presentationml/2006/main">
  <p:tag name="MH" val="20160623111113"/>
  <p:tag name="MH_LIBRARY" val="GRAPHIC"/>
  <p:tag name="MH_TYPE" val="Other"/>
  <p:tag name="MH_ORDER" val="4"/>
</p:tagLst>
</file>

<file path=ppt/tags/tag66.xml><?xml version="1.0" encoding="utf-8"?>
<p:tagLst xmlns:p="http://schemas.openxmlformats.org/presentationml/2006/main">
  <p:tag name="MH" val="20160623111113"/>
  <p:tag name="MH_LIBRARY" val="GRAPHIC"/>
  <p:tag name="MH_TYPE" val="Other"/>
  <p:tag name="MH_ORDER" val="3"/>
</p:tagLst>
</file>

<file path=ppt/tags/tag67.xml><?xml version="1.0" encoding="utf-8"?>
<p:tagLst xmlns:p="http://schemas.openxmlformats.org/presentationml/2006/main">
  <p:tag name="MH" val="20160623111113"/>
  <p:tag name="MH_LIBRARY" val="GRAPHIC"/>
  <p:tag name="MH_TYPE" val="Other"/>
  <p:tag name="MH_ORDER" val="4"/>
</p:tagLst>
</file>

<file path=ppt/tags/tag68.xml><?xml version="1.0" encoding="utf-8"?>
<p:tagLst xmlns:p="http://schemas.openxmlformats.org/presentationml/2006/main">
  <p:tag name="MH" val="20161013012315"/>
  <p:tag name="MH_LIBRARY" val="GRAPHIC"/>
  <p:tag name="MH_TYPE" val="Other"/>
  <p:tag name="MH_ORDER" val="4"/>
</p:tagLst>
</file>

<file path=ppt/tags/tag69.xml><?xml version="1.0" encoding="utf-8"?>
<p:tagLst xmlns:p="http://schemas.openxmlformats.org/presentationml/2006/main">
  <p:tag name="MH" val="20161013012315"/>
  <p:tag name="MH_LIBRARY" val="GRAPHIC"/>
  <p:tag name="MH_TYPE" val="Other"/>
  <p:tag name="MH_ORDER" val="5"/>
</p:tagLst>
</file>

<file path=ppt/tags/tag7.xml><?xml version="1.0" encoding="utf-8"?>
<p:tagLst xmlns:p="http://schemas.openxmlformats.org/presentationml/2006/main">
  <p:tag name="MH" val="20160621213506"/>
  <p:tag name="MH_LIBRARY" val="CONTENTS"/>
  <p:tag name="MH_TYPE" val="OTHERS"/>
  <p:tag name="ID" val="553532"/>
</p:tagLst>
</file>

<file path=ppt/tags/tag70.xml><?xml version="1.0" encoding="utf-8"?>
<p:tagLst xmlns:p="http://schemas.openxmlformats.org/presentationml/2006/main">
  <p:tag name="MH" val="20161013012315"/>
  <p:tag name="MH_LIBRARY" val="GRAPHIC"/>
  <p:tag name="MH_TYPE" val="Other"/>
  <p:tag name="MH_ORDER" val="4"/>
</p:tagLst>
</file>

<file path=ppt/tags/tag71.xml><?xml version="1.0" encoding="utf-8"?>
<p:tagLst xmlns:p="http://schemas.openxmlformats.org/presentationml/2006/main">
  <p:tag name="MH" val="20161013012315"/>
  <p:tag name="MH_LIBRARY" val="GRAPHIC"/>
  <p:tag name="MH_TYPE" val="Other"/>
  <p:tag name="MH_ORDER" val="5"/>
</p:tagLst>
</file>

<file path=ppt/tags/tag8.xml><?xml version="1.0" encoding="utf-8"?>
<p:tagLst xmlns:p="http://schemas.openxmlformats.org/presentationml/2006/main">
  <p:tag name="MH" val="20160621213506"/>
  <p:tag name="MH_LIBRARY" val="CONTENTS"/>
  <p:tag name="MH_TYPE" val="NUMBER"/>
  <p:tag name="ID" val="553532"/>
  <p:tag name="MH_ORDER" val="1"/>
</p:tagLst>
</file>

<file path=ppt/tags/tag9.xml><?xml version="1.0" encoding="utf-8"?>
<p:tagLst xmlns:p="http://schemas.openxmlformats.org/presentationml/2006/main">
  <p:tag name="MH" val="20160621213506"/>
  <p:tag name="MH_LIBRARY" val="CONTENTS"/>
  <p:tag name="MH_TYPE" val="OTHERS"/>
  <p:tag name="ID" val="553532"/>
</p:tagLst>
</file>

<file path=ppt/theme/theme1.xml><?xml version="1.0" encoding="utf-8"?>
<a:theme xmlns:a="http://schemas.openxmlformats.org/drawingml/2006/main" name="更多模板亮亮图文旗舰店：https://liangliangtuwen.tmall.com">
  <a:themeElements>
    <a:clrScheme name="自定义 94">
      <a:dk1>
        <a:srgbClr val="4D4D4D"/>
      </a:dk1>
      <a:lt1>
        <a:srgbClr val="FFFFFF"/>
      </a:lt1>
      <a:dk2>
        <a:srgbClr val="4D4D4D"/>
      </a:dk2>
      <a:lt2>
        <a:srgbClr val="FFFFFF"/>
      </a:lt2>
      <a:accent1>
        <a:srgbClr val="7CBF33"/>
      </a:accent1>
      <a:accent2>
        <a:srgbClr val="6BB5AC"/>
      </a:accent2>
      <a:accent3>
        <a:srgbClr val="59C8D6"/>
      </a:accent3>
      <a:accent4>
        <a:srgbClr val="CB7BAB"/>
      </a:accent4>
      <a:accent5>
        <a:srgbClr val="CE628B"/>
      </a:accent5>
      <a:accent6>
        <a:srgbClr val="E5483F"/>
      </a:accent6>
      <a:hlink>
        <a:srgbClr val="6292BA"/>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小清新文艺花瓣模板</Template>
  <TotalTime>0</TotalTime>
  <Words>3213</Words>
  <Application>WPS 演示</Application>
  <PresentationFormat>宽屏</PresentationFormat>
  <Paragraphs>372</Paragraphs>
  <Slides>27</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27</vt:i4>
      </vt:variant>
    </vt:vector>
  </HeadingPairs>
  <TitlesOfParts>
    <vt:vector size="46" baseType="lpstr">
      <vt:lpstr>Arial</vt:lpstr>
      <vt:lpstr>宋体</vt:lpstr>
      <vt:lpstr>Wingdings</vt:lpstr>
      <vt:lpstr>Calibri</vt:lpstr>
      <vt:lpstr>幼圆</vt:lpstr>
      <vt:lpstr>等线 Light</vt:lpstr>
      <vt:lpstr>Tempus Sans ITC</vt:lpstr>
      <vt:lpstr>Wingdings 2</vt:lpstr>
      <vt:lpstr>Times New Roman</vt:lpstr>
      <vt:lpstr>Calibri</vt:lpstr>
      <vt:lpstr>微软雅黑</vt:lpstr>
      <vt:lpstr>等线</vt:lpstr>
      <vt:lpstr>Arial Unicode MS</vt:lpstr>
      <vt:lpstr>Malgun Gothic</vt:lpstr>
      <vt:lpstr>华文隶书</vt:lpstr>
      <vt:lpstr>Bernard MT Condensed</vt:lpstr>
      <vt:lpstr>Segoe Print</vt:lpstr>
      <vt:lpstr>Gabriola</vt:lpstr>
      <vt:lpstr>更多模板亮亮图文旗舰店：https://liangliangtuwen.tmall.com</vt:lpstr>
      <vt:lpstr>开学季教育教学 学校开学模板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开学季教育教学 学校开学模板</dc:title>
  <dc:creator/>
  <dc:description>更多模版：亮亮图文旗舰店https://liangliangtuwen.tmall.com</dc:description>
  <cp:lastModifiedBy>旺能樊广庆</cp:lastModifiedBy>
  <cp:revision>4</cp:revision>
  <dcterms:created xsi:type="dcterms:W3CDTF">2017-11-29T05:17:00Z</dcterms:created>
  <dcterms:modified xsi:type="dcterms:W3CDTF">2022-10-09T05:55:28Z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