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6BC59-0066-49B2-A386-33CEBB9D3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11F9A-7E46-472C-83BD-5B095FAF2E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8EC9C7-1CA5-4F0A-A098-4F97ADAB24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8EC9C7-1CA5-4F0A-A098-4F97ADAB24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8EC9C7-1CA5-4F0A-A098-4F97ADAB24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8EC9C7-1CA5-4F0A-A098-4F97ADAB24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8EC9C7-1CA5-4F0A-A098-4F97ADAB24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25102-D278-4DE2-8F39-2C77C76D48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2E586-BF9D-4994-BF75-C29EFDF28C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emf"/><Relationship Id="rId5" Type="http://schemas.openxmlformats.org/officeDocument/2006/relationships/image" Target="../media/image20.png"/><Relationship Id="rId4" Type="http://schemas.openxmlformats.org/officeDocument/2006/relationships/image" Target="../media/image3.emf"/><Relationship Id="rId3" Type="http://schemas.openxmlformats.org/officeDocument/2006/relationships/image" Target="../media/image19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3.emf"/><Relationship Id="rId2" Type="http://schemas.microsoft.com/office/2007/relationships/hdphoto" Target="../media/image2.wdp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3.emf"/><Relationship Id="rId3" Type="http://schemas.openxmlformats.org/officeDocument/2006/relationships/image" Target="../media/image4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jpeg"/><Relationship Id="rId3" Type="http://schemas.openxmlformats.org/officeDocument/2006/relationships/image" Target="../media/image1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3.emf"/><Relationship Id="rId2" Type="http://schemas.microsoft.com/office/2007/relationships/hdphoto" Target="../media/image2.wdp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emf"/><Relationship Id="rId3" Type="http://schemas.openxmlformats.org/officeDocument/2006/relationships/image" Target="../media/image18.png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emf"/><Relationship Id="rId3" Type="http://schemas.openxmlformats.org/officeDocument/2006/relationships/image" Target="../media/image12.png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68048" y="937846"/>
            <a:ext cx="2353976" cy="5209517"/>
            <a:chOff x="5768048" y="937846"/>
            <a:chExt cx="2353976" cy="5209517"/>
          </a:xfrm>
        </p:grpSpPr>
        <p:grpSp>
          <p:nvGrpSpPr>
            <p:cNvPr id="6020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/>
          <p:nvPr/>
        </p:nvSpPr>
        <p:spPr>
          <a:xfrm>
            <a:off x="5890514" y="184016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鸣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15" name="文本框 6014"/>
          <p:cNvSpPr txBox="1"/>
          <p:nvPr/>
        </p:nvSpPr>
        <p:spPr>
          <a:xfrm>
            <a:off x="5955656" y="3620683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雪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sp>
        <p:nvSpPr>
          <p:cNvPr id="6016" name="文本框 6015"/>
          <p:cNvSpPr txBox="1"/>
          <p:nvPr/>
        </p:nvSpPr>
        <p:spPr>
          <a:xfrm>
            <a:off x="7617077" y="2447373"/>
            <a:ext cx="459740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prstClr val="black"/>
                </a:solidFill>
                <a:cs typeface="+mn-ea"/>
                <a:sym typeface="+mn-lt"/>
              </a:rPr>
              <a:t>www.92ppt.net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AF5558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图片 946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35241" y="827454"/>
            <a:ext cx="3057247" cy="1046440"/>
            <a:chOff x="6535241" y="827454"/>
            <a:chExt cx="3057247" cy="1046440"/>
          </a:xfrm>
        </p:grpSpPr>
        <p:sp>
          <p:nvSpPr>
            <p:cNvPr id="8" name="文本框 7"/>
            <p:cNvSpPr txBox="1"/>
            <p:nvPr/>
          </p:nvSpPr>
          <p:spPr>
            <a:xfrm>
              <a:off x="6703663" y="827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646" y="1315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535241" y="1350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38352" y="2543365"/>
            <a:ext cx="3057247" cy="1046440"/>
            <a:chOff x="7438352" y="2543365"/>
            <a:chExt cx="3057247" cy="1046440"/>
          </a:xfrm>
        </p:grpSpPr>
        <p:sp>
          <p:nvSpPr>
            <p:cNvPr id="11" name="文本框 10"/>
            <p:cNvSpPr txBox="1"/>
            <p:nvPr/>
          </p:nvSpPr>
          <p:spPr>
            <a:xfrm>
              <a:off x="7606774" y="2543365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757" y="3031416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7438352" y="3066585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5085" y="4572454"/>
            <a:ext cx="3057247" cy="1046440"/>
            <a:chOff x="6835085" y="4572454"/>
            <a:chExt cx="3057247" cy="1046440"/>
          </a:xfrm>
        </p:grpSpPr>
        <p:sp>
          <p:nvSpPr>
            <p:cNvPr id="14" name="文本框 13"/>
            <p:cNvSpPr txBox="1"/>
            <p:nvPr/>
          </p:nvSpPr>
          <p:spPr>
            <a:xfrm>
              <a:off x="7003507" y="4572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490" y="5060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835085" y="5095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89670" y="1456467"/>
            <a:ext cx="4423779" cy="1200329"/>
            <a:chOff x="4289670" y="1456467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84353" y="1456467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过渡页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719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6972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550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78506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10084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50040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1618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0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4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296447" y="163430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6075" y="2280636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长安大雪天，鸟雀难相觅。其中豪贵家，捣椒泥四壁。到处爇红炉，周回下罗幂。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暖手调金丝，蘸甲斟琼液。醉唱玉尘飞，困融香汗滴。岂知饥寒人，手脚生皴劈。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595" y="213408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3" grpId="0" uiExpand="1" build="p"/>
      <p:bldP spid="28" grpId="0"/>
      <p:bldP spid="30" grpId="0" uiExpand="1" build="p"/>
      <p:bldP spid="26" grpId="0"/>
      <p:bldP spid="2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495851" y="178960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62043" y="2489467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捣椒泥四壁。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到处爇红炉，周回下罗幂。暖手调金丝，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蘸甲斟琼液。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醉唱玉尘飞，困融香汗滴。岂知饥寒人，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90622" y="1251722"/>
            <a:ext cx="3625342" cy="461665"/>
            <a:chOff x="6990622" y="1251722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7364764" y="1251722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8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>
            <a:fillRect/>
          </a:stretch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>
            <a:fillRect/>
          </a:stretch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>
            <a:fillRect/>
          </a:stretch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199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699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399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899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599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73386" flipH="1" flipV="1">
            <a:off x="7602364" y="20626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3774" y="2783679"/>
            <a:ext cx="12219547" cy="4074321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011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9169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372" y="3392488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666135" y="527500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5763" y="1173830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长安大雪天，鸟雀难相觅。其中豪贵家，捣椒泥四壁。到处爇红炉，周回下罗幂。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暖手调金丝，蘸甲斟琼液。醉唱玉尘飞，困融香汗滴。岂知饥寒人，手脚生皴劈。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3283" y="1027274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3157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6315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5">
            <a:grayscl/>
          </a:blip>
          <a:srcRect l="-856" t="45442" r="73283" b="11830"/>
          <a:stretch>
            <a:fillRect/>
          </a:stretch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5">
            <a:grayscl/>
          </a:blip>
          <a:srcRect l="43742" t="13987" r="32523" b="39979"/>
          <a:stretch>
            <a:fillRect/>
          </a:stretch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5">
            <a:grayscl/>
          </a:blip>
          <a:srcRect l="43742" t="43053" r="-2121" b="32531"/>
          <a:stretch>
            <a:fillRect/>
          </a:stretch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5">
            <a:grayscl/>
          </a:blip>
          <a:srcRect l="-856" t="45442" r="73283" b="11830"/>
          <a:stretch>
            <a:fillRect/>
          </a:stretch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5">
            <a:grayscl/>
          </a:blip>
          <a:srcRect l="43742" t="43053" r="-2121" b="32531"/>
          <a:stretch>
            <a:fillRect/>
          </a:stretch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5">
            <a:grayscl/>
          </a:blip>
          <a:srcRect l="43742" t="13987" r="32523" b="39979"/>
          <a:stretch>
            <a:fillRect/>
          </a:stretch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5">
            <a:grayscl/>
          </a:blip>
          <a:srcRect l="-856" t="45442" r="73283" b="11830"/>
          <a:stretch>
            <a:fillRect/>
          </a:stretch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899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399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899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399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799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299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uiExpand="1" build="p"/>
      <p:bldP spid="26" grpId="0"/>
      <p:bldP spid="27" grpId="0" uiExpand="1" build="p"/>
      <p:bldP spid="19" grpId="0" build="p"/>
      <p:bldP spid="2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407415" y="727977"/>
            <a:ext cx="3057247" cy="1046440"/>
            <a:chOff x="1407415" y="727977"/>
            <a:chExt cx="3057247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1575837" y="727977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820" y="1216028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407415" y="1251197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8000" y="2914314"/>
            <a:ext cx="3057247" cy="1046440"/>
            <a:chOff x="1378000" y="2914314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546422" y="291431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405" y="340236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378000" y="343753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2405" y="4942372"/>
            <a:ext cx="3057247" cy="1046440"/>
            <a:chOff x="1392405" y="4942372"/>
            <a:chExt cx="3057247" cy="1046440"/>
          </a:xfrm>
        </p:grpSpPr>
        <p:sp>
          <p:nvSpPr>
            <p:cNvPr id="25" name="文本框 24"/>
            <p:cNvSpPr txBox="1"/>
            <p:nvPr/>
          </p:nvSpPr>
          <p:spPr>
            <a:xfrm>
              <a:off x="1560827" y="494237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810" y="543042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392405" y="546559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组合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4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7051763" y="1855201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17955" y="2555062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捣椒泥四壁。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到处爇红炉，周回下罗幂。暖手调金丝，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蘸甲斟琼液。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醉唱玉尘飞，困融香汗滴。岂知饥寒人，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46534" y="1317317"/>
            <a:ext cx="3625342" cy="461665"/>
            <a:chOff x="6546534" y="1317317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199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699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399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899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599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观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赏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谢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16" name="文本框 6015"/>
          <p:cNvSpPr txBox="1"/>
          <p:nvPr/>
        </p:nvSpPr>
        <p:spPr>
          <a:xfrm>
            <a:off x="7110468" y="4614231"/>
            <a:ext cx="2814883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F5558"/>
                </a:solidFill>
                <a:effectLst/>
                <a:uLnTx/>
                <a:uFillTx/>
                <a:cs typeface="+mn-ea"/>
                <a:sym typeface="+mn-lt"/>
              </a:rPr>
              <a:t>汇报人：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AF5558"/>
                </a:solidFill>
                <a:effectLst/>
                <a:uLnTx/>
                <a:uFillTx/>
                <a:cs typeface="+mn-ea"/>
                <a:sym typeface="+mn-lt"/>
              </a:rPr>
              <a:t>www.92ppt.net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AF555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谢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368" y="914718"/>
            <a:ext cx="208048" cy="86994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78883" y="584777"/>
            <a:ext cx="1164716" cy="1164716"/>
            <a:chOff x="6289903" y="1763607"/>
            <a:chExt cx="1520414" cy="1520414"/>
          </a:xfrm>
        </p:grpSpPr>
        <p:sp>
          <p:nvSpPr>
            <p:cNvPr id="7" name="矩形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85652" y="584777"/>
            <a:ext cx="1164716" cy="1164716"/>
            <a:chOff x="6289903" y="1763607"/>
            <a:chExt cx="1520414" cy="1520414"/>
          </a:xfrm>
        </p:grpSpPr>
        <p:sp>
          <p:nvSpPr>
            <p:cNvPr id="13" name="矩形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33588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0357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录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571412" y="914717"/>
            <a:ext cx="208048" cy="8699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24" name="组合 23"/>
          <p:cNvGrpSpPr/>
          <p:nvPr/>
        </p:nvGrpSpPr>
        <p:grpSpPr>
          <a:xfrm>
            <a:off x="1477178" y="2194969"/>
            <a:ext cx="811790" cy="4158939"/>
            <a:chOff x="7210222" y="3140035"/>
            <a:chExt cx="1770664" cy="3272488"/>
          </a:xfrm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5131" y="2194969"/>
            <a:ext cx="811790" cy="4158939"/>
            <a:chOff x="7210222" y="3140035"/>
            <a:chExt cx="1770664" cy="3272488"/>
          </a:xfrm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4971" y="2167038"/>
            <a:ext cx="811790" cy="4158939"/>
            <a:chOff x="7210222" y="3140035"/>
            <a:chExt cx="1770664" cy="3272488"/>
          </a:xfrm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9013" y="2194969"/>
            <a:ext cx="811790" cy="4158939"/>
            <a:chOff x="7210222" y="3140035"/>
            <a:chExt cx="1770664" cy="3272488"/>
          </a:xfrm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61029" y="2194969"/>
            <a:ext cx="811790" cy="4158939"/>
            <a:chOff x="7210222" y="3140035"/>
            <a:chExt cx="1770664" cy="3272488"/>
          </a:xfrm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81845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80276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55261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12307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057630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图片 94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42339" y="0"/>
            <a:ext cx="5896708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0121" y="56542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4982" y="1088646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长安大雪天，鸟雀难相觅。其中豪贵家，捣椒泥四壁。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到处爇红炉，周回下罗幂。暖手调金丝，蘸甲斟琼液。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醉唱玉尘飞，困融香汗滴。岂知饥寒人，手脚生皴劈。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8267" y="1946031"/>
            <a:ext cx="707829" cy="3681046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527432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955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两个黄鹂鸣翠柳，一行白鹭上青天。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窗含西岭千秋雪，门泊东吴万里船。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80385" y="1946031"/>
            <a:ext cx="707829" cy="3681046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892159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北风吹雪四更初，嘉瑞天教及岁除。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半盏屠苏犹未举，灯前小草写桃符。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40703" y="1946031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269" y="106520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6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1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6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1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6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1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6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1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6" grpId="0" uiExpand="1" build="p"/>
      <p:bldP spid="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pic>
        <p:nvPicPr>
          <p:cNvPr id="950" name="图片 94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>
            <a:fillRect/>
          </a:stretch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图片 95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4466492" y="1542779"/>
            <a:ext cx="2743200" cy="2708946"/>
          </a:xfrm>
          <a:prstGeom prst="ellipse">
            <a:avLst/>
          </a:prstGeom>
        </p:spPr>
      </p:pic>
      <p:pic>
        <p:nvPicPr>
          <p:cNvPr id="952" name="图片 95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4190613" y="469628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3815474" y="5219505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长安大雪天，鸟雀难相觅。其中豪贵家，捣椒泥四壁。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到处爇红炉，周回下罗幂。暖手调金丝，蘸甲斟琼液。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醉唱玉尘飞，困融香汗滴。岂知饥寒人，手脚生皴劈。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7761" y="519605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5268" y="911696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08540" y="870243"/>
            <a:ext cx="3868208" cy="1334115"/>
            <a:chOff x="6508540" y="870243"/>
            <a:chExt cx="3868208" cy="1334115"/>
          </a:xfrm>
        </p:grpSpPr>
        <p:sp>
          <p:nvSpPr>
            <p:cNvPr id="9" name="文本框 8"/>
            <p:cNvSpPr txBox="1"/>
            <p:nvPr/>
          </p:nvSpPr>
          <p:spPr>
            <a:xfrm>
              <a:off x="6508540" y="870243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967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508540" y="1558027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新年都未有芳华，二月初惊见草芽。白雪却嫌春色晚，故穿庭树作飞花。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08540" y="2745936"/>
            <a:ext cx="3868208" cy="1334115"/>
            <a:chOff x="6508540" y="2745936"/>
            <a:chExt cx="3868208" cy="1334115"/>
          </a:xfrm>
        </p:grpSpPr>
        <p:sp>
          <p:nvSpPr>
            <p:cNvPr id="12" name="文本框 11"/>
            <p:cNvSpPr txBox="1"/>
            <p:nvPr/>
          </p:nvSpPr>
          <p:spPr>
            <a:xfrm>
              <a:off x="6508540" y="2745936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660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508540" y="3433720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新年都未有芳华，二月初惊见草芽。白雪却嫌春色晚，故穿庭树作飞花。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08540" y="4586459"/>
            <a:ext cx="3868208" cy="1334115"/>
            <a:chOff x="6508540" y="4586459"/>
            <a:chExt cx="3868208" cy="1334115"/>
          </a:xfrm>
        </p:grpSpPr>
        <p:sp>
          <p:nvSpPr>
            <p:cNvPr id="15" name="文本框 14"/>
            <p:cNvSpPr txBox="1"/>
            <p:nvPr/>
          </p:nvSpPr>
          <p:spPr>
            <a:xfrm>
              <a:off x="6508540" y="4586459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183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08540" y="5274243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新年都未有芳华，二月初惊见草芽。白雪却嫌春色晚，故穿庭树作飞花。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l="-856" t="45442" r="73283" b="11830"/>
          <a:stretch>
            <a:fillRect/>
          </a:stretch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43742" t="13987" r="32523" b="39979"/>
          <a:stretch>
            <a:fillRect/>
          </a:stretch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/>
          <a:srcRect l="43742" t="43053" r="-2121" b="32531"/>
          <a:stretch>
            <a:fillRect/>
          </a:stretch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039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964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19607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二月初惊见草芽。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故穿庭树作飞花。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1722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两个黄鹂鸣翠柳，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一行白鹭上青天。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窗含西岭千秋雪，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门泊东吴万里船。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838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北风吹雪四更初，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嘉瑞天教及岁除。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半盏屠苏犹未举，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灯前小草写桃符。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45424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349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90593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518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01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101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801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30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301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301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301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1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701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402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2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602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602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602"/>
                            </p:stCondLst>
                            <p:childTnLst>
                              <p:par>
                                <p:cTn id="9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6602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303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3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1703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uiExpand="1" build="p"/>
      <p:bldP spid="25" grpId="0" uiExpand="1" build="p"/>
      <p:bldP spid="26" grpId="0" uiExpand="1" build="p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6531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 flipV="1">
            <a:off x="8203046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78559" y="1546778"/>
            <a:ext cx="4423779" cy="1200329"/>
            <a:chOff x="2878559" y="1546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3673242" y="1546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过渡页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608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5692" y="-36512"/>
            <a:ext cx="8358555" cy="8013393"/>
            <a:chOff x="1875692" y="-36512"/>
            <a:chExt cx="8358555" cy="8013393"/>
          </a:xfrm>
        </p:grpSpPr>
        <p:grpSp>
          <p:nvGrpSpPr>
            <p:cNvPr id="6" name="组合 5"/>
            <p:cNvGrpSpPr/>
            <p:nvPr/>
          </p:nvGrpSpPr>
          <p:grpSpPr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3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57490" y="98973"/>
              <a:ext cx="430887" cy="7877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两个黄鹂鸣翠柳，一行白鹭上青天。窗含西岭千秋雪，门泊东吴万里船。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9357" y="98973"/>
              <a:ext cx="430887" cy="665823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北风吹雪四更初，嘉瑞天教及岁除。半盏屠苏犹未举，灯前小草写桃符。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5607" y="1217855"/>
            <a:ext cx="290905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设计出 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279" y="1717629"/>
            <a:ext cx="30053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16694" y="1755739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新年都未有芳华，二月初惊见草芽。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白雪却嫌春色晚，故穿庭树作飞花。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2886" y="2455600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长安大雪天，鸟雀难相觅。其中豪贵家，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捣椒泥四壁。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到处爇红炉，周回下罗幂。暖手调金丝，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蘸甲斟琼液。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醉唱玉尘飞，困融香汗滴。岂知饥寒人，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手脚生皴劈。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699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199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899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399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99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uiExpand="1" build="p"/>
      <p:bldP spid="1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3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3207" y="1730346"/>
            <a:ext cx="3057247" cy="1046440"/>
            <a:chOff x="423207" y="1730346"/>
            <a:chExt cx="3057247" cy="1046440"/>
          </a:xfrm>
        </p:grpSpPr>
        <p:sp>
          <p:nvSpPr>
            <p:cNvPr id="18" name="文本框 17"/>
            <p:cNvSpPr txBox="1"/>
            <p:nvPr/>
          </p:nvSpPr>
          <p:spPr>
            <a:xfrm>
              <a:off x="591629" y="173034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23207" y="225356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5207" y="4074962"/>
            <a:ext cx="3057247" cy="1046440"/>
            <a:chOff x="1185207" y="4074962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353629" y="407496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612" y="456301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85207" y="459818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23146" y="2832316"/>
            <a:ext cx="3057247" cy="1046440"/>
            <a:chOff x="8723146" y="2832316"/>
            <a:chExt cx="3057247" cy="1046440"/>
          </a:xfrm>
        </p:grpSpPr>
        <p:sp>
          <p:nvSpPr>
            <p:cNvPr id="28" name="文本框 27"/>
            <p:cNvSpPr txBox="1"/>
            <p:nvPr/>
          </p:nvSpPr>
          <p:spPr>
            <a:xfrm>
              <a:off x="8891568" y="283231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设计出 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551" y="332036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8723146" y="335553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新年都未有芳华，二月初惊见草芽。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白雪却嫌春色晚，故穿庭树作飞花。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1lrweft">
      <a:majorFont>
        <a:latin typeface="Arial"/>
        <a:ea typeface="方正行楷简体"/>
        <a:cs typeface=""/>
      </a:majorFont>
      <a:minorFont>
        <a:latin typeface="Arial"/>
        <a:ea typeface="方正行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x1lrweft">
      <a:majorFont>
        <a:latin typeface="Arial"/>
        <a:ea typeface="方正行楷简体"/>
        <a:cs typeface=""/>
      </a:majorFont>
      <a:minorFont>
        <a:latin typeface="Arial"/>
        <a:ea typeface="方正行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1656</Words>
  <Application>WPS 演示</Application>
  <PresentationFormat>宽屏</PresentationFormat>
  <Paragraphs>220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方正行楷简体</vt:lpstr>
      <vt:lpstr>微软雅黑</vt:lpstr>
      <vt:lpstr>Arial Unicode MS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旺能樊广庆</cp:lastModifiedBy>
  <cp:revision>2</cp:revision>
  <dcterms:created xsi:type="dcterms:W3CDTF">2017-08-30T08:26:00Z</dcterms:created>
  <dcterms:modified xsi:type="dcterms:W3CDTF">2022-10-18T14:56:06Z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