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257" r:id="rId3"/>
    <p:sldId id="258" r:id="rId5"/>
    <p:sldId id="259" r:id="rId6"/>
    <p:sldId id="285" r:id="rId7"/>
    <p:sldId id="284" r:id="rId8"/>
    <p:sldId id="286" r:id="rId9"/>
    <p:sldId id="296" r:id="rId10"/>
    <p:sldId id="261" r:id="rId11"/>
    <p:sldId id="288" r:id="rId12"/>
    <p:sldId id="265" r:id="rId13"/>
    <p:sldId id="264" r:id="rId14"/>
    <p:sldId id="281" r:id="rId15"/>
    <p:sldId id="294" r:id="rId16"/>
    <p:sldId id="272" r:id="rId17"/>
    <p:sldId id="292" r:id="rId18"/>
    <p:sldId id="270" r:id="rId19"/>
    <p:sldId id="283" r:id="rId20"/>
    <p:sldId id="260" r:id="rId21"/>
    <p:sldId id="289" r:id="rId22"/>
    <p:sldId id="278" r:id="rId23"/>
    <p:sldId id="277" r:id="rId24"/>
    <p:sldId id="274" r:id="rId25"/>
    <p:sldId id="287" r:id="rId26"/>
    <p:sldId id="290" r:id="rId27"/>
    <p:sldId id="273" r:id="rId28"/>
    <p:sldId id="293" r:id="rId29"/>
    <p:sldId id="295" r:id="rId30"/>
    <p:sldId id="263" r:id="rId31"/>
    <p:sldId id="280" r:id="rId32"/>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E8F4"/>
    <a:srgbClr val="404040"/>
    <a:srgbClr val="FEFFFF"/>
    <a:srgbClr val="C7994C"/>
    <a:srgbClr val="59C8D6"/>
    <a:srgbClr val="FFCC63"/>
    <a:srgbClr val="EF5263"/>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更多模板亮亮图文旗舰店：https://liangliangtuwen.tmall.com</a:t>
            </a: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610145" y="3462166"/>
            <a:ext cx="6801915" cy="798734"/>
          </a:xfrm>
          <a:noFill/>
        </p:spPr>
        <p:txBody>
          <a:bodyPr>
            <a:normAutofit/>
          </a:bodyPr>
          <a:lstStyle>
            <a:lvl1pPr marL="0" indent="0" algn="ctr">
              <a:lnSpc>
                <a:spcPct val="150000"/>
              </a:lnSpc>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
        <p:nvSpPr>
          <p:cNvPr id="2" name="Title 1"/>
          <p:cNvSpPr>
            <a:spLocks noGrp="1"/>
          </p:cNvSpPr>
          <p:nvPr>
            <p:ph type="ctrTitle"/>
          </p:nvPr>
        </p:nvSpPr>
        <p:spPr>
          <a:xfrm>
            <a:off x="610146" y="865066"/>
            <a:ext cx="6829745" cy="2520624"/>
          </a:xfrm>
          <a:noFill/>
        </p:spPr>
        <p:txBody>
          <a:bodyPr anchor="ctr">
            <a:normAutofit/>
          </a:bodyPr>
          <a:lstStyle>
            <a:lvl1pPr algn="ctr">
              <a:lnSpc>
                <a:spcPct val="150000"/>
              </a:lnSpc>
              <a:defRPr sz="4400" b="1" i="0">
                <a:ln>
                  <a:noFill/>
                </a:ln>
                <a:solidFill>
                  <a:schemeClr val="accent1"/>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 name="Title 1"/>
          <p:cNvSpPr>
            <a:spLocks noGrp="1"/>
          </p:cNvSpPr>
          <p:nvPr>
            <p:ph type="title"/>
          </p:nvPr>
        </p:nvSpPr>
        <p:spPr>
          <a:xfrm>
            <a:off x="374277" y="803564"/>
            <a:ext cx="6767224" cy="2527276"/>
          </a:xfrm>
        </p:spPr>
        <p:txBody>
          <a:bodyPr anchor="ctr"/>
          <a:lstStyle>
            <a:lvl1pPr algn="ctr">
              <a:lnSpc>
                <a:spcPct val="150000"/>
              </a:lnSpc>
              <a:defRPr sz="4800" b="0">
                <a:ln>
                  <a:noFill/>
                </a:ln>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376695" y="3467364"/>
            <a:ext cx="6764806" cy="917032"/>
          </a:xfrm>
        </p:spPr>
        <p:txBody>
          <a:bodyPr/>
          <a:lstStyle>
            <a:lvl1pPr marL="0" indent="0" algn="ctr">
              <a:lnSpc>
                <a:spcPct val="150000"/>
              </a:lnSpc>
              <a:buNone/>
              <a:defRPr sz="28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EEE8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solidFill>
            <a:srgbClr val="EEE8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585055"/>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fld>
            <a:endParaRPr lang="zh-CN" altLang="en-US"/>
          </a:p>
        </p:txBody>
      </p:sp>
      <p:sp>
        <p:nvSpPr>
          <p:cNvPr id="1031" name="Title Placeholder 1"/>
          <p:cNvSpPr>
            <a:spLocks noGrp="1"/>
          </p:cNvSpPr>
          <p:nvPr>
            <p:ph type="title"/>
          </p:nvPr>
        </p:nvSpPr>
        <p:spPr bwMode="auto">
          <a:xfrm>
            <a:off x="754063" y="368300"/>
            <a:ext cx="10341768"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4.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5" Type="http://schemas.openxmlformats.org/officeDocument/2006/relationships/slideLayout" Target="../slideLayouts/slideLayout6.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6" Type="http://schemas.openxmlformats.org/officeDocument/2006/relationships/slideLayout" Target="../slideLayouts/slideLayout7.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slide" Target="slide3.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2.png"/><Relationship Id="rId11" Type="http://schemas.openxmlformats.org/officeDocument/2006/relationships/slideLayout" Target="../slideLayouts/slideLayout6.xml"/><Relationship Id="rId10" Type="http://schemas.openxmlformats.org/officeDocument/2006/relationships/tags" Target="../tags/tag71.xml"/><Relationship Id="rId1" Type="http://schemas.openxmlformats.org/officeDocument/2006/relationships/tags" Target="../tags/tag6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dirty="0">
                <a:latin typeface="+mn-ea"/>
              </a:rPr>
              <a:t>讲课人：</a:t>
            </a:r>
            <a:r>
              <a:rPr lang="en-US" dirty="0">
                <a:latin typeface="+mn-ea"/>
              </a:rPr>
              <a:t>www.92ppt.net</a:t>
            </a:r>
            <a:r>
              <a:rPr dirty="0">
                <a:latin typeface="+mn-ea"/>
              </a:rPr>
              <a:t>   时间：20xx年12月30日</a:t>
            </a:r>
            <a:endParaRPr dirty="0">
              <a:latin typeface="+mn-ea"/>
            </a:endParaRPr>
          </a:p>
        </p:txBody>
      </p:sp>
      <p:sp>
        <p:nvSpPr>
          <p:cNvPr id="6146" name="标题 5"/>
          <p:cNvSpPr>
            <a:spLocks noGrp="1"/>
          </p:cNvSpPr>
          <p:nvPr>
            <p:ph type="ctrTitle"/>
          </p:nvPr>
        </p:nvSpPr>
        <p:spPr/>
        <p:txBody>
          <a:bodyPr>
            <a:normAutofit/>
          </a:bodyPr>
          <a:lstStyle/>
          <a:p>
            <a:r>
              <a:rPr lang="zh-CN" altLang="en-US" sz="4800" dirty="0"/>
              <a:t>教育教学校园</a:t>
            </a:r>
            <a:br>
              <a:rPr lang="en-US" altLang="zh-CN" sz="4800" dirty="0"/>
            </a:br>
            <a:r>
              <a:rPr lang="zh-CN" altLang="en-US" sz="4800" dirty="0"/>
              <a:t>儿童课件可爱卡通模板</a:t>
            </a:r>
            <a:endParaRPr lang="zh-CN" altLang="en-US" sz="4800" dirty="0"/>
          </a:p>
        </p:txBody>
      </p:sp>
      <p:sp>
        <p:nvSpPr>
          <p:cNvPr id="6" name="任意多边形 11"/>
          <p:cNvSpPr/>
          <p:nvPr>
            <p:custDataLst>
              <p:tags r:id="rId1"/>
            </p:custDataLst>
          </p:nvPr>
        </p:nvSpPr>
        <p:spPr>
          <a:xfrm>
            <a:off x="9306593" y="2809414"/>
            <a:ext cx="665432" cy="65275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年</a:t>
            </a:r>
            <a:endParaRPr lang="zh-CN" altLang="en-US" sz="3200" dirty="0">
              <a:latin typeface="方正姚体" panose="02010601030101010101" pitchFamily="2" charset="-122"/>
              <a:ea typeface="方正姚体" panose="02010601030101010101" pitchFamily="2" charset="-122"/>
            </a:endParaRPr>
          </a:p>
        </p:txBody>
      </p:sp>
      <p:sp>
        <p:nvSpPr>
          <p:cNvPr id="8" name="任意多边形 13"/>
          <p:cNvSpPr/>
          <p:nvPr>
            <p:custDataLst>
              <p:tags r:id="rId2"/>
            </p:custDataLst>
          </p:nvPr>
        </p:nvSpPr>
        <p:spPr>
          <a:xfrm>
            <a:off x="10490248" y="2721225"/>
            <a:ext cx="665432" cy="65275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班</a:t>
            </a:r>
            <a:endParaRPr lang="zh-CN" altLang="en-US" sz="3200" dirty="0">
              <a:latin typeface="方正姚体" panose="02010601030101010101" pitchFamily="2" charset="-122"/>
              <a:ea typeface="方正姚体" panose="02010601030101010101" pitchFamily="2" charset="-122"/>
            </a:endParaRPr>
          </a:p>
        </p:txBody>
      </p:sp>
      <p:sp>
        <p:nvSpPr>
          <p:cNvPr id="9" name="任意多边形 12"/>
          <p:cNvSpPr/>
          <p:nvPr>
            <p:custDataLst>
              <p:tags r:id="rId3"/>
            </p:custDataLst>
          </p:nvPr>
        </p:nvSpPr>
        <p:spPr>
          <a:xfrm rot="1162033">
            <a:off x="9928807" y="2682835"/>
            <a:ext cx="665432" cy="65275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二</a:t>
            </a:r>
            <a:endParaRPr lang="zh-CN" altLang="en-US" sz="3200" dirty="0">
              <a:latin typeface="方正姚体" panose="02010601030101010101" pitchFamily="2" charset="-122"/>
              <a:ea typeface="方正姚体" panose="02010601030101010101" pitchFamily="2" charset="-122"/>
            </a:endParaRPr>
          </a:p>
        </p:txBody>
      </p:sp>
      <p:sp>
        <p:nvSpPr>
          <p:cNvPr id="10" name="任意多边形 10"/>
          <p:cNvSpPr/>
          <p:nvPr>
            <p:custDataLst>
              <p:tags r:id="rId4"/>
            </p:custDataLst>
          </p:nvPr>
        </p:nvSpPr>
        <p:spPr>
          <a:xfrm rot="20162435">
            <a:off x="8621599" y="2398328"/>
            <a:ext cx="822943" cy="80726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三</a:t>
            </a:r>
            <a:endParaRPr lang="zh-CN" altLang="en-US" sz="3200" dirty="0">
              <a:latin typeface="方正姚体" panose="02010601030101010101" pitchFamily="2" charset="-122"/>
              <a:ea typeface="方正姚体" panose="02010601030101010101" pitchFamily="2"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请输入第二章大标题</a:t>
            </a:r>
            <a:endParaRPr lang="zh-CN" altLang="en-US" dirty="0"/>
          </a:p>
        </p:txBody>
      </p:sp>
      <p:sp>
        <p:nvSpPr>
          <p:cNvPr id="9219" name="文本占位符 2"/>
          <p:cNvSpPr>
            <a:spLocks noGrp="1"/>
          </p:cNvSpPr>
          <p:nvPr>
            <p:ph type="body" idx="1"/>
          </p:nvPr>
        </p:nvSpPr>
        <p:spPr/>
        <p:txBody>
          <a:bodyPr/>
          <a:lstStyle/>
          <a:p>
            <a:r>
              <a:rPr lang="zh-CN" altLang="en-US" dirty="0"/>
              <a:t>请输入第二章说明小标题</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86" name="任意多边形 32"/>
          <p:cNvSpPr/>
          <p:nvPr>
            <p:custDataLst>
              <p:tags r:id="rId1"/>
            </p:custDataLst>
          </p:nvPr>
        </p:nvSpPr>
        <p:spPr>
          <a:xfrm>
            <a:off x="8603838" y="3598882"/>
            <a:ext cx="1007701" cy="2201980"/>
          </a:xfrm>
          <a:custGeom>
            <a:avLst/>
            <a:gdLst>
              <a:gd name="connsiteX0" fmla="*/ 177032 w 1097031"/>
              <a:gd name="connsiteY0" fmla="*/ 0 h 2397179"/>
              <a:gd name="connsiteX1" fmla="*/ 354063 w 1097031"/>
              <a:gd name="connsiteY1" fmla="*/ 379061 h 2397179"/>
              <a:gd name="connsiteX2" fmla="*/ 265547 w 1097031"/>
              <a:gd name="connsiteY2" fmla="*/ 379061 h 2397179"/>
              <a:gd name="connsiteX3" fmla="*/ 265547 w 1097031"/>
              <a:gd name="connsiteY3" fmla="*/ 1340800 h 2397179"/>
              <a:gd name="connsiteX4" fmla="*/ 1003131 w 1097031"/>
              <a:gd name="connsiteY4" fmla="*/ 1340800 h 2397179"/>
              <a:gd name="connsiteX5" fmla="*/ 1003131 w 1097031"/>
              <a:gd name="connsiteY5" fmla="*/ 1341682 h 2397179"/>
              <a:gd name="connsiteX6" fmla="*/ 1006610 w 1097031"/>
              <a:gd name="connsiteY6" fmla="*/ 1340846 h 2397179"/>
              <a:gd name="connsiteX7" fmla="*/ 1053735 w 1097031"/>
              <a:gd name="connsiteY7" fmla="*/ 1355327 h 2397179"/>
              <a:gd name="connsiteX8" fmla="*/ 1096838 w 1097031"/>
              <a:gd name="connsiteY8" fmla="*/ 1440035 h 2397179"/>
              <a:gd name="connsiteX9" fmla="*/ 1095862 w 1097031"/>
              <a:gd name="connsiteY9" fmla="*/ 1439973 h 2397179"/>
              <a:gd name="connsiteX10" fmla="*/ 1095862 w 1097031"/>
              <a:gd name="connsiteY10" fmla="*/ 2397179 h 2397179"/>
              <a:gd name="connsiteX11" fmla="*/ 910401 w 1097031"/>
              <a:gd name="connsiteY11" fmla="*/ 2397179 h 2397179"/>
              <a:gd name="connsiteX12" fmla="*/ 910401 w 1097031"/>
              <a:gd name="connsiteY12" fmla="*/ 1527287 h 2397179"/>
              <a:gd name="connsiteX13" fmla="*/ 177617 w 1097031"/>
              <a:gd name="connsiteY13" fmla="*/ 1527287 h 2397179"/>
              <a:gd name="connsiteX14" fmla="*/ 177617 w 1097031"/>
              <a:gd name="connsiteY14" fmla="*/ 1525868 h 2397179"/>
              <a:gd name="connsiteX15" fmla="*/ 168907 w 1097031"/>
              <a:gd name="connsiteY15" fmla="*/ 1526311 h 2397179"/>
              <a:gd name="connsiteX16" fmla="*/ 89706 w 1097031"/>
              <a:gd name="connsiteY16" fmla="*/ 1423069 h 2397179"/>
              <a:gd name="connsiteX17" fmla="*/ 90992 w 1097031"/>
              <a:gd name="connsiteY17" fmla="*/ 1419113 h 2397179"/>
              <a:gd name="connsiteX18" fmla="*/ 88516 w 1097031"/>
              <a:gd name="connsiteY18" fmla="*/ 1419113 h 2397179"/>
              <a:gd name="connsiteX19" fmla="*/ 88516 w 1097031"/>
              <a:gd name="connsiteY19" fmla="*/ 379061 h 2397179"/>
              <a:gd name="connsiteX20" fmla="*/ 0 w 1097031"/>
              <a:gd name="connsiteY20" fmla="*/ 379061 h 239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397179">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397179"/>
                </a:lnTo>
                <a:lnTo>
                  <a:pt x="910401" y="2397179"/>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87" name="任意多边形 32"/>
          <p:cNvSpPr/>
          <p:nvPr>
            <p:custDataLst>
              <p:tags r:id="rId2"/>
            </p:custDataLst>
          </p:nvPr>
        </p:nvSpPr>
        <p:spPr>
          <a:xfrm>
            <a:off x="9627476" y="2758446"/>
            <a:ext cx="1007701" cy="2201980"/>
          </a:xfrm>
          <a:custGeom>
            <a:avLst/>
            <a:gdLst>
              <a:gd name="connsiteX0" fmla="*/ 177032 w 1097031"/>
              <a:gd name="connsiteY0" fmla="*/ 0 h 2397179"/>
              <a:gd name="connsiteX1" fmla="*/ 354063 w 1097031"/>
              <a:gd name="connsiteY1" fmla="*/ 379061 h 2397179"/>
              <a:gd name="connsiteX2" fmla="*/ 265547 w 1097031"/>
              <a:gd name="connsiteY2" fmla="*/ 379061 h 2397179"/>
              <a:gd name="connsiteX3" fmla="*/ 265547 w 1097031"/>
              <a:gd name="connsiteY3" fmla="*/ 1340800 h 2397179"/>
              <a:gd name="connsiteX4" fmla="*/ 1003131 w 1097031"/>
              <a:gd name="connsiteY4" fmla="*/ 1340800 h 2397179"/>
              <a:gd name="connsiteX5" fmla="*/ 1003131 w 1097031"/>
              <a:gd name="connsiteY5" fmla="*/ 1341682 h 2397179"/>
              <a:gd name="connsiteX6" fmla="*/ 1006610 w 1097031"/>
              <a:gd name="connsiteY6" fmla="*/ 1340846 h 2397179"/>
              <a:gd name="connsiteX7" fmla="*/ 1053735 w 1097031"/>
              <a:gd name="connsiteY7" fmla="*/ 1355327 h 2397179"/>
              <a:gd name="connsiteX8" fmla="*/ 1096838 w 1097031"/>
              <a:gd name="connsiteY8" fmla="*/ 1440035 h 2397179"/>
              <a:gd name="connsiteX9" fmla="*/ 1095862 w 1097031"/>
              <a:gd name="connsiteY9" fmla="*/ 1439973 h 2397179"/>
              <a:gd name="connsiteX10" fmla="*/ 1095862 w 1097031"/>
              <a:gd name="connsiteY10" fmla="*/ 2397179 h 2397179"/>
              <a:gd name="connsiteX11" fmla="*/ 910401 w 1097031"/>
              <a:gd name="connsiteY11" fmla="*/ 2397179 h 2397179"/>
              <a:gd name="connsiteX12" fmla="*/ 910401 w 1097031"/>
              <a:gd name="connsiteY12" fmla="*/ 1527287 h 2397179"/>
              <a:gd name="connsiteX13" fmla="*/ 177617 w 1097031"/>
              <a:gd name="connsiteY13" fmla="*/ 1527287 h 2397179"/>
              <a:gd name="connsiteX14" fmla="*/ 177617 w 1097031"/>
              <a:gd name="connsiteY14" fmla="*/ 1525868 h 2397179"/>
              <a:gd name="connsiteX15" fmla="*/ 168907 w 1097031"/>
              <a:gd name="connsiteY15" fmla="*/ 1526311 h 2397179"/>
              <a:gd name="connsiteX16" fmla="*/ 89706 w 1097031"/>
              <a:gd name="connsiteY16" fmla="*/ 1423069 h 2397179"/>
              <a:gd name="connsiteX17" fmla="*/ 90992 w 1097031"/>
              <a:gd name="connsiteY17" fmla="*/ 1419113 h 2397179"/>
              <a:gd name="connsiteX18" fmla="*/ 88516 w 1097031"/>
              <a:gd name="connsiteY18" fmla="*/ 1419113 h 2397179"/>
              <a:gd name="connsiteX19" fmla="*/ 88516 w 1097031"/>
              <a:gd name="connsiteY19" fmla="*/ 379061 h 2397179"/>
              <a:gd name="connsiteX20" fmla="*/ 0 w 1097031"/>
              <a:gd name="connsiteY20" fmla="*/ 379061 h 239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397179">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397179"/>
                </a:lnTo>
                <a:lnTo>
                  <a:pt x="910401" y="2397179"/>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88" name="矩形 87"/>
          <p:cNvSpPr/>
          <p:nvPr/>
        </p:nvSpPr>
        <p:spPr>
          <a:xfrm>
            <a:off x="8653863" y="5925677"/>
            <a:ext cx="1743199" cy="4891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89" name="矩形 88"/>
          <p:cNvSpPr/>
          <p:nvPr/>
        </p:nvSpPr>
        <p:spPr>
          <a:xfrm>
            <a:off x="9680804" y="5129483"/>
            <a:ext cx="1743199" cy="4891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90" name="Rectangle 42"/>
          <p:cNvSpPr>
            <a:spLocks noChangeArrowheads="1"/>
          </p:cNvSpPr>
          <p:nvPr/>
        </p:nvSpPr>
        <p:spPr bwMode="auto">
          <a:xfrm>
            <a:off x="8921101" y="1788696"/>
            <a:ext cx="171407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6000" dirty="0">
                <a:solidFill>
                  <a:schemeClr val="accent1"/>
                </a:solidFill>
                <a:latin typeface="+mn-lt"/>
              </a:rPr>
              <a:t>68</a:t>
            </a:r>
            <a:r>
              <a:rPr lang="en-US" altLang="zh-CN" sz="3200" dirty="0">
                <a:solidFill>
                  <a:schemeClr val="accent1"/>
                </a:solidFill>
                <a:latin typeface="+mn-lt"/>
              </a:rPr>
              <a:t>%</a:t>
            </a:r>
            <a:endParaRPr lang="zh-CN" altLang="en-US" sz="4400" dirty="0">
              <a:solidFill>
                <a:schemeClr val="accent1"/>
              </a:solidFill>
              <a:latin typeface="+mn-lt"/>
            </a:endParaRPr>
          </a:p>
        </p:txBody>
      </p:sp>
      <p:sp>
        <p:nvSpPr>
          <p:cNvPr id="91" name="Rectangle 42"/>
          <p:cNvSpPr>
            <a:spLocks noChangeArrowheads="1"/>
          </p:cNvSpPr>
          <p:nvPr/>
        </p:nvSpPr>
        <p:spPr bwMode="auto">
          <a:xfrm>
            <a:off x="7913400" y="2675552"/>
            <a:ext cx="171407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6000" dirty="0">
                <a:solidFill>
                  <a:schemeClr val="accent1"/>
                </a:solidFill>
                <a:latin typeface="+mn-lt"/>
              </a:rPr>
              <a:t>42</a:t>
            </a:r>
            <a:r>
              <a:rPr lang="en-US" altLang="zh-CN" sz="3200" dirty="0">
                <a:solidFill>
                  <a:schemeClr val="accent1"/>
                </a:solidFill>
                <a:latin typeface="+mn-lt"/>
              </a:rPr>
              <a:t>%</a:t>
            </a:r>
            <a:endParaRPr lang="zh-CN" altLang="en-US" sz="4400" dirty="0">
              <a:solidFill>
                <a:schemeClr val="accent1"/>
              </a:solidFill>
              <a:latin typeface="+mn-lt"/>
            </a:endParaRPr>
          </a:p>
        </p:txBody>
      </p:sp>
      <p:sp>
        <p:nvSpPr>
          <p:cNvPr id="92" name="矩形 91"/>
          <p:cNvSpPr/>
          <p:nvPr/>
        </p:nvSpPr>
        <p:spPr>
          <a:xfrm>
            <a:off x="1012872" y="1806587"/>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mj-lt"/>
              <a:buAutoNum type="alphaLcParenR"/>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lt"/>
              <a:buAutoNum type="alphaLcParenR"/>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lt"/>
              <a:buAutoNum type="alphaLcParenR"/>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lt"/>
              <a:buAutoNum type="alphaLcParenR"/>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任意多边形 6"/>
          <p:cNvSpPr/>
          <p:nvPr/>
        </p:nvSpPr>
        <p:spPr>
          <a:xfrm>
            <a:off x="8090881" y="1720367"/>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endParaRPr lang="zh-CN" altLang="en-US" dirty="0">
              <a:solidFill>
                <a:srgbClr val="FEFFFF"/>
              </a:solidFill>
            </a:endParaRPr>
          </a:p>
        </p:txBody>
      </p:sp>
      <p:sp>
        <p:nvSpPr>
          <p:cNvPr id="24" name="任意多边形 6"/>
          <p:cNvSpPr/>
          <p:nvPr/>
        </p:nvSpPr>
        <p:spPr>
          <a:xfrm>
            <a:off x="6149540" y="4134796"/>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endParaRPr lang="zh-CN" altLang="en-US" dirty="0">
              <a:solidFill>
                <a:srgbClr val="FEFFFF"/>
              </a:solidFill>
            </a:endParaRPr>
          </a:p>
        </p:txBody>
      </p:sp>
      <p:grpSp>
        <p:nvGrpSpPr>
          <p:cNvPr id="25" name="组合 24"/>
          <p:cNvGrpSpPr/>
          <p:nvPr/>
        </p:nvGrpSpPr>
        <p:grpSpPr>
          <a:xfrm>
            <a:off x="4464841" y="4408766"/>
            <a:ext cx="1412224" cy="2251735"/>
            <a:chOff x="4468814" y="3241676"/>
            <a:chExt cx="1604963" cy="2559050"/>
          </a:xfrm>
        </p:grpSpPr>
        <p:sp>
          <p:nvSpPr>
            <p:cNvPr id="26"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6809947" y="1840409"/>
            <a:ext cx="1114693" cy="2248942"/>
            <a:chOff x="6334126" y="3233738"/>
            <a:chExt cx="1266825" cy="2555875"/>
          </a:xfrm>
        </p:grpSpPr>
        <p:sp>
          <p:nvSpPr>
            <p:cNvPr id="81"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7" name="矩形 96"/>
          <p:cNvSpPr/>
          <p:nvPr/>
        </p:nvSpPr>
        <p:spPr>
          <a:xfrm>
            <a:off x="391902" y="188658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
        <p:nvSpPr>
          <p:cNvPr id="99" name="矩形 98"/>
          <p:cNvSpPr/>
          <p:nvPr/>
        </p:nvSpPr>
        <p:spPr>
          <a:xfrm>
            <a:off x="391902" y="443724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 name="任意多边形: 形状 13"/>
          <p:cNvSpPr>
            <a:spLocks noChangeAspect="1"/>
          </p:cNvSpPr>
          <p:nvPr>
            <p:custDataLst>
              <p:tags r:id="rId1"/>
            </p:custDataLst>
          </p:nvPr>
        </p:nvSpPr>
        <p:spPr>
          <a:xfrm>
            <a:off x="752021"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45" name="MH_Other_16"/>
          <p:cNvSpPr/>
          <p:nvPr>
            <p:custDataLst>
              <p:tags r:id="rId2"/>
            </p:custDataLst>
          </p:nvPr>
        </p:nvSpPr>
        <p:spPr>
          <a:xfrm>
            <a:off x="1788527"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01</a:t>
            </a:r>
            <a:endParaRPr lang="zh-CN" altLang="en-US" kern="0" dirty="0">
              <a:solidFill>
                <a:srgbClr val="404040"/>
              </a:solidFill>
            </a:endParaRPr>
          </a:p>
        </p:txBody>
      </p:sp>
      <p:sp>
        <p:nvSpPr>
          <p:cNvPr id="16" name="矩形 15"/>
          <p:cNvSpPr/>
          <p:nvPr/>
        </p:nvSpPr>
        <p:spPr>
          <a:xfrm>
            <a:off x="921522"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7" name="KSO_Shape"/>
          <p:cNvSpPr/>
          <p:nvPr/>
        </p:nvSpPr>
        <p:spPr>
          <a:xfrm>
            <a:off x="3856381" y="3367740"/>
            <a:ext cx="567983" cy="567983"/>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 name="任意多边形: 形状 17"/>
          <p:cNvSpPr>
            <a:spLocks noChangeAspect="1"/>
          </p:cNvSpPr>
          <p:nvPr>
            <p:custDataLst>
              <p:tags r:id="rId3"/>
            </p:custDataLst>
          </p:nvPr>
        </p:nvSpPr>
        <p:spPr>
          <a:xfrm>
            <a:off x="4663277"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19" name="MH_Other_16"/>
          <p:cNvSpPr/>
          <p:nvPr>
            <p:custDataLst>
              <p:tags r:id="rId4"/>
            </p:custDataLst>
          </p:nvPr>
        </p:nvSpPr>
        <p:spPr>
          <a:xfrm>
            <a:off x="5699783"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02</a:t>
            </a:r>
            <a:endParaRPr lang="zh-CN" altLang="en-US" kern="0" dirty="0">
              <a:solidFill>
                <a:srgbClr val="404040"/>
              </a:solidFill>
            </a:endParaRPr>
          </a:p>
        </p:txBody>
      </p:sp>
      <p:sp>
        <p:nvSpPr>
          <p:cNvPr id="20" name="矩形 19"/>
          <p:cNvSpPr/>
          <p:nvPr/>
        </p:nvSpPr>
        <p:spPr>
          <a:xfrm>
            <a:off x="4832778"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1" name="KSO_Shape"/>
          <p:cNvSpPr/>
          <p:nvPr/>
        </p:nvSpPr>
        <p:spPr>
          <a:xfrm>
            <a:off x="7767637" y="3367740"/>
            <a:ext cx="567983" cy="567983"/>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 name="任意多边形: 形状 21"/>
          <p:cNvSpPr>
            <a:spLocks noChangeAspect="1"/>
          </p:cNvSpPr>
          <p:nvPr>
            <p:custDataLst>
              <p:tags r:id="rId5"/>
            </p:custDataLst>
          </p:nvPr>
        </p:nvSpPr>
        <p:spPr>
          <a:xfrm>
            <a:off x="8574533"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23" name="MH_Other_16"/>
          <p:cNvSpPr/>
          <p:nvPr>
            <p:custDataLst>
              <p:tags r:id="rId6"/>
            </p:custDataLst>
          </p:nvPr>
        </p:nvSpPr>
        <p:spPr>
          <a:xfrm>
            <a:off x="9611039"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03</a:t>
            </a:r>
            <a:endParaRPr lang="zh-CN" altLang="en-US" kern="0" dirty="0">
              <a:solidFill>
                <a:srgbClr val="404040"/>
              </a:solidFill>
            </a:endParaRPr>
          </a:p>
        </p:txBody>
      </p:sp>
      <p:sp>
        <p:nvSpPr>
          <p:cNvPr id="24" name="矩形 23"/>
          <p:cNvSpPr/>
          <p:nvPr/>
        </p:nvSpPr>
        <p:spPr>
          <a:xfrm>
            <a:off x="8744034"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7" name="矩形 26"/>
          <p:cNvSpPr/>
          <p:nvPr/>
        </p:nvSpPr>
        <p:spPr>
          <a:xfrm>
            <a:off x="1136129" y="434629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8" name="KSO_Shape"/>
          <p:cNvSpPr/>
          <p:nvPr/>
        </p:nvSpPr>
        <p:spPr bwMode="auto">
          <a:xfrm>
            <a:off x="183629" y="4839495"/>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矩形 28"/>
          <p:cNvSpPr/>
          <p:nvPr/>
        </p:nvSpPr>
        <p:spPr>
          <a:xfrm>
            <a:off x="1136129" y="5456519"/>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0" name="KSO_Shape"/>
          <p:cNvSpPr/>
          <p:nvPr/>
        </p:nvSpPr>
        <p:spPr bwMode="auto">
          <a:xfrm>
            <a:off x="183629" y="5949719"/>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5" name="MH_Other_7"/>
          <p:cNvSpPr/>
          <p:nvPr>
            <p:custDataLst>
              <p:tags r:id="rId1"/>
            </p:custDataLst>
          </p:nvPr>
        </p:nvSpPr>
        <p:spPr>
          <a:xfrm rot="5400000">
            <a:off x="553198" y="3277659"/>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9" name="矩形 28"/>
          <p:cNvSpPr/>
          <p:nvPr/>
        </p:nvSpPr>
        <p:spPr>
          <a:xfrm>
            <a:off x="273011" y="517319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grpSp>
        <p:nvGrpSpPr>
          <p:cNvPr id="11" name="组合 10"/>
          <p:cNvGrpSpPr/>
          <p:nvPr/>
        </p:nvGrpSpPr>
        <p:grpSpPr>
          <a:xfrm>
            <a:off x="559377" y="2011023"/>
            <a:ext cx="1412224" cy="2251735"/>
            <a:chOff x="4468814" y="3241676"/>
            <a:chExt cx="1604963" cy="2559050"/>
          </a:xfrm>
        </p:grpSpPr>
        <p:sp>
          <p:nvSpPr>
            <p:cNvPr id="12"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4" name="MH_Other_7"/>
          <p:cNvSpPr/>
          <p:nvPr>
            <p:custDataLst>
              <p:tags r:id="rId2"/>
            </p:custDataLst>
          </p:nvPr>
        </p:nvSpPr>
        <p:spPr>
          <a:xfrm rot="5400000">
            <a:off x="3676225" y="3277659"/>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55" name="矩形 54"/>
          <p:cNvSpPr/>
          <p:nvPr/>
        </p:nvSpPr>
        <p:spPr>
          <a:xfrm>
            <a:off x="3396038" y="517319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91" name="MH_Other_7"/>
          <p:cNvSpPr/>
          <p:nvPr>
            <p:custDataLst>
              <p:tags r:id="rId3"/>
            </p:custDataLst>
          </p:nvPr>
        </p:nvSpPr>
        <p:spPr>
          <a:xfrm rot="5400000">
            <a:off x="6799252" y="3277659"/>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92" name="矩形 91"/>
          <p:cNvSpPr/>
          <p:nvPr/>
        </p:nvSpPr>
        <p:spPr>
          <a:xfrm>
            <a:off x="6519065" y="517319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grpSp>
        <p:nvGrpSpPr>
          <p:cNvPr id="93" name="组合 92"/>
          <p:cNvGrpSpPr/>
          <p:nvPr/>
        </p:nvGrpSpPr>
        <p:grpSpPr>
          <a:xfrm>
            <a:off x="6805431" y="2011023"/>
            <a:ext cx="1412224" cy="2251735"/>
            <a:chOff x="4468814" y="3241676"/>
            <a:chExt cx="1604963" cy="2559050"/>
          </a:xfrm>
        </p:grpSpPr>
        <p:sp>
          <p:nvSpPr>
            <p:cNvPr id="94"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28" name="MH_Other_7"/>
          <p:cNvSpPr/>
          <p:nvPr>
            <p:custDataLst>
              <p:tags r:id="rId4"/>
            </p:custDataLst>
          </p:nvPr>
        </p:nvSpPr>
        <p:spPr>
          <a:xfrm rot="5400000">
            <a:off x="9922279" y="3277659"/>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129" name="矩形 128"/>
          <p:cNvSpPr/>
          <p:nvPr/>
        </p:nvSpPr>
        <p:spPr>
          <a:xfrm>
            <a:off x="9642092" y="517319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grpSp>
        <p:nvGrpSpPr>
          <p:cNvPr id="165" name="组合 164"/>
          <p:cNvGrpSpPr/>
          <p:nvPr/>
        </p:nvGrpSpPr>
        <p:grpSpPr>
          <a:xfrm>
            <a:off x="3933248" y="1993134"/>
            <a:ext cx="1114693" cy="2248942"/>
            <a:chOff x="6334126" y="3233738"/>
            <a:chExt cx="1266825" cy="2555875"/>
          </a:xfrm>
        </p:grpSpPr>
        <p:sp>
          <p:nvSpPr>
            <p:cNvPr id="166"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4"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5"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6"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7"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8"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9"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0"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1"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82" name="组合 181"/>
          <p:cNvGrpSpPr/>
          <p:nvPr/>
        </p:nvGrpSpPr>
        <p:grpSpPr>
          <a:xfrm>
            <a:off x="10148089" y="1993134"/>
            <a:ext cx="1114693" cy="2248942"/>
            <a:chOff x="6334126" y="3233738"/>
            <a:chExt cx="1266825" cy="2555875"/>
          </a:xfrm>
        </p:grpSpPr>
        <p:sp>
          <p:nvSpPr>
            <p:cNvPr id="183"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4"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5"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6"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7"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8"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9"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0"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1"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2"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3"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4"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5"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6"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7"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8"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KSO_Shape"/>
          <p:cNvSpPr/>
          <p:nvPr/>
        </p:nvSpPr>
        <p:spPr bwMode="auto">
          <a:xfrm>
            <a:off x="8640165" y="2195145"/>
            <a:ext cx="2592632" cy="2802845"/>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矩形 16"/>
          <p:cNvSpPr/>
          <p:nvPr/>
        </p:nvSpPr>
        <p:spPr>
          <a:xfrm>
            <a:off x="1733837" y="2724204"/>
            <a:ext cx="633764" cy="633764"/>
          </a:xfrm>
          <a:prstGeom prst="rect">
            <a:avLst/>
          </a:prstGeom>
          <a:solidFill>
            <a:schemeClr val="accent1"/>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rPr>
              <a:t>A</a:t>
            </a:r>
            <a:endParaRPr lang="zh-CN" altLang="en-US" sz="2400" dirty="0">
              <a:solidFill>
                <a:srgbClr val="FFFFFF"/>
              </a:solidFill>
            </a:endParaRPr>
          </a:p>
        </p:txBody>
      </p:sp>
      <p:sp>
        <p:nvSpPr>
          <p:cNvPr id="18" name="矩形 17"/>
          <p:cNvSpPr/>
          <p:nvPr/>
        </p:nvSpPr>
        <p:spPr>
          <a:xfrm>
            <a:off x="792163" y="3510865"/>
            <a:ext cx="2517111" cy="2355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9" name="矩形 18"/>
          <p:cNvSpPr/>
          <p:nvPr/>
        </p:nvSpPr>
        <p:spPr>
          <a:xfrm>
            <a:off x="5657838" y="2724204"/>
            <a:ext cx="633764" cy="633764"/>
          </a:xfrm>
          <a:prstGeom prst="rect">
            <a:avLst/>
          </a:prstGeom>
          <a:solidFill>
            <a:schemeClr val="accent1"/>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rPr>
              <a:t>B</a:t>
            </a:r>
            <a:endParaRPr lang="zh-CN" altLang="en-US" sz="2400" dirty="0">
              <a:solidFill>
                <a:srgbClr val="FFFFFF"/>
              </a:solidFill>
            </a:endParaRPr>
          </a:p>
        </p:txBody>
      </p:sp>
      <p:sp>
        <p:nvSpPr>
          <p:cNvPr id="20" name="矩形 19"/>
          <p:cNvSpPr/>
          <p:nvPr/>
        </p:nvSpPr>
        <p:spPr>
          <a:xfrm>
            <a:off x="4716164" y="3510865"/>
            <a:ext cx="2517111" cy="2355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21" name="直接连接符 20"/>
          <p:cNvCxnSpPr/>
          <p:nvPr/>
        </p:nvCxnSpPr>
        <p:spPr>
          <a:xfrm>
            <a:off x="792163" y="3629465"/>
            <a:ext cx="25171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716164" y="3629465"/>
            <a:ext cx="2517111"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758788" y="5078825"/>
            <a:ext cx="2355385" cy="1477328"/>
          </a:xfrm>
          <a:prstGeom prst="rect">
            <a:avLst/>
          </a:prstGeom>
          <a:noFill/>
        </p:spPr>
        <p:txBody>
          <a:bodyPr wrap="square" rtlCol="0">
            <a:spAutoFit/>
          </a:bodyPr>
          <a:lstStyle/>
          <a:p>
            <a:pPr algn="ctr">
              <a:lnSpc>
                <a:spcPct val="150000"/>
              </a:lnSpc>
            </a:pPr>
            <a:r>
              <a:rPr lang="en-US" altLang="zh-CN" sz="3600" b="1" dirty="0">
                <a:solidFill>
                  <a:schemeClr val="accent1"/>
                </a:solidFill>
                <a:latin typeface="+mj-ea"/>
                <a:ea typeface="+mj-ea"/>
              </a:rPr>
              <a:t>9688</a:t>
            </a:r>
            <a:r>
              <a:rPr lang="zh-CN" altLang="en-US" sz="3600" b="1" dirty="0">
                <a:solidFill>
                  <a:schemeClr val="accent1"/>
                </a:solidFill>
                <a:latin typeface="+mj-ea"/>
                <a:ea typeface="+mj-ea"/>
              </a:rPr>
              <a:t>万</a:t>
            </a:r>
            <a:endParaRPr lang="en-US" altLang="zh-CN" sz="3600" b="1" dirty="0">
              <a:solidFill>
                <a:schemeClr val="accent1"/>
              </a:solidFill>
              <a:latin typeface="+mj-ea"/>
              <a:ea typeface="+mj-ea"/>
            </a:endParaRPr>
          </a:p>
          <a:p>
            <a:pPr algn="ctr">
              <a:lnSpc>
                <a:spcPct val="150000"/>
              </a:lnSpc>
            </a:pPr>
            <a:r>
              <a:rPr lang="zh-CN" altLang="en-US" dirty="0">
                <a:solidFill>
                  <a:schemeClr val="accent1"/>
                </a:solidFill>
                <a:latin typeface="+mj-ea"/>
                <a:ea typeface="+mj-ea"/>
              </a:rPr>
              <a:t>三年二班</a:t>
            </a:r>
            <a:endParaRPr lang="zh-CN" altLang="en-US" dirty="0">
              <a:solidFill>
                <a:schemeClr val="accent1"/>
              </a:solidFill>
              <a:latin typeface="+mj-ea"/>
              <a:ea typeface="+mj-ea"/>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请输入第三章大标题</a:t>
            </a:r>
            <a:endParaRPr lang="zh-CN" altLang="en-US" dirty="0"/>
          </a:p>
        </p:txBody>
      </p:sp>
      <p:sp>
        <p:nvSpPr>
          <p:cNvPr id="9219" name="文本占位符 2"/>
          <p:cNvSpPr>
            <a:spLocks noGrp="1"/>
          </p:cNvSpPr>
          <p:nvPr>
            <p:ph type="body" idx="1"/>
          </p:nvPr>
        </p:nvSpPr>
        <p:spPr/>
        <p:txBody>
          <a:bodyPr/>
          <a:lstStyle/>
          <a:p>
            <a:r>
              <a:rPr lang="zh-CN" altLang="en-US" dirty="0"/>
              <a:t>请输入第三章说明小标题</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갈매기형 수장 15"/>
          <p:cNvSpPr/>
          <p:nvPr/>
        </p:nvSpPr>
        <p:spPr>
          <a:xfrm>
            <a:off x="1892300" y="3355182"/>
            <a:ext cx="4203700" cy="1500187"/>
          </a:xfrm>
          <a:prstGeom prst="chevron">
            <a:avLst>
              <a:gd name="adj" fmla="val 66037"/>
            </a:avLst>
          </a:prstGeom>
          <a:solidFill>
            <a:schemeClr val="accent1"/>
          </a:solidFill>
          <a:ln w="9525" cap="flat" cmpd="sng">
            <a:noFill/>
            <a:prstDash val="solid"/>
            <a:round/>
            <a:headEnd type="none" w="med" len="med"/>
            <a:tailEnd type="none" w="med" len="med"/>
          </a:ln>
          <a:effectLst/>
        </p:spPr>
        <p:txBody>
          <a:bodyPr anchor="ctr"/>
          <a:lstStyle/>
          <a:p>
            <a:pPr algn="r" latinLnBrk="0">
              <a:defRPr/>
            </a:pPr>
            <a:r>
              <a:rPr lang="en-US" altLang="zh-CN" sz="4400" i="1" kern="0" dirty="0">
                <a:solidFill>
                  <a:srgbClr val="FFFFFF"/>
                </a:solidFill>
                <a:effectLst>
                  <a:outerShdw blurRad="38100" dist="38100" dir="2700000" algn="tl">
                    <a:srgbClr val="000000">
                      <a:alpha val="43137"/>
                    </a:srgbClr>
                  </a:outerShdw>
                </a:effectLst>
                <a:latin typeface="+mj-ea"/>
                <a:ea typeface="+mj-ea"/>
              </a:rPr>
              <a:t>89%</a:t>
            </a:r>
            <a:endParaRPr lang="ko-KR" altLang="en-US" sz="4400" i="1" kern="0" dirty="0">
              <a:solidFill>
                <a:srgbClr val="FFFFFF"/>
              </a:solidFill>
              <a:effectLst>
                <a:outerShdw blurRad="38100" dist="38100" dir="2700000" algn="tl">
                  <a:srgbClr val="000000">
                    <a:alpha val="43137"/>
                  </a:srgbClr>
                </a:outerShdw>
              </a:effectLst>
              <a:latin typeface="+mj-ea"/>
              <a:ea typeface="+mj-ea"/>
            </a:endParaRPr>
          </a:p>
        </p:txBody>
      </p:sp>
      <p:sp>
        <p:nvSpPr>
          <p:cNvPr id="18" name="椭圆 17"/>
          <p:cNvSpPr/>
          <p:nvPr/>
        </p:nvSpPr>
        <p:spPr>
          <a:xfrm>
            <a:off x="933450" y="2876550"/>
            <a:ext cx="2457450" cy="2457450"/>
          </a:xfrm>
          <a:prstGeom prst="ellipse">
            <a:avLst/>
          </a:prstGeom>
          <a:ln w="76200">
            <a:solidFill>
              <a:srgbClr val="FFFFFF"/>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KSO_Shape"/>
          <p:cNvSpPr/>
          <p:nvPr/>
        </p:nvSpPr>
        <p:spPr bwMode="auto">
          <a:xfrm>
            <a:off x="1339012" y="3218564"/>
            <a:ext cx="1646327" cy="1773422"/>
          </a:xfrm>
          <a:custGeom>
            <a:avLst/>
            <a:gdLst>
              <a:gd name="T0" fmla="*/ 807603 w 2265363"/>
              <a:gd name="T1" fmla="*/ 1870063 h 2438400"/>
              <a:gd name="T2" fmla="*/ 1092591 w 2265363"/>
              <a:gd name="T3" fmla="*/ 1655079 h 2438400"/>
              <a:gd name="T4" fmla="*/ 987378 w 2265363"/>
              <a:gd name="T5" fmla="*/ 1652113 h 2438400"/>
              <a:gd name="T6" fmla="*/ 803619 w 2265363"/>
              <a:gd name="T7" fmla="*/ 1651620 h 2438400"/>
              <a:gd name="T8" fmla="*/ 706514 w 2265363"/>
              <a:gd name="T9" fmla="*/ 1646678 h 2438400"/>
              <a:gd name="T10" fmla="*/ 1698053 w 2265363"/>
              <a:gd name="T11" fmla="*/ 1643680 h 2438400"/>
              <a:gd name="T12" fmla="*/ 1225432 w 2265363"/>
              <a:gd name="T13" fmla="*/ 1730694 h 2438400"/>
              <a:gd name="T14" fmla="*/ 1660611 w 2265363"/>
              <a:gd name="T15" fmla="*/ 1549479 h 2438400"/>
              <a:gd name="T16" fmla="*/ 519545 w 2265363"/>
              <a:gd name="T17" fmla="*/ 1390794 h 2438400"/>
              <a:gd name="T18" fmla="*/ 447643 w 2265363"/>
              <a:gd name="T19" fmla="*/ 1332057 h 2438400"/>
              <a:gd name="T20" fmla="*/ 415235 w 2265363"/>
              <a:gd name="T21" fmla="*/ 1342805 h 2438400"/>
              <a:gd name="T22" fmla="*/ 321688 w 2265363"/>
              <a:gd name="T23" fmla="*/ 1363163 h 2438400"/>
              <a:gd name="T24" fmla="*/ 162704 w 2265363"/>
              <a:gd name="T25" fmla="*/ 1593039 h 2438400"/>
              <a:gd name="T26" fmla="*/ 84577 w 2265363"/>
              <a:gd name="T27" fmla="*/ 1431036 h 2438400"/>
              <a:gd name="T28" fmla="*/ 1375559 w 2265363"/>
              <a:gd name="T29" fmla="*/ 1312415 h 2438400"/>
              <a:gd name="T30" fmla="*/ 1344869 w 2265363"/>
              <a:gd name="T31" fmla="*/ 1307927 h 2438400"/>
              <a:gd name="T32" fmla="*/ 1272476 w 2265363"/>
              <a:gd name="T33" fmla="*/ 1361280 h 2438400"/>
              <a:gd name="T34" fmla="*/ 1218542 w 2265363"/>
              <a:gd name="T35" fmla="*/ 1249731 h 2438400"/>
              <a:gd name="T36" fmla="*/ 652846 w 2265363"/>
              <a:gd name="T37" fmla="*/ 1148691 h 2438400"/>
              <a:gd name="T38" fmla="*/ 606985 w 2265363"/>
              <a:gd name="T39" fmla="*/ 1150938 h 2438400"/>
              <a:gd name="T40" fmla="*/ 1197159 w 2265363"/>
              <a:gd name="T41" fmla="*/ 1148449 h 2438400"/>
              <a:gd name="T42" fmla="*/ 1156511 w 2265363"/>
              <a:gd name="T43" fmla="*/ 1128479 h 2438400"/>
              <a:gd name="T44" fmla="*/ 307346 w 2265363"/>
              <a:gd name="T45" fmla="*/ 921742 h 2438400"/>
              <a:gd name="T46" fmla="*/ 278842 w 2265363"/>
              <a:gd name="T47" fmla="*/ 945059 h 2438400"/>
              <a:gd name="T48" fmla="*/ 1501779 w 2265363"/>
              <a:gd name="T49" fmla="*/ 889737 h 2438400"/>
              <a:gd name="T50" fmla="*/ 1486411 w 2265363"/>
              <a:gd name="T51" fmla="*/ 843173 h 2438400"/>
              <a:gd name="T52" fmla="*/ 1277714 w 2265363"/>
              <a:gd name="T53" fmla="*/ 540246 h 2438400"/>
              <a:gd name="T54" fmla="*/ 1161926 w 2265363"/>
              <a:gd name="T55" fmla="*/ 776388 h 2438400"/>
              <a:gd name="T56" fmla="*/ 840098 w 2265363"/>
              <a:gd name="T57" fmla="*/ 1600895 h 2438400"/>
              <a:gd name="T58" fmla="*/ 611249 w 2265363"/>
              <a:gd name="T59" fmla="*/ 1059905 h 2438400"/>
              <a:gd name="T60" fmla="*/ 546784 w 2265363"/>
              <a:gd name="T61" fmla="*/ 508496 h 2438400"/>
              <a:gd name="T62" fmla="*/ 1022335 w 2265363"/>
              <a:gd name="T63" fmla="*/ 422177 h 2438400"/>
              <a:gd name="T64" fmla="*/ 495405 w 2265363"/>
              <a:gd name="T65" fmla="*/ 982018 h 2438400"/>
              <a:gd name="T66" fmla="*/ 437558 w 2265363"/>
              <a:gd name="T67" fmla="*/ 1315145 h 2438400"/>
              <a:gd name="T68" fmla="*/ 304484 w 2265363"/>
              <a:gd name="T69" fmla="*/ 848569 h 2438400"/>
              <a:gd name="T70" fmla="*/ 267492 w 2265363"/>
              <a:gd name="T71" fmla="*/ 421433 h 2438400"/>
              <a:gd name="T72" fmla="*/ 591551 w 2265363"/>
              <a:gd name="T73" fmla="*/ 418578 h 2438400"/>
              <a:gd name="T74" fmla="*/ 1526543 w 2265363"/>
              <a:gd name="T75" fmla="*/ 392345 h 2438400"/>
              <a:gd name="T76" fmla="*/ 1488091 w 2265363"/>
              <a:gd name="T77" fmla="*/ 816070 h 2438400"/>
              <a:gd name="T78" fmla="*/ 1368522 w 2265363"/>
              <a:gd name="T79" fmla="*/ 1294559 h 2438400"/>
              <a:gd name="T80" fmla="*/ 1288148 w 2265363"/>
              <a:gd name="T81" fmla="*/ 1044536 h 2438400"/>
              <a:gd name="T82" fmla="*/ 1395561 w 2265363"/>
              <a:gd name="T83" fmla="*/ 346998 h 2438400"/>
              <a:gd name="T84" fmla="*/ 1204896 w 2265363"/>
              <a:gd name="T85" fmla="*/ 344070 h 2438400"/>
              <a:gd name="T86" fmla="*/ 581158 w 2265363"/>
              <a:gd name="T87" fmla="*/ 104180 h 2438400"/>
              <a:gd name="T88" fmla="*/ 635289 w 2265363"/>
              <a:gd name="T89" fmla="*/ 328911 h 2438400"/>
              <a:gd name="T90" fmla="*/ 547542 w 2265363"/>
              <a:gd name="T91" fmla="*/ 238126 h 2438400"/>
              <a:gd name="T92" fmla="*/ 404182 w 2265363"/>
              <a:gd name="T93" fmla="*/ 306587 h 2438400"/>
              <a:gd name="T94" fmla="*/ 290236 w 2265363"/>
              <a:gd name="T95" fmla="*/ 335360 h 2438400"/>
              <a:gd name="T96" fmla="*/ 328547 w 2265363"/>
              <a:gd name="T97" fmla="*/ 168920 h 2438400"/>
              <a:gd name="T98" fmla="*/ 1342152 w 2265363"/>
              <a:gd name="T99" fmla="*/ 10914 h 2438400"/>
              <a:gd name="T100" fmla="*/ 1476305 w 2265363"/>
              <a:gd name="T101" fmla="*/ 215305 h 2438400"/>
              <a:gd name="T102" fmla="*/ 1493136 w 2265363"/>
              <a:gd name="T103" fmla="*/ 326182 h 2438400"/>
              <a:gd name="T104" fmla="*/ 1371359 w 2265363"/>
              <a:gd name="T105" fmla="*/ 307083 h 2438400"/>
              <a:gd name="T106" fmla="*/ 1259234 w 2265363"/>
              <a:gd name="T107" fmla="*/ 291208 h 2438400"/>
              <a:gd name="T108" fmla="*/ 1193643 w 2265363"/>
              <a:gd name="T109" fmla="*/ 288231 h 2438400"/>
              <a:gd name="T110" fmla="*/ 1252304 w 2265363"/>
              <a:gd name="T111" fmla="*/ 34975 h 2438400"/>
              <a:gd name="T112" fmla="*/ 1059598 w 2265363"/>
              <a:gd name="T113" fmla="*/ 73089 h 2438400"/>
              <a:gd name="T114" fmla="*/ 1039026 w 2265363"/>
              <a:gd name="T115" fmla="*/ 130569 h 2438400"/>
              <a:gd name="T116" fmla="*/ 1058855 w 2265363"/>
              <a:gd name="T117" fmla="*/ 276498 h 2438400"/>
              <a:gd name="T118" fmla="*/ 921045 w 2265363"/>
              <a:gd name="T119" fmla="*/ 423666 h 2438400"/>
              <a:gd name="T120" fmla="*/ 753244 w 2265363"/>
              <a:gd name="T121" fmla="*/ 275507 h 2438400"/>
              <a:gd name="T122" fmla="*/ 752005 w 2265363"/>
              <a:gd name="T123" fmla="*/ 116446 h 2438400"/>
              <a:gd name="T124" fmla="*/ 900472 w 2265363"/>
              <a:gd name="T125" fmla="*/ 495 h 24384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65363" h="2438400">
                <a:moveTo>
                  <a:pt x="402259" y="2146300"/>
                </a:moveTo>
                <a:lnTo>
                  <a:pt x="432729" y="2155498"/>
                </a:lnTo>
                <a:lnTo>
                  <a:pt x="448916" y="2160572"/>
                </a:lnTo>
                <a:lnTo>
                  <a:pt x="467643" y="2166281"/>
                </a:lnTo>
                <a:lnTo>
                  <a:pt x="489226" y="2172307"/>
                </a:lnTo>
                <a:lnTo>
                  <a:pt x="513665" y="2177698"/>
                </a:lnTo>
                <a:lnTo>
                  <a:pt x="526679" y="2181187"/>
                </a:lnTo>
                <a:lnTo>
                  <a:pt x="539692" y="2184676"/>
                </a:lnTo>
                <a:lnTo>
                  <a:pt x="553657" y="2187847"/>
                </a:lnTo>
                <a:lnTo>
                  <a:pt x="568258" y="2191019"/>
                </a:lnTo>
                <a:lnTo>
                  <a:pt x="630468" y="2203388"/>
                </a:lnTo>
                <a:lnTo>
                  <a:pt x="646972" y="2206242"/>
                </a:lnTo>
                <a:lnTo>
                  <a:pt x="663477" y="2209097"/>
                </a:lnTo>
                <a:lnTo>
                  <a:pt x="697438" y="2214171"/>
                </a:lnTo>
                <a:lnTo>
                  <a:pt x="714578" y="2217343"/>
                </a:lnTo>
                <a:lnTo>
                  <a:pt x="732035" y="2219563"/>
                </a:lnTo>
                <a:lnTo>
                  <a:pt x="749492" y="2221783"/>
                </a:lnTo>
                <a:lnTo>
                  <a:pt x="766949" y="2223686"/>
                </a:lnTo>
                <a:lnTo>
                  <a:pt x="802180" y="2227809"/>
                </a:lnTo>
                <a:lnTo>
                  <a:pt x="836776" y="2230981"/>
                </a:lnTo>
                <a:lnTo>
                  <a:pt x="871372" y="2234152"/>
                </a:lnTo>
                <a:lnTo>
                  <a:pt x="904699" y="2236689"/>
                </a:lnTo>
                <a:lnTo>
                  <a:pt x="921204" y="2238275"/>
                </a:lnTo>
                <a:lnTo>
                  <a:pt x="937073" y="2238909"/>
                </a:lnTo>
                <a:lnTo>
                  <a:pt x="967861" y="2240495"/>
                </a:lnTo>
                <a:lnTo>
                  <a:pt x="997379" y="2241764"/>
                </a:lnTo>
                <a:lnTo>
                  <a:pt x="1024358" y="2243032"/>
                </a:lnTo>
                <a:lnTo>
                  <a:pt x="1037371" y="2243667"/>
                </a:lnTo>
                <a:lnTo>
                  <a:pt x="1049749" y="2243667"/>
                </a:lnTo>
                <a:lnTo>
                  <a:pt x="1073554" y="2243667"/>
                </a:lnTo>
                <a:lnTo>
                  <a:pt x="1108467" y="2243984"/>
                </a:lnTo>
                <a:lnTo>
                  <a:pt x="1111641" y="2221783"/>
                </a:lnTo>
                <a:lnTo>
                  <a:pt x="1338263" y="2284580"/>
                </a:lnTo>
                <a:lnTo>
                  <a:pt x="1082758" y="2438400"/>
                </a:lnTo>
                <a:lnTo>
                  <a:pt x="1088154" y="2395584"/>
                </a:lnTo>
                <a:lnTo>
                  <a:pt x="1071014" y="2394950"/>
                </a:lnTo>
                <a:lnTo>
                  <a:pt x="1047210" y="2393998"/>
                </a:lnTo>
                <a:lnTo>
                  <a:pt x="1034515" y="2393681"/>
                </a:lnTo>
                <a:lnTo>
                  <a:pt x="1020866" y="2393047"/>
                </a:lnTo>
                <a:lnTo>
                  <a:pt x="991348" y="2391144"/>
                </a:lnTo>
                <a:lnTo>
                  <a:pt x="959926" y="2389241"/>
                </a:lnTo>
                <a:lnTo>
                  <a:pt x="926599" y="2386704"/>
                </a:lnTo>
                <a:lnTo>
                  <a:pt x="909777" y="2385118"/>
                </a:lnTo>
                <a:lnTo>
                  <a:pt x="892320" y="2383532"/>
                </a:lnTo>
                <a:lnTo>
                  <a:pt x="820588" y="2375603"/>
                </a:lnTo>
                <a:lnTo>
                  <a:pt x="802497" y="2373383"/>
                </a:lnTo>
                <a:lnTo>
                  <a:pt x="784088" y="2370846"/>
                </a:lnTo>
                <a:lnTo>
                  <a:pt x="746952" y="2364820"/>
                </a:lnTo>
                <a:lnTo>
                  <a:pt x="728543" y="2362283"/>
                </a:lnTo>
                <a:lnTo>
                  <a:pt x="710134" y="2359111"/>
                </a:lnTo>
                <a:lnTo>
                  <a:pt x="692043" y="2355940"/>
                </a:lnTo>
                <a:lnTo>
                  <a:pt x="673634" y="2352134"/>
                </a:lnTo>
                <a:lnTo>
                  <a:pt x="638085" y="2344839"/>
                </a:lnTo>
                <a:lnTo>
                  <a:pt x="620311" y="2341668"/>
                </a:lnTo>
                <a:lnTo>
                  <a:pt x="602854" y="2337545"/>
                </a:lnTo>
                <a:lnTo>
                  <a:pt x="536835" y="2321370"/>
                </a:lnTo>
                <a:lnTo>
                  <a:pt x="528900" y="2319467"/>
                </a:lnTo>
                <a:lnTo>
                  <a:pt x="521283" y="2317564"/>
                </a:lnTo>
                <a:lnTo>
                  <a:pt x="506365" y="2313124"/>
                </a:lnTo>
                <a:lnTo>
                  <a:pt x="478117" y="2304243"/>
                </a:lnTo>
                <a:lnTo>
                  <a:pt x="452090" y="2296632"/>
                </a:lnTo>
                <a:lnTo>
                  <a:pt x="428920" y="2288703"/>
                </a:lnTo>
                <a:lnTo>
                  <a:pt x="408607" y="2281091"/>
                </a:lnTo>
                <a:lnTo>
                  <a:pt x="391467" y="2274748"/>
                </a:lnTo>
                <a:lnTo>
                  <a:pt x="358775" y="2262379"/>
                </a:lnTo>
                <a:lnTo>
                  <a:pt x="402259" y="2146300"/>
                </a:lnTo>
                <a:close/>
                <a:moveTo>
                  <a:pt x="1231900" y="2073275"/>
                </a:moveTo>
                <a:lnTo>
                  <a:pt x="1342313" y="2073275"/>
                </a:lnTo>
                <a:lnTo>
                  <a:pt x="1346426" y="2075805"/>
                </a:lnTo>
                <a:lnTo>
                  <a:pt x="1356866" y="2083079"/>
                </a:lnTo>
                <a:lnTo>
                  <a:pt x="1369205" y="2091618"/>
                </a:lnTo>
                <a:lnTo>
                  <a:pt x="1375532" y="2096362"/>
                </a:lnTo>
                <a:lnTo>
                  <a:pt x="1382492" y="2102055"/>
                </a:lnTo>
                <a:lnTo>
                  <a:pt x="1388820" y="2107431"/>
                </a:lnTo>
                <a:lnTo>
                  <a:pt x="1394514" y="2112808"/>
                </a:lnTo>
                <a:lnTo>
                  <a:pt x="1399576" y="2118501"/>
                </a:lnTo>
                <a:lnTo>
                  <a:pt x="1404005" y="2124193"/>
                </a:lnTo>
                <a:lnTo>
                  <a:pt x="1405903" y="2126723"/>
                </a:lnTo>
                <a:lnTo>
                  <a:pt x="1407485" y="2129570"/>
                </a:lnTo>
                <a:lnTo>
                  <a:pt x="1408751" y="2132100"/>
                </a:lnTo>
                <a:lnTo>
                  <a:pt x="1409384" y="2134630"/>
                </a:lnTo>
                <a:lnTo>
                  <a:pt x="1409700" y="2136844"/>
                </a:lnTo>
                <a:lnTo>
                  <a:pt x="1409700" y="2139058"/>
                </a:lnTo>
                <a:lnTo>
                  <a:pt x="1409384" y="2141271"/>
                </a:lnTo>
                <a:lnTo>
                  <a:pt x="1408751" y="2143801"/>
                </a:lnTo>
                <a:lnTo>
                  <a:pt x="1407169" y="2145383"/>
                </a:lnTo>
                <a:lnTo>
                  <a:pt x="1405271" y="2146964"/>
                </a:lnTo>
                <a:lnTo>
                  <a:pt x="1403056" y="2148862"/>
                </a:lnTo>
                <a:lnTo>
                  <a:pt x="1399892" y="2150127"/>
                </a:lnTo>
                <a:lnTo>
                  <a:pt x="1396412" y="2151076"/>
                </a:lnTo>
                <a:lnTo>
                  <a:pt x="1392300" y="2152341"/>
                </a:lnTo>
                <a:lnTo>
                  <a:pt x="1387238" y="2152973"/>
                </a:lnTo>
                <a:lnTo>
                  <a:pt x="1381543" y="2153922"/>
                </a:lnTo>
                <a:lnTo>
                  <a:pt x="1372685" y="2154238"/>
                </a:lnTo>
                <a:lnTo>
                  <a:pt x="1364459" y="2154238"/>
                </a:lnTo>
                <a:lnTo>
                  <a:pt x="1356233" y="2153289"/>
                </a:lnTo>
                <a:lnTo>
                  <a:pt x="1348641" y="2152657"/>
                </a:lnTo>
                <a:lnTo>
                  <a:pt x="1341048" y="2151076"/>
                </a:lnTo>
                <a:lnTo>
                  <a:pt x="1334087" y="2149494"/>
                </a:lnTo>
                <a:lnTo>
                  <a:pt x="1327444" y="2147280"/>
                </a:lnTo>
                <a:lnTo>
                  <a:pt x="1321116" y="2145067"/>
                </a:lnTo>
                <a:lnTo>
                  <a:pt x="1314473" y="2142536"/>
                </a:lnTo>
                <a:lnTo>
                  <a:pt x="1308461" y="2139690"/>
                </a:lnTo>
                <a:lnTo>
                  <a:pt x="1303083" y="2136211"/>
                </a:lnTo>
                <a:lnTo>
                  <a:pt x="1297389" y="2133049"/>
                </a:lnTo>
                <a:lnTo>
                  <a:pt x="1286632" y="2126091"/>
                </a:lnTo>
                <a:lnTo>
                  <a:pt x="1275559" y="2118184"/>
                </a:lnTo>
                <a:lnTo>
                  <a:pt x="1271130" y="2115338"/>
                </a:lnTo>
                <a:lnTo>
                  <a:pt x="1269232" y="2114389"/>
                </a:lnTo>
                <a:lnTo>
                  <a:pt x="1267650" y="2114073"/>
                </a:lnTo>
                <a:lnTo>
                  <a:pt x="1266701" y="2113757"/>
                </a:lnTo>
                <a:lnTo>
                  <a:pt x="1265752" y="2114073"/>
                </a:lnTo>
                <a:lnTo>
                  <a:pt x="1265119" y="2114073"/>
                </a:lnTo>
                <a:lnTo>
                  <a:pt x="1264802" y="2114705"/>
                </a:lnTo>
                <a:lnTo>
                  <a:pt x="1263537" y="2116287"/>
                </a:lnTo>
                <a:lnTo>
                  <a:pt x="1263221" y="2117552"/>
                </a:lnTo>
                <a:lnTo>
                  <a:pt x="1262588" y="2118817"/>
                </a:lnTo>
                <a:lnTo>
                  <a:pt x="1261639" y="2118817"/>
                </a:lnTo>
                <a:lnTo>
                  <a:pt x="1261006" y="2119449"/>
                </a:lnTo>
                <a:lnTo>
                  <a:pt x="1248351" y="2118501"/>
                </a:lnTo>
                <a:lnTo>
                  <a:pt x="1241391" y="2117868"/>
                </a:lnTo>
                <a:lnTo>
                  <a:pt x="1238860" y="2117552"/>
                </a:lnTo>
                <a:lnTo>
                  <a:pt x="1236962" y="2116603"/>
                </a:lnTo>
                <a:lnTo>
                  <a:pt x="1235064" y="2106799"/>
                </a:lnTo>
                <a:lnTo>
                  <a:pt x="1233798" y="2099209"/>
                </a:lnTo>
                <a:lnTo>
                  <a:pt x="1232849" y="2092251"/>
                </a:lnTo>
                <a:lnTo>
                  <a:pt x="1232533" y="2087191"/>
                </a:lnTo>
                <a:lnTo>
                  <a:pt x="1232849" y="2082130"/>
                </a:lnTo>
                <a:lnTo>
                  <a:pt x="1233165" y="2078968"/>
                </a:lnTo>
                <a:lnTo>
                  <a:pt x="1233798" y="2076754"/>
                </a:lnTo>
                <a:lnTo>
                  <a:pt x="1231900" y="2073275"/>
                </a:lnTo>
                <a:close/>
                <a:moveTo>
                  <a:pt x="952348" y="2073275"/>
                </a:moveTo>
                <a:lnTo>
                  <a:pt x="1063626" y="2073275"/>
                </a:lnTo>
                <a:lnTo>
                  <a:pt x="1062027" y="2076754"/>
                </a:lnTo>
                <a:lnTo>
                  <a:pt x="1062347" y="2078335"/>
                </a:lnTo>
                <a:lnTo>
                  <a:pt x="1062986" y="2081498"/>
                </a:lnTo>
                <a:lnTo>
                  <a:pt x="1063306" y="2085609"/>
                </a:lnTo>
                <a:lnTo>
                  <a:pt x="1062986" y="2090986"/>
                </a:lnTo>
                <a:lnTo>
                  <a:pt x="1062027" y="2097944"/>
                </a:lnTo>
                <a:lnTo>
                  <a:pt x="1061068" y="2106166"/>
                </a:lnTo>
                <a:lnTo>
                  <a:pt x="1058829" y="2116603"/>
                </a:lnTo>
                <a:lnTo>
                  <a:pt x="1056911" y="2117552"/>
                </a:lnTo>
                <a:lnTo>
                  <a:pt x="1054033" y="2117868"/>
                </a:lnTo>
                <a:lnTo>
                  <a:pt x="1047318" y="2118501"/>
                </a:lnTo>
                <a:lnTo>
                  <a:pt x="1034527" y="2119449"/>
                </a:lnTo>
                <a:lnTo>
                  <a:pt x="1033568" y="2118817"/>
                </a:lnTo>
                <a:lnTo>
                  <a:pt x="1032929" y="2118817"/>
                </a:lnTo>
                <a:lnTo>
                  <a:pt x="1032289" y="2117552"/>
                </a:lnTo>
                <a:lnTo>
                  <a:pt x="1031330" y="2116287"/>
                </a:lnTo>
                <a:lnTo>
                  <a:pt x="1030690" y="2114705"/>
                </a:lnTo>
                <a:lnTo>
                  <a:pt x="1030371" y="2114073"/>
                </a:lnTo>
                <a:lnTo>
                  <a:pt x="1029411" y="2114073"/>
                </a:lnTo>
                <a:lnTo>
                  <a:pt x="1028772" y="2113757"/>
                </a:lnTo>
                <a:lnTo>
                  <a:pt x="1027493" y="2114073"/>
                </a:lnTo>
                <a:lnTo>
                  <a:pt x="1026214" y="2114389"/>
                </a:lnTo>
                <a:lnTo>
                  <a:pt x="1024295" y="2115338"/>
                </a:lnTo>
                <a:lnTo>
                  <a:pt x="1019818" y="2118184"/>
                </a:lnTo>
                <a:lnTo>
                  <a:pt x="1008627" y="2126091"/>
                </a:lnTo>
                <a:lnTo>
                  <a:pt x="997754" y="2133049"/>
                </a:lnTo>
                <a:lnTo>
                  <a:pt x="991999" y="2136211"/>
                </a:lnTo>
                <a:lnTo>
                  <a:pt x="986243" y="2139690"/>
                </a:lnTo>
                <a:lnTo>
                  <a:pt x="979848" y="2142536"/>
                </a:lnTo>
                <a:lnTo>
                  <a:pt x="973772" y="2145067"/>
                </a:lnTo>
                <a:lnTo>
                  <a:pt x="967377" y="2147280"/>
                </a:lnTo>
                <a:lnTo>
                  <a:pt x="960662" y="2149494"/>
                </a:lnTo>
                <a:lnTo>
                  <a:pt x="953307" y="2151076"/>
                </a:lnTo>
                <a:lnTo>
                  <a:pt x="945953" y="2152657"/>
                </a:lnTo>
                <a:lnTo>
                  <a:pt x="938278" y="2153289"/>
                </a:lnTo>
                <a:lnTo>
                  <a:pt x="929964" y="2154238"/>
                </a:lnTo>
                <a:lnTo>
                  <a:pt x="921651" y="2154238"/>
                </a:lnTo>
                <a:lnTo>
                  <a:pt x="912377" y="2153922"/>
                </a:lnTo>
                <a:lnTo>
                  <a:pt x="906941" y="2152973"/>
                </a:lnTo>
                <a:lnTo>
                  <a:pt x="901825" y="2152341"/>
                </a:lnTo>
                <a:lnTo>
                  <a:pt x="897668" y="2151392"/>
                </a:lnTo>
                <a:lnTo>
                  <a:pt x="893831" y="2150127"/>
                </a:lnTo>
                <a:lnTo>
                  <a:pt x="890953" y="2148862"/>
                </a:lnTo>
                <a:lnTo>
                  <a:pt x="888715" y="2146964"/>
                </a:lnTo>
                <a:lnTo>
                  <a:pt x="886796" y="2145383"/>
                </a:lnTo>
                <a:lnTo>
                  <a:pt x="885197" y="2143801"/>
                </a:lnTo>
                <a:lnTo>
                  <a:pt x="884558" y="2141271"/>
                </a:lnTo>
                <a:lnTo>
                  <a:pt x="884238" y="2139690"/>
                </a:lnTo>
                <a:lnTo>
                  <a:pt x="884238" y="2137160"/>
                </a:lnTo>
                <a:lnTo>
                  <a:pt x="884558" y="2134630"/>
                </a:lnTo>
                <a:lnTo>
                  <a:pt x="885197" y="2132416"/>
                </a:lnTo>
                <a:lnTo>
                  <a:pt x="886476" y="2129886"/>
                </a:lnTo>
                <a:lnTo>
                  <a:pt x="887755" y="2127040"/>
                </a:lnTo>
                <a:lnTo>
                  <a:pt x="889354" y="2124510"/>
                </a:lnTo>
                <a:lnTo>
                  <a:pt x="893831" y="2118817"/>
                </a:lnTo>
                <a:lnTo>
                  <a:pt x="899267" y="2113440"/>
                </a:lnTo>
                <a:lnTo>
                  <a:pt x="905023" y="2107748"/>
                </a:lnTo>
                <a:lnTo>
                  <a:pt x="911418" y="2102371"/>
                </a:lnTo>
                <a:lnTo>
                  <a:pt x="917813" y="2097311"/>
                </a:lnTo>
                <a:lnTo>
                  <a:pt x="924528" y="2091935"/>
                </a:lnTo>
                <a:lnTo>
                  <a:pt x="936679" y="2083396"/>
                </a:lnTo>
                <a:lnTo>
                  <a:pt x="947871" y="2075805"/>
                </a:lnTo>
                <a:lnTo>
                  <a:pt x="952348" y="2073275"/>
                </a:lnTo>
                <a:close/>
                <a:moveTo>
                  <a:pt x="2074146" y="1830388"/>
                </a:moveTo>
                <a:lnTo>
                  <a:pt x="2084311" y="1836100"/>
                </a:lnTo>
                <a:lnTo>
                  <a:pt x="2094475" y="1842129"/>
                </a:lnTo>
                <a:lnTo>
                  <a:pt x="2113851" y="1854187"/>
                </a:lnTo>
                <a:lnTo>
                  <a:pt x="2132274" y="1866879"/>
                </a:lnTo>
                <a:lnTo>
                  <a:pt x="2149744" y="1879572"/>
                </a:lnTo>
                <a:lnTo>
                  <a:pt x="2166896" y="1892581"/>
                </a:lnTo>
                <a:lnTo>
                  <a:pt x="2182460" y="1904957"/>
                </a:lnTo>
                <a:lnTo>
                  <a:pt x="2196754" y="1917332"/>
                </a:lnTo>
                <a:lnTo>
                  <a:pt x="2210412" y="1928755"/>
                </a:lnTo>
                <a:lnTo>
                  <a:pt x="2222800" y="1940178"/>
                </a:lnTo>
                <a:lnTo>
                  <a:pt x="2233282" y="1950332"/>
                </a:lnTo>
                <a:lnTo>
                  <a:pt x="2250752" y="1967150"/>
                </a:lnTo>
                <a:lnTo>
                  <a:pt x="2261552" y="1978573"/>
                </a:lnTo>
                <a:lnTo>
                  <a:pt x="2265363" y="1982698"/>
                </a:lnTo>
                <a:lnTo>
                  <a:pt x="2231376" y="1980160"/>
                </a:lnTo>
                <a:lnTo>
                  <a:pt x="2231376" y="1983650"/>
                </a:lnTo>
                <a:lnTo>
                  <a:pt x="2230741" y="1990631"/>
                </a:lnTo>
                <a:lnTo>
                  <a:pt x="2230106" y="1994756"/>
                </a:lnTo>
                <a:lnTo>
                  <a:pt x="2228835" y="2000467"/>
                </a:lnTo>
                <a:lnTo>
                  <a:pt x="2225341" y="2013160"/>
                </a:lnTo>
                <a:lnTo>
                  <a:pt x="2221212" y="2026487"/>
                </a:lnTo>
                <a:lnTo>
                  <a:pt x="2218671" y="2033468"/>
                </a:lnTo>
                <a:lnTo>
                  <a:pt x="2216130" y="2040132"/>
                </a:lnTo>
                <a:lnTo>
                  <a:pt x="2212953" y="2046478"/>
                </a:lnTo>
                <a:lnTo>
                  <a:pt x="2209777" y="2052507"/>
                </a:lnTo>
                <a:lnTo>
                  <a:pt x="2206283" y="2059170"/>
                </a:lnTo>
                <a:lnTo>
                  <a:pt x="2202471" y="2065834"/>
                </a:lnTo>
                <a:lnTo>
                  <a:pt x="2198342" y="2072180"/>
                </a:lnTo>
                <a:lnTo>
                  <a:pt x="2194213" y="2078209"/>
                </a:lnTo>
                <a:lnTo>
                  <a:pt x="2184684" y="2090901"/>
                </a:lnTo>
                <a:lnTo>
                  <a:pt x="2175155" y="2103911"/>
                </a:lnTo>
                <a:lnTo>
                  <a:pt x="2163402" y="2115652"/>
                </a:lnTo>
                <a:lnTo>
                  <a:pt x="2151650" y="2128027"/>
                </a:lnTo>
                <a:lnTo>
                  <a:pt x="2145297" y="2134056"/>
                </a:lnTo>
                <a:lnTo>
                  <a:pt x="2138944" y="2139768"/>
                </a:lnTo>
                <a:lnTo>
                  <a:pt x="2132274" y="2145479"/>
                </a:lnTo>
                <a:lnTo>
                  <a:pt x="2125286" y="2150874"/>
                </a:lnTo>
                <a:lnTo>
                  <a:pt x="2118615" y="2156585"/>
                </a:lnTo>
                <a:lnTo>
                  <a:pt x="2111310" y="2162297"/>
                </a:lnTo>
                <a:lnTo>
                  <a:pt x="2096699" y="2172768"/>
                </a:lnTo>
                <a:lnTo>
                  <a:pt x="2081452" y="2182922"/>
                </a:lnTo>
                <a:lnTo>
                  <a:pt x="2065888" y="2193393"/>
                </a:lnTo>
                <a:lnTo>
                  <a:pt x="2049688" y="2202913"/>
                </a:lnTo>
                <a:lnTo>
                  <a:pt x="2033171" y="2212115"/>
                </a:lnTo>
                <a:lnTo>
                  <a:pt x="2016654" y="2221317"/>
                </a:lnTo>
                <a:lnTo>
                  <a:pt x="1999820" y="2229567"/>
                </a:lnTo>
                <a:lnTo>
                  <a:pt x="1991243" y="2234009"/>
                </a:lnTo>
                <a:lnTo>
                  <a:pt x="1982350" y="2238134"/>
                </a:lnTo>
                <a:lnTo>
                  <a:pt x="1965197" y="2246384"/>
                </a:lnTo>
                <a:lnTo>
                  <a:pt x="1929622" y="2261933"/>
                </a:lnTo>
                <a:lnTo>
                  <a:pt x="1894047" y="2275895"/>
                </a:lnTo>
                <a:lnTo>
                  <a:pt x="1858789" y="2288904"/>
                </a:lnTo>
                <a:lnTo>
                  <a:pt x="1841002" y="2294933"/>
                </a:lnTo>
                <a:lnTo>
                  <a:pt x="1823850" y="2300645"/>
                </a:lnTo>
                <a:lnTo>
                  <a:pt x="1806062" y="2306039"/>
                </a:lnTo>
                <a:lnTo>
                  <a:pt x="1789227" y="2311433"/>
                </a:lnTo>
                <a:lnTo>
                  <a:pt x="1772075" y="2316193"/>
                </a:lnTo>
                <a:lnTo>
                  <a:pt x="1755558" y="2321270"/>
                </a:lnTo>
                <a:lnTo>
                  <a:pt x="1723159" y="2329520"/>
                </a:lnTo>
                <a:lnTo>
                  <a:pt x="1692666" y="2337136"/>
                </a:lnTo>
                <a:lnTo>
                  <a:pt x="1664079" y="2343482"/>
                </a:lnTo>
                <a:lnTo>
                  <a:pt x="1638033" y="2349194"/>
                </a:lnTo>
                <a:lnTo>
                  <a:pt x="1613892" y="2353953"/>
                </a:lnTo>
                <a:lnTo>
                  <a:pt x="1593246" y="2358078"/>
                </a:lnTo>
                <a:lnTo>
                  <a:pt x="1575141" y="2360934"/>
                </a:lnTo>
                <a:lnTo>
                  <a:pt x="1541154" y="2366963"/>
                </a:lnTo>
                <a:lnTo>
                  <a:pt x="1520825" y="2221634"/>
                </a:lnTo>
                <a:lnTo>
                  <a:pt x="1552906" y="2217192"/>
                </a:lnTo>
                <a:lnTo>
                  <a:pt x="1569741" y="2215288"/>
                </a:lnTo>
                <a:lnTo>
                  <a:pt x="1589752" y="2212749"/>
                </a:lnTo>
                <a:lnTo>
                  <a:pt x="1612304" y="2208942"/>
                </a:lnTo>
                <a:lnTo>
                  <a:pt x="1637080" y="2204817"/>
                </a:lnTo>
                <a:lnTo>
                  <a:pt x="1664079" y="2200374"/>
                </a:lnTo>
                <a:lnTo>
                  <a:pt x="1692666" y="2194663"/>
                </a:lnTo>
                <a:lnTo>
                  <a:pt x="1723159" y="2188634"/>
                </a:lnTo>
                <a:lnTo>
                  <a:pt x="1754923" y="2181970"/>
                </a:lnTo>
                <a:lnTo>
                  <a:pt x="1770804" y="2178162"/>
                </a:lnTo>
                <a:lnTo>
                  <a:pt x="1787321" y="2174355"/>
                </a:lnTo>
                <a:lnTo>
                  <a:pt x="1820038" y="2165787"/>
                </a:lnTo>
                <a:lnTo>
                  <a:pt x="1852754" y="2155951"/>
                </a:lnTo>
                <a:lnTo>
                  <a:pt x="1885788" y="2145797"/>
                </a:lnTo>
                <a:lnTo>
                  <a:pt x="1918187" y="2134056"/>
                </a:lnTo>
                <a:lnTo>
                  <a:pt x="1934069" y="2128027"/>
                </a:lnTo>
                <a:lnTo>
                  <a:pt x="1941692" y="2124537"/>
                </a:lnTo>
                <a:lnTo>
                  <a:pt x="1949316" y="2121681"/>
                </a:lnTo>
                <a:lnTo>
                  <a:pt x="1964880" y="2115017"/>
                </a:lnTo>
                <a:lnTo>
                  <a:pt x="1979491" y="2108036"/>
                </a:lnTo>
                <a:lnTo>
                  <a:pt x="2007761" y="2093757"/>
                </a:lnTo>
                <a:lnTo>
                  <a:pt x="2033489" y="2078526"/>
                </a:lnTo>
                <a:lnTo>
                  <a:pt x="2045559" y="2070911"/>
                </a:lnTo>
                <a:lnTo>
                  <a:pt x="2051277" y="2066786"/>
                </a:lnTo>
                <a:lnTo>
                  <a:pt x="2056994" y="2062978"/>
                </a:lnTo>
                <a:lnTo>
                  <a:pt x="2062076" y="2058853"/>
                </a:lnTo>
                <a:lnTo>
                  <a:pt x="2067476" y="2055045"/>
                </a:lnTo>
                <a:lnTo>
                  <a:pt x="2077323" y="2046795"/>
                </a:lnTo>
                <a:lnTo>
                  <a:pt x="2094475" y="2031564"/>
                </a:lnTo>
                <a:lnTo>
                  <a:pt x="2107181" y="2016016"/>
                </a:lnTo>
                <a:lnTo>
                  <a:pt x="2112898" y="2009035"/>
                </a:lnTo>
                <a:lnTo>
                  <a:pt x="2115121" y="2005544"/>
                </a:lnTo>
                <a:lnTo>
                  <a:pt x="2117027" y="2002054"/>
                </a:lnTo>
                <a:lnTo>
                  <a:pt x="2119251" y="1998881"/>
                </a:lnTo>
                <a:lnTo>
                  <a:pt x="2120839" y="1995708"/>
                </a:lnTo>
                <a:lnTo>
                  <a:pt x="2123062" y="1990948"/>
                </a:lnTo>
                <a:lnTo>
                  <a:pt x="2124968" y="1987140"/>
                </a:lnTo>
                <a:lnTo>
                  <a:pt x="2125921" y="1985237"/>
                </a:lnTo>
                <a:lnTo>
                  <a:pt x="2126874" y="1983650"/>
                </a:lnTo>
                <a:lnTo>
                  <a:pt x="2127192" y="1983333"/>
                </a:lnTo>
                <a:lnTo>
                  <a:pt x="2128145" y="1982381"/>
                </a:lnTo>
                <a:lnTo>
                  <a:pt x="2128462" y="1979208"/>
                </a:lnTo>
                <a:lnTo>
                  <a:pt x="2129415" y="1972544"/>
                </a:lnTo>
                <a:lnTo>
                  <a:pt x="2129415" y="1971275"/>
                </a:lnTo>
                <a:lnTo>
                  <a:pt x="2107816" y="1970006"/>
                </a:lnTo>
                <a:lnTo>
                  <a:pt x="2104640" y="1943351"/>
                </a:lnTo>
                <a:lnTo>
                  <a:pt x="2101781" y="1921457"/>
                </a:lnTo>
                <a:lnTo>
                  <a:pt x="2098604" y="1903053"/>
                </a:lnTo>
                <a:lnTo>
                  <a:pt x="2094793" y="1887504"/>
                </a:lnTo>
                <a:lnTo>
                  <a:pt x="2090663" y="1873543"/>
                </a:lnTo>
                <a:lnTo>
                  <a:pt x="2086217" y="1860215"/>
                </a:lnTo>
                <a:lnTo>
                  <a:pt x="2081134" y="1846254"/>
                </a:lnTo>
                <a:lnTo>
                  <a:pt x="2074146" y="1830388"/>
                </a:lnTo>
                <a:close/>
                <a:moveTo>
                  <a:pt x="604823" y="1655763"/>
                </a:moveTo>
                <a:lnTo>
                  <a:pt x="607339" y="1664401"/>
                </a:lnTo>
                <a:lnTo>
                  <a:pt x="610484" y="1672399"/>
                </a:lnTo>
                <a:lnTo>
                  <a:pt x="613314" y="1679438"/>
                </a:lnTo>
                <a:lnTo>
                  <a:pt x="616774" y="1685837"/>
                </a:lnTo>
                <a:lnTo>
                  <a:pt x="620234" y="1691595"/>
                </a:lnTo>
                <a:lnTo>
                  <a:pt x="623379" y="1696714"/>
                </a:lnTo>
                <a:lnTo>
                  <a:pt x="626838" y="1701193"/>
                </a:lnTo>
                <a:lnTo>
                  <a:pt x="630298" y="1705352"/>
                </a:lnTo>
                <a:lnTo>
                  <a:pt x="634386" y="1709512"/>
                </a:lnTo>
                <a:lnTo>
                  <a:pt x="638160" y="1713351"/>
                </a:lnTo>
                <a:lnTo>
                  <a:pt x="641620" y="1715910"/>
                </a:lnTo>
                <a:lnTo>
                  <a:pt x="644765" y="1718150"/>
                </a:lnTo>
                <a:lnTo>
                  <a:pt x="649483" y="1720709"/>
                </a:lnTo>
                <a:lnTo>
                  <a:pt x="651055" y="1721669"/>
                </a:lnTo>
                <a:lnTo>
                  <a:pt x="653257" y="1726148"/>
                </a:lnTo>
                <a:lnTo>
                  <a:pt x="657974" y="1738305"/>
                </a:lnTo>
                <a:lnTo>
                  <a:pt x="664579" y="1753662"/>
                </a:lnTo>
                <a:lnTo>
                  <a:pt x="667095" y="1761660"/>
                </a:lnTo>
                <a:lnTo>
                  <a:pt x="669296" y="1769659"/>
                </a:lnTo>
                <a:lnTo>
                  <a:pt x="669925" y="1773178"/>
                </a:lnTo>
                <a:lnTo>
                  <a:pt x="669611" y="1775737"/>
                </a:lnTo>
                <a:lnTo>
                  <a:pt x="668982" y="1777657"/>
                </a:lnTo>
                <a:lnTo>
                  <a:pt x="667409" y="1779576"/>
                </a:lnTo>
                <a:lnTo>
                  <a:pt x="665522" y="1780216"/>
                </a:lnTo>
                <a:lnTo>
                  <a:pt x="663006" y="1781176"/>
                </a:lnTo>
                <a:lnTo>
                  <a:pt x="660490" y="1781176"/>
                </a:lnTo>
                <a:lnTo>
                  <a:pt x="657345" y="1781176"/>
                </a:lnTo>
                <a:lnTo>
                  <a:pt x="654515" y="1780856"/>
                </a:lnTo>
                <a:lnTo>
                  <a:pt x="651370" y="1779896"/>
                </a:lnTo>
                <a:lnTo>
                  <a:pt x="645079" y="1778297"/>
                </a:lnTo>
                <a:lnTo>
                  <a:pt x="640362" y="1776697"/>
                </a:lnTo>
                <a:lnTo>
                  <a:pt x="636902" y="1774778"/>
                </a:lnTo>
                <a:lnTo>
                  <a:pt x="636273" y="1773818"/>
                </a:lnTo>
                <a:lnTo>
                  <a:pt x="635015" y="1772858"/>
                </a:lnTo>
                <a:lnTo>
                  <a:pt x="633443" y="1769659"/>
                </a:lnTo>
                <a:lnTo>
                  <a:pt x="632185" y="1765500"/>
                </a:lnTo>
                <a:lnTo>
                  <a:pt x="630298" y="1760701"/>
                </a:lnTo>
                <a:lnTo>
                  <a:pt x="627467" y="1749503"/>
                </a:lnTo>
                <a:lnTo>
                  <a:pt x="624951" y="1739905"/>
                </a:lnTo>
                <a:lnTo>
                  <a:pt x="623064" y="1730627"/>
                </a:lnTo>
                <a:lnTo>
                  <a:pt x="616460" y="1758461"/>
                </a:lnTo>
                <a:lnTo>
                  <a:pt x="617089" y="1761020"/>
                </a:lnTo>
                <a:lnTo>
                  <a:pt x="617089" y="1762620"/>
                </a:lnTo>
                <a:lnTo>
                  <a:pt x="617089" y="1763260"/>
                </a:lnTo>
                <a:lnTo>
                  <a:pt x="616774" y="1761660"/>
                </a:lnTo>
                <a:lnTo>
                  <a:pt x="615201" y="1757181"/>
                </a:lnTo>
                <a:lnTo>
                  <a:pt x="609855" y="1735746"/>
                </a:lnTo>
                <a:lnTo>
                  <a:pt x="607968" y="1727748"/>
                </a:lnTo>
                <a:lnTo>
                  <a:pt x="606395" y="1719749"/>
                </a:lnTo>
                <a:lnTo>
                  <a:pt x="605137" y="1712071"/>
                </a:lnTo>
                <a:lnTo>
                  <a:pt x="604508" y="1705033"/>
                </a:lnTo>
                <a:lnTo>
                  <a:pt x="603250" y="1691275"/>
                </a:lnTo>
                <a:lnTo>
                  <a:pt x="603250" y="1679438"/>
                </a:lnTo>
                <a:lnTo>
                  <a:pt x="603879" y="1669840"/>
                </a:lnTo>
                <a:lnTo>
                  <a:pt x="604194" y="1662162"/>
                </a:lnTo>
                <a:lnTo>
                  <a:pt x="604823" y="1655763"/>
                </a:lnTo>
                <a:close/>
                <a:moveTo>
                  <a:pt x="572788" y="1655763"/>
                </a:moveTo>
                <a:lnTo>
                  <a:pt x="574046" y="1662162"/>
                </a:lnTo>
                <a:lnTo>
                  <a:pt x="574361" y="1669840"/>
                </a:lnTo>
                <a:lnTo>
                  <a:pt x="574675" y="1679438"/>
                </a:lnTo>
                <a:lnTo>
                  <a:pt x="574361" y="1691275"/>
                </a:lnTo>
                <a:lnTo>
                  <a:pt x="573417" y="1705033"/>
                </a:lnTo>
                <a:lnTo>
                  <a:pt x="572788" y="1712071"/>
                </a:lnTo>
                <a:lnTo>
                  <a:pt x="571530" y="1719749"/>
                </a:lnTo>
                <a:lnTo>
                  <a:pt x="570272" y="1727748"/>
                </a:lnTo>
                <a:lnTo>
                  <a:pt x="568385" y="1735746"/>
                </a:lnTo>
                <a:lnTo>
                  <a:pt x="562724" y="1757181"/>
                </a:lnTo>
                <a:lnTo>
                  <a:pt x="561152" y="1761660"/>
                </a:lnTo>
                <a:lnTo>
                  <a:pt x="560837" y="1763260"/>
                </a:lnTo>
                <a:lnTo>
                  <a:pt x="560837" y="1762620"/>
                </a:lnTo>
                <a:lnTo>
                  <a:pt x="560837" y="1761020"/>
                </a:lnTo>
                <a:lnTo>
                  <a:pt x="561152" y="1758461"/>
                </a:lnTo>
                <a:lnTo>
                  <a:pt x="554547" y="1730627"/>
                </a:lnTo>
                <a:lnTo>
                  <a:pt x="553289" y="1736706"/>
                </a:lnTo>
                <a:lnTo>
                  <a:pt x="550144" y="1751103"/>
                </a:lnTo>
                <a:lnTo>
                  <a:pt x="548257" y="1759101"/>
                </a:lnTo>
                <a:lnTo>
                  <a:pt x="545741" y="1765819"/>
                </a:lnTo>
                <a:lnTo>
                  <a:pt x="543225" y="1771578"/>
                </a:lnTo>
                <a:lnTo>
                  <a:pt x="542281" y="1773498"/>
                </a:lnTo>
                <a:lnTo>
                  <a:pt x="541023" y="1774778"/>
                </a:lnTo>
                <a:lnTo>
                  <a:pt x="537878" y="1776697"/>
                </a:lnTo>
                <a:lnTo>
                  <a:pt x="532532" y="1778297"/>
                </a:lnTo>
                <a:lnTo>
                  <a:pt x="526556" y="1779896"/>
                </a:lnTo>
                <a:lnTo>
                  <a:pt x="523726" y="1780856"/>
                </a:lnTo>
                <a:lnTo>
                  <a:pt x="520581" y="1781176"/>
                </a:lnTo>
                <a:lnTo>
                  <a:pt x="517750" y="1781176"/>
                </a:lnTo>
                <a:lnTo>
                  <a:pt x="514605" y="1781176"/>
                </a:lnTo>
                <a:lnTo>
                  <a:pt x="512403" y="1780216"/>
                </a:lnTo>
                <a:lnTo>
                  <a:pt x="510516" y="1779576"/>
                </a:lnTo>
                <a:lnTo>
                  <a:pt x="509258" y="1777657"/>
                </a:lnTo>
                <a:lnTo>
                  <a:pt x="508000" y="1775737"/>
                </a:lnTo>
                <a:lnTo>
                  <a:pt x="508000" y="1773178"/>
                </a:lnTo>
                <a:lnTo>
                  <a:pt x="508315" y="1769659"/>
                </a:lnTo>
                <a:lnTo>
                  <a:pt x="510831" y="1761660"/>
                </a:lnTo>
                <a:lnTo>
                  <a:pt x="513661" y="1753662"/>
                </a:lnTo>
                <a:lnTo>
                  <a:pt x="519637" y="1738305"/>
                </a:lnTo>
                <a:lnTo>
                  <a:pt x="524669" y="1726148"/>
                </a:lnTo>
                <a:lnTo>
                  <a:pt x="526871" y="1721669"/>
                </a:lnTo>
                <a:lnTo>
                  <a:pt x="528129" y="1721349"/>
                </a:lnTo>
                <a:lnTo>
                  <a:pt x="531903" y="1718790"/>
                </a:lnTo>
                <a:lnTo>
                  <a:pt x="537564" y="1715270"/>
                </a:lnTo>
                <a:lnTo>
                  <a:pt x="540709" y="1712391"/>
                </a:lnTo>
                <a:lnTo>
                  <a:pt x="544168" y="1709192"/>
                </a:lnTo>
                <a:lnTo>
                  <a:pt x="547942" y="1705352"/>
                </a:lnTo>
                <a:lnTo>
                  <a:pt x="552031" y="1700873"/>
                </a:lnTo>
                <a:lnTo>
                  <a:pt x="555805" y="1695435"/>
                </a:lnTo>
                <a:lnTo>
                  <a:pt x="559265" y="1689036"/>
                </a:lnTo>
                <a:lnTo>
                  <a:pt x="563039" y="1682317"/>
                </a:lnTo>
                <a:lnTo>
                  <a:pt x="566813" y="1674319"/>
                </a:lnTo>
                <a:lnTo>
                  <a:pt x="569958" y="1665681"/>
                </a:lnTo>
                <a:lnTo>
                  <a:pt x="572788" y="1655763"/>
                </a:lnTo>
                <a:close/>
                <a:moveTo>
                  <a:pt x="1818954" y="1647825"/>
                </a:moveTo>
                <a:lnTo>
                  <a:pt x="1838895" y="1652921"/>
                </a:lnTo>
                <a:lnTo>
                  <a:pt x="1857254" y="1658335"/>
                </a:lnTo>
                <a:lnTo>
                  <a:pt x="1887641" y="1667252"/>
                </a:lnTo>
                <a:lnTo>
                  <a:pt x="1920876" y="1677444"/>
                </a:lnTo>
                <a:lnTo>
                  <a:pt x="1893022" y="1751013"/>
                </a:lnTo>
                <a:lnTo>
                  <a:pt x="1862952" y="1739548"/>
                </a:lnTo>
                <a:lnTo>
                  <a:pt x="1842377" y="1731904"/>
                </a:lnTo>
                <a:lnTo>
                  <a:pt x="1842061" y="1727764"/>
                </a:lnTo>
                <a:lnTo>
                  <a:pt x="1841744" y="1723624"/>
                </a:lnTo>
                <a:lnTo>
                  <a:pt x="1840795" y="1719802"/>
                </a:lnTo>
                <a:lnTo>
                  <a:pt x="1840162" y="1715662"/>
                </a:lnTo>
                <a:lnTo>
                  <a:pt x="1837313" y="1706744"/>
                </a:lnTo>
                <a:lnTo>
                  <a:pt x="1834147" y="1697190"/>
                </a:lnTo>
                <a:lnTo>
                  <a:pt x="1830666" y="1688272"/>
                </a:lnTo>
                <a:lnTo>
                  <a:pt x="1827500" y="1679355"/>
                </a:lnTo>
                <a:lnTo>
                  <a:pt x="1821486" y="1665979"/>
                </a:lnTo>
                <a:lnTo>
                  <a:pt x="1818321" y="1658972"/>
                </a:lnTo>
                <a:lnTo>
                  <a:pt x="1817688" y="1658016"/>
                </a:lnTo>
                <a:lnTo>
                  <a:pt x="1818954" y="1647825"/>
                </a:lnTo>
                <a:close/>
                <a:moveTo>
                  <a:pt x="471166" y="1647825"/>
                </a:moveTo>
                <a:lnTo>
                  <a:pt x="477838" y="1697288"/>
                </a:lnTo>
                <a:lnTo>
                  <a:pt x="477203" y="1698239"/>
                </a:lnTo>
                <a:lnTo>
                  <a:pt x="473072" y="1707434"/>
                </a:lnTo>
                <a:lnTo>
                  <a:pt x="465447" y="1725190"/>
                </a:lnTo>
                <a:lnTo>
                  <a:pt x="429546" y="1738190"/>
                </a:lnTo>
                <a:lnTo>
                  <a:pt x="412072" y="1744849"/>
                </a:lnTo>
                <a:lnTo>
                  <a:pt x="394280" y="1751507"/>
                </a:lnTo>
                <a:lnTo>
                  <a:pt x="362191" y="1765775"/>
                </a:lnTo>
                <a:lnTo>
                  <a:pt x="346623" y="1773068"/>
                </a:lnTo>
                <a:lnTo>
                  <a:pt x="338680" y="1776873"/>
                </a:lnTo>
                <a:lnTo>
                  <a:pt x="331055" y="1780678"/>
                </a:lnTo>
                <a:lnTo>
                  <a:pt x="316123" y="1788287"/>
                </a:lnTo>
                <a:lnTo>
                  <a:pt x="301508" y="1796214"/>
                </a:lnTo>
                <a:lnTo>
                  <a:pt x="287211" y="1804458"/>
                </a:lnTo>
                <a:lnTo>
                  <a:pt x="273549" y="1812702"/>
                </a:lnTo>
                <a:lnTo>
                  <a:pt x="247815" y="1829824"/>
                </a:lnTo>
                <a:lnTo>
                  <a:pt x="236060" y="1838702"/>
                </a:lnTo>
                <a:lnTo>
                  <a:pt x="230341" y="1842823"/>
                </a:lnTo>
                <a:lnTo>
                  <a:pt x="224940" y="1847897"/>
                </a:lnTo>
                <a:lnTo>
                  <a:pt x="219856" y="1852018"/>
                </a:lnTo>
                <a:lnTo>
                  <a:pt x="214455" y="1856457"/>
                </a:lnTo>
                <a:lnTo>
                  <a:pt x="204924" y="1865335"/>
                </a:lnTo>
                <a:lnTo>
                  <a:pt x="188403" y="1882774"/>
                </a:lnTo>
                <a:lnTo>
                  <a:pt x="176330" y="1899262"/>
                </a:lnTo>
                <a:lnTo>
                  <a:pt x="171246" y="1907189"/>
                </a:lnTo>
                <a:lnTo>
                  <a:pt x="169340" y="1910677"/>
                </a:lnTo>
                <a:lnTo>
                  <a:pt x="167434" y="1914481"/>
                </a:lnTo>
                <a:lnTo>
                  <a:pt x="165528" y="1918286"/>
                </a:lnTo>
                <a:lnTo>
                  <a:pt x="163939" y="1921457"/>
                </a:lnTo>
                <a:lnTo>
                  <a:pt x="162033" y="1926530"/>
                </a:lnTo>
                <a:lnTo>
                  <a:pt x="161080" y="1930969"/>
                </a:lnTo>
                <a:lnTo>
                  <a:pt x="160127" y="1932554"/>
                </a:lnTo>
                <a:lnTo>
                  <a:pt x="159491" y="1934457"/>
                </a:lnTo>
                <a:lnTo>
                  <a:pt x="159173" y="1935091"/>
                </a:lnTo>
                <a:lnTo>
                  <a:pt x="158856" y="1936359"/>
                </a:lnTo>
                <a:lnTo>
                  <a:pt x="157903" y="1939213"/>
                </a:lnTo>
                <a:lnTo>
                  <a:pt x="157585" y="1945871"/>
                </a:lnTo>
                <a:lnTo>
                  <a:pt x="157267" y="1948408"/>
                </a:lnTo>
                <a:lnTo>
                  <a:pt x="191580" y="1949359"/>
                </a:lnTo>
                <a:lnTo>
                  <a:pt x="196346" y="1981700"/>
                </a:lnTo>
                <a:lnTo>
                  <a:pt x="200794" y="2007700"/>
                </a:lnTo>
                <a:lnTo>
                  <a:pt x="203653" y="2019432"/>
                </a:lnTo>
                <a:lnTo>
                  <a:pt x="205877" y="2029578"/>
                </a:lnTo>
                <a:lnTo>
                  <a:pt x="208419" y="2039090"/>
                </a:lnTo>
                <a:lnTo>
                  <a:pt x="210960" y="2048285"/>
                </a:lnTo>
                <a:lnTo>
                  <a:pt x="213820" y="2056529"/>
                </a:lnTo>
                <a:lnTo>
                  <a:pt x="216679" y="2064773"/>
                </a:lnTo>
                <a:lnTo>
                  <a:pt x="222716" y="2080943"/>
                </a:lnTo>
                <a:lnTo>
                  <a:pt x="230341" y="2097431"/>
                </a:lnTo>
                <a:lnTo>
                  <a:pt x="238919" y="2116138"/>
                </a:lnTo>
                <a:lnTo>
                  <a:pt x="226210" y="2109797"/>
                </a:lnTo>
                <a:lnTo>
                  <a:pt x="214137" y="2103138"/>
                </a:lnTo>
                <a:lnTo>
                  <a:pt x="202064" y="2096163"/>
                </a:lnTo>
                <a:lnTo>
                  <a:pt x="189991" y="2089504"/>
                </a:lnTo>
                <a:lnTo>
                  <a:pt x="167116" y="2075236"/>
                </a:lnTo>
                <a:lnTo>
                  <a:pt x="144876" y="2060651"/>
                </a:lnTo>
                <a:lnTo>
                  <a:pt x="123907" y="2046066"/>
                </a:lnTo>
                <a:lnTo>
                  <a:pt x="104209" y="2031797"/>
                </a:lnTo>
                <a:lnTo>
                  <a:pt x="85782" y="2017529"/>
                </a:lnTo>
                <a:lnTo>
                  <a:pt x="69261" y="2003895"/>
                </a:lnTo>
                <a:lnTo>
                  <a:pt x="53693" y="1991212"/>
                </a:lnTo>
                <a:lnTo>
                  <a:pt x="40349" y="1979481"/>
                </a:lnTo>
                <a:lnTo>
                  <a:pt x="28276" y="1969017"/>
                </a:lnTo>
                <a:lnTo>
                  <a:pt x="18427" y="1960139"/>
                </a:lnTo>
                <a:lnTo>
                  <a:pt x="4448" y="1946823"/>
                </a:lnTo>
                <a:lnTo>
                  <a:pt x="0" y="1942066"/>
                </a:lnTo>
                <a:lnTo>
                  <a:pt x="56870" y="1944286"/>
                </a:lnTo>
                <a:lnTo>
                  <a:pt x="57823" y="1934774"/>
                </a:lnTo>
                <a:lnTo>
                  <a:pt x="59094" y="1928432"/>
                </a:lnTo>
                <a:lnTo>
                  <a:pt x="59730" y="1924311"/>
                </a:lnTo>
                <a:lnTo>
                  <a:pt x="61318" y="1918603"/>
                </a:lnTo>
                <a:lnTo>
                  <a:pt x="65131" y="1906238"/>
                </a:lnTo>
                <a:lnTo>
                  <a:pt x="69579" y="1893238"/>
                </a:lnTo>
                <a:lnTo>
                  <a:pt x="72756" y="1886262"/>
                </a:lnTo>
                <a:lnTo>
                  <a:pt x="75615" y="1879921"/>
                </a:lnTo>
                <a:lnTo>
                  <a:pt x="78792" y="1873896"/>
                </a:lnTo>
                <a:lnTo>
                  <a:pt x="82287" y="1868506"/>
                </a:lnTo>
                <a:lnTo>
                  <a:pt x="85782" y="1862165"/>
                </a:lnTo>
                <a:lnTo>
                  <a:pt x="89595" y="1855506"/>
                </a:lnTo>
                <a:lnTo>
                  <a:pt x="94043" y="1849482"/>
                </a:lnTo>
                <a:lnTo>
                  <a:pt x="98491" y="1843458"/>
                </a:lnTo>
                <a:lnTo>
                  <a:pt x="108340" y="1831726"/>
                </a:lnTo>
                <a:lnTo>
                  <a:pt x="118506" y="1819677"/>
                </a:lnTo>
                <a:lnTo>
                  <a:pt x="130262" y="1808263"/>
                </a:lnTo>
                <a:lnTo>
                  <a:pt x="142652" y="1797482"/>
                </a:lnTo>
                <a:lnTo>
                  <a:pt x="149007" y="1791775"/>
                </a:lnTo>
                <a:lnTo>
                  <a:pt x="155361" y="1786068"/>
                </a:lnTo>
                <a:lnTo>
                  <a:pt x="162033" y="1781312"/>
                </a:lnTo>
                <a:lnTo>
                  <a:pt x="169340" y="1775922"/>
                </a:lnTo>
                <a:lnTo>
                  <a:pt x="176330" y="1770848"/>
                </a:lnTo>
                <a:lnTo>
                  <a:pt x="183637" y="1765775"/>
                </a:lnTo>
                <a:lnTo>
                  <a:pt x="190627" y="1761019"/>
                </a:lnTo>
                <a:lnTo>
                  <a:pt x="198252" y="1756263"/>
                </a:lnTo>
                <a:lnTo>
                  <a:pt x="213820" y="1747068"/>
                </a:lnTo>
                <a:lnTo>
                  <a:pt x="229388" y="1737873"/>
                </a:lnTo>
                <a:lnTo>
                  <a:pt x="245591" y="1729312"/>
                </a:lnTo>
                <a:lnTo>
                  <a:pt x="262112" y="1721068"/>
                </a:lnTo>
                <a:lnTo>
                  <a:pt x="279268" y="1713459"/>
                </a:lnTo>
                <a:lnTo>
                  <a:pt x="296425" y="1705849"/>
                </a:lnTo>
                <a:lnTo>
                  <a:pt x="305003" y="1702044"/>
                </a:lnTo>
                <a:lnTo>
                  <a:pt x="313899" y="1698239"/>
                </a:lnTo>
                <a:lnTo>
                  <a:pt x="331055" y="1691581"/>
                </a:lnTo>
                <a:lnTo>
                  <a:pt x="366321" y="1678264"/>
                </a:lnTo>
                <a:lnTo>
                  <a:pt x="392691" y="1670020"/>
                </a:lnTo>
                <a:lnTo>
                  <a:pt x="419061" y="1662093"/>
                </a:lnTo>
                <a:lnTo>
                  <a:pt x="445114" y="1654801"/>
                </a:lnTo>
                <a:lnTo>
                  <a:pt x="471166" y="1647825"/>
                </a:lnTo>
                <a:close/>
                <a:moveTo>
                  <a:pt x="1722423" y="1617663"/>
                </a:moveTo>
                <a:lnTo>
                  <a:pt x="1724939" y="1626279"/>
                </a:lnTo>
                <a:lnTo>
                  <a:pt x="1728084" y="1634257"/>
                </a:lnTo>
                <a:lnTo>
                  <a:pt x="1730914" y="1641278"/>
                </a:lnTo>
                <a:lnTo>
                  <a:pt x="1734374" y="1647660"/>
                </a:lnTo>
                <a:lnTo>
                  <a:pt x="1737519" y="1653404"/>
                </a:lnTo>
                <a:lnTo>
                  <a:pt x="1740978" y="1658829"/>
                </a:lnTo>
                <a:lnTo>
                  <a:pt x="1744438" y="1663297"/>
                </a:lnTo>
                <a:lnTo>
                  <a:pt x="1747583" y="1667126"/>
                </a:lnTo>
                <a:lnTo>
                  <a:pt x="1751672" y="1671594"/>
                </a:lnTo>
                <a:lnTo>
                  <a:pt x="1755446" y="1675104"/>
                </a:lnTo>
                <a:lnTo>
                  <a:pt x="1759220" y="1677657"/>
                </a:lnTo>
                <a:lnTo>
                  <a:pt x="1762050" y="1679891"/>
                </a:lnTo>
                <a:lnTo>
                  <a:pt x="1766768" y="1682444"/>
                </a:lnTo>
                <a:lnTo>
                  <a:pt x="1768655" y="1683401"/>
                </a:lnTo>
                <a:lnTo>
                  <a:pt x="1770856" y="1688188"/>
                </a:lnTo>
                <a:lnTo>
                  <a:pt x="1775574" y="1699995"/>
                </a:lnTo>
                <a:lnTo>
                  <a:pt x="1781549" y="1715313"/>
                </a:lnTo>
                <a:lnTo>
                  <a:pt x="1784695" y="1723291"/>
                </a:lnTo>
                <a:lnTo>
                  <a:pt x="1786896" y="1731269"/>
                </a:lnTo>
                <a:lnTo>
                  <a:pt x="1787525" y="1734779"/>
                </a:lnTo>
                <a:lnTo>
                  <a:pt x="1787211" y="1737332"/>
                </a:lnTo>
                <a:lnTo>
                  <a:pt x="1786267" y="1739566"/>
                </a:lnTo>
                <a:lnTo>
                  <a:pt x="1785009" y="1741161"/>
                </a:lnTo>
                <a:lnTo>
                  <a:pt x="1783122" y="1742438"/>
                </a:lnTo>
                <a:lnTo>
                  <a:pt x="1780606" y="1742757"/>
                </a:lnTo>
                <a:lnTo>
                  <a:pt x="1777775" y="1743076"/>
                </a:lnTo>
                <a:lnTo>
                  <a:pt x="1774945" y="1742757"/>
                </a:lnTo>
                <a:lnTo>
                  <a:pt x="1771800" y="1742438"/>
                </a:lnTo>
                <a:lnTo>
                  <a:pt x="1768655" y="1741800"/>
                </a:lnTo>
                <a:lnTo>
                  <a:pt x="1762679" y="1739885"/>
                </a:lnTo>
                <a:lnTo>
                  <a:pt x="1757647" y="1738289"/>
                </a:lnTo>
                <a:lnTo>
                  <a:pt x="1754502" y="1736375"/>
                </a:lnTo>
                <a:lnTo>
                  <a:pt x="1753559" y="1735417"/>
                </a:lnTo>
                <a:lnTo>
                  <a:pt x="1752615" y="1734460"/>
                </a:lnTo>
                <a:lnTo>
                  <a:pt x="1751043" y="1731269"/>
                </a:lnTo>
                <a:lnTo>
                  <a:pt x="1749470" y="1727120"/>
                </a:lnTo>
                <a:lnTo>
                  <a:pt x="1747583" y="1722334"/>
                </a:lnTo>
                <a:lnTo>
                  <a:pt x="1744752" y="1711803"/>
                </a:lnTo>
                <a:lnTo>
                  <a:pt x="1742551" y="1701591"/>
                </a:lnTo>
                <a:lnTo>
                  <a:pt x="1740664" y="1692337"/>
                </a:lnTo>
                <a:lnTo>
                  <a:pt x="1733745" y="1720100"/>
                </a:lnTo>
                <a:lnTo>
                  <a:pt x="1734374" y="1722653"/>
                </a:lnTo>
                <a:lnTo>
                  <a:pt x="1734688" y="1724248"/>
                </a:lnTo>
                <a:lnTo>
                  <a:pt x="1734688" y="1724886"/>
                </a:lnTo>
                <a:lnTo>
                  <a:pt x="1733745" y="1723291"/>
                </a:lnTo>
                <a:lnTo>
                  <a:pt x="1732801" y="1719142"/>
                </a:lnTo>
                <a:lnTo>
                  <a:pt x="1727140" y="1697442"/>
                </a:lnTo>
                <a:lnTo>
                  <a:pt x="1725253" y="1689464"/>
                </a:lnTo>
                <a:lnTo>
                  <a:pt x="1723995" y="1681806"/>
                </a:lnTo>
                <a:lnTo>
                  <a:pt x="1722737" y="1674147"/>
                </a:lnTo>
                <a:lnTo>
                  <a:pt x="1722108" y="1666807"/>
                </a:lnTo>
                <a:lnTo>
                  <a:pt x="1720850" y="1653404"/>
                </a:lnTo>
                <a:lnTo>
                  <a:pt x="1720850" y="1641278"/>
                </a:lnTo>
                <a:lnTo>
                  <a:pt x="1721165" y="1631704"/>
                </a:lnTo>
                <a:lnTo>
                  <a:pt x="1721479" y="1624045"/>
                </a:lnTo>
                <a:lnTo>
                  <a:pt x="1722423" y="1617663"/>
                </a:lnTo>
                <a:close/>
                <a:moveTo>
                  <a:pt x="1690388" y="1617663"/>
                </a:moveTo>
                <a:lnTo>
                  <a:pt x="1691017" y="1624045"/>
                </a:lnTo>
                <a:lnTo>
                  <a:pt x="1691646" y="1631704"/>
                </a:lnTo>
                <a:lnTo>
                  <a:pt x="1692275" y="1641278"/>
                </a:lnTo>
                <a:lnTo>
                  <a:pt x="1691646" y="1653404"/>
                </a:lnTo>
                <a:lnTo>
                  <a:pt x="1691017" y="1666807"/>
                </a:lnTo>
                <a:lnTo>
                  <a:pt x="1689759" y="1674147"/>
                </a:lnTo>
                <a:lnTo>
                  <a:pt x="1688816" y="1681806"/>
                </a:lnTo>
                <a:lnTo>
                  <a:pt x="1687243" y="1689464"/>
                </a:lnTo>
                <a:lnTo>
                  <a:pt x="1685356" y="1697442"/>
                </a:lnTo>
                <a:lnTo>
                  <a:pt x="1680009" y="1719142"/>
                </a:lnTo>
                <a:lnTo>
                  <a:pt x="1678751" y="1723291"/>
                </a:lnTo>
                <a:lnTo>
                  <a:pt x="1678122" y="1724886"/>
                </a:lnTo>
                <a:lnTo>
                  <a:pt x="1678122" y="1724248"/>
                </a:lnTo>
                <a:lnTo>
                  <a:pt x="1678437" y="1722653"/>
                </a:lnTo>
                <a:lnTo>
                  <a:pt x="1678751" y="1720100"/>
                </a:lnTo>
                <a:lnTo>
                  <a:pt x="1672147" y="1692337"/>
                </a:lnTo>
                <a:lnTo>
                  <a:pt x="1670889" y="1698719"/>
                </a:lnTo>
                <a:lnTo>
                  <a:pt x="1667429" y="1712760"/>
                </a:lnTo>
                <a:lnTo>
                  <a:pt x="1665228" y="1720738"/>
                </a:lnTo>
                <a:lnTo>
                  <a:pt x="1663026" y="1728078"/>
                </a:lnTo>
                <a:lnTo>
                  <a:pt x="1660825" y="1733184"/>
                </a:lnTo>
                <a:lnTo>
                  <a:pt x="1659881" y="1735098"/>
                </a:lnTo>
                <a:lnTo>
                  <a:pt x="1658623" y="1736375"/>
                </a:lnTo>
                <a:lnTo>
                  <a:pt x="1655164" y="1738289"/>
                </a:lnTo>
                <a:lnTo>
                  <a:pt x="1650131" y="1739885"/>
                </a:lnTo>
                <a:lnTo>
                  <a:pt x="1644156" y="1741800"/>
                </a:lnTo>
                <a:lnTo>
                  <a:pt x="1641011" y="1742438"/>
                </a:lnTo>
                <a:lnTo>
                  <a:pt x="1637866" y="1742757"/>
                </a:lnTo>
                <a:lnTo>
                  <a:pt x="1634721" y="1743076"/>
                </a:lnTo>
                <a:lnTo>
                  <a:pt x="1632205" y="1742757"/>
                </a:lnTo>
                <a:lnTo>
                  <a:pt x="1630003" y="1742438"/>
                </a:lnTo>
                <a:lnTo>
                  <a:pt x="1627802" y="1741161"/>
                </a:lnTo>
                <a:lnTo>
                  <a:pt x="1626544" y="1739566"/>
                </a:lnTo>
                <a:lnTo>
                  <a:pt x="1625600" y="1737332"/>
                </a:lnTo>
                <a:lnTo>
                  <a:pt x="1625600" y="1734779"/>
                </a:lnTo>
                <a:lnTo>
                  <a:pt x="1625915" y="1731269"/>
                </a:lnTo>
                <a:lnTo>
                  <a:pt x="1628431" y="1723291"/>
                </a:lnTo>
                <a:lnTo>
                  <a:pt x="1630947" y="1715313"/>
                </a:lnTo>
                <a:lnTo>
                  <a:pt x="1636922" y="1699995"/>
                </a:lnTo>
                <a:lnTo>
                  <a:pt x="1642269" y="1688188"/>
                </a:lnTo>
                <a:lnTo>
                  <a:pt x="1644156" y="1683401"/>
                </a:lnTo>
                <a:lnTo>
                  <a:pt x="1645728" y="1683082"/>
                </a:lnTo>
                <a:lnTo>
                  <a:pt x="1649188" y="1681167"/>
                </a:lnTo>
                <a:lnTo>
                  <a:pt x="1654849" y="1677338"/>
                </a:lnTo>
                <a:lnTo>
                  <a:pt x="1658309" y="1674147"/>
                </a:lnTo>
                <a:lnTo>
                  <a:pt x="1661454" y="1671275"/>
                </a:lnTo>
                <a:lnTo>
                  <a:pt x="1665228" y="1667126"/>
                </a:lnTo>
                <a:lnTo>
                  <a:pt x="1669002" y="1662659"/>
                </a:lnTo>
                <a:lnTo>
                  <a:pt x="1673090" y="1657234"/>
                </a:lnTo>
                <a:lnTo>
                  <a:pt x="1676864" y="1651170"/>
                </a:lnTo>
                <a:lnTo>
                  <a:pt x="1680638" y="1644150"/>
                </a:lnTo>
                <a:lnTo>
                  <a:pt x="1684098" y="1636172"/>
                </a:lnTo>
                <a:lnTo>
                  <a:pt x="1687243" y="1627556"/>
                </a:lnTo>
                <a:lnTo>
                  <a:pt x="1690388" y="1617663"/>
                </a:lnTo>
                <a:close/>
                <a:moveTo>
                  <a:pt x="752205" y="1595438"/>
                </a:moveTo>
                <a:lnTo>
                  <a:pt x="760414" y="1653904"/>
                </a:lnTo>
                <a:lnTo>
                  <a:pt x="728212" y="1659909"/>
                </a:lnTo>
                <a:lnTo>
                  <a:pt x="704851" y="1663701"/>
                </a:lnTo>
                <a:lnTo>
                  <a:pt x="713374" y="1600495"/>
                </a:lnTo>
                <a:lnTo>
                  <a:pt x="719057" y="1599863"/>
                </a:lnTo>
                <a:lnTo>
                  <a:pt x="752205" y="1595438"/>
                </a:lnTo>
                <a:close/>
                <a:moveTo>
                  <a:pt x="1462714" y="1589088"/>
                </a:moveTo>
                <a:lnTo>
                  <a:pt x="1492809" y="1592290"/>
                </a:lnTo>
                <a:lnTo>
                  <a:pt x="1522586" y="1595493"/>
                </a:lnTo>
                <a:lnTo>
                  <a:pt x="1523536" y="1591009"/>
                </a:lnTo>
                <a:lnTo>
                  <a:pt x="1531456" y="1596453"/>
                </a:lnTo>
                <a:lnTo>
                  <a:pt x="1534307" y="1596774"/>
                </a:lnTo>
                <a:lnTo>
                  <a:pt x="1547295" y="1598375"/>
                </a:lnTo>
                <a:lnTo>
                  <a:pt x="1560916" y="1599656"/>
                </a:lnTo>
                <a:lnTo>
                  <a:pt x="1587209" y="1603498"/>
                </a:lnTo>
                <a:lnTo>
                  <a:pt x="1591961" y="1638403"/>
                </a:lnTo>
                <a:lnTo>
                  <a:pt x="1598613" y="1643207"/>
                </a:lnTo>
                <a:lnTo>
                  <a:pt x="1592911" y="1644487"/>
                </a:lnTo>
                <a:lnTo>
                  <a:pt x="1594812" y="1658577"/>
                </a:lnTo>
                <a:lnTo>
                  <a:pt x="1593861" y="1659538"/>
                </a:lnTo>
                <a:lnTo>
                  <a:pt x="1591644" y="1663701"/>
                </a:lnTo>
                <a:lnTo>
                  <a:pt x="1579923" y="1661459"/>
                </a:lnTo>
                <a:lnTo>
                  <a:pt x="1568202" y="1659218"/>
                </a:lnTo>
                <a:lnTo>
                  <a:pt x="1544444" y="1655055"/>
                </a:lnTo>
                <a:lnTo>
                  <a:pt x="1530822" y="1658577"/>
                </a:lnTo>
                <a:lnTo>
                  <a:pt x="1521952" y="1661139"/>
                </a:lnTo>
                <a:lnTo>
                  <a:pt x="1515300" y="1663381"/>
                </a:lnTo>
                <a:lnTo>
                  <a:pt x="1516567" y="1650572"/>
                </a:lnTo>
                <a:lnTo>
                  <a:pt x="1487740" y="1645768"/>
                </a:lnTo>
                <a:lnTo>
                  <a:pt x="1458913" y="1641605"/>
                </a:lnTo>
                <a:lnTo>
                  <a:pt x="1462714" y="1589088"/>
                </a:lnTo>
                <a:close/>
                <a:moveTo>
                  <a:pt x="725488" y="1373188"/>
                </a:moveTo>
                <a:lnTo>
                  <a:pt x="815523" y="1389804"/>
                </a:lnTo>
                <a:lnTo>
                  <a:pt x="816801" y="1390443"/>
                </a:lnTo>
                <a:lnTo>
                  <a:pt x="818397" y="1390762"/>
                </a:lnTo>
                <a:lnTo>
                  <a:pt x="820951" y="1392360"/>
                </a:lnTo>
                <a:lnTo>
                  <a:pt x="823824" y="1394596"/>
                </a:lnTo>
                <a:lnTo>
                  <a:pt x="826059" y="1397472"/>
                </a:lnTo>
                <a:lnTo>
                  <a:pt x="827975" y="1401307"/>
                </a:lnTo>
                <a:lnTo>
                  <a:pt x="829891" y="1405461"/>
                </a:lnTo>
                <a:lnTo>
                  <a:pt x="831168" y="1409934"/>
                </a:lnTo>
                <a:lnTo>
                  <a:pt x="832764" y="1415046"/>
                </a:lnTo>
                <a:lnTo>
                  <a:pt x="834999" y="1425910"/>
                </a:lnTo>
                <a:lnTo>
                  <a:pt x="836915" y="1437094"/>
                </a:lnTo>
                <a:lnTo>
                  <a:pt x="838511" y="1448597"/>
                </a:lnTo>
                <a:lnTo>
                  <a:pt x="839469" y="1460100"/>
                </a:lnTo>
                <a:lnTo>
                  <a:pt x="839788" y="1463615"/>
                </a:lnTo>
                <a:lnTo>
                  <a:pt x="839788" y="1466491"/>
                </a:lnTo>
                <a:lnTo>
                  <a:pt x="839150" y="1468728"/>
                </a:lnTo>
                <a:lnTo>
                  <a:pt x="838511" y="1469686"/>
                </a:lnTo>
                <a:lnTo>
                  <a:pt x="837553" y="1470325"/>
                </a:lnTo>
                <a:lnTo>
                  <a:pt x="836276" y="1470325"/>
                </a:lnTo>
                <a:lnTo>
                  <a:pt x="834680" y="1469367"/>
                </a:lnTo>
                <a:lnTo>
                  <a:pt x="833083" y="1468408"/>
                </a:lnTo>
                <a:lnTo>
                  <a:pt x="829891" y="1464574"/>
                </a:lnTo>
                <a:lnTo>
                  <a:pt x="826059" y="1459461"/>
                </a:lnTo>
                <a:lnTo>
                  <a:pt x="822547" y="1454349"/>
                </a:lnTo>
                <a:lnTo>
                  <a:pt x="819993" y="1448278"/>
                </a:lnTo>
                <a:lnTo>
                  <a:pt x="818397" y="1444124"/>
                </a:lnTo>
                <a:lnTo>
                  <a:pt x="817120" y="1440289"/>
                </a:lnTo>
                <a:lnTo>
                  <a:pt x="816801" y="1438053"/>
                </a:lnTo>
                <a:lnTo>
                  <a:pt x="816481" y="1434218"/>
                </a:lnTo>
                <a:lnTo>
                  <a:pt x="815843" y="1431662"/>
                </a:lnTo>
                <a:lnTo>
                  <a:pt x="814885" y="1430384"/>
                </a:lnTo>
                <a:lnTo>
                  <a:pt x="814246" y="1429745"/>
                </a:lnTo>
                <a:lnTo>
                  <a:pt x="812969" y="1428786"/>
                </a:lnTo>
                <a:lnTo>
                  <a:pt x="812331" y="1428467"/>
                </a:lnTo>
                <a:lnTo>
                  <a:pt x="811692" y="1428786"/>
                </a:lnTo>
                <a:lnTo>
                  <a:pt x="810415" y="1428786"/>
                </a:lnTo>
                <a:lnTo>
                  <a:pt x="809776" y="1429745"/>
                </a:lnTo>
                <a:lnTo>
                  <a:pt x="808499" y="1430384"/>
                </a:lnTo>
                <a:lnTo>
                  <a:pt x="807861" y="1431662"/>
                </a:lnTo>
                <a:lnTo>
                  <a:pt x="806903" y="1433579"/>
                </a:lnTo>
                <a:lnTo>
                  <a:pt x="805945" y="1437094"/>
                </a:lnTo>
                <a:lnTo>
                  <a:pt x="805307" y="1439970"/>
                </a:lnTo>
                <a:lnTo>
                  <a:pt x="804668" y="1443165"/>
                </a:lnTo>
                <a:lnTo>
                  <a:pt x="804349" y="1450514"/>
                </a:lnTo>
                <a:lnTo>
                  <a:pt x="804029" y="1453390"/>
                </a:lnTo>
                <a:lnTo>
                  <a:pt x="803391" y="1456585"/>
                </a:lnTo>
                <a:lnTo>
                  <a:pt x="802433" y="1459461"/>
                </a:lnTo>
                <a:lnTo>
                  <a:pt x="801475" y="1461698"/>
                </a:lnTo>
                <a:lnTo>
                  <a:pt x="799879" y="1464574"/>
                </a:lnTo>
                <a:lnTo>
                  <a:pt x="797963" y="1466491"/>
                </a:lnTo>
                <a:lnTo>
                  <a:pt x="796048" y="1468408"/>
                </a:lnTo>
                <a:lnTo>
                  <a:pt x="793813" y="1469686"/>
                </a:lnTo>
                <a:lnTo>
                  <a:pt x="791259" y="1470964"/>
                </a:lnTo>
                <a:lnTo>
                  <a:pt x="788066" y="1471923"/>
                </a:lnTo>
                <a:lnTo>
                  <a:pt x="785192" y="1472881"/>
                </a:lnTo>
                <a:lnTo>
                  <a:pt x="781361" y="1473201"/>
                </a:lnTo>
                <a:lnTo>
                  <a:pt x="777530" y="1473201"/>
                </a:lnTo>
                <a:lnTo>
                  <a:pt x="773060" y="1473201"/>
                </a:lnTo>
                <a:lnTo>
                  <a:pt x="769867" y="1472562"/>
                </a:lnTo>
                <a:lnTo>
                  <a:pt x="766674" y="1471603"/>
                </a:lnTo>
                <a:lnTo>
                  <a:pt x="763801" y="1470645"/>
                </a:lnTo>
                <a:lnTo>
                  <a:pt x="760927" y="1468728"/>
                </a:lnTo>
                <a:lnTo>
                  <a:pt x="758373" y="1466810"/>
                </a:lnTo>
                <a:lnTo>
                  <a:pt x="755500" y="1464574"/>
                </a:lnTo>
                <a:lnTo>
                  <a:pt x="753265" y="1461698"/>
                </a:lnTo>
                <a:lnTo>
                  <a:pt x="751030" y="1459142"/>
                </a:lnTo>
                <a:lnTo>
                  <a:pt x="746879" y="1452751"/>
                </a:lnTo>
                <a:lnTo>
                  <a:pt x="743048" y="1445721"/>
                </a:lnTo>
                <a:lnTo>
                  <a:pt x="739856" y="1437733"/>
                </a:lnTo>
                <a:lnTo>
                  <a:pt x="736663" y="1429745"/>
                </a:lnTo>
                <a:lnTo>
                  <a:pt x="734428" y="1422076"/>
                </a:lnTo>
                <a:lnTo>
                  <a:pt x="732193" y="1413129"/>
                </a:lnTo>
                <a:lnTo>
                  <a:pt x="730277" y="1404182"/>
                </a:lnTo>
                <a:lnTo>
                  <a:pt x="728362" y="1395875"/>
                </a:lnTo>
                <a:lnTo>
                  <a:pt x="727404" y="1388525"/>
                </a:lnTo>
                <a:lnTo>
                  <a:pt x="725807" y="1377342"/>
                </a:lnTo>
                <a:lnTo>
                  <a:pt x="725488" y="1373188"/>
                </a:lnTo>
                <a:close/>
                <a:moveTo>
                  <a:pt x="1574800" y="1371600"/>
                </a:moveTo>
                <a:lnTo>
                  <a:pt x="1574165" y="1375754"/>
                </a:lnTo>
                <a:lnTo>
                  <a:pt x="1572578" y="1386937"/>
                </a:lnTo>
                <a:lnTo>
                  <a:pt x="1571308" y="1394287"/>
                </a:lnTo>
                <a:lnTo>
                  <a:pt x="1570038" y="1402914"/>
                </a:lnTo>
                <a:lnTo>
                  <a:pt x="1568133" y="1411541"/>
                </a:lnTo>
                <a:lnTo>
                  <a:pt x="1565275" y="1420488"/>
                </a:lnTo>
                <a:lnTo>
                  <a:pt x="1562735" y="1429115"/>
                </a:lnTo>
                <a:lnTo>
                  <a:pt x="1559878" y="1437104"/>
                </a:lnTo>
                <a:lnTo>
                  <a:pt x="1556703" y="1444772"/>
                </a:lnTo>
                <a:lnTo>
                  <a:pt x="1552893" y="1451483"/>
                </a:lnTo>
                <a:lnTo>
                  <a:pt x="1548765" y="1457873"/>
                </a:lnTo>
                <a:lnTo>
                  <a:pt x="1546543" y="1460749"/>
                </a:lnTo>
                <a:lnTo>
                  <a:pt x="1544003" y="1463305"/>
                </a:lnTo>
                <a:lnTo>
                  <a:pt x="1541780" y="1465542"/>
                </a:lnTo>
                <a:lnTo>
                  <a:pt x="1539240" y="1467459"/>
                </a:lnTo>
                <a:lnTo>
                  <a:pt x="1536065" y="1469057"/>
                </a:lnTo>
                <a:lnTo>
                  <a:pt x="1533525" y="1470015"/>
                </a:lnTo>
                <a:lnTo>
                  <a:pt x="1530350" y="1471293"/>
                </a:lnTo>
                <a:lnTo>
                  <a:pt x="1527175" y="1471613"/>
                </a:lnTo>
                <a:lnTo>
                  <a:pt x="1523048" y="1471613"/>
                </a:lnTo>
                <a:lnTo>
                  <a:pt x="1518920" y="1471613"/>
                </a:lnTo>
                <a:lnTo>
                  <a:pt x="1515428" y="1471293"/>
                </a:lnTo>
                <a:lnTo>
                  <a:pt x="1511935" y="1470654"/>
                </a:lnTo>
                <a:lnTo>
                  <a:pt x="1509078" y="1469696"/>
                </a:lnTo>
                <a:lnTo>
                  <a:pt x="1506538" y="1468098"/>
                </a:lnTo>
                <a:lnTo>
                  <a:pt x="1503998" y="1466820"/>
                </a:lnTo>
                <a:lnTo>
                  <a:pt x="1502410" y="1464903"/>
                </a:lnTo>
                <a:lnTo>
                  <a:pt x="1500823" y="1462986"/>
                </a:lnTo>
                <a:lnTo>
                  <a:pt x="1499235" y="1460429"/>
                </a:lnTo>
                <a:lnTo>
                  <a:pt x="1498283" y="1457873"/>
                </a:lnTo>
                <a:lnTo>
                  <a:pt x="1497013" y="1454997"/>
                </a:lnTo>
                <a:lnTo>
                  <a:pt x="1496378" y="1451802"/>
                </a:lnTo>
                <a:lnTo>
                  <a:pt x="1495743" y="1448926"/>
                </a:lnTo>
                <a:lnTo>
                  <a:pt x="1495425" y="1441897"/>
                </a:lnTo>
                <a:lnTo>
                  <a:pt x="1495108" y="1439340"/>
                </a:lnTo>
                <a:lnTo>
                  <a:pt x="1494790" y="1437423"/>
                </a:lnTo>
                <a:lnTo>
                  <a:pt x="1494473" y="1435186"/>
                </a:lnTo>
                <a:lnTo>
                  <a:pt x="1493838" y="1432950"/>
                </a:lnTo>
                <a:lnTo>
                  <a:pt x="1493203" y="1431033"/>
                </a:lnTo>
                <a:lnTo>
                  <a:pt x="1492568" y="1429754"/>
                </a:lnTo>
                <a:lnTo>
                  <a:pt x="1491298" y="1428476"/>
                </a:lnTo>
                <a:lnTo>
                  <a:pt x="1490663" y="1427837"/>
                </a:lnTo>
                <a:lnTo>
                  <a:pt x="1489393" y="1427518"/>
                </a:lnTo>
                <a:lnTo>
                  <a:pt x="1488440" y="1426879"/>
                </a:lnTo>
                <a:lnTo>
                  <a:pt x="1487488" y="1427518"/>
                </a:lnTo>
                <a:lnTo>
                  <a:pt x="1486535" y="1427837"/>
                </a:lnTo>
                <a:lnTo>
                  <a:pt x="1485583" y="1428476"/>
                </a:lnTo>
                <a:lnTo>
                  <a:pt x="1484948" y="1429754"/>
                </a:lnTo>
                <a:lnTo>
                  <a:pt x="1484313" y="1431033"/>
                </a:lnTo>
                <a:lnTo>
                  <a:pt x="1483995" y="1432630"/>
                </a:lnTo>
                <a:lnTo>
                  <a:pt x="1483360" y="1434547"/>
                </a:lnTo>
                <a:lnTo>
                  <a:pt x="1483360" y="1436784"/>
                </a:lnTo>
                <a:lnTo>
                  <a:pt x="1483043" y="1438701"/>
                </a:lnTo>
                <a:lnTo>
                  <a:pt x="1482725" y="1441258"/>
                </a:lnTo>
                <a:lnTo>
                  <a:pt x="1481455" y="1444453"/>
                </a:lnTo>
                <a:lnTo>
                  <a:pt x="1478915" y="1450524"/>
                </a:lnTo>
                <a:lnTo>
                  <a:pt x="1475423" y="1456595"/>
                </a:lnTo>
                <a:lnTo>
                  <a:pt x="1471930" y="1462027"/>
                </a:lnTo>
                <a:lnTo>
                  <a:pt x="1469708" y="1464903"/>
                </a:lnTo>
                <a:lnTo>
                  <a:pt x="1467168" y="1466820"/>
                </a:lnTo>
                <a:lnTo>
                  <a:pt x="1464945" y="1468098"/>
                </a:lnTo>
                <a:lnTo>
                  <a:pt x="1463675" y="1468737"/>
                </a:lnTo>
                <a:lnTo>
                  <a:pt x="1462723" y="1468737"/>
                </a:lnTo>
                <a:lnTo>
                  <a:pt x="1462088" y="1468098"/>
                </a:lnTo>
                <a:lnTo>
                  <a:pt x="1461770" y="1467459"/>
                </a:lnTo>
                <a:lnTo>
                  <a:pt x="1460818" y="1466181"/>
                </a:lnTo>
                <a:lnTo>
                  <a:pt x="1460500" y="1462986"/>
                </a:lnTo>
                <a:lnTo>
                  <a:pt x="1460818" y="1458512"/>
                </a:lnTo>
                <a:lnTo>
                  <a:pt x="1462088" y="1447329"/>
                </a:lnTo>
                <a:lnTo>
                  <a:pt x="1463675" y="1435826"/>
                </a:lnTo>
                <a:lnTo>
                  <a:pt x="1465263" y="1424322"/>
                </a:lnTo>
                <a:lnTo>
                  <a:pt x="1467803" y="1413458"/>
                </a:lnTo>
                <a:lnTo>
                  <a:pt x="1469073" y="1408346"/>
                </a:lnTo>
                <a:lnTo>
                  <a:pt x="1470978" y="1403873"/>
                </a:lnTo>
                <a:lnTo>
                  <a:pt x="1472565" y="1399719"/>
                </a:lnTo>
                <a:lnTo>
                  <a:pt x="1474788" y="1395884"/>
                </a:lnTo>
                <a:lnTo>
                  <a:pt x="1476693" y="1393328"/>
                </a:lnTo>
                <a:lnTo>
                  <a:pt x="1479233" y="1390772"/>
                </a:lnTo>
                <a:lnTo>
                  <a:pt x="1482090" y="1389174"/>
                </a:lnTo>
                <a:lnTo>
                  <a:pt x="1483360" y="1388855"/>
                </a:lnTo>
                <a:lnTo>
                  <a:pt x="1484948" y="1388535"/>
                </a:lnTo>
                <a:lnTo>
                  <a:pt x="1574800" y="1371600"/>
                </a:lnTo>
                <a:close/>
                <a:moveTo>
                  <a:pt x="325438" y="1127125"/>
                </a:moveTo>
                <a:lnTo>
                  <a:pt x="380683" y="1141095"/>
                </a:lnTo>
                <a:lnTo>
                  <a:pt x="381953" y="1141730"/>
                </a:lnTo>
                <a:lnTo>
                  <a:pt x="383858" y="1143000"/>
                </a:lnTo>
                <a:lnTo>
                  <a:pt x="385446" y="1144905"/>
                </a:lnTo>
                <a:lnTo>
                  <a:pt x="386716" y="1147445"/>
                </a:lnTo>
                <a:lnTo>
                  <a:pt x="387986" y="1150302"/>
                </a:lnTo>
                <a:lnTo>
                  <a:pt x="389256" y="1153477"/>
                </a:lnTo>
                <a:lnTo>
                  <a:pt x="391161" y="1161415"/>
                </a:lnTo>
                <a:lnTo>
                  <a:pt x="392748" y="1170305"/>
                </a:lnTo>
                <a:lnTo>
                  <a:pt x="393701" y="1179830"/>
                </a:lnTo>
                <a:lnTo>
                  <a:pt x="395288" y="1198562"/>
                </a:lnTo>
                <a:lnTo>
                  <a:pt x="395288" y="1202372"/>
                </a:lnTo>
                <a:lnTo>
                  <a:pt x="395288" y="1204595"/>
                </a:lnTo>
                <a:lnTo>
                  <a:pt x="394336" y="1206500"/>
                </a:lnTo>
                <a:lnTo>
                  <a:pt x="393701" y="1206817"/>
                </a:lnTo>
                <a:lnTo>
                  <a:pt x="393066" y="1206817"/>
                </a:lnTo>
                <a:lnTo>
                  <a:pt x="391796" y="1205865"/>
                </a:lnTo>
                <a:lnTo>
                  <a:pt x="390208" y="1204277"/>
                </a:lnTo>
                <a:lnTo>
                  <a:pt x="388938" y="1202372"/>
                </a:lnTo>
                <a:lnTo>
                  <a:pt x="386081" y="1197292"/>
                </a:lnTo>
                <a:lnTo>
                  <a:pt x="383858" y="1191577"/>
                </a:lnTo>
                <a:lnTo>
                  <a:pt x="381953" y="1185545"/>
                </a:lnTo>
                <a:lnTo>
                  <a:pt x="381636" y="1183005"/>
                </a:lnTo>
                <a:lnTo>
                  <a:pt x="381318" y="1180465"/>
                </a:lnTo>
                <a:lnTo>
                  <a:pt x="381001" y="1177290"/>
                </a:lnTo>
                <a:lnTo>
                  <a:pt x="380048" y="1174750"/>
                </a:lnTo>
                <a:lnTo>
                  <a:pt x="379731" y="1173480"/>
                </a:lnTo>
                <a:lnTo>
                  <a:pt x="379096" y="1172845"/>
                </a:lnTo>
                <a:lnTo>
                  <a:pt x="378461" y="1172845"/>
                </a:lnTo>
                <a:lnTo>
                  <a:pt x="377508" y="1172210"/>
                </a:lnTo>
                <a:lnTo>
                  <a:pt x="376873" y="1172845"/>
                </a:lnTo>
                <a:lnTo>
                  <a:pt x="376556" y="1173480"/>
                </a:lnTo>
                <a:lnTo>
                  <a:pt x="375603" y="1174115"/>
                </a:lnTo>
                <a:lnTo>
                  <a:pt x="374968" y="1175702"/>
                </a:lnTo>
                <a:lnTo>
                  <a:pt x="374333" y="1179512"/>
                </a:lnTo>
                <a:lnTo>
                  <a:pt x="373698" y="1184592"/>
                </a:lnTo>
                <a:lnTo>
                  <a:pt x="373698" y="1190625"/>
                </a:lnTo>
                <a:lnTo>
                  <a:pt x="373063" y="1196022"/>
                </a:lnTo>
                <a:lnTo>
                  <a:pt x="371476" y="1200150"/>
                </a:lnTo>
                <a:lnTo>
                  <a:pt x="370841" y="1202055"/>
                </a:lnTo>
                <a:lnTo>
                  <a:pt x="369571" y="1203960"/>
                </a:lnTo>
                <a:lnTo>
                  <a:pt x="368618" y="1205547"/>
                </a:lnTo>
                <a:lnTo>
                  <a:pt x="367031" y="1206500"/>
                </a:lnTo>
                <a:lnTo>
                  <a:pt x="365443" y="1207770"/>
                </a:lnTo>
                <a:lnTo>
                  <a:pt x="363538" y="1208405"/>
                </a:lnTo>
                <a:lnTo>
                  <a:pt x="361633" y="1209040"/>
                </a:lnTo>
                <a:lnTo>
                  <a:pt x="359411" y="1209675"/>
                </a:lnTo>
                <a:lnTo>
                  <a:pt x="357188" y="1209675"/>
                </a:lnTo>
                <a:lnTo>
                  <a:pt x="354648" y="1209675"/>
                </a:lnTo>
                <a:lnTo>
                  <a:pt x="352426" y="1208722"/>
                </a:lnTo>
                <a:lnTo>
                  <a:pt x="350203" y="1208087"/>
                </a:lnTo>
                <a:lnTo>
                  <a:pt x="348298" y="1206817"/>
                </a:lnTo>
                <a:lnTo>
                  <a:pt x="346393" y="1204912"/>
                </a:lnTo>
                <a:lnTo>
                  <a:pt x="344488" y="1203325"/>
                </a:lnTo>
                <a:lnTo>
                  <a:pt x="342901" y="1200785"/>
                </a:lnTo>
                <a:lnTo>
                  <a:pt x="339726" y="1195705"/>
                </a:lnTo>
                <a:lnTo>
                  <a:pt x="336868" y="1189355"/>
                </a:lnTo>
                <a:lnTo>
                  <a:pt x="334646" y="1182052"/>
                </a:lnTo>
                <a:lnTo>
                  <a:pt x="332423" y="1175067"/>
                </a:lnTo>
                <a:lnTo>
                  <a:pt x="330836" y="1167447"/>
                </a:lnTo>
                <a:lnTo>
                  <a:pt x="329566" y="1159827"/>
                </a:lnTo>
                <a:lnTo>
                  <a:pt x="327978" y="1152525"/>
                </a:lnTo>
                <a:lnTo>
                  <a:pt x="326391" y="1139507"/>
                </a:lnTo>
                <a:lnTo>
                  <a:pt x="325438" y="1127125"/>
                </a:lnTo>
                <a:close/>
                <a:moveTo>
                  <a:pt x="1965325" y="1058863"/>
                </a:moveTo>
                <a:lnTo>
                  <a:pt x="1964373" y="1071293"/>
                </a:lnTo>
                <a:lnTo>
                  <a:pt x="1962785" y="1084361"/>
                </a:lnTo>
                <a:lnTo>
                  <a:pt x="1961833" y="1091692"/>
                </a:lnTo>
                <a:lnTo>
                  <a:pt x="1960245" y="1099022"/>
                </a:lnTo>
                <a:lnTo>
                  <a:pt x="1958340" y="1106672"/>
                </a:lnTo>
                <a:lnTo>
                  <a:pt x="1956118" y="1114321"/>
                </a:lnTo>
                <a:lnTo>
                  <a:pt x="1953895" y="1121014"/>
                </a:lnTo>
                <a:lnTo>
                  <a:pt x="1951038" y="1127389"/>
                </a:lnTo>
                <a:lnTo>
                  <a:pt x="1948180" y="1132807"/>
                </a:lnTo>
                <a:lnTo>
                  <a:pt x="1946275" y="1135038"/>
                </a:lnTo>
                <a:lnTo>
                  <a:pt x="1944370" y="1136951"/>
                </a:lnTo>
                <a:lnTo>
                  <a:pt x="1942465" y="1138863"/>
                </a:lnTo>
                <a:lnTo>
                  <a:pt x="1940560" y="1139819"/>
                </a:lnTo>
                <a:lnTo>
                  <a:pt x="1938655" y="1141094"/>
                </a:lnTo>
                <a:lnTo>
                  <a:pt x="1936433" y="1141413"/>
                </a:lnTo>
                <a:lnTo>
                  <a:pt x="1933893" y="1141413"/>
                </a:lnTo>
                <a:lnTo>
                  <a:pt x="1931353" y="1141413"/>
                </a:lnTo>
                <a:lnTo>
                  <a:pt x="1928813" y="1141094"/>
                </a:lnTo>
                <a:lnTo>
                  <a:pt x="1927225" y="1140775"/>
                </a:lnTo>
                <a:lnTo>
                  <a:pt x="1925320" y="1139501"/>
                </a:lnTo>
                <a:lnTo>
                  <a:pt x="1923733" y="1138863"/>
                </a:lnTo>
                <a:lnTo>
                  <a:pt x="1922145" y="1137269"/>
                </a:lnTo>
                <a:lnTo>
                  <a:pt x="1921193" y="1135676"/>
                </a:lnTo>
                <a:lnTo>
                  <a:pt x="1919923" y="1134401"/>
                </a:lnTo>
                <a:lnTo>
                  <a:pt x="1919288" y="1132489"/>
                </a:lnTo>
                <a:lnTo>
                  <a:pt x="1917700" y="1127708"/>
                </a:lnTo>
                <a:lnTo>
                  <a:pt x="1917383" y="1122608"/>
                </a:lnTo>
                <a:lnTo>
                  <a:pt x="1917065" y="1116552"/>
                </a:lnTo>
                <a:lnTo>
                  <a:pt x="1916430" y="1111134"/>
                </a:lnTo>
                <a:lnTo>
                  <a:pt x="1915795" y="1107628"/>
                </a:lnTo>
                <a:lnTo>
                  <a:pt x="1915160" y="1106353"/>
                </a:lnTo>
                <a:lnTo>
                  <a:pt x="1914525" y="1105078"/>
                </a:lnTo>
                <a:lnTo>
                  <a:pt x="1913890" y="1104441"/>
                </a:lnTo>
                <a:lnTo>
                  <a:pt x="1913255" y="1104441"/>
                </a:lnTo>
                <a:lnTo>
                  <a:pt x="1912303" y="1104441"/>
                </a:lnTo>
                <a:lnTo>
                  <a:pt x="1911668" y="1104759"/>
                </a:lnTo>
                <a:lnTo>
                  <a:pt x="1911350" y="1105078"/>
                </a:lnTo>
                <a:lnTo>
                  <a:pt x="1910398" y="1106353"/>
                </a:lnTo>
                <a:lnTo>
                  <a:pt x="1909763" y="1108903"/>
                </a:lnTo>
                <a:lnTo>
                  <a:pt x="1909445" y="1112409"/>
                </a:lnTo>
                <a:lnTo>
                  <a:pt x="1909445" y="1114640"/>
                </a:lnTo>
                <a:lnTo>
                  <a:pt x="1908810" y="1117190"/>
                </a:lnTo>
                <a:lnTo>
                  <a:pt x="1907223" y="1123246"/>
                </a:lnTo>
                <a:lnTo>
                  <a:pt x="1904683" y="1129301"/>
                </a:lnTo>
                <a:lnTo>
                  <a:pt x="1901825" y="1134401"/>
                </a:lnTo>
                <a:lnTo>
                  <a:pt x="1900238" y="1136632"/>
                </a:lnTo>
                <a:lnTo>
                  <a:pt x="1899285" y="1137907"/>
                </a:lnTo>
                <a:lnTo>
                  <a:pt x="1898015" y="1138863"/>
                </a:lnTo>
                <a:lnTo>
                  <a:pt x="1897063" y="1139182"/>
                </a:lnTo>
                <a:lnTo>
                  <a:pt x="1896110" y="1138544"/>
                </a:lnTo>
                <a:lnTo>
                  <a:pt x="1895475" y="1136951"/>
                </a:lnTo>
                <a:lnTo>
                  <a:pt x="1895475" y="1134401"/>
                </a:lnTo>
                <a:lnTo>
                  <a:pt x="1895475" y="1130576"/>
                </a:lnTo>
                <a:lnTo>
                  <a:pt x="1897380" y="1111771"/>
                </a:lnTo>
                <a:lnTo>
                  <a:pt x="1898650" y="1102210"/>
                </a:lnTo>
                <a:lnTo>
                  <a:pt x="1899920" y="1093604"/>
                </a:lnTo>
                <a:lnTo>
                  <a:pt x="1901825" y="1085636"/>
                </a:lnTo>
                <a:lnTo>
                  <a:pt x="1902778" y="1082130"/>
                </a:lnTo>
                <a:lnTo>
                  <a:pt x="1904048" y="1079261"/>
                </a:lnTo>
                <a:lnTo>
                  <a:pt x="1905318" y="1076393"/>
                </a:lnTo>
                <a:lnTo>
                  <a:pt x="1906905" y="1074481"/>
                </a:lnTo>
                <a:lnTo>
                  <a:pt x="1908810" y="1073524"/>
                </a:lnTo>
                <a:lnTo>
                  <a:pt x="1910398" y="1072887"/>
                </a:lnTo>
                <a:lnTo>
                  <a:pt x="1965325" y="1058863"/>
                </a:lnTo>
                <a:close/>
                <a:moveTo>
                  <a:pt x="1336576" y="538163"/>
                </a:moveTo>
                <a:lnTo>
                  <a:pt x="1350233" y="538481"/>
                </a:lnTo>
                <a:lnTo>
                  <a:pt x="1363890" y="539116"/>
                </a:lnTo>
                <a:lnTo>
                  <a:pt x="1377547" y="541021"/>
                </a:lnTo>
                <a:lnTo>
                  <a:pt x="1391522" y="543243"/>
                </a:lnTo>
                <a:lnTo>
                  <a:pt x="1405497" y="546101"/>
                </a:lnTo>
                <a:lnTo>
                  <a:pt x="1418836" y="549276"/>
                </a:lnTo>
                <a:lnTo>
                  <a:pt x="1432493" y="553086"/>
                </a:lnTo>
                <a:lnTo>
                  <a:pt x="1446150" y="557531"/>
                </a:lnTo>
                <a:lnTo>
                  <a:pt x="1459490" y="562611"/>
                </a:lnTo>
                <a:lnTo>
                  <a:pt x="1472829" y="567373"/>
                </a:lnTo>
                <a:lnTo>
                  <a:pt x="1485533" y="573088"/>
                </a:lnTo>
                <a:lnTo>
                  <a:pt x="1498237" y="578803"/>
                </a:lnTo>
                <a:lnTo>
                  <a:pt x="1510306" y="584836"/>
                </a:lnTo>
                <a:lnTo>
                  <a:pt x="1522375" y="590868"/>
                </a:lnTo>
                <a:lnTo>
                  <a:pt x="1534127" y="597218"/>
                </a:lnTo>
                <a:lnTo>
                  <a:pt x="1544925" y="603568"/>
                </a:lnTo>
                <a:lnTo>
                  <a:pt x="1555724" y="609918"/>
                </a:lnTo>
                <a:lnTo>
                  <a:pt x="1565887" y="616268"/>
                </a:lnTo>
                <a:lnTo>
                  <a:pt x="1575415" y="622618"/>
                </a:lnTo>
                <a:lnTo>
                  <a:pt x="1584944" y="629285"/>
                </a:lnTo>
                <a:lnTo>
                  <a:pt x="1593201" y="635000"/>
                </a:lnTo>
                <a:lnTo>
                  <a:pt x="1600824" y="641033"/>
                </a:lnTo>
                <a:lnTo>
                  <a:pt x="1608129" y="647065"/>
                </a:lnTo>
                <a:lnTo>
                  <a:pt x="1614481" y="652780"/>
                </a:lnTo>
                <a:lnTo>
                  <a:pt x="1620198" y="657860"/>
                </a:lnTo>
                <a:lnTo>
                  <a:pt x="1624644" y="662623"/>
                </a:lnTo>
                <a:lnTo>
                  <a:pt x="1628773" y="667068"/>
                </a:lnTo>
                <a:lnTo>
                  <a:pt x="1631949" y="671195"/>
                </a:lnTo>
                <a:lnTo>
                  <a:pt x="1634172" y="674688"/>
                </a:lnTo>
                <a:lnTo>
                  <a:pt x="1635443" y="677545"/>
                </a:lnTo>
                <a:lnTo>
                  <a:pt x="1636395" y="683578"/>
                </a:lnTo>
                <a:lnTo>
                  <a:pt x="1636713" y="691515"/>
                </a:lnTo>
                <a:lnTo>
                  <a:pt x="1636713" y="702310"/>
                </a:lnTo>
                <a:lnTo>
                  <a:pt x="1636395" y="715328"/>
                </a:lnTo>
                <a:lnTo>
                  <a:pt x="1635125" y="746760"/>
                </a:lnTo>
                <a:lnTo>
                  <a:pt x="1633219" y="785178"/>
                </a:lnTo>
                <a:lnTo>
                  <a:pt x="1630361" y="829628"/>
                </a:lnTo>
                <a:lnTo>
                  <a:pt x="1626867" y="878523"/>
                </a:lnTo>
                <a:lnTo>
                  <a:pt x="1622738" y="930593"/>
                </a:lnTo>
                <a:lnTo>
                  <a:pt x="1617974" y="984568"/>
                </a:lnTo>
                <a:lnTo>
                  <a:pt x="1612893" y="1039496"/>
                </a:lnTo>
                <a:lnTo>
                  <a:pt x="1607811" y="1093471"/>
                </a:lnTo>
                <a:lnTo>
                  <a:pt x="1602412" y="1146176"/>
                </a:lnTo>
                <a:lnTo>
                  <a:pt x="1597330" y="1195388"/>
                </a:lnTo>
                <a:lnTo>
                  <a:pt x="1591931" y="1240473"/>
                </a:lnTo>
                <a:lnTo>
                  <a:pt x="1586532" y="1280478"/>
                </a:lnTo>
                <a:lnTo>
                  <a:pt x="1582085" y="1313181"/>
                </a:lnTo>
                <a:lnTo>
                  <a:pt x="1579862" y="1326516"/>
                </a:lnTo>
                <a:lnTo>
                  <a:pt x="1577639" y="1337946"/>
                </a:lnTo>
                <a:lnTo>
                  <a:pt x="1562076" y="1343978"/>
                </a:lnTo>
                <a:lnTo>
                  <a:pt x="1547149" y="1348741"/>
                </a:lnTo>
                <a:lnTo>
                  <a:pt x="1533174" y="1352868"/>
                </a:lnTo>
                <a:lnTo>
                  <a:pt x="1526504" y="1354456"/>
                </a:lnTo>
                <a:lnTo>
                  <a:pt x="1519835" y="1356043"/>
                </a:lnTo>
                <a:lnTo>
                  <a:pt x="1513800" y="1356996"/>
                </a:lnTo>
                <a:lnTo>
                  <a:pt x="1507766" y="1357948"/>
                </a:lnTo>
                <a:lnTo>
                  <a:pt x="1502049" y="1358266"/>
                </a:lnTo>
                <a:lnTo>
                  <a:pt x="1496332" y="1358266"/>
                </a:lnTo>
                <a:lnTo>
                  <a:pt x="1491568" y="1357948"/>
                </a:lnTo>
                <a:lnTo>
                  <a:pt x="1487121" y="1356996"/>
                </a:lnTo>
                <a:lnTo>
                  <a:pt x="1482357" y="1356361"/>
                </a:lnTo>
                <a:lnTo>
                  <a:pt x="1478864" y="1354773"/>
                </a:lnTo>
                <a:lnTo>
                  <a:pt x="1479816" y="1336041"/>
                </a:lnTo>
                <a:lnTo>
                  <a:pt x="1481404" y="1308418"/>
                </a:lnTo>
                <a:lnTo>
                  <a:pt x="1482992" y="1274128"/>
                </a:lnTo>
                <a:lnTo>
                  <a:pt x="1483945" y="1233806"/>
                </a:lnTo>
                <a:lnTo>
                  <a:pt x="1486486" y="1141096"/>
                </a:lnTo>
                <a:lnTo>
                  <a:pt x="1487439" y="1091883"/>
                </a:lnTo>
                <a:lnTo>
                  <a:pt x="1488074" y="1042353"/>
                </a:lnTo>
                <a:lnTo>
                  <a:pt x="1488392" y="993776"/>
                </a:lnTo>
                <a:lnTo>
                  <a:pt x="1489027" y="947738"/>
                </a:lnTo>
                <a:lnTo>
                  <a:pt x="1488392" y="905511"/>
                </a:lnTo>
                <a:lnTo>
                  <a:pt x="1487756" y="868681"/>
                </a:lnTo>
                <a:lnTo>
                  <a:pt x="1486486" y="838201"/>
                </a:lnTo>
                <a:lnTo>
                  <a:pt x="1486168" y="826136"/>
                </a:lnTo>
                <a:lnTo>
                  <a:pt x="1485216" y="815976"/>
                </a:lnTo>
                <a:lnTo>
                  <a:pt x="1484263" y="808038"/>
                </a:lnTo>
                <a:lnTo>
                  <a:pt x="1483310" y="802958"/>
                </a:lnTo>
                <a:lnTo>
                  <a:pt x="1482357" y="801371"/>
                </a:lnTo>
                <a:lnTo>
                  <a:pt x="1482040" y="800101"/>
                </a:lnTo>
                <a:lnTo>
                  <a:pt x="1481404" y="800101"/>
                </a:lnTo>
                <a:lnTo>
                  <a:pt x="1480452" y="800736"/>
                </a:lnTo>
                <a:lnTo>
                  <a:pt x="1476958" y="805498"/>
                </a:lnTo>
                <a:lnTo>
                  <a:pt x="1472829" y="810896"/>
                </a:lnTo>
                <a:lnTo>
                  <a:pt x="1465206" y="821691"/>
                </a:lnTo>
                <a:lnTo>
                  <a:pt x="1463301" y="824231"/>
                </a:lnTo>
                <a:lnTo>
                  <a:pt x="1438845" y="1187768"/>
                </a:lnTo>
                <a:lnTo>
                  <a:pt x="1432175" y="1263968"/>
                </a:lnTo>
                <a:lnTo>
                  <a:pt x="1426776" y="1322706"/>
                </a:lnTo>
                <a:lnTo>
                  <a:pt x="1421694" y="1375728"/>
                </a:lnTo>
                <a:lnTo>
                  <a:pt x="1420742" y="1381126"/>
                </a:lnTo>
                <a:lnTo>
                  <a:pt x="1418201" y="1389381"/>
                </a:lnTo>
                <a:lnTo>
                  <a:pt x="1415025" y="1397636"/>
                </a:lnTo>
                <a:lnTo>
                  <a:pt x="1411531" y="1405573"/>
                </a:lnTo>
                <a:lnTo>
                  <a:pt x="1407720" y="1413828"/>
                </a:lnTo>
                <a:lnTo>
                  <a:pt x="1403591" y="1421766"/>
                </a:lnTo>
                <a:lnTo>
                  <a:pt x="1398827" y="1430021"/>
                </a:lnTo>
                <a:lnTo>
                  <a:pt x="1393745" y="1437958"/>
                </a:lnTo>
                <a:lnTo>
                  <a:pt x="1388981" y="1445578"/>
                </a:lnTo>
                <a:lnTo>
                  <a:pt x="1342928" y="2051051"/>
                </a:lnTo>
                <a:lnTo>
                  <a:pt x="1220651" y="2051051"/>
                </a:lnTo>
                <a:lnTo>
                  <a:pt x="1159670" y="1569403"/>
                </a:lnTo>
                <a:lnTo>
                  <a:pt x="1151730" y="1570356"/>
                </a:lnTo>
                <a:lnTo>
                  <a:pt x="1148237" y="1570673"/>
                </a:lnTo>
                <a:lnTo>
                  <a:pt x="1144108" y="1570991"/>
                </a:lnTo>
                <a:lnTo>
                  <a:pt x="1138709" y="1570673"/>
                </a:lnTo>
                <a:lnTo>
                  <a:pt x="1133945" y="1570038"/>
                </a:lnTo>
                <a:lnTo>
                  <a:pt x="1076140" y="2049146"/>
                </a:lnTo>
                <a:lnTo>
                  <a:pt x="949099" y="2051051"/>
                </a:lnTo>
                <a:lnTo>
                  <a:pt x="902728" y="1437641"/>
                </a:lnTo>
                <a:lnTo>
                  <a:pt x="894153" y="1423988"/>
                </a:lnTo>
                <a:lnTo>
                  <a:pt x="890024" y="1417321"/>
                </a:lnTo>
                <a:lnTo>
                  <a:pt x="885895" y="1410018"/>
                </a:lnTo>
                <a:lnTo>
                  <a:pt x="882084" y="1403033"/>
                </a:lnTo>
                <a:lnTo>
                  <a:pt x="879226" y="1396048"/>
                </a:lnTo>
                <a:lnTo>
                  <a:pt x="876050" y="1389063"/>
                </a:lnTo>
                <a:lnTo>
                  <a:pt x="873191" y="1381443"/>
                </a:lnTo>
                <a:lnTo>
                  <a:pt x="872874" y="1375728"/>
                </a:lnTo>
                <a:lnTo>
                  <a:pt x="870650" y="1353186"/>
                </a:lnTo>
                <a:lnTo>
                  <a:pt x="864933" y="1293496"/>
                </a:lnTo>
                <a:lnTo>
                  <a:pt x="856676" y="1203643"/>
                </a:lnTo>
                <a:lnTo>
                  <a:pt x="847465" y="1091248"/>
                </a:lnTo>
                <a:lnTo>
                  <a:pt x="828726" y="815023"/>
                </a:lnTo>
                <a:lnTo>
                  <a:pt x="824915" y="811848"/>
                </a:lnTo>
                <a:lnTo>
                  <a:pt x="821739" y="808038"/>
                </a:lnTo>
                <a:lnTo>
                  <a:pt x="813799" y="800736"/>
                </a:lnTo>
                <a:lnTo>
                  <a:pt x="813481" y="800101"/>
                </a:lnTo>
                <a:lnTo>
                  <a:pt x="812529" y="801053"/>
                </a:lnTo>
                <a:lnTo>
                  <a:pt x="811893" y="803911"/>
                </a:lnTo>
                <a:lnTo>
                  <a:pt x="811576" y="809943"/>
                </a:lnTo>
                <a:lnTo>
                  <a:pt x="810623" y="818198"/>
                </a:lnTo>
                <a:lnTo>
                  <a:pt x="810305" y="841058"/>
                </a:lnTo>
                <a:lnTo>
                  <a:pt x="810623" y="872491"/>
                </a:lnTo>
                <a:lnTo>
                  <a:pt x="811576" y="909638"/>
                </a:lnTo>
                <a:lnTo>
                  <a:pt x="812846" y="951866"/>
                </a:lnTo>
                <a:lnTo>
                  <a:pt x="816340" y="1046481"/>
                </a:lnTo>
                <a:lnTo>
                  <a:pt x="820786" y="1144906"/>
                </a:lnTo>
                <a:lnTo>
                  <a:pt x="825233" y="1236981"/>
                </a:lnTo>
                <a:lnTo>
                  <a:pt x="829997" y="1311593"/>
                </a:lnTo>
                <a:lnTo>
                  <a:pt x="831903" y="1338581"/>
                </a:lnTo>
                <a:lnTo>
                  <a:pt x="833173" y="1357948"/>
                </a:lnTo>
                <a:lnTo>
                  <a:pt x="823962" y="1357948"/>
                </a:lnTo>
                <a:lnTo>
                  <a:pt x="812211" y="1358266"/>
                </a:lnTo>
                <a:lnTo>
                  <a:pt x="798236" y="1357948"/>
                </a:lnTo>
                <a:lnTo>
                  <a:pt x="790932" y="1357313"/>
                </a:lnTo>
                <a:lnTo>
                  <a:pt x="782991" y="1356678"/>
                </a:lnTo>
                <a:lnTo>
                  <a:pt x="775051" y="1355726"/>
                </a:lnTo>
                <a:lnTo>
                  <a:pt x="766794" y="1354456"/>
                </a:lnTo>
                <a:lnTo>
                  <a:pt x="758536" y="1352551"/>
                </a:lnTo>
                <a:lnTo>
                  <a:pt x="749643" y="1350328"/>
                </a:lnTo>
                <a:lnTo>
                  <a:pt x="741385" y="1347153"/>
                </a:lnTo>
                <a:lnTo>
                  <a:pt x="732810" y="1343978"/>
                </a:lnTo>
                <a:lnTo>
                  <a:pt x="724552" y="1340168"/>
                </a:lnTo>
                <a:lnTo>
                  <a:pt x="716612" y="1335406"/>
                </a:lnTo>
                <a:lnTo>
                  <a:pt x="714389" y="1323976"/>
                </a:lnTo>
                <a:lnTo>
                  <a:pt x="712483" y="1310958"/>
                </a:lnTo>
                <a:lnTo>
                  <a:pt x="708037" y="1279208"/>
                </a:lnTo>
                <a:lnTo>
                  <a:pt x="703908" y="1241108"/>
                </a:lnTo>
                <a:lnTo>
                  <a:pt x="699779" y="1198246"/>
                </a:lnTo>
                <a:lnTo>
                  <a:pt x="695650" y="1151256"/>
                </a:lnTo>
                <a:lnTo>
                  <a:pt x="691521" y="1101726"/>
                </a:lnTo>
                <a:lnTo>
                  <a:pt x="687710" y="1050608"/>
                </a:lnTo>
                <a:lnTo>
                  <a:pt x="684216" y="998856"/>
                </a:lnTo>
                <a:lnTo>
                  <a:pt x="681358" y="948056"/>
                </a:lnTo>
                <a:lnTo>
                  <a:pt x="678182" y="899161"/>
                </a:lnTo>
                <a:lnTo>
                  <a:pt x="676594" y="852806"/>
                </a:lnTo>
                <a:lnTo>
                  <a:pt x="674688" y="811213"/>
                </a:lnTo>
                <a:lnTo>
                  <a:pt x="673418" y="774701"/>
                </a:lnTo>
                <a:lnTo>
                  <a:pt x="673100" y="744855"/>
                </a:lnTo>
                <a:lnTo>
                  <a:pt x="673418" y="732473"/>
                </a:lnTo>
                <a:lnTo>
                  <a:pt x="673418" y="722630"/>
                </a:lnTo>
                <a:lnTo>
                  <a:pt x="674053" y="715010"/>
                </a:lnTo>
                <a:lnTo>
                  <a:pt x="675006" y="709295"/>
                </a:lnTo>
                <a:lnTo>
                  <a:pt x="675323" y="704850"/>
                </a:lnTo>
                <a:lnTo>
                  <a:pt x="675641" y="699770"/>
                </a:lnTo>
                <a:lnTo>
                  <a:pt x="676594" y="695643"/>
                </a:lnTo>
                <a:lnTo>
                  <a:pt x="677547" y="691198"/>
                </a:lnTo>
                <a:lnTo>
                  <a:pt x="679135" y="686753"/>
                </a:lnTo>
                <a:lnTo>
                  <a:pt x="680723" y="682625"/>
                </a:lnTo>
                <a:lnTo>
                  <a:pt x="682311" y="678498"/>
                </a:lnTo>
                <a:lnTo>
                  <a:pt x="684216" y="674370"/>
                </a:lnTo>
                <a:lnTo>
                  <a:pt x="688980" y="666433"/>
                </a:lnTo>
                <a:lnTo>
                  <a:pt x="694380" y="658495"/>
                </a:lnTo>
                <a:lnTo>
                  <a:pt x="700414" y="650875"/>
                </a:lnTo>
                <a:lnTo>
                  <a:pt x="707719" y="643890"/>
                </a:lnTo>
                <a:lnTo>
                  <a:pt x="715024" y="636588"/>
                </a:lnTo>
                <a:lnTo>
                  <a:pt x="723917" y="630238"/>
                </a:lnTo>
                <a:lnTo>
                  <a:pt x="732810" y="623571"/>
                </a:lnTo>
                <a:lnTo>
                  <a:pt x="742338" y="617538"/>
                </a:lnTo>
                <a:lnTo>
                  <a:pt x="752501" y="611506"/>
                </a:lnTo>
                <a:lnTo>
                  <a:pt x="763300" y="605791"/>
                </a:lnTo>
                <a:lnTo>
                  <a:pt x="774098" y="600076"/>
                </a:lnTo>
                <a:lnTo>
                  <a:pt x="785850" y="594996"/>
                </a:lnTo>
                <a:lnTo>
                  <a:pt x="797919" y="589916"/>
                </a:lnTo>
                <a:lnTo>
                  <a:pt x="810305" y="585153"/>
                </a:lnTo>
                <a:lnTo>
                  <a:pt x="823010" y="580708"/>
                </a:lnTo>
                <a:lnTo>
                  <a:pt x="836031" y="576581"/>
                </a:lnTo>
                <a:lnTo>
                  <a:pt x="849053" y="572453"/>
                </a:lnTo>
                <a:lnTo>
                  <a:pt x="862710" y="568326"/>
                </a:lnTo>
                <a:lnTo>
                  <a:pt x="876050" y="564516"/>
                </a:lnTo>
                <a:lnTo>
                  <a:pt x="890024" y="561023"/>
                </a:lnTo>
                <a:lnTo>
                  <a:pt x="917973" y="554673"/>
                </a:lnTo>
                <a:lnTo>
                  <a:pt x="945605" y="548958"/>
                </a:lnTo>
                <a:lnTo>
                  <a:pt x="973554" y="544196"/>
                </a:lnTo>
                <a:lnTo>
                  <a:pt x="1000551" y="540386"/>
                </a:lnTo>
                <a:lnTo>
                  <a:pt x="1004044" y="540068"/>
                </a:lnTo>
                <a:lnTo>
                  <a:pt x="1006903" y="539751"/>
                </a:lnTo>
                <a:lnTo>
                  <a:pt x="1013573" y="540068"/>
                </a:lnTo>
                <a:lnTo>
                  <a:pt x="1102184" y="867411"/>
                </a:lnTo>
                <a:lnTo>
                  <a:pt x="1104090" y="854711"/>
                </a:lnTo>
                <a:lnTo>
                  <a:pt x="1134580" y="629920"/>
                </a:lnTo>
                <a:lnTo>
                  <a:pt x="1126004" y="607696"/>
                </a:lnTo>
                <a:lnTo>
                  <a:pt x="1142837" y="578486"/>
                </a:lnTo>
                <a:lnTo>
                  <a:pt x="1181585" y="577851"/>
                </a:lnTo>
                <a:lnTo>
                  <a:pt x="1197783" y="607696"/>
                </a:lnTo>
                <a:lnTo>
                  <a:pt x="1190161" y="634048"/>
                </a:lnTo>
                <a:lnTo>
                  <a:pt x="1217792" y="871221"/>
                </a:lnTo>
                <a:lnTo>
                  <a:pt x="1290524" y="550546"/>
                </a:lnTo>
                <a:lnTo>
                  <a:pt x="1298781" y="546736"/>
                </a:lnTo>
                <a:lnTo>
                  <a:pt x="1304816" y="543243"/>
                </a:lnTo>
                <a:lnTo>
                  <a:pt x="1308627" y="541021"/>
                </a:lnTo>
                <a:lnTo>
                  <a:pt x="1309580" y="540386"/>
                </a:lnTo>
                <a:lnTo>
                  <a:pt x="1322919" y="538798"/>
                </a:lnTo>
                <a:lnTo>
                  <a:pt x="1336576" y="538163"/>
                </a:lnTo>
                <a:close/>
                <a:moveTo>
                  <a:pt x="498483" y="458789"/>
                </a:moveTo>
                <a:lnTo>
                  <a:pt x="502617" y="458789"/>
                </a:lnTo>
                <a:lnTo>
                  <a:pt x="508660" y="488634"/>
                </a:lnTo>
                <a:lnTo>
                  <a:pt x="557318" y="729933"/>
                </a:lnTo>
                <a:lnTo>
                  <a:pt x="558590" y="719138"/>
                </a:lnTo>
                <a:lnTo>
                  <a:pt x="577354" y="533084"/>
                </a:lnTo>
                <a:lnTo>
                  <a:pt x="571947" y="514669"/>
                </a:lnTo>
                <a:lnTo>
                  <a:pt x="577672" y="501651"/>
                </a:lnTo>
                <a:lnTo>
                  <a:pt x="582442" y="490539"/>
                </a:lnTo>
                <a:lnTo>
                  <a:pt x="606294" y="490221"/>
                </a:lnTo>
                <a:lnTo>
                  <a:pt x="610747" y="501969"/>
                </a:lnTo>
                <a:lnTo>
                  <a:pt x="616471" y="514669"/>
                </a:lnTo>
                <a:lnTo>
                  <a:pt x="611701" y="536576"/>
                </a:lnTo>
                <a:lnTo>
                  <a:pt x="622196" y="655955"/>
                </a:lnTo>
                <a:lnTo>
                  <a:pt x="618061" y="664845"/>
                </a:lnTo>
                <a:lnTo>
                  <a:pt x="614563" y="673735"/>
                </a:lnTo>
                <a:lnTo>
                  <a:pt x="611701" y="682308"/>
                </a:lnTo>
                <a:lnTo>
                  <a:pt x="609475" y="691198"/>
                </a:lnTo>
                <a:lnTo>
                  <a:pt x="607566" y="699770"/>
                </a:lnTo>
                <a:lnTo>
                  <a:pt x="605976" y="708025"/>
                </a:lnTo>
                <a:lnTo>
                  <a:pt x="604704" y="716598"/>
                </a:lnTo>
                <a:lnTo>
                  <a:pt x="604068" y="724853"/>
                </a:lnTo>
                <a:lnTo>
                  <a:pt x="603750" y="735330"/>
                </a:lnTo>
                <a:lnTo>
                  <a:pt x="603432" y="747395"/>
                </a:lnTo>
                <a:lnTo>
                  <a:pt x="602796" y="777240"/>
                </a:lnTo>
                <a:lnTo>
                  <a:pt x="603750" y="812165"/>
                </a:lnTo>
                <a:lnTo>
                  <a:pt x="604704" y="851535"/>
                </a:lnTo>
                <a:lnTo>
                  <a:pt x="606612" y="894715"/>
                </a:lnTo>
                <a:lnTo>
                  <a:pt x="609475" y="941070"/>
                </a:lnTo>
                <a:lnTo>
                  <a:pt x="612019" y="988695"/>
                </a:lnTo>
                <a:lnTo>
                  <a:pt x="615199" y="1037273"/>
                </a:lnTo>
                <a:lnTo>
                  <a:pt x="619015" y="1085533"/>
                </a:lnTo>
                <a:lnTo>
                  <a:pt x="622832" y="1132523"/>
                </a:lnTo>
                <a:lnTo>
                  <a:pt x="626648" y="1177608"/>
                </a:lnTo>
                <a:lnTo>
                  <a:pt x="630465" y="1219200"/>
                </a:lnTo>
                <a:lnTo>
                  <a:pt x="634599" y="1256983"/>
                </a:lnTo>
                <a:lnTo>
                  <a:pt x="638415" y="1289685"/>
                </a:lnTo>
                <a:lnTo>
                  <a:pt x="641595" y="1316038"/>
                </a:lnTo>
                <a:lnTo>
                  <a:pt x="643504" y="1326833"/>
                </a:lnTo>
                <a:lnTo>
                  <a:pt x="645094" y="1335405"/>
                </a:lnTo>
                <a:lnTo>
                  <a:pt x="646366" y="1339215"/>
                </a:lnTo>
                <a:lnTo>
                  <a:pt x="648910" y="1348423"/>
                </a:lnTo>
                <a:lnTo>
                  <a:pt x="651773" y="1356678"/>
                </a:lnTo>
                <a:lnTo>
                  <a:pt x="655907" y="1364615"/>
                </a:lnTo>
                <a:lnTo>
                  <a:pt x="660677" y="1372235"/>
                </a:lnTo>
                <a:lnTo>
                  <a:pt x="666084" y="1379538"/>
                </a:lnTo>
                <a:lnTo>
                  <a:pt x="671808" y="1386205"/>
                </a:lnTo>
                <a:lnTo>
                  <a:pt x="678487" y="1392238"/>
                </a:lnTo>
                <a:lnTo>
                  <a:pt x="685801" y="1398270"/>
                </a:lnTo>
                <a:lnTo>
                  <a:pt x="653681" y="1631951"/>
                </a:lnTo>
                <a:lnTo>
                  <a:pt x="644458" y="1700213"/>
                </a:lnTo>
                <a:lnTo>
                  <a:pt x="640323" y="1698626"/>
                </a:lnTo>
                <a:lnTo>
                  <a:pt x="636189" y="1696721"/>
                </a:lnTo>
                <a:lnTo>
                  <a:pt x="630783" y="1694181"/>
                </a:lnTo>
                <a:lnTo>
                  <a:pt x="625058" y="1690053"/>
                </a:lnTo>
                <a:lnTo>
                  <a:pt x="622196" y="1687831"/>
                </a:lnTo>
                <a:lnTo>
                  <a:pt x="619333" y="1685291"/>
                </a:lnTo>
                <a:lnTo>
                  <a:pt x="617743" y="1683386"/>
                </a:lnTo>
                <a:lnTo>
                  <a:pt x="616153" y="1681163"/>
                </a:lnTo>
                <a:lnTo>
                  <a:pt x="612973" y="1675766"/>
                </a:lnTo>
                <a:lnTo>
                  <a:pt x="610429" y="1669733"/>
                </a:lnTo>
                <a:lnTo>
                  <a:pt x="608203" y="1663383"/>
                </a:lnTo>
                <a:lnTo>
                  <a:pt x="604704" y="1652906"/>
                </a:lnTo>
                <a:lnTo>
                  <a:pt x="603750" y="1648778"/>
                </a:lnTo>
                <a:lnTo>
                  <a:pt x="599934" y="1608138"/>
                </a:lnTo>
                <a:lnTo>
                  <a:pt x="589121" y="1487488"/>
                </a:lnTo>
                <a:lnTo>
                  <a:pt x="578944" y="1601788"/>
                </a:lnTo>
                <a:lnTo>
                  <a:pt x="574810" y="1648778"/>
                </a:lnTo>
                <a:lnTo>
                  <a:pt x="573537" y="1652906"/>
                </a:lnTo>
                <a:lnTo>
                  <a:pt x="570039" y="1663383"/>
                </a:lnTo>
                <a:lnTo>
                  <a:pt x="567813" y="1669733"/>
                </a:lnTo>
                <a:lnTo>
                  <a:pt x="565269" y="1675766"/>
                </a:lnTo>
                <a:lnTo>
                  <a:pt x="562088" y="1681163"/>
                </a:lnTo>
                <a:lnTo>
                  <a:pt x="560498" y="1683386"/>
                </a:lnTo>
                <a:lnTo>
                  <a:pt x="558908" y="1685291"/>
                </a:lnTo>
                <a:lnTo>
                  <a:pt x="554456" y="1689418"/>
                </a:lnTo>
                <a:lnTo>
                  <a:pt x="550321" y="1692276"/>
                </a:lnTo>
                <a:lnTo>
                  <a:pt x="546187" y="1695133"/>
                </a:lnTo>
                <a:lnTo>
                  <a:pt x="542371" y="1697356"/>
                </a:lnTo>
                <a:lnTo>
                  <a:pt x="536328" y="1699578"/>
                </a:lnTo>
                <a:lnTo>
                  <a:pt x="534102" y="1700213"/>
                </a:lnTo>
                <a:lnTo>
                  <a:pt x="524561" y="1631951"/>
                </a:lnTo>
                <a:lnTo>
                  <a:pt x="487670" y="1361440"/>
                </a:lnTo>
                <a:lnTo>
                  <a:pt x="463182" y="1356360"/>
                </a:lnTo>
                <a:lnTo>
                  <a:pt x="452369" y="1297305"/>
                </a:lnTo>
                <a:lnTo>
                  <a:pt x="440920" y="1236345"/>
                </a:lnTo>
                <a:lnTo>
                  <a:pt x="434559" y="1201738"/>
                </a:lnTo>
                <a:lnTo>
                  <a:pt x="428835" y="1190308"/>
                </a:lnTo>
                <a:lnTo>
                  <a:pt x="424064" y="1179195"/>
                </a:lnTo>
                <a:lnTo>
                  <a:pt x="419930" y="1167448"/>
                </a:lnTo>
                <a:lnTo>
                  <a:pt x="418022" y="1161415"/>
                </a:lnTo>
                <a:lnTo>
                  <a:pt x="416113" y="1155383"/>
                </a:lnTo>
                <a:lnTo>
                  <a:pt x="415796" y="1150938"/>
                </a:lnTo>
                <a:lnTo>
                  <a:pt x="411979" y="1094423"/>
                </a:lnTo>
                <a:lnTo>
                  <a:pt x="406573" y="1016318"/>
                </a:lnTo>
                <a:lnTo>
                  <a:pt x="400212" y="915035"/>
                </a:lnTo>
                <a:lnTo>
                  <a:pt x="389081" y="686118"/>
                </a:lnTo>
                <a:lnTo>
                  <a:pt x="388763" y="686118"/>
                </a:lnTo>
                <a:lnTo>
                  <a:pt x="384629" y="681038"/>
                </a:lnTo>
                <a:lnTo>
                  <a:pt x="379540" y="674370"/>
                </a:lnTo>
                <a:lnTo>
                  <a:pt x="379222" y="674053"/>
                </a:lnTo>
                <a:lnTo>
                  <a:pt x="378904" y="674370"/>
                </a:lnTo>
                <a:lnTo>
                  <a:pt x="378586" y="676275"/>
                </a:lnTo>
                <a:lnTo>
                  <a:pt x="377632" y="685483"/>
                </a:lnTo>
                <a:lnTo>
                  <a:pt x="377632" y="700088"/>
                </a:lnTo>
                <a:lnTo>
                  <a:pt x="377632" y="720090"/>
                </a:lnTo>
                <a:lnTo>
                  <a:pt x="378586" y="772795"/>
                </a:lnTo>
                <a:lnTo>
                  <a:pt x="380176" y="836613"/>
                </a:lnTo>
                <a:lnTo>
                  <a:pt x="382721" y="906145"/>
                </a:lnTo>
                <a:lnTo>
                  <a:pt x="385265" y="975043"/>
                </a:lnTo>
                <a:lnTo>
                  <a:pt x="387491" y="1036955"/>
                </a:lnTo>
                <a:lnTo>
                  <a:pt x="390035" y="1086168"/>
                </a:lnTo>
                <a:lnTo>
                  <a:pt x="391625" y="1114108"/>
                </a:lnTo>
                <a:lnTo>
                  <a:pt x="385901" y="1114425"/>
                </a:lnTo>
                <a:lnTo>
                  <a:pt x="378586" y="1114425"/>
                </a:lnTo>
                <a:lnTo>
                  <a:pt x="370317" y="1114425"/>
                </a:lnTo>
                <a:lnTo>
                  <a:pt x="360776" y="1113155"/>
                </a:lnTo>
                <a:lnTo>
                  <a:pt x="356006" y="1112520"/>
                </a:lnTo>
                <a:lnTo>
                  <a:pt x="350600" y="1111568"/>
                </a:lnTo>
                <a:lnTo>
                  <a:pt x="345193" y="1109980"/>
                </a:lnTo>
                <a:lnTo>
                  <a:pt x="340423" y="1108075"/>
                </a:lnTo>
                <a:lnTo>
                  <a:pt x="335016" y="1105535"/>
                </a:lnTo>
                <a:lnTo>
                  <a:pt x="329928" y="1102678"/>
                </a:lnTo>
                <a:lnTo>
                  <a:pt x="324521" y="1099503"/>
                </a:lnTo>
                <a:lnTo>
                  <a:pt x="319751" y="1095693"/>
                </a:lnTo>
                <a:lnTo>
                  <a:pt x="318161" y="1085215"/>
                </a:lnTo>
                <a:lnTo>
                  <a:pt x="317207" y="1073150"/>
                </a:lnTo>
                <a:lnTo>
                  <a:pt x="314662" y="1050290"/>
                </a:lnTo>
                <a:lnTo>
                  <a:pt x="312754" y="1023303"/>
                </a:lnTo>
                <a:lnTo>
                  <a:pt x="311164" y="994093"/>
                </a:lnTo>
                <a:lnTo>
                  <a:pt x="309574" y="962660"/>
                </a:lnTo>
                <a:lnTo>
                  <a:pt x="307030" y="895350"/>
                </a:lnTo>
                <a:lnTo>
                  <a:pt x="304486" y="826453"/>
                </a:lnTo>
                <a:lnTo>
                  <a:pt x="303531" y="761365"/>
                </a:lnTo>
                <a:lnTo>
                  <a:pt x="303213" y="704533"/>
                </a:lnTo>
                <a:lnTo>
                  <a:pt x="303213" y="681355"/>
                </a:lnTo>
                <a:lnTo>
                  <a:pt x="303531" y="661670"/>
                </a:lnTo>
                <a:lnTo>
                  <a:pt x="304168" y="646748"/>
                </a:lnTo>
                <a:lnTo>
                  <a:pt x="305122" y="637223"/>
                </a:lnTo>
                <a:lnTo>
                  <a:pt x="305758" y="626745"/>
                </a:lnTo>
                <a:lnTo>
                  <a:pt x="307030" y="616586"/>
                </a:lnTo>
                <a:lnTo>
                  <a:pt x="308620" y="606426"/>
                </a:lnTo>
                <a:lnTo>
                  <a:pt x="311482" y="596901"/>
                </a:lnTo>
                <a:lnTo>
                  <a:pt x="314344" y="587694"/>
                </a:lnTo>
                <a:lnTo>
                  <a:pt x="318161" y="579121"/>
                </a:lnTo>
                <a:lnTo>
                  <a:pt x="321977" y="570231"/>
                </a:lnTo>
                <a:lnTo>
                  <a:pt x="326430" y="561976"/>
                </a:lnTo>
                <a:lnTo>
                  <a:pt x="331836" y="554039"/>
                </a:lnTo>
                <a:lnTo>
                  <a:pt x="336924" y="546736"/>
                </a:lnTo>
                <a:lnTo>
                  <a:pt x="342649" y="539434"/>
                </a:lnTo>
                <a:lnTo>
                  <a:pt x="349009" y="532449"/>
                </a:lnTo>
                <a:lnTo>
                  <a:pt x="355370" y="526099"/>
                </a:lnTo>
                <a:lnTo>
                  <a:pt x="362367" y="519749"/>
                </a:lnTo>
                <a:lnTo>
                  <a:pt x="369363" y="513716"/>
                </a:lnTo>
                <a:lnTo>
                  <a:pt x="376996" y="508001"/>
                </a:lnTo>
                <a:lnTo>
                  <a:pt x="383675" y="502921"/>
                </a:lnTo>
                <a:lnTo>
                  <a:pt x="390035" y="498794"/>
                </a:lnTo>
                <a:lnTo>
                  <a:pt x="397350" y="494349"/>
                </a:lnTo>
                <a:lnTo>
                  <a:pt x="404346" y="490539"/>
                </a:lnTo>
                <a:lnTo>
                  <a:pt x="411661" y="486729"/>
                </a:lnTo>
                <a:lnTo>
                  <a:pt x="418658" y="483236"/>
                </a:lnTo>
                <a:lnTo>
                  <a:pt x="426290" y="479744"/>
                </a:lnTo>
                <a:lnTo>
                  <a:pt x="433287" y="476886"/>
                </a:lnTo>
                <a:lnTo>
                  <a:pt x="448870" y="471171"/>
                </a:lnTo>
                <a:lnTo>
                  <a:pt x="463818" y="466091"/>
                </a:lnTo>
                <a:lnTo>
                  <a:pt x="479401" y="461964"/>
                </a:lnTo>
                <a:lnTo>
                  <a:pt x="494985" y="459106"/>
                </a:lnTo>
                <a:lnTo>
                  <a:pt x="498483" y="458789"/>
                </a:lnTo>
                <a:close/>
                <a:moveTo>
                  <a:pt x="702090" y="457201"/>
                </a:moveTo>
                <a:lnTo>
                  <a:pt x="710728" y="457519"/>
                </a:lnTo>
                <a:lnTo>
                  <a:pt x="719367" y="458791"/>
                </a:lnTo>
                <a:lnTo>
                  <a:pt x="728005" y="460700"/>
                </a:lnTo>
                <a:lnTo>
                  <a:pt x="736323" y="462927"/>
                </a:lnTo>
                <a:lnTo>
                  <a:pt x="744642" y="465790"/>
                </a:lnTo>
                <a:lnTo>
                  <a:pt x="752960" y="469290"/>
                </a:lnTo>
                <a:lnTo>
                  <a:pt x="760959" y="473426"/>
                </a:lnTo>
                <a:lnTo>
                  <a:pt x="768317" y="477562"/>
                </a:lnTo>
                <a:lnTo>
                  <a:pt x="775996" y="482334"/>
                </a:lnTo>
                <a:lnTo>
                  <a:pt x="783674" y="487424"/>
                </a:lnTo>
                <a:lnTo>
                  <a:pt x="790713" y="492514"/>
                </a:lnTo>
                <a:lnTo>
                  <a:pt x="797752" y="498240"/>
                </a:lnTo>
                <a:lnTo>
                  <a:pt x="804470" y="503967"/>
                </a:lnTo>
                <a:lnTo>
                  <a:pt x="810869" y="510012"/>
                </a:lnTo>
                <a:lnTo>
                  <a:pt x="814388" y="513193"/>
                </a:lnTo>
                <a:lnTo>
                  <a:pt x="799031" y="518919"/>
                </a:lnTo>
                <a:lnTo>
                  <a:pt x="784634" y="524328"/>
                </a:lnTo>
                <a:lnTo>
                  <a:pt x="771197" y="530372"/>
                </a:lnTo>
                <a:lnTo>
                  <a:pt x="757759" y="535780"/>
                </a:lnTo>
                <a:lnTo>
                  <a:pt x="745282" y="541825"/>
                </a:lnTo>
                <a:lnTo>
                  <a:pt x="733764" y="548506"/>
                </a:lnTo>
                <a:lnTo>
                  <a:pt x="722246" y="554869"/>
                </a:lnTo>
                <a:lnTo>
                  <a:pt x="711688" y="561231"/>
                </a:lnTo>
                <a:lnTo>
                  <a:pt x="701770" y="567594"/>
                </a:lnTo>
                <a:lnTo>
                  <a:pt x="692172" y="574275"/>
                </a:lnTo>
                <a:lnTo>
                  <a:pt x="683534" y="580638"/>
                </a:lnTo>
                <a:lnTo>
                  <a:pt x="675215" y="587955"/>
                </a:lnTo>
                <a:lnTo>
                  <a:pt x="667537" y="594636"/>
                </a:lnTo>
                <a:lnTo>
                  <a:pt x="660498" y="601635"/>
                </a:lnTo>
                <a:lnTo>
                  <a:pt x="653779" y="608634"/>
                </a:lnTo>
                <a:lnTo>
                  <a:pt x="647700" y="615951"/>
                </a:lnTo>
                <a:lnTo>
                  <a:pt x="670096" y="482334"/>
                </a:lnTo>
                <a:lnTo>
                  <a:pt x="672656" y="467381"/>
                </a:lnTo>
                <a:lnTo>
                  <a:pt x="677775" y="464200"/>
                </a:lnTo>
                <a:lnTo>
                  <a:pt x="681614" y="461655"/>
                </a:lnTo>
                <a:lnTo>
                  <a:pt x="683854" y="459746"/>
                </a:lnTo>
                <a:lnTo>
                  <a:pt x="684494" y="459110"/>
                </a:lnTo>
                <a:lnTo>
                  <a:pt x="693452" y="457519"/>
                </a:lnTo>
                <a:lnTo>
                  <a:pt x="702090" y="457201"/>
                </a:lnTo>
                <a:close/>
                <a:moveTo>
                  <a:pt x="1819767" y="419101"/>
                </a:moveTo>
                <a:lnTo>
                  <a:pt x="1828029" y="419418"/>
                </a:lnTo>
                <a:lnTo>
                  <a:pt x="1836609" y="420687"/>
                </a:lnTo>
                <a:lnTo>
                  <a:pt x="1845189" y="422272"/>
                </a:lnTo>
                <a:lnTo>
                  <a:pt x="1853451" y="424810"/>
                </a:lnTo>
                <a:lnTo>
                  <a:pt x="1862030" y="427347"/>
                </a:lnTo>
                <a:lnTo>
                  <a:pt x="1869657" y="431153"/>
                </a:lnTo>
                <a:lnTo>
                  <a:pt x="1877601" y="434959"/>
                </a:lnTo>
                <a:lnTo>
                  <a:pt x="1885545" y="439400"/>
                </a:lnTo>
                <a:lnTo>
                  <a:pt x="1893172" y="443840"/>
                </a:lnTo>
                <a:lnTo>
                  <a:pt x="1900480" y="449232"/>
                </a:lnTo>
                <a:lnTo>
                  <a:pt x="1907789" y="454307"/>
                </a:lnTo>
                <a:lnTo>
                  <a:pt x="1914462" y="460016"/>
                </a:lnTo>
                <a:lnTo>
                  <a:pt x="1921453" y="465725"/>
                </a:lnTo>
                <a:lnTo>
                  <a:pt x="1927809" y="471434"/>
                </a:lnTo>
                <a:lnTo>
                  <a:pt x="1937977" y="481901"/>
                </a:lnTo>
                <a:lnTo>
                  <a:pt x="1947193" y="492051"/>
                </a:lnTo>
                <a:lnTo>
                  <a:pt x="1955455" y="502201"/>
                </a:lnTo>
                <a:lnTo>
                  <a:pt x="1962763" y="511399"/>
                </a:lnTo>
                <a:lnTo>
                  <a:pt x="1968483" y="520279"/>
                </a:lnTo>
                <a:lnTo>
                  <a:pt x="1973250" y="528209"/>
                </a:lnTo>
                <a:lnTo>
                  <a:pt x="1976427" y="534552"/>
                </a:lnTo>
                <a:lnTo>
                  <a:pt x="1977381" y="537090"/>
                </a:lnTo>
                <a:lnTo>
                  <a:pt x="1977698" y="539310"/>
                </a:lnTo>
                <a:lnTo>
                  <a:pt x="1979923" y="545654"/>
                </a:lnTo>
                <a:lnTo>
                  <a:pt x="1981829" y="552949"/>
                </a:lnTo>
                <a:lnTo>
                  <a:pt x="1983418" y="561512"/>
                </a:lnTo>
                <a:lnTo>
                  <a:pt x="1984689" y="571345"/>
                </a:lnTo>
                <a:lnTo>
                  <a:pt x="1985643" y="582129"/>
                </a:lnTo>
                <a:lnTo>
                  <a:pt x="1986914" y="594181"/>
                </a:lnTo>
                <a:lnTo>
                  <a:pt x="1988185" y="620507"/>
                </a:lnTo>
                <a:lnTo>
                  <a:pt x="1989138" y="649687"/>
                </a:lnTo>
                <a:lnTo>
                  <a:pt x="1989138" y="681404"/>
                </a:lnTo>
                <a:lnTo>
                  <a:pt x="1988820" y="715025"/>
                </a:lnTo>
                <a:lnTo>
                  <a:pt x="1987549" y="749914"/>
                </a:lnTo>
                <a:lnTo>
                  <a:pt x="1986596" y="785438"/>
                </a:lnTo>
                <a:lnTo>
                  <a:pt x="1984689" y="820961"/>
                </a:lnTo>
                <a:lnTo>
                  <a:pt x="1982783" y="856485"/>
                </a:lnTo>
                <a:lnTo>
                  <a:pt x="1980558" y="890423"/>
                </a:lnTo>
                <a:lnTo>
                  <a:pt x="1978016" y="922775"/>
                </a:lnTo>
                <a:lnTo>
                  <a:pt x="1975474" y="952906"/>
                </a:lnTo>
                <a:lnTo>
                  <a:pt x="1973250" y="979866"/>
                </a:lnTo>
                <a:lnTo>
                  <a:pt x="1970707" y="1003972"/>
                </a:lnTo>
                <a:lnTo>
                  <a:pt x="1968801" y="1018244"/>
                </a:lnTo>
                <a:lnTo>
                  <a:pt x="1967212" y="1030614"/>
                </a:lnTo>
                <a:lnTo>
                  <a:pt x="1957997" y="1035689"/>
                </a:lnTo>
                <a:lnTo>
                  <a:pt x="1948464" y="1039812"/>
                </a:lnTo>
                <a:lnTo>
                  <a:pt x="1939884" y="1042984"/>
                </a:lnTo>
                <a:lnTo>
                  <a:pt x="1931622" y="1045522"/>
                </a:lnTo>
                <a:lnTo>
                  <a:pt x="1923995" y="1047107"/>
                </a:lnTo>
                <a:lnTo>
                  <a:pt x="1920500" y="1047107"/>
                </a:lnTo>
                <a:lnTo>
                  <a:pt x="1917322" y="1047425"/>
                </a:lnTo>
                <a:lnTo>
                  <a:pt x="1914145" y="1047107"/>
                </a:lnTo>
                <a:lnTo>
                  <a:pt x="1911285" y="1046790"/>
                </a:lnTo>
                <a:lnTo>
                  <a:pt x="1908425" y="1045522"/>
                </a:lnTo>
                <a:lnTo>
                  <a:pt x="1906200" y="1044570"/>
                </a:lnTo>
                <a:lnTo>
                  <a:pt x="1907789" y="1016024"/>
                </a:lnTo>
                <a:lnTo>
                  <a:pt x="1909378" y="968765"/>
                </a:lnTo>
                <a:lnTo>
                  <a:pt x="1910331" y="910088"/>
                </a:lnTo>
                <a:lnTo>
                  <a:pt x="1911602" y="845701"/>
                </a:lnTo>
                <a:lnTo>
                  <a:pt x="1912238" y="781314"/>
                </a:lnTo>
                <a:lnTo>
                  <a:pt x="1912238" y="722320"/>
                </a:lnTo>
                <a:lnTo>
                  <a:pt x="1911920" y="696629"/>
                </a:lnTo>
                <a:lnTo>
                  <a:pt x="1911602" y="674426"/>
                </a:lnTo>
                <a:lnTo>
                  <a:pt x="1910649" y="656982"/>
                </a:lnTo>
                <a:lnTo>
                  <a:pt x="1910014" y="644295"/>
                </a:lnTo>
                <a:lnTo>
                  <a:pt x="1909696" y="639537"/>
                </a:lnTo>
                <a:lnTo>
                  <a:pt x="1909060" y="636682"/>
                </a:lnTo>
                <a:lnTo>
                  <a:pt x="1908107" y="635414"/>
                </a:lnTo>
                <a:lnTo>
                  <a:pt x="1907789" y="635414"/>
                </a:lnTo>
                <a:lnTo>
                  <a:pt x="1907471" y="635731"/>
                </a:lnTo>
                <a:lnTo>
                  <a:pt x="1902387" y="644295"/>
                </a:lnTo>
                <a:lnTo>
                  <a:pt x="1897938" y="653175"/>
                </a:lnTo>
                <a:lnTo>
                  <a:pt x="1896985" y="655713"/>
                </a:lnTo>
                <a:lnTo>
                  <a:pt x="1881732" y="956395"/>
                </a:lnTo>
                <a:lnTo>
                  <a:pt x="1876966" y="1027760"/>
                </a:lnTo>
                <a:lnTo>
                  <a:pt x="1872835" y="1088340"/>
                </a:lnTo>
                <a:lnTo>
                  <a:pt x="1870928" y="1111811"/>
                </a:lnTo>
                <a:lnTo>
                  <a:pt x="1870610" y="1115935"/>
                </a:lnTo>
                <a:lnTo>
                  <a:pt x="1867750" y="1127670"/>
                </a:lnTo>
                <a:lnTo>
                  <a:pt x="1866797" y="1132428"/>
                </a:lnTo>
                <a:lnTo>
                  <a:pt x="1864890" y="1136868"/>
                </a:lnTo>
                <a:lnTo>
                  <a:pt x="1862348" y="1141309"/>
                </a:lnTo>
                <a:lnTo>
                  <a:pt x="1859170" y="1145432"/>
                </a:lnTo>
                <a:lnTo>
                  <a:pt x="1854722" y="1150507"/>
                </a:lnTo>
                <a:lnTo>
                  <a:pt x="1848684" y="1155581"/>
                </a:lnTo>
                <a:lnTo>
                  <a:pt x="1847731" y="1163194"/>
                </a:lnTo>
                <a:lnTo>
                  <a:pt x="1833431" y="1252320"/>
                </a:lnTo>
                <a:lnTo>
                  <a:pt x="1822627" y="1317024"/>
                </a:lnTo>
                <a:lnTo>
                  <a:pt x="1808010" y="1320513"/>
                </a:lnTo>
                <a:lnTo>
                  <a:pt x="1770513" y="1592332"/>
                </a:lnTo>
                <a:lnTo>
                  <a:pt x="1760980" y="1660525"/>
                </a:lnTo>
                <a:lnTo>
                  <a:pt x="1757166" y="1658939"/>
                </a:lnTo>
                <a:lnTo>
                  <a:pt x="1753035" y="1657036"/>
                </a:lnTo>
                <a:lnTo>
                  <a:pt x="1747951" y="1654499"/>
                </a:lnTo>
                <a:lnTo>
                  <a:pt x="1742231" y="1650693"/>
                </a:lnTo>
                <a:lnTo>
                  <a:pt x="1739054" y="1648472"/>
                </a:lnTo>
                <a:lnTo>
                  <a:pt x="1736511" y="1645618"/>
                </a:lnTo>
                <a:lnTo>
                  <a:pt x="1734605" y="1643715"/>
                </a:lnTo>
                <a:lnTo>
                  <a:pt x="1733016" y="1641495"/>
                </a:lnTo>
                <a:lnTo>
                  <a:pt x="1730156" y="1636103"/>
                </a:lnTo>
                <a:lnTo>
                  <a:pt x="1727614" y="1630076"/>
                </a:lnTo>
                <a:lnTo>
                  <a:pt x="1725390" y="1624050"/>
                </a:lnTo>
                <a:lnTo>
                  <a:pt x="1721894" y="1613583"/>
                </a:lnTo>
                <a:lnTo>
                  <a:pt x="1720305" y="1609143"/>
                </a:lnTo>
                <a:lnTo>
                  <a:pt x="1717128" y="1568861"/>
                </a:lnTo>
                <a:lnTo>
                  <a:pt x="1706006" y="1448334"/>
                </a:lnTo>
                <a:lnTo>
                  <a:pt x="1695837" y="1562201"/>
                </a:lnTo>
                <a:lnTo>
                  <a:pt x="1691706" y="1609143"/>
                </a:lnTo>
                <a:lnTo>
                  <a:pt x="1690753" y="1613583"/>
                </a:lnTo>
                <a:lnTo>
                  <a:pt x="1687257" y="1624050"/>
                </a:lnTo>
                <a:lnTo>
                  <a:pt x="1685033" y="1630076"/>
                </a:lnTo>
                <a:lnTo>
                  <a:pt x="1681855" y="1636103"/>
                </a:lnTo>
                <a:lnTo>
                  <a:pt x="1678995" y="1641495"/>
                </a:lnTo>
                <a:lnTo>
                  <a:pt x="1677406" y="1643715"/>
                </a:lnTo>
                <a:lnTo>
                  <a:pt x="1675818" y="1645618"/>
                </a:lnTo>
                <a:lnTo>
                  <a:pt x="1671369" y="1649741"/>
                </a:lnTo>
                <a:lnTo>
                  <a:pt x="1667238" y="1652913"/>
                </a:lnTo>
                <a:lnTo>
                  <a:pt x="1663107" y="1655767"/>
                </a:lnTo>
                <a:lnTo>
                  <a:pt x="1658976" y="1657670"/>
                </a:lnTo>
                <a:lnTo>
                  <a:pt x="1653256" y="1659891"/>
                </a:lnTo>
                <a:lnTo>
                  <a:pt x="1651032" y="1660525"/>
                </a:lnTo>
                <a:lnTo>
                  <a:pt x="1641816" y="1592332"/>
                </a:lnTo>
                <a:lnTo>
                  <a:pt x="1614488" y="1395366"/>
                </a:lnTo>
                <a:lnTo>
                  <a:pt x="1621161" y="1389657"/>
                </a:lnTo>
                <a:lnTo>
                  <a:pt x="1627199" y="1383313"/>
                </a:lnTo>
                <a:lnTo>
                  <a:pt x="1632283" y="1376653"/>
                </a:lnTo>
                <a:lnTo>
                  <a:pt x="1637367" y="1369358"/>
                </a:lnTo>
                <a:lnTo>
                  <a:pt x="1641498" y="1362063"/>
                </a:lnTo>
                <a:lnTo>
                  <a:pt x="1644994" y="1354133"/>
                </a:lnTo>
                <a:lnTo>
                  <a:pt x="1647854" y="1345887"/>
                </a:lnTo>
                <a:lnTo>
                  <a:pt x="1650078" y="1337006"/>
                </a:lnTo>
                <a:lnTo>
                  <a:pt x="1652620" y="1321464"/>
                </a:lnTo>
                <a:lnTo>
                  <a:pt x="1656116" y="1299896"/>
                </a:lnTo>
                <a:lnTo>
                  <a:pt x="1659929" y="1270399"/>
                </a:lnTo>
                <a:lnTo>
                  <a:pt x="1664378" y="1234875"/>
                </a:lnTo>
                <a:lnTo>
                  <a:pt x="1668827" y="1195546"/>
                </a:lnTo>
                <a:lnTo>
                  <a:pt x="1673275" y="1152410"/>
                </a:lnTo>
                <a:lnTo>
                  <a:pt x="1678360" y="1106419"/>
                </a:lnTo>
                <a:lnTo>
                  <a:pt x="1683126" y="1058843"/>
                </a:lnTo>
                <a:lnTo>
                  <a:pt x="1687575" y="1009998"/>
                </a:lnTo>
                <a:lnTo>
                  <a:pt x="1692024" y="961470"/>
                </a:lnTo>
                <a:lnTo>
                  <a:pt x="1695837" y="913894"/>
                </a:lnTo>
                <a:lnTo>
                  <a:pt x="1699332" y="867903"/>
                </a:lnTo>
                <a:lnTo>
                  <a:pt x="1702192" y="824767"/>
                </a:lnTo>
                <a:lnTo>
                  <a:pt x="1704417" y="785438"/>
                </a:lnTo>
                <a:lnTo>
                  <a:pt x="1705688" y="750548"/>
                </a:lnTo>
                <a:lnTo>
                  <a:pt x="1706006" y="721051"/>
                </a:lnTo>
                <a:lnTo>
                  <a:pt x="1706006" y="708364"/>
                </a:lnTo>
                <a:lnTo>
                  <a:pt x="1705688" y="697897"/>
                </a:lnTo>
                <a:lnTo>
                  <a:pt x="1705052" y="688699"/>
                </a:lnTo>
                <a:lnTo>
                  <a:pt x="1703781" y="681721"/>
                </a:lnTo>
                <a:lnTo>
                  <a:pt x="1701557" y="672840"/>
                </a:lnTo>
                <a:lnTo>
                  <a:pt x="1699968" y="668083"/>
                </a:lnTo>
                <a:lnTo>
                  <a:pt x="1698061" y="663325"/>
                </a:lnTo>
                <a:lnTo>
                  <a:pt x="1695837" y="658567"/>
                </a:lnTo>
                <a:lnTo>
                  <a:pt x="1693613" y="653493"/>
                </a:lnTo>
                <a:lnTo>
                  <a:pt x="1690753" y="648735"/>
                </a:lnTo>
                <a:lnTo>
                  <a:pt x="1687575" y="643660"/>
                </a:lnTo>
                <a:lnTo>
                  <a:pt x="1680266" y="633511"/>
                </a:lnTo>
                <a:lnTo>
                  <a:pt x="1694566" y="494588"/>
                </a:lnTo>
                <a:lnTo>
                  <a:pt x="1689164" y="476509"/>
                </a:lnTo>
                <a:lnTo>
                  <a:pt x="1694884" y="463505"/>
                </a:lnTo>
                <a:lnTo>
                  <a:pt x="1699650" y="452087"/>
                </a:lnTo>
                <a:lnTo>
                  <a:pt x="1723483" y="452087"/>
                </a:lnTo>
                <a:lnTo>
                  <a:pt x="1727932" y="463505"/>
                </a:lnTo>
                <a:lnTo>
                  <a:pt x="1733016" y="476509"/>
                </a:lnTo>
                <a:lnTo>
                  <a:pt x="1728567" y="498077"/>
                </a:lnTo>
                <a:lnTo>
                  <a:pt x="1745727" y="694408"/>
                </a:lnTo>
                <a:lnTo>
                  <a:pt x="1787672" y="444157"/>
                </a:lnTo>
                <a:lnTo>
                  <a:pt x="1790532" y="429250"/>
                </a:lnTo>
                <a:lnTo>
                  <a:pt x="1795617" y="425761"/>
                </a:lnTo>
                <a:lnTo>
                  <a:pt x="1799430" y="423224"/>
                </a:lnTo>
                <a:lnTo>
                  <a:pt x="1801654" y="421321"/>
                </a:lnTo>
                <a:lnTo>
                  <a:pt x="1801972" y="420687"/>
                </a:lnTo>
                <a:lnTo>
                  <a:pt x="1810552" y="419418"/>
                </a:lnTo>
                <a:lnTo>
                  <a:pt x="1819767" y="419101"/>
                </a:lnTo>
                <a:close/>
                <a:moveTo>
                  <a:pt x="1616502" y="419101"/>
                </a:moveTo>
                <a:lnTo>
                  <a:pt x="1620650" y="419419"/>
                </a:lnTo>
                <a:lnTo>
                  <a:pt x="1626712" y="449632"/>
                </a:lnTo>
                <a:lnTo>
                  <a:pt x="1658938" y="608014"/>
                </a:lnTo>
                <a:lnTo>
                  <a:pt x="1650004" y="600063"/>
                </a:lnTo>
                <a:lnTo>
                  <a:pt x="1640751" y="591794"/>
                </a:lnTo>
                <a:lnTo>
                  <a:pt x="1630860" y="583525"/>
                </a:lnTo>
                <a:lnTo>
                  <a:pt x="1620331" y="575574"/>
                </a:lnTo>
                <a:lnTo>
                  <a:pt x="1609163" y="567623"/>
                </a:lnTo>
                <a:lnTo>
                  <a:pt x="1597996" y="559990"/>
                </a:lnTo>
                <a:lnTo>
                  <a:pt x="1585871" y="552358"/>
                </a:lnTo>
                <a:lnTo>
                  <a:pt x="1573747" y="544725"/>
                </a:lnTo>
                <a:lnTo>
                  <a:pt x="1561303" y="537728"/>
                </a:lnTo>
                <a:lnTo>
                  <a:pt x="1548221" y="530413"/>
                </a:lnTo>
                <a:lnTo>
                  <a:pt x="1534820" y="523734"/>
                </a:lnTo>
                <a:lnTo>
                  <a:pt x="1521419" y="517374"/>
                </a:lnTo>
                <a:lnTo>
                  <a:pt x="1507699" y="511013"/>
                </a:lnTo>
                <a:lnTo>
                  <a:pt x="1493660" y="504970"/>
                </a:lnTo>
                <a:lnTo>
                  <a:pt x="1479621" y="499245"/>
                </a:lnTo>
                <a:lnTo>
                  <a:pt x="1465263" y="494475"/>
                </a:lnTo>
                <a:lnTo>
                  <a:pt x="1472283" y="487160"/>
                </a:lnTo>
                <a:lnTo>
                  <a:pt x="1479302" y="480799"/>
                </a:lnTo>
                <a:lnTo>
                  <a:pt x="1486641" y="474439"/>
                </a:lnTo>
                <a:lnTo>
                  <a:pt x="1494298" y="468396"/>
                </a:lnTo>
                <a:lnTo>
                  <a:pt x="1500999" y="463944"/>
                </a:lnTo>
                <a:lnTo>
                  <a:pt x="1507699" y="459173"/>
                </a:lnTo>
                <a:lnTo>
                  <a:pt x="1514719" y="455039"/>
                </a:lnTo>
                <a:lnTo>
                  <a:pt x="1521738" y="450904"/>
                </a:lnTo>
                <a:lnTo>
                  <a:pt x="1528758" y="447406"/>
                </a:lnTo>
                <a:lnTo>
                  <a:pt x="1536415" y="443907"/>
                </a:lnTo>
                <a:lnTo>
                  <a:pt x="1543435" y="440409"/>
                </a:lnTo>
                <a:lnTo>
                  <a:pt x="1551093" y="437229"/>
                </a:lnTo>
                <a:lnTo>
                  <a:pt x="1566089" y="431504"/>
                </a:lnTo>
                <a:lnTo>
                  <a:pt x="1581723" y="426415"/>
                </a:lnTo>
                <a:lnTo>
                  <a:pt x="1597358" y="422917"/>
                </a:lnTo>
                <a:lnTo>
                  <a:pt x="1612673" y="419419"/>
                </a:lnTo>
                <a:lnTo>
                  <a:pt x="1616502" y="419101"/>
                </a:lnTo>
                <a:close/>
                <a:moveTo>
                  <a:pt x="610198" y="38100"/>
                </a:moveTo>
                <a:lnTo>
                  <a:pt x="618114" y="38418"/>
                </a:lnTo>
                <a:lnTo>
                  <a:pt x="620963" y="38418"/>
                </a:lnTo>
                <a:lnTo>
                  <a:pt x="612731" y="41593"/>
                </a:lnTo>
                <a:lnTo>
                  <a:pt x="605449" y="44768"/>
                </a:lnTo>
                <a:lnTo>
                  <a:pt x="597850" y="48260"/>
                </a:lnTo>
                <a:lnTo>
                  <a:pt x="590568" y="52071"/>
                </a:lnTo>
                <a:lnTo>
                  <a:pt x="593418" y="53023"/>
                </a:lnTo>
                <a:lnTo>
                  <a:pt x="601650" y="52388"/>
                </a:lnTo>
                <a:lnTo>
                  <a:pt x="610832" y="52071"/>
                </a:lnTo>
                <a:lnTo>
                  <a:pt x="620647" y="52388"/>
                </a:lnTo>
                <a:lnTo>
                  <a:pt x="630462" y="53023"/>
                </a:lnTo>
                <a:lnTo>
                  <a:pt x="640911" y="54293"/>
                </a:lnTo>
                <a:lnTo>
                  <a:pt x="651359" y="56198"/>
                </a:lnTo>
                <a:lnTo>
                  <a:pt x="662124" y="59055"/>
                </a:lnTo>
                <a:lnTo>
                  <a:pt x="672573" y="62548"/>
                </a:lnTo>
                <a:lnTo>
                  <a:pt x="677639" y="64771"/>
                </a:lnTo>
                <a:lnTo>
                  <a:pt x="682705" y="67311"/>
                </a:lnTo>
                <a:lnTo>
                  <a:pt x="687771" y="70168"/>
                </a:lnTo>
                <a:lnTo>
                  <a:pt x="693153" y="73025"/>
                </a:lnTo>
                <a:lnTo>
                  <a:pt x="697902" y="76200"/>
                </a:lnTo>
                <a:lnTo>
                  <a:pt x="702968" y="79693"/>
                </a:lnTo>
                <a:lnTo>
                  <a:pt x="707718" y="83503"/>
                </a:lnTo>
                <a:lnTo>
                  <a:pt x="712150" y="87630"/>
                </a:lnTo>
                <a:lnTo>
                  <a:pt x="716583" y="92393"/>
                </a:lnTo>
                <a:lnTo>
                  <a:pt x="721332" y="96838"/>
                </a:lnTo>
                <a:lnTo>
                  <a:pt x="725765" y="101918"/>
                </a:lnTo>
                <a:lnTo>
                  <a:pt x="729881" y="107633"/>
                </a:lnTo>
                <a:lnTo>
                  <a:pt x="733680" y="113348"/>
                </a:lnTo>
                <a:lnTo>
                  <a:pt x="737480" y="119698"/>
                </a:lnTo>
                <a:lnTo>
                  <a:pt x="740963" y="126366"/>
                </a:lnTo>
                <a:lnTo>
                  <a:pt x="744446" y="133351"/>
                </a:lnTo>
                <a:lnTo>
                  <a:pt x="750778" y="148908"/>
                </a:lnTo>
                <a:lnTo>
                  <a:pt x="756794" y="163831"/>
                </a:lnTo>
                <a:lnTo>
                  <a:pt x="761860" y="178118"/>
                </a:lnTo>
                <a:lnTo>
                  <a:pt x="765976" y="191453"/>
                </a:lnTo>
                <a:lnTo>
                  <a:pt x="769142" y="204153"/>
                </a:lnTo>
                <a:lnTo>
                  <a:pt x="772308" y="216853"/>
                </a:lnTo>
                <a:lnTo>
                  <a:pt x="774208" y="228601"/>
                </a:lnTo>
                <a:lnTo>
                  <a:pt x="775474" y="240348"/>
                </a:lnTo>
                <a:lnTo>
                  <a:pt x="776741" y="251461"/>
                </a:lnTo>
                <a:lnTo>
                  <a:pt x="777058" y="262256"/>
                </a:lnTo>
                <a:lnTo>
                  <a:pt x="777058" y="273051"/>
                </a:lnTo>
                <a:lnTo>
                  <a:pt x="776424" y="283211"/>
                </a:lnTo>
                <a:lnTo>
                  <a:pt x="775474" y="293371"/>
                </a:lnTo>
                <a:lnTo>
                  <a:pt x="774525" y="303531"/>
                </a:lnTo>
                <a:lnTo>
                  <a:pt x="772941" y="313691"/>
                </a:lnTo>
                <a:lnTo>
                  <a:pt x="771042" y="323851"/>
                </a:lnTo>
                <a:lnTo>
                  <a:pt x="769459" y="334011"/>
                </a:lnTo>
                <a:lnTo>
                  <a:pt x="768509" y="343536"/>
                </a:lnTo>
                <a:lnTo>
                  <a:pt x="767559" y="352426"/>
                </a:lnTo>
                <a:lnTo>
                  <a:pt x="767559" y="360364"/>
                </a:lnTo>
                <a:lnTo>
                  <a:pt x="768192" y="367984"/>
                </a:lnTo>
                <a:lnTo>
                  <a:pt x="768509" y="374651"/>
                </a:lnTo>
                <a:lnTo>
                  <a:pt x="769459" y="380684"/>
                </a:lnTo>
                <a:lnTo>
                  <a:pt x="771042" y="386716"/>
                </a:lnTo>
                <a:lnTo>
                  <a:pt x="772625" y="391479"/>
                </a:lnTo>
                <a:lnTo>
                  <a:pt x="774841" y="395924"/>
                </a:lnTo>
                <a:lnTo>
                  <a:pt x="777058" y="400051"/>
                </a:lnTo>
                <a:lnTo>
                  <a:pt x="779274" y="403861"/>
                </a:lnTo>
                <a:lnTo>
                  <a:pt x="781807" y="407036"/>
                </a:lnTo>
                <a:lnTo>
                  <a:pt x="784656" y="409894"/>
                </a:lnTo>
                <a:lnTo>
                  <a:pt x="787506" y="412116"/>
                </a:lnTo>
                <a:lnTo>
                  <a:pt x="790672" y="414339"/>
                </a:lnTo>
                <a:lnTo>
                  <a:pt x="793522" y="415926"/>
                </a:lnTo>
                <a:lnTo>
                  <a:pt x="796688" y="417514"/>
                </a:lnTo>
                <a:lnTo>
                  <a:pt x="799854" y="418784"/>
                </a:lnTo>
                <a:lnTo>
                  <a:pt x="803020" y="419419"/>
                </a:lnTo>
                <a:lnTo>
                  <a:pt x="808720" y="420371"/>
                </a:lnTo>
                <a:lnTo>
                  <a:pt x="813786" y="421006"/>
                </a:lnTo>
                <a:lnTo>
                  <a:pt x="818852" y="421006"/>
                </a:lnTo>
                <a:lnTo>
                  <a:pt x="822018" y="420371"/>
                </a:lnTo>
                <a:lnTo>
                  <a:pt x="825501" y="420054"/>
                </a:lnTo>
                <a:lnTo>
                  <a:pt x="824551" y="422911"/>
                </a:lnTo>
                <a:lnTo>
                  <a:pt x="823601" y="425451"/>
                </a:lnTo>
                <a:lnTo>
                  <a:pt x="822018" y="429261"/>
                </a:lnTo>
                <a:lnTo>
                  <a:pt x="819801" y="433389"/>
                </a:lnTo>
                <a:lnTo>
                  <a:pt x="817268" y="437834"/>
                </a:lnTo>
                <a:lnTo>
                  <a:pt x="813469" y="442279"/>
                </a:lnTo>
                <a:lnTo>
                  <a:pt x="809353" y="446724"/>
                </a:lnTo>
                <a:lnTo>
                  <a:pt x="806820" y="448629"/>
                </a:lnTo>
                <a:lnTo>
                  <a:pt x="803970" y="450534"/>
                </a:lnTo>
                <a:lnTo>
                  <a:pt x="801121" y="452439"/>
                </a:lnTo>
                <a:lnTo>
                  <a:pt x="797954" y="454344"/>
                </a:lnTo>
                <a:lnTo>
                  <a:pt x="794788" y="455614"/>
                </a:lnTo>
                <a:lnTo>
                  <a:pt x="790989" y="456884"/>
                </a:lnTo>
                <a:lnTo>
                  <a:pt x="787189" y="457836"/>
                </a:lnTo>
                <a:lnTo>
                  <a:pt x="783073" y="458471"/>
                </a:lnTo>
                <a:lnTo>
                  <a:pt x="778641" y="458789"/>
                </a:lnTo>
                <a:lnTo>
                  <a:pt x="774208" y="458789"/>
                </a:lnTo>
                <a:lnTo>
                  <a:pt x="768825" y="458471"/>
                </a:lnTo>
                <a:lnTo>
                  <a:pt x="763443" y="458154"/>
                </a:lnTo>
                <a:lnTo>
                  <a:pt x="758060" y="456884"/>
                </a:lnTo>
                <a:lnTo>
                  <a:pt x="752361" y="454979"/>
                </a:lnTo>
                <a:lnTo>
                  <a:pt x="746029" y="453074"/>
                </a:lnTo>
                <a:lnTo>
                  <a:pt x="739696" y="450534"/>
                </a:lnTo>
                <a:lnTo>
                  <a:pt x="693470" y="431484"/>
                </a:lnTo>
                <a:lnTo>
                  <a:pt x="695686" y="420371"/>
                </a:lnTo>
                <a:lnTo>
                  <a:pt x="697586" y="407354"/>
                </a:lnTo>
                <a:lnTo>
                  <a:pt x="699802" y="390526"/>
                </a:lnTo>
                <a:lnTo>
                  <a:pt x="701702" y="369889"/>
                </a:lnTo>
                <a:lnTo>
                  <a:pt x="702968" y="358459"/>
                </a:lnTo>
                <a:lnTo>
                  <a:pt x="703285" y="346394"/>
                </a:lnTo>
                <a:lnTo>
                  <a:pt x="703602" y="333694"/>
                </a:lnTo>
                <a:lnTo>
                  <a:pt x="703602" y="320359"/>
                </a:lnTo>
                <a:lnTo>
                  <a:pt x="703602" y="307024"/>
                </a:lnTo>
                <a:lnTo>
                  <a:pt x="702968" y="293053"/>
                </a:lnTo>
                <a:lnTo>
                  <a:pt x="701385" y="304801"/>
                </a:lnTo>
                <a:lnTo>
                  <a:pt x="699169" y="315596"/>
                </a:lnTo>
                <a:lnTo>
                  <a:pt x="696952" y="326391"/>
                </a:lnTo>
                <a:lnTo>
                  <a:pt x="694103" y="337504"/>
                </a:lnTo>
                <a:lnTo>
                  <a:pt x="691253" y="347664"/>
                </a:lnTo>
                <a:lnTo>
                  <a:pt x="687771" y="357189"/>
                </a:lnTo>
                <a:lnTo>
                  <a:pt x="684604" y="367031"/>
                </a:lnTo>
                <a:lnTo>
                  <a:pt x="680488" y="376239"/>
                </a:lnTo>
                <a:lnTo>
                  <a:pt x="676372" y="384811"/>
                </a:lnTo>
                <a:lnTo>
                  <a:pt x="671623" y="393066"/>
                </a:lnTo>
                <a:lnTo>
                  <a:pt x="666874" y="401004"/>
                </a:lnTo>
                <a:lnTo>
                  <a:pt x="662124" y="407989"/>
                </a:lnTo>
                <a:lnTo>
                  <a:pt x="656742" y="414974"/>
                </a:lnTo>
                <a:lnTo>
                  <a:pt x="651042" y="421006"/>
                </a:lnTo>
                <a:lnTo>
                  <a:pt x="645027" y="426404"/>
                </a:lnTo>
                <a:lnTo>
                  <a:pt x="639011" y="431484"/>
                </a:lnTo>
                <a:lnTo>
                  <a:pt x="633312" y="435294"/>
                </a:lnTo>
                <a:lnTo>
                  <a:pt x="627929" y="438151"/>
                </a:lnTo>
                <a:lnTo>
                  <a:pt x="622230" y="441326"/>
                </a:lnTo>
                <a:lnTo>
                  <a:pt x="616531" y="443549"/>
                </a:lnTo>
                <a:lnTo>
                  <a:pt x="610515" y="444819"/>
                </a:lnTo>
                <a:lnTo>
                  <a:pt x="604183" y="446089"/>
                </a:lnTo>
                <a:lnTo>
                  <a:pt x="597850" y="446724"/>
                </a:lnTo>
                <a:lnTo>
                  <a:pt x="591201" y="446724"/>
                </a:lnTo>
                <a:lnTo>
                  <a:pt x="586135" y="446406"/>
                </a:lnTo>
                <a:lnTo>
                  <a:pt x="581703" y="445771"/>
                </a:lnTo>
                <a:lnTo>
                  <a:pt x="576953" y="444501"/>
                </a:lnTo>
                <a:lnTo>
                  <a:pt x="572204" y="442914"/>
                </a:lnTo>
                <a:lnTo>
                  <a:pt x="567771" y="441326"/>
                </a:lnTo>
                <a:lnTo>
                  <a:pt x="563339" y="438786"/>
                </a:lnTo>
                <a:lnTo>
                  <a:pt x="559222" y="436246"/>
                </a:lnTo>
                <a:lnTo>
                  <a:pt x="555106" y="433706"/>
                </a:lnTo>
                <a:lnTo>
                  <a:pt x="549091" y="429261"/>
                </a:lnTo>
                <a:lnTo>
                  <a:pt x="543391" y="424181"/>
                </a:lnTo>
                <a:lnTo>
                  <a:pt x="538009" y="419101"/>
                </a:lnTo>
                <a:lnTo>
                  <a:pt x="532626" y="413069"/>
                </a:lnTo>
                <a:lnTo>
                  <a:pt x="527244" y="406719"/>
                </a:lnTo>
                <a:lnTo>
                  <a:pt x="522495" y="399416"/>
                </a:lnTo>
                <a:lnTo>
                  <a:pt x="517745" y="392431"/>
                </a:lnTo>
                <a:lnTo>
                  <a:pt x="512996" y="384494"/>
                </a:lnTo>
                <a:lnTo>
                  <a:pt x="508563" y="376556"/>
                </a:lnTo>
                <a:lnTo>
                  <a:pt x="504447" y="367984"/>
                </a:lnTo>
                <a:lnTo>
                  <a:pt x="500648" y="359094"/>
                </a:lnTo>
                <a:lnTo>
                  <a:pt x="496848" y="349886"/>
                </a:lnTo>
                <a:lnTo>
                  <a:pt x="493366" y="340679"/>
                </a:lnTo>
                <a:lnTo>
                  <a:pt x="489883" y="331154"/>
                </a:lnTo>
                <a:lnTo>
                  <a:pt x="486717" y="321311"/>
                </a:lnTo>
                <a:lnTo>
                  <a:pt x="483867" y="311151"/>
                </a:lnTo>
                <a:lnTo>
                  <a:pt x="484500" y="323534"/>
                </a:lnTo>
                <a:lnTo>
                  <a:pt x="485450" y="335599"/>
                </a:lnTo>
                <a:lnTo>
                  <a:pt x="487666" y="358459"/>
                </a:lnTo>
                <a:lnTo>
                  <a:pt x="490199" y="378779"/>
                </a:lnTo>
                <a:lnTo>
                  <a:pt x="493366" y="396559"/>
                </a:lnTo>
                <a:lnTo>
                  <a:pt x="495899" y="411164"/>
                </a:lnTo>
                <a:lnTo>
                  <a:pt x="498115" y="421959"/>
                </a:lnTo>
                <a:lnTo>
                  <a:pt x="500015" y="431484"/>
                </a:lnTo>
                <a:lnTo>
                  <a:pt x="454105" y="450534"/>
                </a:lnTo>
                <a:lnTo>
                  <a:pt x="447772" y="453074"/>
                </a:lnTo>
                <a:lnTo>
                  <a:pt x="441440" y="454979"/>
                </a:lnTo>
                <a:lnTo>
                  <a:pt x="435424" y="456884"/>
                </a:lnTo>
                <a:lnTo>
                  <a:pt x="429725" y="458154"/>
                </a:lnTo>
                <a:lnTo>
                  <a:pt x="424659" y="458471"/>
                </a:lnTo>
                <a:lnTo>
                  <a:pt x="419593" y="458789"/>
                </a:lnTo>
                <a:lnTo>
                  <a:pt x="414844" y="458789"/>
                </a:lnTo>
                <a:lnTo>
                  <a:pt x="410728" y="458471"/>
                </a:lnTo>
                <a:lnTo>
                  <a:pt x="406611" y="457836"/>
                </a:lnTo>
                <a:lnTo>
                  <a:pt x="402495" y="456884"/>
                </a:lnTo>
                <a:lnTo>
                  <a:pt x="399013" y="455614"/>
                </a:lnTo>
                <a:lnTo>
                  <a:pt x="395846" y="454344"/>
                </a:lnTo>
                <a:lnTo>
                  <a:pt x="392364" y="452439"/>
                </a:lnTo>
                <a:lnTo>
                  <a:pt x="389831" y="450534"/>
                </a:lnTo>
                <a:lnTo>
                  <a:pt x="386664" y="448629"/>
                </a:lnTo>
                <a:lnTo>
                  <a:pt x="384448" y="446724"/>
                </a:lnTo>
                <a:lnTo>
                  <a:pt x="380015" y="442279"/>
                </a:lnTo>
                <a:lnTo>
                  <a:pt x="376533" y="437834"/>
                </a:lnTo>
                <a:lnTo>
                  <a:pt x="374000" y="433389"/>
                </a:lnTo>
                <a:lnTo>
                  <a:pt x="371783" y="429261"/>
                </a:lnTo>
                <a:lnTo>
                  <a:pt x="370200" y="425451"/>
                </a:lnTo>
                <a:lnTo>
                  <a:pt x="369250" y="422911"/>
                </a:lnTo>
                <a:lnTo>
                  <a:pt x="368300" y="420054"/>
                </a:lnTo>
                <a:lnTo>
                  <a:pt x="371467" y="420371"/>
                </a:lnTo>
                <a:lnTo>
                  <a:pt x="375266" y="421006"/>
                </a:lnTo>
                <a:lnTo>
                  <a:pt x="379699" y="421006"/>
                </a:lnTo>
                <a:lnTo>
                  <a:pt x="384765" y="420371"/>
                </a:lnTo>
                <a:lnTo>
                  <a:pt x="390780" y="419419"/>
                </a:lnTo>
                <a:lnTo>
                  <a:pt x="393947" y="418784"/>
                </a:lnTo>
                <a:lnTo>
                  <a:pt x="396796" y="417514"/>
                </a:lnTo>
                <a:lnTo>
                  <a:pt x="399962" y="415926"/>
                </a:lnTo>
                <a:lnTo>
                  <a:pt x="403129" y="414339"/>
                </a:lnTo>
                <a:lnTo>
                  <a:pt x="406295" y="412116"/>
                </a:lnTo>
                <a:lnTo>
                  <a:pt x="408828" y="409894"/>
                </a:lnTo>
                <a:lnTo>
                  <a:pt x="411994" y="407036"/>
                </a:lnTo>
                <a:lnTo>
                  <a:pt x="414527" y="403861"/>
                </a:lnTo>
                <a:lnTo>
                  <a:pt x="416743" y="400051"/>
                </a:lnTo>
                <a:lnTo>
                  <a:pt x="418960" y="395924"/>
                </a:lnTo>
                <a:lnTo>
                  <a:pt x="420859" y="391479"/>
                </a:lnTo>
                <a:lnTo>
                  <a:pt x="422759" y="386716"/>
                </a:lnTo>
                <a:lnTo>
                  <a:pt x="423709" y="380684"/>
                </a:lnTo>
                <a:lnTo>
                  <a:pt x="424976" y="374651"/>
                </a:lnTo>
                <a:lnTo>
                  <a:pt x="425609" y="367984"/>
                </a:lnTo>
                <a:lnTo>
                  <a:pt x="426242" y="360364"/>
                </a:lnTo>
                <a:lnTo>
                  <a:pt x="425609" y="352426"/>
                </a:lnTo>
                <a:lnTo>
                  <a:pt x="425292" y="343536"/>
                </a:lnTo>
                <a:lnTo>
                  <a:pt x="424342" y="334011"/>
                </a:lnTo>
                <a:lnTo>
                  <a:pt x="422443" y="323851"/>
                </a:lnTo>
                <a:lnTo>
                  <a:pt x="420859" y="313691"/>
                </a:lnTo>
                <a:lnTo>
                  <a:pt x="419276" y="303531"/>
                </a:lnTo>
                <a:lnTo>
                  <a:pt x="418010" y="293371"/>
                </a:lnTo>
                <a:lnTo>
                  <a:pt x="417060" y="283211"/>
                </a:lnTo>
                <a:lnTo>
                  <a:pt x="416427" y="272733"/>
                </a:lnTo>
                <a:lnTo>
                  <a:pt x="416427" y="262256"/>
                </a:lnTo>
                <a:lnTo>
                  <a:pt x="416743" y="251461"/>
                </a:lnTo>
                <a:lnTo>
                  <a:pt x="417377" y="240031"/>
                </a:lnTo>
                <a:lnTo>
                  <a:pt x="418960" y="228283"/>
                </a:lnTo>
                <a:lnTo>
                  <a:pt x="420859" y="216218"/>
                </a:lnTo>
                <a:lnTo>
                  <a:pt x="423709" y="203836"/>
                </a:lnTo>
                <a:lnTo>
                  <a:pt x="427192" y="191136"/>
                </a:lnTo>
                <a:lnTo>
                  <a:pt x="431308" y="177483"/>
                </a:lnTo>
                <a:lnTo>
                  <a:pt x="436690" y="163831"/>
                </a:lnTo>
                <a:lnTo>
                  <a:pt x="442706" y="148591"/>
                </a:lnTo>
                <a:lnTo>
                  <a:pt x="449355" y="133351"/>
                </a:lnTo>
                <a:lnTo>
                  <a:pt x="453471" y="125096"/>
                </a:lnTo>
                <a:lnTo>
                  <a:pt x="457904" y="117476"/>
                </a:lnTo>
                <a:lnTo>
                  <a:pt x="462970" y="109856"/>
                </a:lnTo>
                <a:lnTo>
                  <a:pt x="467719" y="103188"/>
                </a:lnTo>
                <a:lnTo>
                  <a:pt x="463920" y="103506"/>
                </a:lnTo>
                <a:lnTo>
                  <a:pt x="467719" y="100966"/>
                </a:lnTo>
                <a:lnTo>
                  <a:pt x="471835" y="97791"/>
                </a:lnTo>
                <a:lnTo>
                  <a:pt x="479118" y="89853"/>
                </a:lnTo>
                <a:lnTo>
                  <a:pt x="486400" y="82868"/>
                </a:lnTo>
                <a:lnTo>
                  <a:pt x="493999" y="76518"/>
                </a:lnTo>
                <a:lnTo>
                  <a:pt x="501914" y="70803"/>
                </a:lnTo>
                <a:lnTo>
                  <a:pt x="506980" y="67311"/>
                </a:lnTo>
                <a:lnTo>
                  <a:pt x="512363" y="64453"/>
                </a:lnTo>
                <a:lnTo>
                  <a:pt x="522811" y="58738"/>
                </a:lnTo>
                <a:lnTo>
                  <a:pt x="532943" y="53976"/>
                </a:lnTo>
                <a:lnTo>
                  <a:pt x="543391" y="49848"/>
                </a:lnTo>
                <a:lnTo>
                  <a:pt x="553523" y="46673"/>
                </a:lnTo>
                <a:lnTo>
                  <a:pt x="563339" y="44133"/>
                </a:lnTo>
                <a:lnTo>
                  <a:pt x="573154" y="42228"/>
                </a:lnTo>
                <a:lnTo>
                  <a:pt x="581703" y="40641"/>
                </a:lnTo>
                <a:lnTo>
                  <a:pt x="589935" y="39688"/>
                </a:lnTo>
                <a:lnTo>
                  <a:pt x="597850" y="38735"/>
                </a:lnTo>
                <a:lnTo>
                  <a:pt x="610198" y="38100"/>
                </a:lnTo>
                <a:close/>
                <a:moveTo>
                  <a:pt x="1727817" y="0"/>
                </a:moveTo>
                <a:lnTo>
                  <a:pt x="1736060" y="0"/>
                </a:lnTo>
                <a:lnTo>
                  <a:pt x="1738914" y="0"/>
                </a:lnTo>
                <a:lnTo>
                  <a:pt x="1730670" y="3175"/>
                </a:lnTo>
                <a:lnTo>
                  <a:pt x="1723061" y="6350"/>
                </a:lnTo>
                <a:lnTo>
                  <a:pt x="1715768" y="10160"/>
                </a:lnTo>
                <a:lnTo>
                  <a:pt x="1708476" y="13970"/>
                </a:lnTo>
                <a:lnTo>
                  <a:pt x="1710695" y="14605"/>
                </a:lnTo>
                <a:lnTo>
                  <a:pt x="1719256" y="13970"/>
                </a:lnTo>
                <a:lnTo>
                  <a:pt x="1728768" y="13970"/>
                </a:lnTo>
                <a:lnTo>
                  <a:pt x="1738597" y="13970"/>
                </a:lnTo>
                <a:lnTo>
                  <a:pt x="1748425" y="14605"/>
                </a:lnTo>
                <a:lnTo>
                  <a:pt x="1758888" y="15875"/>
                </a:lnTo>
                <a:lnTo>
                  <a:pt x="1769034" y="18098"/>
                </a:lnTo>
                <a:lnTo>
                  <a:pt x="1779497" y="20638"/>
                </a:lnTo>
                <a:lnTo>
                  <a:pt x="1789960" y="24448"/>
                </a:lnTo>
                <a:lnTo>
                  <a:pt x="1795350" y="26670"/>
                </a:lnTo>
                <a:lnTo>
                  <a:pt x="1800423" y="28893"/>
                </a:lnTo>
                <a:lnTo>
                  <a:pt x="1805813" y="31750"/>
                </a:lnTo>
                <a:lnTo>
                  <a:pt x="1810569" y="34608"/>
                </a:lnTo>
                <a:lnTo>
                  <a:pt x="1815959" y="38100"/>
                </a:lnTo>
                <a:lnTo>
                  <a:pt x="1820715" y="41593"/>
                </a:lnTo>
                <a:lnTo>
                  <a:pt x="1825788" y="45085"/>
                </a:lnTo>
                <a:lnTo>
                  <a:pt x="1830227" y="49213"/>
                </a:lnTo>
                <a:lnTo>
                  <a:pt x="1834666" y="53975"/>
                </a:lnTo>
                <a:lnTo>
                  <a:pt x="1839105" y="58738"/>
                </a:lnTo>
                <a:lnTo>
                  <a:pt x="1843226" y="64135"/>
                </a:lnTo>
                <a:lnTo>
                  <a:pt x="1847348" y="69215"/>
                </a:lnTo>
                <a:lnTo>
                  <a:pt x="1851470" y="75248"/>
                </a:lnTo>
                <a:lnTo>
                  <a:pt x="1855275" y="81280"/>
                </a:lnTo>
                <a:lnTo>
                  <a:pt x="1858762" y="87948"/>
                </a:lnTo>
                <a:lnTo>
                  <a:pt x="1862250" y="95250"/>
                </a:lnTo>
                <a:lnTo>
                  <a:pt x="1868908" y="110490"/>
                </a:lnTo>
                <a:lnTo>
                  <a:pt x="1874932" y="125413"/>
                </a:lnTo>
                <a:lnTo>
                  <a:pt x="1879688" y="139700"/>
                </a:lnTo>
                <a:lnTo>
                  <a:pt x="1883810" y="153036"/>
                </a:lnTo>
                <a:lnTo>
                  <a:pt x="1887298" y="165736"/>
                </a:lnTo>
                <a:lnTo>
                  <a:pt x="1890151" y="178435"/>
                </a:lnTo>
                <a:lnTo>
                  <a:pt x="1892053" y="190183"/>
                </a:lnTo>
                <a:lnTo>
                  <a:pt x="1893639" y="201931"/>
                </a:lnTo>
                <a:lnTo>
                  <a:pt x="1894907" y="213361"/>
                </a:lnTo>
                <a:lnTo>
                  <a:pt x="1895224" y="224156"/>
                </a:lnTo>
                <a:lnTo>
                  <a:pt x="1894907" y="234633"/>
                </a:lnTo>
                <a:lnTo>
                  <a:pt x="1894273" y="245111"/>
                </a:lnTo>
                <a:lnTo>
                  <a:pt x="1893639" y="255271"/>
                </a:lnTo>
                <a:lnTo>
                  <a:pt x="1892371" y="265431"/>
                </a:lnTo>
                <a:lnTo>
                  <a:pt x="1891102" y="275591"/>
                </a:lnTo>
                <a:lnTo>
                  <a:pt x="1889200" y="285433"/>
                </a:lnTo>
                <a:lnTo>
                  <a:pt x="1887615" y="295593"/>
                </a:lnTo>
                <a:lnTo>
                  <a:pt x="1886346" y="305436"/>
                </a:lnTo>
                <a:lnTo>
                  <a:pt x="1885712" y="314008"/>
                </a:lnTo>
                <a:lnTo>
                  <a:pt x="1885712" y="321946"/>
                </a:lnTo>
                <a:lnTo>
                  <a:pt x="1885712" y="329566"/>
                </a:lnTo>
                <a:lnTo>
                  <a:pt x="1886346" y="336233"/>
                </a:lnTo>
                <a:lnTo>
                  <a:pt x="1887615" y="342583"/>
                </a:lnTo>
                <a:lnTo>
                  <a:pt x="1889200" y="348298"/>
                </a:lnTo>
                <a:lnTo>
                  <a:pt x="1890785" y="353061"/>
                </a:lnTo>
                <a:lnTo>
                  <a:pt x="1892371" y="358141"/>
                </a:lnTo>
                <a:lnTo>
                  <a:pt x="1894907" y="361633"/>
                </a:lnTo>
                <a:lnTo>
                  <a:pt x="1897443" y="365443"/>
                </a:lnTo>
                <a:lnTo>
                  <a:pt x="1899980" y="368936"/>
                </a:lnTo>
                <a:lnTo>
                  <a:pt x="1902516" y="371476"/>
                </a:lnTo>
                <a:lnTo>
                  <a:pt x="1905687" y="373698"/>
                </a:lnTo>
                <a:lnTo>
                  <a:pt x="1908541" y="375921"/>
                </a:lnTo>
                <a:lnTo>
                  <a:pt x="1911711" y="377508"/>
                </a:lnTo>
                <a:lnTo>
                  <a:pt x="1914565" y="379096"/>
                </a:lnTo>
                <a:lnTo>
                  <a:pt x="1917735" y="380366"/>
                </a:lnTo>
                <a:lnTo>
                  <a:pt x="1920589" y="381001"/>
                </a:lnTo>
                <a:lnTo>
                  <a:pt x="1926613" y="381953"/>
                </a:lnTo>
                <a:lnTo>
                  <a:pt x="1932003" y="382906"/>
                </a:lnTo>
                <a:lnTo>
                  <a:pt x="1936442" y="382906"/>
                </a:lnTo>
                <a:lnTo>
                  <a:pt x="1940247" y="382589"/>
                </a:lnTo>
                <a:lnTo>
                  <a:pt x="1943100" y="381636"/>
                </a:lnTo>
                <a:lnTo>
                  <a:pt x="1942466" y="384494"/>
                </a:lnTo>
                <a:lnTo>
                  <a:pt x="1941832" y="387351"/>
                </a:lnTo>
                <a:lnTo>
                  <a:pt x="1940247" y="390843"/>
                </a:lnTo>
                <a:lnTo>
                  <a:pt x="1938027" y="394971"/>
                </a:lnTo>
                <a:lnTo>
                  <a:pt x="1934857" y="399416"/>
                </a:lnTo>
                <a:lnTo>
                  <a:pt x="1931686" y="403861"/>
                </a:lnTo>
                <a:lnTo>
                  <a:pt x="1927564" y="408306"/>
                </a:lnTo>
                <a:lnTo>
                  <a:pt x="1924711" y="410211"/>
                </a:lnTo>
                <a:lnTo>
                  <a:pt x="1922174" y="412433"/>
                </a:lnTo>
                <a:lnTo>
                  <a:pt x="1919321" y="414021"/>
                </a:lnTo>
                <a:lnTo>
                  <a:pt x="1916150" y="415926"/>
                </a:lnTo>
                <a:lnTo>
                  <a:pt x="1912662" y="417513"/>
                </a:lnTo>
                <a:lnTo>
                  <a:pt x="1909175" y="418466"/>
                </a:lnTo>
                <a:lnTo>
                  <a:pt x="1905370" y="419736"/>
                </a:lnTo>
                <a:lnTo>
                  <a:pt x="1901248" y="420053"/>
                </a:lnTo>
                <a:lnTo>
                  <a:pt x="1896492" y="420371"/>
                </a:lnTo>
                <a:lnTo>
                  <a:pt x="1891736" y="420689"/>
                </a:lnTo>
                <a:lnTo>
                  <a:pt x="1886981" y="420371"/>
                </a:lnTo>
                <a:lnTo>
                  <a:pt x="1881591" y="419736"/>
                </a:lnTo>
                <a:lnTo>
                  <a:pt x="1875883" y="418466"/>
                </a:lnTo>
                <a:lnTo>
                  <a:pt x="1869859" y="417196"/>
                </a:lnTo>
                <a:lnTo>
                  <a:pt x="1863835" y="414656"/>
                </a:lnTo>
                <a:lnTo>
                  <a:pt x="1857177" y="412116"/>
                </a:lnTo>
                <a:lnTo>
                  <a:pt x="1811520" y="393066"/>
                </a:lnTo>
                <a:lnTo>
                  <a:pt x="1813740" y="381953"/>
                </a:lnTo>
                <a:lnTo>
                  <a:pt x="1815642" y="369253"/>
                </a:lnTo>
                <a:lnTo>
                  <a:pt x="1817862" y="352108"/>
                </a:lnTo>
                <a:lnTo>
                  <a:pt x="1819764" y="331788"/>
                </a:lnTo>
                <a:lnTo>
                  <a:pt x="1820398" y="320041"/>
                </a:lnTo>
                <a:lnTo>
                  <a:pt x="1821032" y="307976"/>
                </a:lnTo>
                <a:lnTo>
                  <a:pt x="1821666" y="295593"/>
                </a:lnTo>
                <a:lnTo>
                  <a:pt x="1821666" y="282576"/>
                </a:lnTo>
                <a:lnTo>
                  <a:pt x="1821666" y="268923"/>
                </a:lnTo>
                <a:lnTo>
                  <a:pt x="1820715" y="254636"/>
                </a:lnTo>
                <a:lnTo>
                  <a:pt x="1819447" y="266383"/>
                </a:lnTo>
                <a:lnTo>
                  <a:pt x="1816910" y="277496"/>
                </a:lnTo>
                <a:lnTo>
                  <a:pt x="1814691" y="288608"/>
                </a:lnTo>
                <a:lnTo>
                  <a:pt x="1812154" y="299086"/>
                </a:lnTo>
                <a:lnTo>
                  <a:pt x="1809301" y="309246"/>
                </a:lnTo>
                <a:lnTo>
                  <a:pt x="1805813" y="319406"/>
                </a:lnTo>
                <a:lnTo>
                  <a:pt x="1802326" y="328613"/>
                </a:lnTo>
                <a:lnTo>
                  <a:pt x="1798204" y="337821"/>
                </a:lnTo>
                <a:lnTo>
                  <a:pt x="1794082" y="346393"/>
                </a:lnTo>
                <a:lnTo>
                  <a:pt x="1789643" y="354648"/>
                </a:lnTo>
                <a:lnTo>
                  <a:pt x="1784887" y="362586"/>
                </a:lnTo>
                <a:lnTo>
                  <a:pt x="1779814" y="369571"/>
                </a:lnTo>
                <a:lnTo>
                  <a:pt x="1774107" y="376556"/>
                </a:lnTo>
                <a:lnTo>
                  <a:pt x="1768717" y="382589"/>
                </a:lnTo>
                <a:lnTo>
                  <a:pt x="1763010" y="387986"/>
                </a:lnTo>
                <a:lnTo>
                  <a:pt x="1756669" y="393066"/>
                </a:lnTo>
                <a:lnTo>
                  <a:pt x="1751279" y="396876"/>
                </a:lnTo>
                <a:lnTo>
                  <a:pt x="1745572" y="400051"/>
                </a:lnTo>
                <a:lnTo>
                  <a:pt x="1740182" y="402908"/>
                </a:lnTo>
                <a:lnTo>
                  <a:pt x="1734158" y="405131"/>
                </a:lnTo>
                <a:lnTo>
                  <a:pt x="1728134" y="407036"/>
                </a:lnTo>
                <a:lnTo>
                  <a:pt x="1722110" y="407988"/>
                </a:lnTo>
                <a:lnTo>
                  <a:pt x="1715768" y="408306"/>
                </a:lnTo>
                <a:lnTo>
                  <a:pt x="1708793" y="408306"/>
                </a:lnTo>
                <a:lnTo>
                  <a:pt x="1704037" y="407988"/>
                </a:lnTo>
                <a:lnTo>
                  <a:pt x="1699598" y="407353"/>
                </a:lnTo>
                <a:lnTo>
                  <a:pt x="1694525" y="406084"/>
                </a:lnTo>
                <a:lnTo>
                  <a:pt x="1690086" y="404813"/>
                </a:lnTo>
                <a:lnTo>
                  <a:pt x="1685648" y="402908"/>
                </a:lnTo>
                <a:lnTo>
                  <a:pt x="1681209" y="400368"/>
                </a:lnTo>
                <a:lnTo>
                  <a:pt x="1677087" y="398146"/>
                </a:lnTo>
                <a:lnTo>
                  <a:pt x="1672331" y="395288"/>
                </a:lnTo>
                <a:lnTo>
                  <a:pt x="1666941" y="391161"/>
                </a:lnTo>
                <a:lnTo>
                  <a:pt x="1660917" y="386081"/>
                </a:lnTo>
                <a:lnTo>
                  <a:pt x="1655527" y="380683"/>
                </a:lnTo>
                <a:lnTo>
                  <a:pt x="1650454" y="374651"/>
                </a:lnTo>
                <a:lnTo>
                  <a:pt x="1645064" y="368301"/>
                </a:lnTo>
                <a:lnTo>
                  <a:pt x="1640308" y="361316"/>
                </a:lnTo>
                <a:lnTo>
                  <a:pt x="1635235" y="354013"/>
                </a:lnTo>
                <a:lnTo>
                  <a:pt x="1630796" y="346076"/>
                </a:lnTo>
                <a:lnTo>
                  <a:pt x="1626357" y="338138"/>
                </a:lnTo>
                <a:lnTo>
                  <a:pt x="1622236" y="329566"/>
                </a:lnTo>
                <a:lnTo>
                  <a:pt x="1618431" y="320676"/>
                </a:lnTo>
                <a:lnTo>
                  <a:pt x="1614309" y="311786"/>
                </a:lnTo>
                <a:lnTo>
                  <a:pt x="1610822" y="302261"/>
                </a:lnTo>
                <a:lnTo>
                  <a:pt x="1607651" y="292736"/>
                </a:lnTo>
                <a:lnTo>
                  <a:pt x="1604480" y="282893"/>
                </a:lnTo>
                <a:lnTo>
                  <a:pt x="1601627" y="272733"/>
                </a:lnTo>
                <a:lnTo>
                  <a:pt x="1601944" y="285116"/>
                </a:lnTo>
                <a:lnTo>
                  <a:pt x="1602895" y="297181"/>
                </a:lnTo>
                <a:lnTo>
                  <a:pt x="1605114" y="320041"/>
                </a:lnTo>
                <a:lnTo>
                  <a:pt x="1607968" y="340361"/>
                </a:lnTo>
                <a:lnTo>
                  <a:pt x="1610505" y="358458"/>
                </a:lnTo>
                <a:lnTo>
                  <a:pt x="1613041" y="372746"/>
                </a:lnTo>
                <a:lnTo>
                  <a:pt x="1615260" y="383858"/>
                </a:lnTo>
                <a:lnTo>
                  <a:pt x="1617797" y="393066"/>
                </a:lnTo>
                <a:lnTo>
                  <a:pt x="1571823" y="412116"/>
                </a:lnTo>
                <a:lnTo>
                  <a:pt x="1565165" y="414656"/>
                </a:lnTo>
                <a:lnTo>
                  <a:pt x="1559141" y="417196"/>
                </a:lnTo>
                <a:lnTo>
                  <a:pt x="1553117" y="418466"/>
                </a:lnTo>
                <a:lnTo>
                  <a:pt x="1547410" y="419736"/>
                </a:lnTo>
                <a:lnTo>
                  <a:pt x="1542337" y="420371"/>
                </a:lnTo>
                <a:lnTo>
                  <a:pt x="1537264" y="420689"/>
                </a:lnTo>
                <a:lnTo>
                  <a:pt x="1532508" y="420371"/>
                </a:lnTo>
                <a:lnTo>
                  <a:pt x="1528069" y="420053"/>
                </a:lnTo>
                <a:lnTo>
                  <a:pt x="1523630" y="419736"/>
                </a:lnTo>
                <a:lnTo>
                  <a:pt x="1520143" y="418466"/>
                </a:lnTo>
                <a:lnTo>
                  <a:pt x="1516338" y="417513"/>
                </a:lnTo>
                <a:lnTo>
                  <a:pt x="1512850" y="415926"/>
                </a:lnTo>
                <a:lnTo>
                  <a:pt x="1509997" y="414021"/>
                </a:lnTo>
                <a:lnTo>
                  <a:pt x="1506826" y="412433"/>
                </a:lnTo>
                <a:lnTo>
                  <a:pt x="1504290" y="410211"/>
                </a:lnTo>
                <a:lnTo>
                  <a:pt x="1502070" y="408306"/>
                </a:lnTo>
                <a:lnTo>
                  <a:pt x="1497631" y="403861"/>
                </a:lnTo>
                <a:lnTo>
                  <a:pt x="1494144" y="399416"/>
                </a:lnTo>
                <a:lnTo>
                  <a:pt x="1490973" y="394971"/>
                </a:lnTo>
                <a:lnTo>
                  <a:pt x="1489388" y="390843"/>
                </a:lnTo>
                <a:lnTo>
                  <a:pt x="1487802" y="387351"/>
                </a:lnTo>
                <a:lnTo>
                  <a:pt x="1486534" y="384494"/>
                </a:lnTo>
                <a:lnTo>
                  <a:pt x="1485900" y="381636"/>
                </a:lnTo>
                <a:lnTo>
                  <a:pt x="1488754" y="382589"/>
                </a:lnTo>
                <a:lnTo>
                  <a:pt x="1492558" y="382906"/>
                </a:lnTo>
                <a:lnTo>
                  <a:pt x="1496997" y="382906"/>
                </a:lnTo>
                <a:lnTo>
                  <a:pt x="1502387" y="381953"/>
                </a:lnTo>
                <a:lnTo>
                  <a:pt x="1508411" y="381001"/>
                </a:lnTo>
                <a:lnTo>
                  <a:pt x="1511265" y="380366"/>
                </a:lnTo>
                <a:lnTo>
                  <a:pt x="1514435" y="379096"/>
                </a:lnTo>
                <a:lnTo>
                  <a:pt x="1517289" y="377508"/>
                </a:lnTo>
                <a:lnTo>
                  <a:pt x="1520460" y="375921"/>
                </a:lnTo>
                <a:lnTo>
                  <a:pt x="1523313" y="373698"/>
                </a:lnTo>
                <a:lnTo>
                  <a:pt x="1526484" y="371476"/>
                </a:lnTo>
                <a:lnTo>
                  <a:pt x="1529020" y="368936"/>
                </a:lnTo>
                <a:lnTo>
                  <a:pt x="1531557" y="365443"/>
                </a:lnTo>
                <a:lnTo>
                  <a:pt x="1534410" y="361633"/>
                </a:lnTo>
                <a:lnTo>
                  <a:pt x="1536630" y="358141"/>
                </a:lnTo>
                <a:lnTo>
                  <a:pt x="1538532" y="353061"/>
                </a:lnTo>
                <a:lnTo>
                  <a:pt x="1540434" y="348298"/>
                </a:lnTo>
                <a:lnTo>
                  <a:pt x="1541386" y="342583"/>
                </a:lnTo>
                <a:lnTo>
                  <a:pt x="1542654" y="336233"/>
                </a:lnTo>
                <a:lnTo>
                  <a:pt x="1543288" y="329566"/>
                </a:lnTo>
                <a:lnTo>
                  <a:pt x="1543605" y="321946"/>
                </a:lnTo>
                <a:lnTo>
                  <a:pt x="1543288" y="314008"/>
                </a:lnTo>
                <a:lnTo>
                  <a:pt x="1542971" y="305436"/>
                </a:lnTo>
                <a:lnTo>
                  <a:pt x="1541703" y="295593"/>
                </a:lnTo>
                <a:lnTo>
                  <a:pt x="1539800" y="285433"/>
                </a:lnTo>
                <a:lnTo>
                  <a:pt x="1538532" y="275591"/>
                </a:lnTo>
                <a:lnTo>
                  <a:pt x="1536630" y="265431"/>
                </a:lnTo>
                <a:lnTo>
                  <a:pt x="1535361" y="255271"/>
                </a:lnTo>
                <a:lnTo>
                  <a:pt x="1534727" y="244793"/>
                </a:lnTo>
                <a:lnTo>
                  <a:pt x="1533776" y="234633"/>
                </a:lnTo>
                <a:lnTo>
                  <a:pt x="1533776" y="223838"/>
                </a:lnTo>
                <a:lnTo>
                  <a:pt x="1534410" y="213043"/>
                </a:lnTo>
                <a:lnTo>
                  <a:pt x="1535044" y="201613"/>
                </a:lnTo>
                <a:lnTo>
                  <a:pt x="1536630" y="190183"/>
                </a:lnTo>
                <a:lnTo>
                  <a:pt x="1538532" y="178435"/>
                </a:lnTo>
                <a:lnTo>
                  <a:pt x="1541386" y="165736"/>
                </a:lnTo>
                <a:lnTo>
                  <a:pt x="1544873" y="152718"/>
                </a:lnTo>
                <a:lnTo>
                  <a:pt x="1548995" y="139066"/>
                </a:lnTo>
                <a:lnTo>
                  <a:pt x="1554068" y="125413"/>
                </a:lnTo>
                <a:lnTo>
                  <a:pt x="1559775" y="110490"/>
                </a:lnTo>
                <a:lnTo>
                  <a:pt x="1567067" y="95250"/>
                </a:lnTo>
                <a:lnTo>
                  <a:pt x="1571189" y="86995"/>
                </a:lnTo>
                <a:lnTo>
                  <a:pt x="1575628" y="79058"/>
                </a:lnTo>
                <a:lnTo>
                  <a:pt x="1580384" y="71755"/>
                </a:lnTo>
                <a:lnTo>
                  <a:pt x="1585457" y="64770"/>
                </a:lnTo>
                <a:lnTo>
                  <a:pt x="1581335" y="65088"/>
                </a:lnTo>
                <a:lnTo>
                  <a:pt x="1585457" y="62865"/>
                </a:lnTo>
                <a:lnTo>
                  <a:pt x="1589579" y="59373"/>
                </a:lnTo>
                <a:lnTo>
                  <a:pt x="1596554" y="52070"/>
                </a:lnTo>
                <a:lnTo>
                  <a:pt x="1604163" y="44768"/>
                </a:lnTo>
                <a:lnTo>
                  <a:pt x="1611773" y="38418"/>
                </a:lnTo>
                <a:lnTo>
                  <a:pt x="1619382" y="32385"/>
                </a:lnTo>
                <a:lnTo>
                  <a:pt x="1624772" y="28893"/>
                </a:lnTo>
                <a:lnTo>
                  <a:pt x="1630162" y="26035"/>
                </a:lnTo>
                <a:lnTo>
                  <a:pt x="1640308" y="20320"/>
                </a:lnTo>
                <a:lnTo>
                  <a:pt x="1650771" y="15558"/>
                </a:lnTo>
                <a:lnTo>
                  <a:pt x="1661234" y="11748"/>
                </a:lnTo>
                <a:lnTo>
                  <a:pt x="1671380" y="8255"/>
                </a:lnTo>
                <a:lnTo>
                  <a:pt x="1681209" y="5715"/>
                </a:lnTo>
                <a:lnTo>
                  <a:pt x="1690404" y="3810"/>
                </a:lnTo>
                <a:lnTo>
                  <a:pt x="1699598" y="2223"/>
                </a:lnTo>
                <a:lnTo>
                  <a:pt x="1707842" y="1270"/>
                </a:lnTo>
                <a:lnTo>
                  <a:pt x="1715134" y="318"/>
                </a:lnTo>
                <a:lnTo>
                  <a:pt x="1727817" y="0"/>
                </a:lnTo>
                <a:close/>
                <a:moveTo>
                  <a:pt x="1161733" y="0"/>
                </a:moveTo>
                <a:lnTo>
                  <a:pt x="1177608" y="0"/>
                </a:lnTo>
                <a:lnTo>
                  <a:pt x="1192848" y="317"/>
                </a:lnTo>
                <a:lnTo>
                  <a:pt x="1207453" y="1903"/>
                </a:lnTo>
                <a:lnTo>
                  <a:pt x="1221423" y="4123"/>
                </a:lnTo>
                <a:lnTo>
                  <a:pt x="1234758" y="6660"/>
                </a:lnTo>
                <a:lnTo>
                  <a:pt x="1247458" y="9831"/>
                </a:lnTo>
                <a:lnTo>
                  <a:pt x="1259841" y="13637"/>
                </a:lnTo>
                <a:lnTo>
                  <a:pt x="1271588" y="17759"/>
                </a:lnTo>
                <a:lnTo>
                  <a:pt x="1282701" y="22199"/>
                </a:lnTo>
                <a:lnTo>
                  <a:pt x="1293178" y="26639"/>
                </a:lnTo>
                <a:lnTo>
                  <a:pt x="1303021" y="31713"/>
                </a:lnTo>
                <a:lnTo>
                  <a:pt x="1311911" y="36787"/>
                </a:lnTo>
                <a:lnTo>
                  <a:pt x="1320166" y="41861"/>
                </a:lnTo>
                <a:lnTo>
                  <a:pt x="1328103" y="46618"/>
                </a:lnTo>
                <a:lnTo>
                  <a:pt x="1335088" y="51375"/>
                </a:lnTo>
                <a:lnTo>
                  <a:pt x="1341121" y="56132"/>
                </a:lnTo>
                <a:lnTo>
                  <a:pt x="1351598" y="64695"/>
                </a:lnTo>
                <a:lnTo>
                  <a:pt x="1359536" y="71354"/>
                </a:lnTo>
                <a:lnTo>
                  <a:pt x="1364298" y="75477"/>
                </a:lnTo>
                <a:lnTo>
                  <a:pt x="1365568" y="77380"/>
                </a:lnTo>
                <a:lnTo>
                  <a:pt x="1363663" y="81820"/>
                </a:lnTo>
                <a:lnTo>
                  <a:pt x="1361123" y="86894"/>
                </a:lnTo>
                <a:lnTo>
                  <a:pt x="1357313" y="93554"/>
                </a:lnTo>
                <a:lnTo>
                  <a:pt x="1352233" y="100530"/>
                </a:lnTo>
                <a:lnTo>
                  <a:pt x="1346201" y="108459"/>
                </a:lnTo>
                <a:lnTo>
                  <a:pt x="1342708" y="112581"/>
                </a:lnTo>
                <a:lnTo>
                  <a:pt x="1338898" y="116704"/>
                </a:lnTo>
                <a:lnTo>
                  <a:pt x="1334771" y="120510"/>
                </a:lnTo>
                <a:lnTo>
                  <a:pt x="1330326" y="124632"/>
                </a:lnTo>
                <a:lnTo>
                  <a:pt x="1325563" y="128121"/>
                </a:lnTo>
                <a:lnTo>
                  <a:pt x="1320483" y="131926"/>
                </a:lnTo>
                <a:lnTo>
                  <a:pt x="1314768" y="134780"/>
                </a:lnTo>
                <a:lnTo>
                  <a:pt x="1309371" y="137952"/>
                </a:lnTo>
                <a:lnTo>
                  <a:pt x="1303338" y="140489"/>
                </a:lnTo>
                <a:lnTo>
                  <a:pt x="1296988" y="142392"/>
                </a:lnTo>
                <a:lnTo>
                  <a:pt x="1290003" y="144295"/>
                </a:lnTo>
                <a:lnTo>
                  <a:pt x="1283018" y="145246"/>
                </a:lnTo>
                <a:lnTo>
                  <a:pt x="1275398" y="145880"/>
                </a:lnTo>
                <a:lnTo>
                  <a:pt x="1267778" y="145880"/>
                </a:lnTo>
                <a:lnTo>
                  <a:pt x="1259523" y="144929"/>
                </a:lnTo>
                <a:lnTo>
                  <a:pt x="1250951" y="143343"/>
                </a:lnTo>
                <a:lnTo>
                  <a:pt x="1242378" y="141757"/>
                </a:lnTo>
                <a:lnTo>
                  <a:pt x="1232853" y="138586"/>
                </a:lnTo>
                <a:lnTo>
                  <a:pt x="1223011" y="134463"/>
                </a:lnTo>
                <a:lnTo>
                  <a:pt x="1213486" y="130024"/>
                </a:lnTo>
                <a:lnTo>
                  <a:pt x="1201738" y="124315"/>
                </a:lnTo>
                <a:lnTo>
                  <a:pt x="1189673" y="118924"/>
                </a:lnTo>
                <a:lnTo>
                  <a:pt x="1214121" y="130975"/>
                </a:lnTo>
                <a:lnTo>
                  <a:pt x="1237933" y="142392"/>
                </a:lnTo>
                <a:lnTo>
                  <a:pt x="1249046" y="147466"/>
                </a:lnTo>
                <a:lnTo>
                  <a:pt x="1260476" y="152540"/>
                </a:lnTo>
                <a:lnTo>
                  <a:pt x="1270953" y="156980"/>
                </a:lnTo>
                <a:lnTo>
                  <a:pt x="1281431" y="160785"/>
                </a:lnTo>
                <a:lnTo>
                  <a:pt x="1291591" y="163639"/>
                </a:lnTo>
                <a:lnTo>
                  <a:pt x="1301116" y="166494"/>
                </a:lnTo>
                <a:lnTo>
                  <a:pt x="1310323" y="167762"/>
                </a:lnTo>
                <a:lnTo>
                  <a:pt x="1314451" y="168396"/>
                </a:lnTo>
                <a:lnTo>
                  <a:pt x="1318896" y="168396"/>
                </a:lnTo>
                <a:lnTo>
                  <a:pt x="1323023" y="168396"/>
                </a:lnTo>
                <a:lnTo>
                  <a:pt x="1326833" y="167762"/>
                </a:lnTo>
                <a:lnTo>
                  <a:pt x="1330961" y="167128"/>
                </a:lnTo>
                <a:lnTo>
                  <a:pt x="1334771" y="166494"/>
                </a:lnTo>
                <a:lnTo>
                  <a:pt x="1338263" y="164908"/>
                </a:lnTo>
                <a:lnTo>
                  <a:pt x="1341438" y="163322"/>
                </a:lnTo>
                <a:lnTo>
                  <a:pt x="1344931" y="161419"/>
                </a:lnTo>
                <a:lnTo>
                  <a:pt x="1348106" y="159200"/>
                </a:lnTo>
                <a:lnTo>
                  <a:pt x="1349058" y="167445"/>
                </a:lnTo>
                <a:lnTo>
                  <a:pt x="1350011" y="175373"/>
                </a:lnTo>
                <a:lnTo>
                  <a:pt x="1350328" y="182984"/>
                </a:lnTo>
                <a:lnTo>
                  <a:pt x="1350328" y="190278"/>
                </a:lnTo>
                <a:lnTo>
                  <a:pt x="1350328" y="204549"/>
                </a:lnTo>
                <a:lnTo>
                  <a:pt x="1349376" y="218186"/>
                </a:lnTo>
                <a:lnTo>
                  <a:pt x="1350646" y="217234"/>
                </a:lnTo>
                <a:lnTo>
                  <a:pt x="1351598" y="215966"/>
                </a:lnTo>
                <a:lnTo>
                  <a:pt x="1353186" y="215332"/>
                </a:lnTo>
                <a:lnTo>
                  <a:pt x="1354456" y="214697"/>
                </a:lnTo>
                <a:lnTo>
                  <a:pt x="1356361" y="215332"/>
                </a:lnTo>
                <a:lnTo>
                  <a:pt x="1357631" y="216283"/>
                </a:lnTo>
                <a:lnTo>
                  <a:pt x="1359536" y="217869"/>
                </a:lnTo>
                <a:lnTo>
                  <a:pt x="1361123" y="220406"/>
                </a:lnTo>
                <a:lnTo>
                  <a:pt x="1362711" y="223260"/>
                </a:lnTo>
                <a:lnTo>
                  <a:pt x="1364298" y="226748"/>
                </a:lnTo>
                <a:lnTo>
                  <a:pt x="1365251" y="230554"/>
                </a:lnTo>
                <a:lnTo>
                  <a:pt x="1366521" y="234994"/>
                </a:lnTo>
                <a:lnTo>
                  <a:pt x="1368743" y="245776"/>
                </a:lnTo>
                <a:lnTo>
                  <a:pt x="1370013" y="257193"/>
                </a:lnTo>
                <a:lnTo>
                  <a:pt x="1371283" y="270512"/>
                </a:lnTo>
                <a:lnTo>
                  <a:pt x="1371601" y="284466"/>
                </a:lnTo>
                <a:lnTo>
                  <a:pt x="1371283" y="298737"/>
                </a:lnTo>
                <a:lnTo>
                  <a:pt x="1370013" y="311422"/>
                </a:lnTo>
                <a:lnTo>
                  <a:pt x="1368743" y="323473"/>
                </a:lnTo>
                <a:lnTo>
                  <a:pt x="1366521" y="333621"/>
                </a:lnTo>
                <a:lnTo>
                  <a:pt x="1365251" y="338061"/>
                </a:lnTo>
                <a:lnTo>
                  <a:pt x="1364298" y="342184"/>
                </a:lnTo>
                <a:lnTo>
                  <a:pt x="1362711" y="345672"/>
                </a:lnTo>
                <a:lnTo>
                  <a:pt x="1361123" y="348527"/>
                </a:lnTo>
                <a:lnTo>
                  <a:pt x="1359536" y="350746"/>
                </a:lnTo>
                <a:lnTo>
                  <a:pt x="1357631" y="352649"/>
                </a:lnTo>
                <a:lnTo>
                  <a:pt x="1356361" y="353918"/>
                </a:lnTo>
                <a:lnTo>
                  <a:pt x="1354456" y="354235"/>
                </a:lnTo>
                <a:lnTo>
                  <a:pt x="1352868" y="353918"/>
                </a:lnTo>
                <a:lnTo>
                  <a:pt x="1350963" y="352649"/>
                </a:lnTo>
                <a:lnTo>
                  <a:pt x="1349058" y="350746"/>
                </a:lnTo>
                <a:lnTo>
                  <a:pt x="1347471" y="348209"/>
                </a:lnTo>
                <a:lnTo>
                  <a:pt x="1346201" y="344721"/>
                </a:lnTo>
                <a:lnTo>
                  <a:pt x="1344613" y="340915"/>
                </a:lnTo>
                <a:lnTo>
                  <a:pt x="1343343" y="336793"/>
                </a:lnTo>
                <a:lnTo>
                  <a:pt x="1342073" y="332036"/>
                </a:lnTo>
                <a:lnTo>
                  <a:pt x="1340486" y="344087"/>
                </a:lnTo>
                <a:lnTo>
                  <a:pt x="1338581" y="356138"/>
                </a:lnTo>
                <a:lnTo>
                  <a:pt x="1336041" y="367237"/>
                </a:lnTo>
                <a:lnTo>
                  <a:pt x="1332866" y="378654"/>
                </a:lnTo>
                <a:lnTo>
                  <a:pt x="1329691" y="389436"/>
                </a:lnTo>
                <a:lnTo>
                  <a:pt x="1326198" y="400219"/>
                </a:lnTo>
                <a:lnTo>
                  <a:pt x="1322071" y="410367"/>
                </a:lnTo>
                <a:lnTo>
                  <a:pt x="1317626" y="420515"/>
                </a:lnTo>
                <a:lnTo>
                  <a:pt x="1312546" y="430029"/>
                </a:lnTo>
                <a:lnTo>
                  <a:pt x="1307783" y="439543"/>
                </a:lnTo>
                <a:lnTo>
                  <a:pt x="1302068" y="448423"/>
                </a:lnTo>
                <a:lnTo>
                  <a:pt x="1296353" y="456668"/>
                </a:lnTo>
                <a:lnTo>
                  <a:pt x="1290956" y="464913"/>
                </a:lnTo>
                <a:lnTo>
                  <a:pt x="1284923" y="472842"/>
                </a:lnTo>
                <a:lnTo>
                  <a:pt x="1278573" y="480453"/>
                </a:lnTo>
                <a:lnTo>
                  <a:pt x="1271906" y="487430"/>
                </a:lnTo>
                <a:lnTo>
                  <a:pt x="1265238" y="494406"/>
                </a:lnTo>
                <a:lnTo>
                  <a:pt x="1258571" y="500115"/>
                </a:lnTo>
                <a:lnTo>
                  <a:pt x="1251268" y="506140"/>
                </a:lnTo>
                <a:lnTo>
                  <a:pt x="1244601" y="511849"/>
                </a:lnTo>
                <a:lnTo>
                  <a:pt x="1237298" y="517240"/>
                </a:lnTo>
                <a:lnTo>
                  <a:pt x="1230313" y="521680"/>
                </a:lnTo>
                <a:lnTo>
                  <a:pt x="1222693" y="525802"/>
                </a:lnTo>
                <a:lnTo>
                  <a:pt x="1215708" y="529925"/>
                </a:lnTo>
                <a:lnTo>
                  <a:pt x="1208406" y="533413"/>
                </a:lnTo>
                <a:lnTo>
                  <a:pt x="1201421" y="536268"/>
                </a:lnTo>
                <a:lnTo>
                  <a:pt x="1193801" y="538805"/>
                </a:lnTo>
                <a:lnTo>
                  <a:pt x="1186816" y="540708"/>
                </a:lnTo>
                <a:lnTo>
                  <a:pt x="1179831" y="542293"/>
                </a:lnTo>
                <a:lnTo>
                  <a:pt x="1172846" y="543879"/>
                </a:lnTo>
                <a:lnTo>
                  <a:pt x="1165861" y="544513"/>
                </a:lnTo>
                <a:lnTo>
                  <a:pt x="1159193" y="544513"/>
                </a:lnTo>
                <a:lnTo>
                  <a:pt x="1153478" y="544196"/>
                </a:lnTo>
                <a:lnTo>
                  <a:pt x="1148081" y="543562"/>
                </a:lnTo>
                <a:lnTo>
                  <a:pt x="1142048" y="542293"/>
                </a:lnTo>
                <a:lnTo>
                  <a:pt x="1136016" y="540708"/>
                </a:lnTo>
                <a:lnTo>
                  <a:pt x="1129666" y="538488"/>
                </a:lnTo>
                <a:lnTo>
                  <a:pt x="1122998" y="535951"/>
                </a:lnTo>
                <a:lnTo>
                  <a:pt x="1116648" y="532462"/>
                </a:lnTo>
                <a:lnTo>
                  <a:pt x="1109981" y="529291"/>
                </a:lnTo>
                <a:lnTo>
                  <a:pt x="1103313" y="525168"/>
                </a:lnTo>
                <a:lnTo>
                  <a:pt x="1096011" y="521045"/>
                </a:lnTo>
                <a:lnTo>
                  <a:pt x="1089343" y="515971"/>
                </a:lnTo>
                <a:lnTo>
                  <a:pt x="1082041" y="510897"/>
                </a:lnTo>
                <a:lnTo>
                  <a:pt x="1075373" y="505189"/>
                </a:lnTo>
                <a:lnTo>
                  <a:pt x="1068388" y="499164"/>
                </a:lnTo>
                <a:lnTo>
                  <a:pt x="1061403" y="493138"/>
                </a:lnTo>
                <a:lnTo>
                  <a:pt x="1054736" y="486478"/>
                </a:lnTo>
                <a:lnTo>
                  <a:pt x="1048068" y="479184"/>
                </a:lnTo>
                <a:lnTo>
                  <a:pt x="1041083" y="472207"/>
                </a:lnTo>
                <a:lnTo>
                  <a:pt x="1034416" y="464279"/>
                </a:lnTo>
                <a:lnTo>
                  <a:pt x="1028066" y="456351"/>
                </a:lnTo>
                <a:lnTo>
                  <a:pt x="1022033" y="448106"/>
                </a:lnTo>
                <a:lnTo>
                  <a:pt x="1016001" y="439543"/>
                </a:lnTo>
                <a:lnTo>
                  <a:pt x="1009968" y="430346"/>
                </a:lnTo>
                <a:lnTo>
                  <a:pt x="1004253" y="421467"/>
                </a:lnTo>
                <a:lnTo>
                  <a:pt x="999173" y="411953"/>
                </a:lnTo>
                <a:lnTo>
                  <a:pt x="993776" y="402122"/>
                </a:lnTo>
                <a:lnTo>
                  <a:pt x="989013" y="392608"/>
                </a:lnTo>
                <a:lnTo>
                  <a:pt x="984251" y="382460"/>
                </a:lnTo>
                <a:lnTo>
                  <a:pt x="980123" y="372311"/>
                </a:lnTo>
                <a:lnTo>
                  <a:pt x="976631" y="361529"/>
                </a:lnTo>
                <a:lnTo>
                  <a:pt x="973138" y="350746"/>
                </a:lnTo>
                <a:lnTo>
                  <a:pt x="969646" y="339964"/>
                </a:lnTo>
                <a:lnTo>
                  <a:pt x="967423" y="346941"/>
                </a:lnTo>
                <a:lnTo>
                  <a:pt x="966471" y="350112"/>
                </a:lnTo>
                <a:lnTo>
                  <a:pt x="964883" y="352649"/>
                </a:lnTo>
                <a:lnTo>
                  <a:pt x="963296" y="354552"/>
                </a:lnTo>
                <a:lnTo>
                  <a:pt x="961708" y="356138"/>
                </a:lnTo>
                <a:lnTo>
                  <a:pt x="960438" y="357089"/>
                </a:lnTo>
                <a:lnTo>
                  <a:pt x="958851" y="357089"/>
                </a:lnTo>
                <a:lnTo>
                  <a:pt x="956946" y="356772"/>
                </a:lnTo>
                <a:lnTo>
                  <a:pt x="955041" y="356138"/>
                </a:lnTo>
                <a:lnTo>
                  <a:pt x="953453" y="354235"/>
                </a:lnTo>
                <a:lnTo>
                  <a:pt x="952183" y="352015"/>
                </a:lnTo>
                <a:lnTo>
                  <a:pt x="950596" y="348844"/>
                </a:lnTo>
                <a:lnTo>
                  <a:pt x="949008" y="345672"/>
                </a:lnTo>
                <a:lnTo>
                  <a:pt x="948056" y="341550"/>
                </a:lnTo>
                <a:lnTo>
                  <a:pt x="946786" y="336793"/>
                </a:lnTo>
                <a:lnTo>
                  <a:pt x="944563" y="326644"/>
                </a:lnTo>
                <a:lnTo>
                  <a:pt x="942976" y="314593"/>
                </a:lnTo>
                <a:lnTo>
                  <a:pt x="942023" y="301908"/>
                </a:lnTo>
                <a:lnTo>
                  <a:pt x="941388" y="287637"/>
                </a:lnTo>
                <a:lnTo>
                  <a:pt x="942023" y="273684"/>
                </a:lnTo>
                <a:lnTo>
                  <a:pt x="942976" y="260681"/>
                </a:lnTo>
                <a:lnTo>
                  <a:pt x="944563" y="248947"/>
                </a:lnTo>
                <a:lnTo>
                  <a:pt x="946786" y="238482"/>
                </a:lnTo>
                <a:lnTo>
                  <a:pt x="948056" y="234042"/>
                </a:lnTo>
                <a:lnTo>
                  <a:pt x="949008" y="229920"/>
                </a:lnTo>
                <a:lnTo>
                  <a:pt x="950596" y="226431"/>
                </a:lnTo>
                <a:lnTo>
                  <a:pt x="952183" y="223577"/>
                </a:lnTo>
                <a:lnTo>
                  <a:pt x="953453" y="221357"/>
                </a:lnTo>
                <a:lnTo>
                  <a:pt x="955041" y="219772"/>
                </a:lnTo>
                <a:lnTo>
                  <a:pt x="956946" y="218503"/>
                </a:lnTo>
                <a:lnTo>
                  <a:pt x="958851" y="218186"/>
                </a:lnTo>
                <a:lnTo>
                  <a:pt x="959486" y="218503"/>
                </a:lnTo>
                <a:lnTo>
                  <a:pt x="960756" y="218820"/>
                </a:lnTo>
                <a:lnTo>
                  <a:pt x="961073" y="209623"/>
                </a:lnTo>
                <a:lnTo>
                  <a:pt x="961708" y="201061"/>
                </a:lnTo>
                <a:lnTo>
                  <a:pt x="962661" y="192181"/>
                </a:lnTo>
                <a:lnTo>
                  <a:pt x="963931" y="184887"/>
                </a:lnTo>
                <a:lnTo>
                  <a:pt x="963296" y="175056"/>
                </a:lnTo>
                <a:lnTo>
                  <a:pt x="962978" y="165859"/>
                </a:lnTo>
                <a:lnTo>
                  <a:pt x="962978" y="156980"/>
                </a:lnTo>
                <a:lnTo>
                  <a:pt x="963296" y="149051"/>
                </a:lnTo>
                <a:lnTo>
                  <a:pt x="963931" y="141123"/>
                </a:lnTo>
                <a:lnTo>
                  <a:pt x="965201" y="134146"/>
                </a:lnTo>
                <a:lnTo>
                  <a:pt x="966788" y="127486"/>
                </a:lnTo>
                <a:lnTo>
                  <a:pt x="968058" y="121461"/>
                </a:lnTo>
                <a:lnTo>
                  <a:pt x="970598" y="115435"/>
                </a:lnTo>
                <a:lnTo>
                  <a:pt x="973138" y="110044"/>
                </a:lnTo>
                <a:lnTo>
                  <a:pt x="975678" y="105287"/>
                </a:lnTo>
                <a:lnTo>
                  <a:pt x="979171" y="100530"/>
                </a:lnTo>
                <a:lnTo>
                  <a:pt x="982663" y="96408"/>
                </a:lnTo>
                <a:lnTo>
                  <a:pt x="986156" y="92919"/>
                </a:lnTo>
                <a:lnTo>
                  <a:pt x="989966" y="89431"/>
                </a:lnTo>
                <a:lnTo>
                  <a:pt x="994411" y="86260"/>
                </a:lnTo>
                <a:lnTo>
                  <a:pt x="975361" y="86260"/>
                </a:lnTo>
                <a:lnTo>
                  <a:pt x="960756" y="87211"/>
                </a:lnTo>
                <a:lnTo>
                  <a:pt x="948373" y="87845"/>
                </a:lnTo>
                <a:lnTo>
                  <a:pt x="952501" y="85625"/>
                </a:lnTo>
                <a:lnTo>
                  <a:pt x="956946" y="83088"/>
                </a:lnTo>
                <a:lnTo>
                  <a:pt x="965836" y="77380"/>
                </a:lnTo>
                <a:lnTo>
                  <a:pt x="975043" y="71037"/>
                </a:lnTo>
                <a:lnTo>
                  <a:pt x="983616" y="64378"/>
                </a:lnTo>
                <a:lnTo>
                  <a:pt x="1001078" y="51375"/>
                </a:lnTo>
                <a:lnTo>
                  <a:pt x="1009333" y="45984"/>
                </a:lnTo>
                <a:lnTo>
                  <a:pt x="1016318" y="41227"/>
                </a:lnTo>
                <a:lnTo>
                  <a:pt x="1026478" y="36470"/>
                </a:lnTo>
                <a:lnTo>
                  <a:pt x="1036321" y="32030"/>
                </a:lnTo>
                <a:lnTo>
                  <a:pt x="1046163" y="27590"/>
                </a:lnTo>
                <a:lnTo>
                  <a:pt x="1055688" y="23785"/>
                </a:lnTo>
                <a:lnTo>
                  <a:pt x="1065213" y="19979"/>
                </a:lnTo>
                <a:lnTo>
                  <a:pt x="1074738" y="16491"/>
                </a:lnTo>
                <a:lnTo>
                  <a:pt x="1083946" y="13954"/>
                </a:lnTo>
                <a:lnTo>
                  <a:pt x="1093153" y="11417"/>
                </a:lnTo>
                <a:lnTo>
                  <a:pt x="1102043" y="8563"/>
                </a:lnTo>
                <a:lnTo>
                  <a:pt x="1111251" y="6660"/>
                </a:lnTo>
                <a:lnTo>
                  <a:pt x="1119823" y="4757"/>
                </a:lnTo>
                <a:lnTo>
                  <a:pt x="1128396" y="3488"/>
                </a:lnTo>
                <a:lnTo>
                  <a:pt x="1136968" y="2220"/>
                </a:lnTo>
                <a:lnTo>
                  <a:pt x="1145223" y="1586"/>
                </a:lnTo>
                <a:lnTo>
                  <a:pt x="1153478" y="634"/>
                </a:lnTo>
                <a:lnTo>
                  <a:pt x="1161733" y="0"/>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28" name="갈매기형 수장 15"/>
          <p:cNvSpPr/>
          <p:nvPr/>
        </p:nvSpPr>
        <p:spPr>
          <a:xfrm flipH="1">
            <a:off x="6096000" y="3355182"/>
            <a:ext cx="4203700" cy="1500187"/>
          </a:xfrm>
          <a:prstGeom prst="chevron">
            <a:avLst>
              <a:gd name="adj" fmla="val 66037"/>
            </a:avLst>
          </a:prstGeom>
          <a:solidFill>
            <a:schemeClr val="accent1"/>
          </a:solidFill>
          <a:ln w="9525" cap="flat" cmpd="sng">
            <a:noFill/>
            <a:prstDash val="solid"/>
            <a:round/>
            <a:headEnd type="none" w="med" len="med"/>
            <a:tailEnd type="none" w="med" len="med"/>
          </a:ln>
          <a:effectLst/>
        </p:spPr>
        <p:txBody>
          <a:bodyPr anchor="ctr"/>
          <a:lstStyle/>
          <a:p>
            <a:r>
              <a:rPr lang="en-US" altLang="zh-CN" sz="4400" i="1" kern="0" dirty="0">
                <a:solidFill>
                  <a:srgbClr val="FFFFFF"/>
                </a:solidFill>
                <a:effectLst>
                  <a:outerShdw blurRad="38100" dist="38100" dir="2700000" algn="tl">
                    <a:srgbClr val="000000">
                      <a:alpha val="43137"/>
                    </a:srgbClr>
                  </a:outerShdw>
                </a:effectLst>
                <a:latin typeface="+mj-ea"/>
                <a:ea typeface="+mj-ea"/>
              </a:rPr>
              <a:t>120%</a:t>
            </a:r>
            <a:endParaRPr lang="ko-KR" altLang="en-US" sz="4400" i="1" kern="0" dirty="0">
              <a:solidFill>
                <a:srgbClr val="FFFFFF"/>
              </a:solidFill>
              <a:effectLst>
                <a:outerShdw blurRad="38100" dist="38100" dir="2700000" algn="tl">
                  <a:srgbClr val="000000">
                    <a:alpha val="43137"/>
                  </a:srgbClr>
                </a:outerShdw>
              </a:effectLst>
              <a:latin typeface="+mj-ea"/>
              <a:ea typeface="+mj-ea"/>
            </a:endParaRPr>
          </a:p>
        </p:txBody>
      </p:sp>
      <p:sp>
        <p:nvSpPr>
          <p:cNvPr id="29" name="椭圆 28"/>
          <p:cNvSpPr/>
          <p:nvPr/>
        </p:nvSpPr>
        <p:spPr>
          <a:xfrm flipH="1">
            <a:off x="8801100" y="2876550"/>
            <a:ext cx="2457450" cy="2457450"/>
          </a:xfrm>
          <a:prstGeom prst="ellipse">
            <a:avLst/>
          </a:prstGeom>
          <a:ln w="76200">
            <a:solidFill>
              <a:srgbClr val="FFFFFF"/>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Shape"/>
          <p:cNvSpPr/>
          <p:nvPr/>
        </p:nvSpPr>
        <p:spPr bwMode="auto">
          <a:xfrm>
            <a:off x="9200419" y="3539896"/>
            <a:ext cx="1658813" cy="1130758"/>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31" name="矩形 30"/>
          <p:cNvSpPr/>
          <p:nvPr/>
        </p:nvSpPr>
        <p:spPr>
          <a:xfrm>
            <a:off x="933450" y="5429983"/>
            <a:ext cx="2636515" cy="917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2" name="矩形 31"/>
          <p:cNvSpPr/>
          <p:nvPr/>
        </p:nvSpPr>
        <p:spPr>
          <a:xfrm>
            <a:off x="8711567" y="5429983"/>
            <a:ext cx="2636515" cy="917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3"/>
          <p:cNvSpPr/>
          <p:nvPr>
            <p:custDataLst>
              <p:tags r:id="rId1"/>
            </p:custDataLst>
          </p:nvPr>
        </p:nvSpPr>
        <p:spPr bwMode="auto">
          <a:xfrm>
            <a:off x="3371850"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2" name="MH_Other_4"/>
          <p:cNvSpPr/>
          <p:nvPr>
            <p:custDataLst>
              <p:tags r:id="rId2"/>
            </p:custDataLst>
          </p:nvPr>
        </p:nvSpPr>
        <p:spPr bwMode="auto">
          <a:xfrm>
            <a:off x="4052889"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3" name="MH_Other_3"/>
          <p:cNvSpPr/>
          <p:nvPr>
            <p:custDataLst>
              <p:tags r:id="rId3"/>
            </p:custDataLst>
          </p:nvPr>
        </p:nvSpPr>
        <p:spPr bwMode="auto">
          <a:xfrm>
            <a:off x="2350293"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4" name="MH_Other_4"/>
          <p:cNvSpPr/>
          <p:nvPr>
            <p:custDataLst>
              <p:tags r:id="rId4"/>
            </p:custDataLst>
          </p:nvPr>
        </p:nvSpPr>
        <p:spPr bwMode="auto">
          <a:xfrm>
            <a:off x="3031332"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01</a:t>
            </a:r>
            <a:endParaRPr lang="zh-CN" altLang="en-US" kern="0" dirty="0">
              <a:solidFill>
                <a:srgbClr val="FFFFFF"/>
              </a:solidFill>
              <a:latin typeface="+mj-ea"/>
              <a:ea typeface="+mj-ea"/>
            </a:endParaRPr>
          </a:p>
        </p:txBody>
      </p:sp>
      <p:sp>
        <p:nvSpPr>
          <p:cNvPr id="25" name="MH_Other_3"/>
          <p:cNvSpPr/>
          <p:nvPr>
            <p:custDataLst>
              <p:tags r:id="rId5"/>
            </p:custDataLst>
          </p:nvPr>
        </p:nvSpPr>
        <p:spPr bwMode="auto">
          <a:xfrm>
            <a:off x="5414963"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6" name="MH_Other_4"/>
          <p:cNvSpPr/>
          <p:nvPr>
            <p:custDataLst>
              <p:tags r:id="rId6"/>
            </p:custDataLst>
          </p:nvPr>
        </p:nvSpPr>
        <p:spPr bwMode="auto">
          <a:xfrm>
            <a:off x="6096002"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7" name="MH_Other_3"/>
          <p:cNvSpPr/>
          <p:nvPr>
            <p:custDataLst>
              <p:tags r:id="rId7"/>
            </p:custDataLst>
          </p:nvPr>
        </p:nvSpPr>
        <p:spPr bwMode="auto">
          <a:xfrm>
            <a:off x="4393406"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8" name="MH_Other_4"/>
          <p:cNvSpPr/>
          <p:nvPr>
            <p:custDataLst>
              <p:tags r:id="rId8"/>
            </p:custDataLst>
          </p:nvPr>
        </p:nvSpPr>
        <p:spPr bwMode="auto">
          <a:xfrm>
            <a:off x="5074445"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02</a:t>
            </a:r>
            <a:endParaRPr lang="zh-CN" altLang="en-US" kern="0" dirty="0">
              <a:solidFill>
                <a:srgbClr val="FFFFFF"/>
              </a:solidFill>
              <a:latin typeface="+mj-ea"/>
              <a:ea typeface="+mj-ea"/>
            </a:endParaRPr>
          </a:p>
        </p:txBody>
      </p:sp>
      <p:sp>
        <p:nvSpPr>
          <p:cNvPr id="29" name="MH_Other_3"/>
          <p:cNvSpPr/>
          <p:nvPr>
            <p:custDataLst>
              <p:tags r:id="rId9"/>
            </p:custDataLst>
          </p:nvPr>
        </p:nvSpPr>
        <p:spPr bwMode="auto">
          <a:xfrm>
            <a:off x="7458076"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0" name="MH_Other_4"/>
          <p:cNvSpPr/>
          <p:nvPr>
            <p:custDataLst>
              <p:tags r:id="rId10"/>
            </p:custDataLst>
          </p:nvPr>
        </p:nvSpPr>
        <p:spPr bwMode="auto">
          <a:xfrm>
            <a:off x="8139115"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31" name="MH_Other_3"/>
          <p:cNvSpPr/>
          <p:nvPr>
            <p:custDataLst>
              <p:tags r:id="rId11"/>
            </p:custDataLst>
          </p:nvPr>
        </p:nvSpPr>
        <p:spPr bwMode="auto">
          <a:xfrm>
            <a:off x="6436519"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2" name="MH_Other_4"/>
          <p:cNvSpPr/>
          <p:nvPr>
            <p:custDataLst>
              <p:tags r:id="rId12"/>
            </p:custDataLst>
          </p:nvPr>
        </p:nvSpPr>
        <p:spPr bwMode="auto">
          <a:xfrm>
            <a:off x="7117558"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03</a:t>
            </a:r>
            <a:endParaRPr lang="zh-CN" altLang="en-US" kern="0" dirty="0">
              <a:solidFill>
                <a:srgbClr val="FFFFFF"/>
              </a:solidFill>
              <a:latin typeface="+mj-ea"/>
              <a:ea typeface="+mj-ea"/>
            </a:endParaRPr>
          </a:p>
        </p:txBody>
      </p:sp>
      <p:sp>
        <p:nvSpPr>
          <p:cNvPr id="33" name="MH_Other_3"/>
          <p:cNvSpPr/>
          <p:nvPr>
            <p:custDataLst>
              <p:tags r:id="rId13"/>
            </p:custDataLst>
          </p:nvPr>
        </p:nvSpPr>
        <p:spPr bwMode="auto">
          <a:xfrm>
            <a:off x="8479632"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4" name="MH_Other_4"/>
          <p:cNvSpPr/>
          <p:nvPr>
            <p:custDataLst>
              <p:tags r:id="rId14"/>
            </p:custDataLst>
          </p:nvPr>
        </p:nvSpPr>
        <p:spPr bwMode="auto">
          <a:xfrm>
            <a:off x="9160671"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04</a:t>
            </a:r>
            <a:endParaRPr lang="en-US" altLang="zh-CN" kern="0" dirty="0">
              <a:solidFill>
                <a:srgbClr val="FFFFFF"/>
              </a:solidFill>
              <a:latin typeface="+mj-ea"/>
              <a:ea typeface="+mj-ea"/>
            </a:endParaRPr>
          </a:p>
        </p:txBody>
      </p:sp>
      <p:cxnSp>
        <p:nvCxnSpPr>
          <p:cNvPr id="35" name="直接连接符 34"/>
          <p:cNvCxnSpPr/>
          <p:nvPr/>
        </p:nvCxnSpPr>
        <p:spPr>
          <a:xfrm>
            <a:off x="2340768"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350294"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7" name="直接连接符 36"/>
          <p:cNvCxnSpPr/>
          <p:nvPr/>
        </p:nvCxnSpPr>
        <p:spPr>
          <a:xfrm>
            <a:off x="4393405"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402931"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9" name="直接连接符 38"/>
          <p:cNvCxnSpPr/>
          <p:nvPr/>
        </p:nvCxnSpPr>
        <p:spPr>
          <a:xfrm>
            <a:off x="6436517"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46043"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41" name="直接连接符 40"/>
          <p:cNvCxnSpPr/>
          <p:nvPr/>
        </p:nvCxnSpPr>
        <p:spPr>
          <a:xfrm>
            <a:off x="8479629"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89155"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43" name="矩形 42"/>
          <p:cNvSpPr/>
          <p:nvPr/>
        </p:nvSpPr>
        <p:spPr>
          <a:xfrm>
            <a:off x="1136129" y="16561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4" name="文本框 43"/>
          <p:cNvSpPr txBox="1"/>
          <p:nvPr/>
        </p:nvSpPr>
        <p:spPr>
          <a:xfrm>
            <a:off x="471748" y="1849947"/>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1048649" y="3677466"/>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文本框 13"/>
          <p:cNvSpPr txBox="1"/>
          <p:nvPr/>
        </p:nvSpPr>
        <p:spPr>
          <a:xfrm>
            <a:off x="440965" y="3691453"/>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15" name="任意多边形: 形状 14"/>
          <p:cNvSpPr/>
          <p:nvPr/>
        </p:nvSpPr>
        <p:spPr>
          <a:xfrm>
            <a:off x="4657725" y="3413616"/>
            <a:ext cx="1133441" cy="2559624"/>
          </a:xfrm>
          <a:custGeom>
            <a:avLst/>
            <a:gdLst>
              <a:gd name="connsiteX0" fmla="*/ 908775 w 1133441"/>
              <a:gd name="connsiteY0" fmla="*/ 0 h 2559624"/>
              <a:gd name="connsiteX1" fmla="*/ 999401 w 1133441"/>
              <a:gd name="connsiteY1" fmla="*/ 130660 h 2559624"/>
              <a:gd name="connsiteX2" fmla="*/ 635115 w 1133441"/>
              <a:gd name="connsiteY2" fmla="*/ 1505873 h 2559624"/>
              <a:gd name="connsiteX3" fmla="*/ 635984 w 1133441"/>
              <a:gd name="connsiteY3" fmla="*/ 1507391 h 2559624"/>
              <a:gd name="connsiteX4" fmla="*/ 310292 w 1133441"/>
              <a:gd name="connsiteY4" fmla="*/ 2427854 h 2559624"/>
              <a:gd name="connsiteX5" fmla="*/ 155325 w 1133441"/>
              <a:gd name="connsiteY5" fmla="*/ 2368302 h 2559624"/>
              <a:gd name="connsiteX6" fmla="*/ 153057 w 1133441"/>
              <a:gd name="connsiteY6" fmla="*/ 2374921 h 2559624"/>
              <a:gd name="connsiteX7" fmla="*/ 80098 w 1133441"/>
              <a:gd name="connsiteY7" fmla="*/ 2559624 h 2559624"/>
              <a:gd name="connsiteX8" fmla="*/ 498349 w 1133441"/>
              <a:gd name="connsiteY8" fmla="*/ 1294897 h 2559624"/>
              <a:gd name="connsiteX9" fmla="*/ 497185 w 1133441"/>
              <a:gd name="connsiteY9" fmla="*/ 1292863 h 2559624"/>
              <a:gd name="connsiteX10" fmla="*/ 772833 w 1133441"/>
              <a:gd name="connsiteY10" fmla="*/ 260354 h 2559624"/>
              <a:gd name="connsiteX11" fmla="*/ 733314 w 1133441"/>
              <a:gd name="connsiteY11" fmla="*/ 203492 h 255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3441" h="2559624">
                <a:moveTo>
                  <a:pt x="908775" y="0"/>
                </a:moveTo>
                <a:lnTo>
                  <a:pt x="999401" y="130660"/>
                </a:lnTo>
                <a:cubicBezTo>
                  <a:pt x="1275098" y="612288"/>
                  <a:pt x="1111827" y="1225126"/>
                  <a:pt x="635115" y="1505873"/>
                </a:cubicBezTo>
                <a:lnTo>
                  <a:pt x="635984" y="1507391"/>
                </a:lnTo>
                <a:cubicBezTo>
                  <a:pt x="312477" y="1696125"/>
                  <a:pt x="180158" y="2088275"/>
                  <a:pt x="310292" y="2427854"/>
                </a:cubicBezTo>
                <a:cubicBezTo>
                  <a:pt x="315217" y="2417997"/>
                  <a:pt x="165898" y="2360810"/>
                  <a:pt x="155325" y="2368302"/>
                </a:cubicBezTo>
                <a:lnTo>
                  <a:pt x="153057" y="2374921"/>
                </a:lnTo>
                <a:cubicBezTo>
                  <a:pt x="139720" y="2407487"/>
                  <a:pt x="75724" y="2548553"/>
                  <a:pt x="80098" y="2559624"/>
                </a:cubicBezTo>
                <a:cubicBezTo>
                  <a:pt x="-115849" y="2098467"/>
                  <a:pt x="56844" y="1554175"/>
                  <a:pt x="498349" y="1294897"/>
                </a:cubicBezTo>
                <a:lnTo>
                  <a:pt x="497185" y="1292863"/>
                </a:lnTo>
                <a:cubicBezTo>
                  <a:pt x="856628" y="1083164"/>
                  <a:pt x="980048" y="622346"/>
                  <a:pt x="772833" y="260354"/>
                </a:cubicBezTo>
                <a:lnTo>
                  <a:pt x="733314" y="20349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flipH="1">
            <a:off x="6644465" y="3413616"/>
            <a:ext cx="1133441" cy="2559624"/>
          </a:xfrm>
          <a:custGeom>
            <a:avLst/>
            <a:gdLst>
              <a:gd name="connsiteX0" fmla="*/ 908775 w 1133441"/>
              <a:gd name="connsiteY0" fmla="*/ 0 h 2559624"/>
              <a:gd name="connsiteX1" fmla="*/ 999401 w 1133441"/>
              <a:gd name="connsiteY1" fmla="*/ 130660 h 2559624"/>
              <a:gd name="connsiteX2" fmla="*/ 635115 w 1133441"/>
              <a:gd name="connsiteY2" fmla="*/ 1505873 h 2559624"/>
              <a:gd name="connsiteX3" fmla="*/ 635984 w 1133441"/>
              <a:gd name="connsiteY3" fmla="*/ 1507391 h 2559624"/>
              <a:gd name="connsiteX4" fmla="*/ 310292 w 1133441"/>
              <a:gd name="connsiteY4" fmla="*/ 2427854 h 2559624"/>
              <a:gd name="connsiteX5" fmla="*/ 155325 w 1133441"/>
              <a:gd name="connsiteY5" fmla="*/ 2368302 h 2559624"/>
              <a:gd name="connsiteX6" fmla="*/ 153057 w 1133441"/>
              <a:gd name="connsiteY6" fmla="*/ 2374921 h 2559624"/>
              <a:gd name="connsiteX7" fmla="*/ 80098 w 1133441"/>
              <a:gd name="connsiteY7" fmla="*/ 2559624 h 2559624"/>
              <a:gd name="connsiteX8" fmla="*/ 498349 w 1133441"/>
              <a:gd name="connsiteY8" fmla="*/ 1294897 h 2559624"/>
              <a:gd name="connsiteX9" fmla="*/ 497185 w 1133441"/>
              <a:gd name="connsiteY9" fmla="*/ 1292863 h 2559624"/>
              <a:gd name="connsiteX10" fmla="*/ 772833 w 1133441"/>
              <a:gd name="connsiteY10" fmla="*/ 260354 h 2559624"/>
              <a:gd name="connsiteX11" fmla="*/ 733314 w 1133441"/>
              <a:gd name="connsiteY11" fmla="*/ 203492 h 255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3441" h="2559624">
                <a:moveTo>
                  <a:pt x="908775" y="0"/>
                </a:moveTo>
                <a:lnTo>
                  <a:pt x="999401" y="130660"/>
                </a:lnTo>
                <a:cubicBezTo>
                  <a:pt x="1275098" y="612288"/>
                  <a:pt x="1111827" y="1225126"/>
                  <a:pt x="635115" y="1505873"/>
                </a:cubicBezTo>
                <a:lnTo>
                  <a:pt x="635984" y="1507391"/>
                </a:lnTo>
                <a:cubicBezTo>
                  <a:pt x="312477" y="1696125"/>
                  <a:pt x="180158" y="2088275"/>
                  <a:pt x="310292" y="2427854"/>
                </a:cubicBezTo>
                <a:cubicBezTo>
                  <a:pt x="315217" y="2417997"/>
                  <a:pt x="165898" y="2360810"/>
                  <a:pt x="155325" y="2368302"/>
                </a:cubicBezTo>
                <a:lnTo>
                  <a:pt x="153057" y="2374921"/>
                </a:lnTo>
                <a:cubicBezTo>
                  <a:pt x="139720" y="2407487"/>
                  <a:pt x="75724" y="2548553"/>
                  <a:pt x="80098" y="2559624"/>
                </a:cubicBezTo>
                <a:cubicBezTo>
                  <a:pt x="-115849" y="2098467"/>
                  <a:pt x="56844" y="1554175"/>
                  <a:pt x="498349" y="1294897"/>
                </a:cubicBezTo>
                <a:lnTo>
                  <a:pt x="497185" y="1292863"/>
                </a:lnTo>
                <a:cubicBezTo>
                  <a:pt x="856628" y="1083164"/>
                  <a:pt x="980048" y="622346"/>
                  <a:pt x="772833" y="260354"/>
                </a:cubicBezTo>
                <a:lnTo>
                  <a:pt x="733314" y="20349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610100" y="1535197"/>
            <a:ext cx="2971800" cy="923330"/>
          </a:xfrm>
          <a:prstGeom prst="rect">
            <a:avLst/>
          </a:prstGeom>
          <a:noFill/>
        </p:spPr>
        <p:txBody>
          <a:bodyPr wrap="square" rtlCol="0">
            <a:spAutoFit/>
          </a:bodyPr>
          <a:lstStyle/>
          <a:p>
            <a:pPr algn="ctr"/>
            <a:r>
              <a:rPr lang="en-US" altLang="zh-CN" sz="5400" dirty="0">
                <a:solidFill>
                  <a:schemeClr val="accent1"/>
                </a:solidFill>
                <a:latin typeface="+mj-ea"/>
                <a:ea typeface="+mj-ea"/>
              </a:rPr>
              <a:t>4098</a:t>
            </a:r>
            <a:r>
              <a:rPr lang="zh-CN" altLang="en-US" sz="2800" dirty="0">
                <a:solidFill>
                  <a:schemeClr val="accent1"/>
                </a:solidFill>
                <a:latin typeface="+mj-ea"/>
                <a:ea typeface="+mj-ea"/>
              </a:rPr>
              <a:t>万</a:t>
            </a:r>
            <a:endParaRPr lang="zh-CN" altLang="en-US" sz="5400" dirty="0">
              <a:solidFill>
                <a:schemeClr val="accent1"/>
              </a:solidFill>
              <a:latin typeface="+mj-ea"/>
              <a:ea typeface="+mj-ea"/>
            </a:endParaRPr>
          </a:p>
        </p:txBody>
      </p:sp>
      <p:sp>
        <p:nvSpPr>
          <p:cNvPr id="19" name="椭圆 18"/>
          <p:cNvSpPr/>
          <p:nvPr/>
        </p:nvSpPr>
        <p:spPr>
          <a:xfrm>
            <a:off x="4494541" y="2604494"/>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0" name="椭圆 19"/>
          <p:cNvSpPr/>
          <p:nvPr/>
        </p:nvSpPr>
        <p:spPr>
          <a:xfrm>
            <a:off x="6644465" y="2604494"/>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5" name="矩形 24"/>
          <p:cNvSpPr/>
          <p:nvPr/>
        </p:nvSpPr>
        <p:spPr>
          <a:xfrm>
            <a:off x="8367047" y="3677466"/>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0" name="文本框 29"/>
          <p:cNvSpPr txBox="1"/>
          <p:nvPr/>
        </p:nvSpPr>
        <p:spPr>
          <a:xfrm>
            <a:off x="7759363" y="3691453"/>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31" name="矩形 30"/>
          <p:cNvSpPr/>
          <p:nvPr/>
        </p:nvSpPr>
        <p:spPr>
          <a:xfrm>
            <a:off x="4274767" y="5860698"/>
            <a:ext cx="3642466" cy="823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n-ea"/>
              </a:rPr>
              <a:t>请输入您的小标题</a:t>
            </a:r>
            <a:endParaRPr lang="zh-CN" altLang="zh-CN" dirty="0">
              <a:solidFill>
                <a:schemeClr val="accent1"/>
              </a:solidFill>
              <a:latin typeface="+mn-ea"/>
            </a:endParaRPr>
          </a:p>
        </p:txBody>
      </p:sp>
      <p:sp>
        <p:nvSpPr>
          <p:cNvPr id="32" name="KSO_Shape"/>
          <p:cNvSpPr/>
          <p:nvPr/>
        </p:nvSpPr>
        <p:spPr bwMode="auto">
          <a:xfrm>
            <a:off x="4863324" y="3063785"/>
            <a:ext cx="568641" cy="38762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KSO_Shape"/>
          <p:cNvSpPr/>
          <p:nvPr/>
        </p:nvSpPr>
        <p:spPr bwMode="auto">
          <a:xfrm>
            <a:off x="7013248" y="3014896"/>
            <a:ext cx="568641" cy="485401"/>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endParaRPr lang="en-US" altLang="zh-CN" sz="6000" b="1" dirty="0">
              <a:solidFill>
                <a:schemeClr val="accent1"/>
              </a:solidFill>
              <a:effectLst>
                <a:outerShdw blurRad="38100" dist="38100" dir="2700000" algn="tl">
                  <a:srgbClr val="000000">
                    <a:alpha val="43137"/>
                  </a:srgbClr>
                </a:outerShdw>
              </a:effectLst>
              <a:latin typeface="+mj-ea"/>
              <a:ea typeface="+mj-ea"/>
            </a:endParaRP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 action="ppaction://hlinksldjump"/>
          </p:cNvPr>
          <p:cNvSpPr txBox="1"/>
          <p:nvPr>
            <p:custDataLst>
              <p:tags r:id="rId3"/>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3" name="MH_Others_2"/>
          <p:cNvCxnSpPr/>
          <p:nvPr>
            <p:custDataLst>
              <p:tags r:id="rId4"/>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 action="ppaction://hlinksldjump"/>
          </p:cNvPr>
          <p:cNvSpPr txBox="1"/>
          <p:nvPr>
            <p:custDataLst>
              <p:tags r:id="rId5"/>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6"/>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 action="ppaction://hlinksldjump"/>
          </p:cNvPr>
          <p:cNvSpPr txBox="1"/>
          <p:nvPr>
            <p:custDataLst>
              <p:tags r:id="rId7"/>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8" name="MH_Others_2"/>
          <p:cNvCxnSpPr/>
          <p:nvPr>
            <p:custDataLst>
              <p:tags r:id="rId8"/>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 action="ppaction://hlinksldjump"/>
          </p:cNvPr>
          <p:cNvSpPr txBox="1"/>
          <p:nvPr>
            <p:custDataLst>
              <p:tags r:id="rId9"/>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10"/>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 action="ppaction://hlinksldjump"/>
          </p:cNvPr>
          <p:cNvSpPr txBox="1"/>
          <p:nvPr>
            <p:custDataLst>
              <p:tags r:id="rId11"/>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2" name="MH_Others_2"/>
          <p:cNvCxnSpPr/>
          <p:nvPr>
            <p:custDataLst>
              <p:tags r:id="rId12"/>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 action="ppaction://hlinksldjump"/>
          </p:cNvPr>
          <p:cNvSpPr txBox="1"/>
          <p:nvPr>
            <p:custDataLst>
              <p:tags r:id="rId13"/>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4"/>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 action="ppaction://hlinksldjump"/>
          </p:cNvPr>
          <p:cNvSpPr txBox="1"/>
          <p:nvPr>
            <p:custDataLst>
              <p:tags r:id="rId15"/>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6" name="MH_Others_2"/>
          <p:cNvCxnSpPr/>
          <p:nvPr>
            <p:custDataLst>
              <p:tags r:id="rId16"/>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 action="ppaction://hlinksldjump"/>
          </p:cNvPr>
          <p:cNvSpPr txBox="1"/>
          <p:nvPr>
            <p:custDataLst>
              <p:tags r:id="rId17"/>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8"/>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 action="ppaction://hlinksldjump"/>
          </p:cNvPr>
          <p:cNvSpPr txBox="1"/>
          <p:nvPr>
            <p:custDataLst>
              <p:tags r:id="rId19"/>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1" name="MH_Others_2"/>
          <p:cNvCxnSpPr/>
          <p:nvPr>
            <p:custDataLst>
              <p:tags r:id="rId20"/>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 action="ppaction://hlinksldjump"/>
          </p:cNvPr>
          <p:cNvSpPr txBox="1"/>
          <p:nvPr>
            <p:custDataLst>
              <p:tags r:id="rId21"/>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2"/>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 action="ppaction://hlinksldjump"/>
          </p:cNvPr>
          <p:cNvSpPr txBox="1"/>
          <p:nvPr>
            <p:custDataLst>
              <p:tags r:id="rId23"/>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6" name="MH_Others_2"/>
          <p:cNvCxnSpPr/>
          <p:nvPr>
            <p:custDataLst>
              <p:tags r:id="rId24"/>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 action="ppaction://hlinksldjump"/>
          </p:cNvPr>
          <p:cNvSpPr txBox="1"/>
          <p:nvPr>
            <p:custDataLst>
              <p:tags r:id="rId25"/>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圆角矩形 22"/>
          <p:cNvSpPr/>
          <p:nvPr/>
        </p:nvSpPr>
        <p:spPr>
          <a:xfrm>
            <a:off x="2758164"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25" name="任意多边形 24"/>
          <p:cNvSpPr/>
          <p:nvPr>
            <p:custDataLst>
              <p:tags r:id="rId1"/>
            </p:custDataLst>
          </p:nvPr>
        </p:nvSpPr>
        <p:spPr>
          <a:xfrm rot="5400000">
            <a:off x="1476139"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8" name="Oval 15"/>
          <p:cNvSpPr>
            <a:spLocks noChangeArrowheads="1"/>
          </p:cNvSpPr>
          <p:nvPr/>
        </p:nvSpPr>
        <p:spPr bwMode="auto">
          <a:xfrm>
            <a:off x="667206"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4" name="矩形 43"/>
          <p:cNvSpPr/>
          <p:nvPr/>
        </p:nvSpPr>
        <p:spPr>
          <a:xfrm>
            <a:off x="2657748"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圆角矩形 22"/>
          <p:cNvSpPr/>
          <p:nvPr/>
        </p:nvSpPr>
        <p:spPr>
          <a:xfrm>
            <a:off x="8371173"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30" name="任意多边形 24"/>
          <p:cNvSpPr/>
          <p:nvPr>
            <p:custDataLst>
              <p:tags r:id="rId2"/>
            </p:custDataLst>
          </p:nvPr>
        </p:nvSpPr>
        <p:spPr>
          <a:xfrm rot="5400000">
            <a:off x="7089148"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1" name="Oval 15"/>
          <p:cNvSpPr>
            <a:spLocks noChangeArrowheads="1"/>
          </p:cNvSpPr>
          <p:nvPr/>
        </p:nvSpPr>
        <p:spPr bwMode="auto">
          <a:xfrm>
            <a:off x="6280215"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3" name="矩形 32"/>
          <p:cNvSpPr/>
          <p:nvPr/>
        </p:nvSpPr>
        <p:spPr>
          <a:xfrm>
            <a:off x="8270757"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4" name="圆角矩形 22"/>
          <p:cNvSpPr/>
          <p:nvPr/>
        </p:nvSpPr>
        <p:spPr>
          <a:xfrm>
            <a:off x="2758164"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35" name="任意多边形 24"/>
          <p:cNvSpPr/>
          <p:nvPr>
            <p:custDataLst>
              <p:tags r:id="rId3"/>
            </p:custDataLst>
          </p:nvPr>
        </p:nvSpPr>
        <p:spPr>
          <a:xfrm rot="5400000">
            <a:off x="1476139"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8" name="Oval 15"/>
          <p:cNvSpPr>
            <a:spLocks noChangeArrowheads="1"/>
          </p:cNvSpPr>
          <p:nvPr/>
        </p:nvSpPr>
        <p:spPr bwMode="auto">
          <a:xfrm>
            <a:off x="667206"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9" name="矩形 48"/>
          <p:cNvSpPr/>
          <p:nvPr/>
        </p:nvSpPr>
        <p:spPr>
          <a:xfrm>
            <a:off x="2657748"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0" name="圆角矩形 22"/>
          <p:cNvSpPr/>
          <p:nvPr/>
        </p:nvSpPr>
        <p:spPr>
          <a:xfrm>
            <a:off x="8371173"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404040"/>
                </a:solidFill>
                <a:latin typeface="幼圆" panose="02010509060101010101" pitchFamily="49" charset="-122"/>
                <a:ea typeface="幼圆" panose="02010509060101010101" pitchFamily="49" charset="-122"/>
              </a:rPr>
              <a:t>请在此输入您的文本</a:t>
            </a:r>
            <a:endParaRPr lang="zh-CN" altLang="zh-CN" sz="1800" dirty="0">
              <a:solidFill>
                <a:srgbClr val="404040"/>
              </a:solidFill>
              <a:latin typeface="幼圆" panose="02010509060101010101" pitchFamily="49" charset="-122"/>
              <a:ea typeface="幼圆" panose="02010509060101010101" pitchFamily="49" charset="-122"/>
            </a:endParaRPr>
          </a:p>
        </p:txBody>
      </p:sp>
      <p:sp>
        <p:nvSpPr>
          <p:cNvPr id="51" name="任意多边形 24"/>
          <p:cNvSpPr/>
          <p:nvPr>
            <p:custDataLst>
              <p:tags r:id="rId4"/>
            </p:custDataLst>
          </p:nvPr>
        </p:nvSpPr>
        <p:spPr>
          <a:xfrm rot="5400000">
            <a:off x="7089148"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52" name="Oval 15"/>
          <p:cNvSpPr>
            <a:spLocks noChangeArrowheads="1"/>
          </p:cNvSpPr>
          <p:nvPr/>
        </p:nvSpPr>
        <p:spPr bwMode="auto">
          <a:xfrm>
            <a:off x="6280215"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54" name="矩形 53"/>
          <p:cNvSpPr/>
          <p:nvPr/>
        </p:nvSpPr>
        <p:spPr>
          <a:xfrm>
            <a:off x="8270757"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5" name="KSO_Shape"/>
          <p:cNvSpPr/>
          <p:nvPr/>
        </p:nvSpPr>
        <p:spPr bwMode="auto">
          <a:xfrm>
            <a:off x="6423602" y="2775062"/>
            <a:ext cx="296607" cy="30578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rgbClr val="FFFFFF"/>
          </a:solidFill>
          <a:ln>
            <a:noFill/>
          </a:ln>
        </p:spPr>
        <p:txBody>
          <a:bodyPr/>
          <a:lstStyle/>
          <a:p>
            <a:endParaRPr lang="zh-CN" altLang="en-US" dirty="0"/>
          </a:p>
        </p:txBody>
      </p:sp>
      <p:sp>
        <p:nvSpPr>
          <p:cNvPr id="56" name="KSO_Shape"/>
          <p:cNvSpPr/>
          <p:nvPr/>
        </p:nvSpPr>
        <p:spPr>
          <a:xfrm>
            <a:off x="6432614" y="5036332"/>
            <a:ext cx="278583" cy="35189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57" name="KSO_Shape"/>
          <p:cNvSpPr/>
          <p:nvPr/>
        </p:nvSpPr>
        <p:spPr bwMode="auto">
          <a:xfrm>
            <a:off x="817767" y="2806111"/>
            <a:ext cx="282259" cy="24368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lstStyle/>
          <a:p>
            <a:endParaRPr lang="zh-CN" altLang="en-US" dirty="0"/>
          </a:p>
        </p:txBody>
      </p:sp>
      <p:sp>
        <p:nvSpPr>
          <p:cNvPr id="58" name="KSO_Shape"/>
          <p:cNvSpPr/>
          <p:nvPr/>
        </p:nvSpPr>
        <p:spPr bwMode="auto">
          <a:xfrm>
            <a:off x="802303" y="5036332"/>
            <a:ext cx="313186" cy="351895"/>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FFFFF"/>
          </a:solidFill>
          <a:ln>
            <a:noFill/>
          </a:ln>
        </p:spPr>
        <p:txBody>
          <a:bodyPr/>
          <a:lstStyle/>
          <a:p>
            <a:endParaRPr lang="zh-CN" altLang="en-US"/>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任意多边形 28"/>
          <p:cNvSpPr/>
          <p:nvPr/>
        </p:nvSpPr>
        <p:spPr>
          <a:xfrm>
            <a:off x="1525588" y="2098948"/>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A</a:t>
            </a:r>
            <a:endParaRPr lang="zh-CN" altLang="en-US" dirty="0">
              <a:solidFill>
                <a:srgbClr val="FFFFFF"/>
              </a:solidFill>
            </a:endParaRPr>
          </a:p>
        </p:txBody>
      </p:sp>
      <p:sp>
        <p:nvSpPr>
          <p:cNvPr id="21" name="矩形 20"/>
          <p:cNvSpPr/>
          <p:nvPr/>
        </p:nvSpPr>
        <p:spPr>
          <a:xfrm>
            <a:off x="3458985" y="2165212"/>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2" name="任意多边形 28"/>
          <p:cNvSpPr/>
          <p:nvPr/>
        </p:nvSpPr>
        <p:spPr>
          <a:xfrm>
            <a:off x="1525588" y="4137056"/>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B</a:t>
            </a:r>
            <a:endParaRPr lang="zh-CN" altLang="en-US" dirty="0">
              <a:solidFill>
                <a:srgbClr val="FFFFFF"/>
              </a:solidFill>
            </a:endParaRPr>
          </a:p>
        </p:txBody>
      </p:sp>
      <p:sp>
        <p:nvSpPr>
          <p:cNvPr id="23" name="矩形 22"/>
          <p:cNvSpPr/>
          <p:nvPr/>
        </p:nvSpPr>
        <p:spPr>
          <a:xfrm>
            <a:off x="3458985" y="4203320"/>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KSO_Shape"/>
          <p:cNvSpPr/>
          <p:nvPr/>
        </p:nvSpPr>
        <p:spPr>
          <a:xfrm flipH="1">
            <a:off x="2062518" y="4556894"/>
            <a:ext cx="326317" cy="342291"/>
          </a:xfrm>
          <a:custGeom>
            <a:avLst/>
            <a:gdLst>
              <a:gd name="connsiteX0" fmla="*/ 4461768 w 5394523"/>
              <a:gd name="connsiteY0" fmla="*/ 3204655 h 5658773"/>
              <a:gd name="connsiteX1" fmla="*/ 932755 w 5394523"/>
              <a:gd name="connsiteY1" fmla="*/ 3204655 h 5658773"/>
              <a:gd name="connsiteX2" fmla="*/ 932755 w 5394523"/>
              <a:gd name="connsiteY2" fmla="*/ 3680451 h 5658773"/>
              <a:gd name="connsiteX3" fmla="*/ 935888 w 5394523"/>
              <a:gd name="connsiteY3" fmla="*/ 3730118 h 5658773"/>
              <a:gd name="connsiteX4" fmla="*/ 933854 w 5394523"/>
              <a:gd name="connsiteY4" fmla="*/ 3730118 h 5658773"/>
              <a:gd name="connsiteX5" fmla="*/ 919576 w 5394523"/>
              <a:gd name="connsiteY5" fmla="*/ 3878377 h 5658773"/>
              <a:gd name="connsiteX6" fmla="*/ 25312 w 5394523"/>
              <a:gd name="connsiteY6" fmla="*/ 4724735 h 5658773"/>
              <a:gd name="connsiteX7" fmla="*/ 0 w 5394523"/>
              <a:gd name="connsiteY7" fmla="*/ 4726073 h 5658773"/>
              <a:gd name="connsiteX8" fmla="*/ 0 w 5394523"/>
              <a:gd name="connsiteY8" fmla="*/ 4987418 h 5658773"/>
              <a:gd name="connsiteX9" fmla="*/ 1696229 w 5394523"/>
              <a:gd name="connsiteY9" fmla="*/ 4987418 h 5658773"/>
              <a:gd name="connsiteX10" fmla="*/ 1708125 w 5394523"/>
              <a:gd name="connsiteY10" fmla="*/ 5046603 h 5658773"/>
              <a:gd name="connsiteX11" fmla="*/ 2697262 w 5394523"/>
              <a:gd name="connsiteY11" fmla="*/ 5658773 h 5658773"/>
              <a:gd name="connsiteX12" fmla="*/ 3686400 w 5394523"/>
              <a:gd name="connsiteY12" fmla="*/ 5046603 h 5658773"/>
              <a:gd name="connsiteX13" fmla="*/ 3698295 w 5394523"/>
              <a:gd name="connsiteY13" fmla="*/ 4987418 h 5658773"/>
              <a:gd name="connsiteX14" fmla="*/ 5394523 w 5394523"/>
              <a:gd name="connsiteY14" fmla="*/ 4987418 h 5658773"/>
              <a:gd name="connsiteX15" fmla="*/ 5394523 w 5394523"/>
              <a:gd name="connsiteY15" fmla="*/ 4726073 h 5658773"/>
              <a:gd name="connsiteX16" fmla="*/ 5369211 w 5394523"/>
              <a:gd name="connsiteY16" fmla="*/ 4724735 h 5658773"/>
              <a:gd name="connsiteX17" fmla="*/ 4474947 w 5394523"/>
              <a:gd name="connsiteY17" fmla="*/ 3878377 h 5658773"/>
              <a:gd name="connsiteX18" fmla="*/ 4460669 w 5394523"/>
              <a:gd name="connsiteY18" fmla="*/ 3730118 h 5658773"/>
              <a:gd name="connsiteX19" fmla="*/ 4458635 w 5394523"/>
              <a:gd name="connsiteY19" fmla="*/ 3730118 h 5658773"/>
              <a:gd name="connsiteX20" fmla="*/ 4461768 w 5394523"/>
              <a:gd name="connsiteY20" fmla="*/ 3680451 h 5658773"/>
              <a:gd name="connsiteX21" fmla="*/ 4461768 w 5394523"/>
              <a:gd name="connsiteY21" fmla="*/ 2315655 h 5658773"/>
              <a:gd name="connsiteX22" fmla="*/ 932755 w 5394523"/>
              <a:gd name="connsiteY22" fmla="*/ 2315655 h 5658773"/>
              <a:gd name="connsiteX23" fmla="*/ 932755 w 5394523"/>
              <a:gd name="connsiteY23" fmla="*/ 2963355 h 5658773"/>
              <a:gd name="connsiteX24" fmla="*/ 4461768 w 5394523"/>
              <a:gd name="connsiteY24" fmla="*/ 2963355 h 5658773"/>
              <a:gd name="connsiteX25" fmla="*/ 2697262 w 5394523"/>
              <a:gd name="connsiteY25" fmla="*/ 0 h 5658773"/>
              <a:gd name="connsiteX26" fmla="*/ 2006732 w 5394523"/>
              <a:gd name="connsiteY26" fmla="*/ 562798 h 5658773"/>
              <a:gd name="connsiteX27" fmla="*/ 1994361 w 5394523"/>
              <a:gd name="connsiteY27" fmla="*/ 685515 h 5658773"/>
              <a:gd name="connsiteX28" fmla="*/ 1968717 w 5394523"/>
              <a:gd name="connsiteY28" fmla="*/ 689428 h 5658773"/>
              <a:gd name="connsiteX29" fmla="*/ 932755 w 5394523"/>
              <a:gd name="connsiteY29" fmla="*/ 1960511 h 5658773"/>
              <a:gd name="connsiteX30" fmla="*/ 932755 w 5394523"/>
              <a:gd name="connsiteY30" fmla="*/ 2074355 h 5658773"/>
              <a:gd name="connsiteX31" fmla="*/ 4461768 w 5394523"/>
              <a:gd name="connsiteY31" fmla="*/ 2074355 h 5658773"/>
              <a:gd name="connsiteX32" fmla="*/ 4461768 w 5394523"/>
              <a:gd name="connsiteY32" fmla="*/ 1960511 h 5658773"/>
              <a:gd name="connsiteX33" fmla="*/ 3425806 w 5394523"/>
              <a:gd name="connsiteY33" fmla="*/ 689428 h 5658773"/>
              <a:gd name="connsiteX34" fmla="*/ 3400163 w 5394523"/>
              <a:gd name="connsiteY34" fmla="*/ 685515 h 5658773"/>
              <a:gd name="connsiteX35" fmla="*/ 3387792 w 5394523"/>
              <a:gd name="connsiteY35" fmla="*/ 562798 h 5658773"/>
              <a:gd name="connsiteX36" fmla="*/ 2697262 w 5394523"/>
              <a:gd name="connsiteY36"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4523" h="5658773">
                <a:moveTo>
                  <a:pt x="4461768" y="3204655"/>
                </a:moveTo>
                <a:lnTo>
                  <a:pt x="932755" y="3204655"/>
                </a:ln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close/>
                <a:moveTo>
                  <a:pt x="4461768" y="2315655"/>
                </a:moveTo>
                <a:lnTo>
                  <a:pt x="932755" y="2315655"/>
                </a:lnTo>
                <a:lnTo>
                  <a:pt x="932755" y="2963355"/>
                </a:lnTo>
                <a:lnTo>
                  <a:pt x="4461768" y="2963355"/>
                </a:lnTo>
                <a:close/>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2074355"/>
                </a:lnTo>
                <a:lnTo>
                  <a:pt x="4461768" y="2074355"/>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chemeClr val="accent1"/>
          </a:solidFill>
          <a:ln>
            <a:noFill/>
          </a:ln>
          <a:effectLst/>
        </p:spPr>
        <p:txBody>
          <a:bodyPr/>
          <a:lstStyle/>
          <a:p>
            <a:endParaRPr lang="zh-CN" altLang="en-US" sz="4400">
              <a:solidFill>
                <a:schemeClr val="tx1"/>
              </a:solidFill>
              <a:latin typeface="Calibri" panose="020F0502020204030204" pitchFamily="34" charset="0"/>
              <a:ea typeface="幼圆" panose="02010509060101010101" pitchFamily="49" charset="-122"/>
            </a:endParaRPr>
          </a:p>
        </p:txBody>
      </p:sp>
      <p:sp>
        <p:nvSpPr>
          <p:cNvPr id="25" name="KSO_Shape"/>
          <p:cNvSpPr/>
          <p:nvPr/>
        </p:nvSpPr>
        <p:spPr bwMode="auto">
          <a:xfrm>
            <a:off x="2073357" y="2518786"/>
            <a:ext cx="304639" cy="342291"/>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chemeClr val="accent1"/>
          </a:solidFill>
          <a:ln>
            <a:noFill/>
          </a:ln>
          <a:effectLst/>
        </p:spPr>
        <p:txBody>
          <a:bodyPr/>
          <a:lstStyle/>
          <a:p>
            <a:endParaRPr lang="zh-CN" altLang="en-US" sz="4400"/>
          </a:p>
        </p:txBody>
      </p:sp>
      <p:sp>
        <p:nvSpPr>
          <p:cNvPr id="26" name="KSO_Shape"/>
          <p:cNvSpPr/>
          <p:nvPr/>
        </p:nvSpPr>
        <p:spPr bwMode="auto">
          <a:xfrm>
            <a:off x="7051144" y="2733768"/>
            <a:ext cx="685154" cy="2322827"/>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矩形 14"/>
          <p:cNvSpPr/>
          <p:nvPr/>
        </p:nvSpPr>
        <p:spPr>
          <a:xfrm>
            <a:off x="8072258" y="3879202"/>
            <a:ext cx="3789419" cy="115111"/>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1" fmla="*/ 144379 w 1640851"/>
              <a:gd name="connsiteY0-2" fmla="*/ 12032 h 149806"/>
              <a:gd name="connsiteX1-3" fmla="*/ 1640851 w 1640851"/>
              <a:gd name="connsiteY1-4" fmla="*/ 0 h 149806"/>
              <a:gd name="connsiteX2-5" fmla="*/ 1640851 w 1640851"/>
              <a:gd name="connsiteY2-6" fmla="*/ 149806 h 149806"/>
              <a:gd name="connsiteX3-7" fmla="*/ 0 w 1640851"/>
              <a:gd name="connsiteY3-8" fmla="*/ 149806 h 149806"/>
              <a:gd name="connsiteX4-9" fmla="*/ 144379 w 1640851"/>
              <a:gd name="connsiteY4-10" fmla="*/ 12032 h 149806"/>
              <a:gd name="connsiteX0-11" fmla="*/ 144379 w 1640851"/>
              <a:gd name="connsiteY0-12" fmla="*/ 24064 h 161838"/>
              <a:gd name="connsiteX1-13" fmla="*/ 1508504 w 1640851"/>
              <a:gd name="connsiteY1-14" fmla="*/ 0 h 161838"/>
              <a:gd name="connsiteX2-15" fmla="*/ 1640851 w 1640851"/>
              <a:gd name="connsiteY2-16" fmla="*/ 161838 h 161838"/>
              <a:gd name="connsiteX3-17" fmla="*/ 0 w 1640851"/>
              <a:gd name="connsiteY3-18" fmla="*/ 161838 h 161838"/>
              <a:gd name="connsiteX4-19" fmla="*/ 144379 w 1640851"/>
              <a:gd name="connsiteY4-20" fmla="*/ 24064 h 161838"/>
              <a:gd name="connsiteX0-21" fmla="*/ 144379 w 1640851"/>
              <a:gd name="connsiteY0-22" fmla="*/ 0 h 137774"/>
              <a:gd name="connsiteX1-23" fmla="*/ 1544599 w 1640851"/>
              <a:gd name="connsiteY1-24" fmla="*/ 0 h 137774"/>
              <a:gd name="connsiteX2-25" fmla="*/ 1640851 w 1640851"/>
              <a:gd name="connsiteY2-26" fmla="*/ 137774 h 137774"/>
              <a:gd name="connsiteX3-27" fmla="*/ 0 w 1640851"/>
              <a:gd name="connsiteY3-28" fmla="*/ 137774 h 137774"/>
              <a:gd name="connsiteX4-29" fmla="*/ 144379 w 1640851"/>
              <a:gd name="connsiteY4-30" fmla="*/ 0 h 1377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40000"/>
              <a:lumOff val="6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KSO_GT1"/>
          <p:cNvSpPr/>
          <p:nvPr/>
        </p:nvSpPr>
        <p:spPr>
          <a:xfrm>
            <a:off x="8072258" y="3994313"/>
            <a:ext cx="3789419" cy="756119"/>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1"/>
          </a:solidFill>
          <a:ln w="25400" cap="flat" cmpd="sng" algn="ctr">
            <a:noFill/>
            <a:prstDash val="solid"/>
          </a:ln>
          <a:effectLst/>
        </p:spPr>
        <p:txBody>
          <a:bodyPr rot="0" spcFirstLastPara="0" vertOverflow="overflow" horzOverflow="overflow" vert="horz" wrap="square" lIns="432000" tIns="46800" rIns="432000" bIns="46800" numCol="1" spcCol="0" rtlCol="0" fromWordArt="0" anchor="ctr" anchorCtr="0" forceAA="0" compatLnSpc="1">
            <a:noAutofit/>
          </a:bodyPr>
          <a:lstStyle/>
          <a:p>
            <a:pPr lvl="0" algn="ctr">
              <a:lnSpc>
                <a:spcPct val="120000"/>
              </a:lnSpc>
              <a:defRPr/>
            </a:pPr>
            <a:r>
              <a:rPr lang="zh-CN" altLang="en-US" kern="0" dirty="0">
                <a:solidFill>
                  <a:sysClr val="window" lastClr="FFFFFF"/>
                </a:solidFill>
                <a:latin typeface="微软雅黑" panose="020B0503020204020204" charset="-122"/>
                <a:ea typeface="微软雅黑" panose="020B0503020204020204" charset="-122"/>
              </a:rPr>
              <a:t>请输入文本</a:t>
            </a:r>
            <a:endParaRPr lang="zh-CN" altLang="en-US" kern="0" dirty="0">
              <a:solidFill>
                <a:sysClr val="window" lastClr="FFFFFF"/>
              </a:solidFill>
              <a:latin typeface="微软雅黑" panose="020B0503020204020204" charset="-122"/>
              <a:ea typeface="微软雅黑" panose="020B0503020204020204" charset="-122"/>
            </a:endParaRPr>
          </a:p>
        </p:txBody>
      </p:sp>
      <p:sp>
        <p:nvSpPr>
          <p:cNvPr id="38" name="KSO_Shape"/>
          <p:cNvSpPr/>
          <p:nvPr/>
        </p:nvSpPr>
        <p:spPr bwMode="auto">
          <a:xfrm>
            <a:off x="9353710" y="2279447"/>
            <a:ext cx="1226515" cy="1363596"/>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请输入第四章大标题</a:t>
            </a:r>
            <a:endParaRPr lang="zh-CN" altLang="en-US" dirty="0"/>
          </a:p>
        </p:txBody>
      </p:sp>
      <p:sp>
        <p:nvSpPr>
          <p:cNvPr id="9219" name="文本占位符 2"/>
          <p:cNvSpPr>
            <a:spLocks noGrp="1"/>
          </p:cNvSpPr>
          <p:nvPr>
            <p:ph type="body" idx="1"/>
          </p:nvPr>
        </p:nvSpPr>
        <p:spPr/>
        <p:txBody>
          <a:bodyPr/>
          <a:lstStyle/>
          <a:p>
            <a:r>
              <a:rPr lang="zh-CN" altLang="en-US" dirty="0"/>
              <a:t>请输入第四章说明小标题</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4" name="MH_Other_1"/>
          <p:cNvSpPr>
            <a:spLocks noChangeAspect="1"/>
          </p:cNvSpPr>
          <p:nvPr/>
        </p:nvSpPr>
        <p:spPr bwMode="auto">
          <a:xfrm>
            <a:off x="6220961" y="2763703"/>
            <a:ext cx="1658938" cy="1344612"/>
          </a:xfrm>
          <a:custGeom>
            <a:avLst/>
            <a:gdLst>
              <a:gd name="T0" fmla="*/ 1165 w 1381"/>
              <a:gd name="T1" fmla="*/ 639 h 1119"/>
              <a:gd name="T2" fmla="*/ 1112 w 1381"/>
              <a:gd name="T3" fmla="*/ 646 h 1119"/>
              <a:gd name="T4" fmla="*/ 1062 w 1381"/>
              <a:gd name="T5" fmla="*/ 658 h 1119"/>
              <a:gd name="T6" fmla="*/ 1038 w 1381"/>
              <a:gd name="T7" fmla="*/ 665 h 1119"/>
              <a:gd name="T8" fmla="*/ 1002 w 1381"/>
              <a:gd name="T9" fmla="*/ 677 h 1119"/>
              <a:gd name="T10" fmla="*/ 966 w 1381"/>
              <a:gd name="T11" fmla="*/ 692 h 1119"/>
              <a:gd name="T12" fmla="*/ 921 w 1381"/>
              <a:gd name="T13" fmla="*/ 714 h 1119"/>
              <a:gd name="T14" fmla="*/ 879 w 1381"/>
              <a:gd name="T15" fmla="*/ 741 h 1119"/>
              <a:gd name="T16" fmla="*/ 838 w 1381"/>
              <a:gd name="T17" fmla="*/ 770 h 1119"/>
              <a:gd name="T18" fmla="*/ 799 w 1381"/>
              <a:gd name="T19" fmla="*/ 801 h 1119"/>
              <a:gd name="T20" fmla="*/ 781 w 1381"/>
              <a:gd name="T21" fmla="*/ 818 h 1119"/>
              <a:gd name="T22" fmla="*/ 747 w 1381"/>
              <a:gd name="T23" fmla="*/ 854 h 1119"/>
              <a:gd name="T24" fmla="*/ 716 w 1381"/>
              <a:gd name="T25" fmla="*/ 894 h 1119"/>
              <a:gd name="T26" fmla="*/ 701 w 1381"/>
              <a:gd name="T27" fmla="*/ 914 h 1119"/>
              <a:gd name="T28" fmla="*/ 674 w 1381"/>
              <a:gd name="T29" fmla="*/ 956 h 1119"/>
              <a:gd name="T30" fmla="*/ 656 w 1381"/>
              <a:gd name="T31" fmla="*/ 989 h 1119"/>
              <a:gd name="T32" fmla="*/ 640 w 1381"/>
              <a:gd name="T33" fmla="*/ 1023 h 1119"/>
              <a:gd name="T34" fmla="*/ 621 w 1381"/>
              <a:gd name="T35" fmla="*/ 1071 h 1119"/>
              <a:gd name="T36" fmla="*/ 610 w 1381"/>
              <a:gd name="T37" fmla="*/ 1107 h 1119"/>
              <a:gd name="T38" fmla="*/ 383 w 1381"/>
              <a:gd name="T39" fmla="*/ 833 h 1119"/>
              <a:gd name="T40" fmla="*/ 7 w 1381"/>
              <a:gd name="T41" fmla="*/ 899 h 1119"/>
              <a:gd name="T42" fmla="*/ 23 w 1381"/>
              <a:gd name="T43" fmla="*/ 850 h 1119"/>
              <a:gd name="T44" fmla="*/ 42 w 1381"/>
              <a:gd name="T45" fmla="*/ 804 h 1119"/>
              <a:gd name="T46" fmla="*/ 61 w 1381"/>
              <a:gd name="T47" fmla="*/ 758 h 1119"/>
              <a:gd name="T48" fmla="*/ 83 w 1381"/>
              <a:gd name="T49" fmla="*/ 712 h 1119"/>
              <a:gd name="T50" fmla="*/ 105 w 1381"/>
              <a:gd name="T51" fmla="*/ 668 h 1119"/>
              <a:gd name="T52" fmla="*/ 130 w 1381"/>
              <a:gd name="T53" fmla="*/ 625 h 1119"/>
              <a:gd name="T54" fmla="*/ 156 w 1381"/>
              <a:gd name="T55" fmla="*/ 583 h 1119"/>
              <a:gd name="T56" fmla="*/ 184 w 1381"/>
              <a:gd name="T57" fmla="*/ 541 h 1119"/>
              <a:gd name="T58" fmla="*/ 214 w 1381"/>
              <a:gd name="T59" fmla="*/ 502 h 1119"/>
              <a:gd name="T60" fmla="*/ 245 w 1381"/>
              <a:gd name="T61" fmla="*/ 463 h 1119"/>
              <a:gd name="T62" fmla="*/ 277 w 1381"/>
              <a:gd name="T63" fmla="*/ 426 h 1119"/>
              <a:gd name="T64" fmla="*/ 310 w 1381"/>
              <a:gd name="T65" fmla="*/ 389 h 1119"/>
              <a:gd name="T66" fmla="*/ 345 w 1381"/>
              <a:gd name="T67" fmla="*/ 354 h 1119"/>
              <a:gd name="T68" fmla="*/ 382 w 1381"/>
              <a:gd name="T69" fmla="*/ 321 h 1119"/>
              <a:gd name="T70" fmla="*/ 439 w 1381"/>
              <a:gd name="T71" fmla="*/ 274 h 1119"/>
              <a:gd name="T72" fmla="*/ 478 w 1381"/>
              <a:gd name="T73" fmla="*/ 244 h 1119"/>
              <a:gd name="T74" fmla="*/ 519 w 1381"/>
              <a:gd name="T75" fmla="*/ 215 h 1119"/>
              <a:gd name="T76" fmla="*/ 561 w 1381"/>
              <a:gd name="T77" fmla="*/ 188 h 1119"/>
              <a:gd name="T78" fmla="*/ 603 w 1381"/>
              <a:gd name="T79" fmla="*/ 163 h 1119"/>
              <a:gd name="T80" fmla="*/ 647 w 1381"/>
              <a:gd name="T81" fmla="*/ 140 h 1119"/>
              <a:gd name="T82" fmla="*/ 693 w 1381"/>
              <a:gd name="T83" fmla="*/ 118 h 1119"/>
              <a:gd name="T84" fmla="*/ 738 w 1381"/>
              <a:gd name="T85" fmla="*/ 98 h 1119"/>
              <a:gd name="T86" fmla="*/ 785 w 1381"/>
              <a:gd name="T87" fmla="*/ 79 h 1119"/>
              <a:gd name="T88" fmla="*/ 833 w 1381"/>
              <a:gd name="T89" fmla="*/ 62 h 1119"/>
              <a:gd name="T90" fmla="*/ 882 w 1381"/>
              <a:gd name="T91" fmla="*/ 47 h 1119"/>
              <a:gd name="T92" fmla="*/ 931 w 1381"/>
              <a:gd name="T93" fmla="*/ 35 h 1119"/>
              <a:gd name="T94" fmla="*/ 980 w 1381"/>
              <a:gd name="T95" fmla="*/ 24 h 1119"/>
              <a:gd name="T96" fmla="*/ 1032 w 1381"/>
              <a:gd name="T97" fmla="*/ 15 h 1119"/>
              <a:gd name="T98" fmla="*/ 1083 w 1381"/>
              <a:gd name="T99" fmla="*/ 8 h 1119"/>
              <a:gd name="T100" fmla="*/ 1135 w 1381"/>
              <a:gd name="T101" fmla="*/ 3 h 1119"/>
              <a:gd name="T102" fmla="*/ 1188 w 1381"/>
              <a:gd name="T103" fmla="*/ 0 h 1119"/>
              <a:gd name="T104" fmla="*/ 1190 w 1381"/>
              <a:gd name="T105" fmla="*/ 63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1" h="1119">
                <a:moveTo>
                  <a:pt x="1191" y="637"/>
                </a:moveTo>
                <a:lnTo>
                  <a:pt x="1165" y="639"/>
                </a:lnTo>
                <a:lnTo>
                  <a:pt x="1138" y="642"/>
                </a:lnTo>
                <a:lnTo>
                  <a:pt x="1112" y="646"/>
                </a:lnTo>
                <a:lnTo>
                  <a:pt x="1087" y="652"/>
                </a:lnTo>
                <a:lnTo>
                  <a:pt x="1062" y="658"/>
                </a:lnTo>
                <a:lnTo>
                  <a:pt x="1050" y="661"/>
                </a:lnTo>
                <a:lnTo>
                  <a:pt x="1038" y="665"/>
                </a:lnTo>
                <a:lnTo>
                  <a:pt x="1014" y="673"/>
                </a:lnTo>
                <a:lnTo>
                  <a:pt x="1002" y="677"/>
                </a:lnTo>
                <a:lnTo>
                  <a:pt x="989" y="682"/>
                </a:lnTo>
                <a:lnTo>
                  <a:pt x="966" y="692"/>
                </a:lnTo>
                <a:lnTo>
                  <a:pt x="943" y="703"/>
                </a:lnTo>
                <a:lnTo>
                  <a:pt x="921" y="714"/>
                </a:lnTo>
                <a:lnTo>
                  <a:pt x="900" y="728"/>
                </a:lnTo>
                <a:lnTo>
                  <a:pt x="879" y="741"/>
                </a:lnTo>
                <a:lnTo>
                  <a:pt x="858" y="755"/>
                </a:lnTo>
                <a:lnTo>
                  <a:pt x="838" y="770"/>
                </a:lnTo>
                <a:lnTo>
                  <a:pt x="818" y="785"/>
                </a:lnTo>
                <a:lnTo>
                  <a:pt x="799" y="801"/>
                </a:lnTo>
                <a:lnTo>
                  <a:pt x="790" y="810"/>
                </a:lnTo>
                <a:lnTo>
                  <a:pt x="781" y="818"/>
                </a:lnTo>
                <a:lnTo>
                  <a:pt x="764" y="836"/>
                </a:lnTo>
                <a:lnTo>
                  <a:pt x="747" y="854"/>
                </a:lnTo>
                <a:lnTo>
                  <a:pt x="731" y="873"/>
                </a:lnTo>
                <a:lnTo>
                  <a:pt x="716" y="894"/>
                </a:lnTo>
                <a:lnTo>
                  <a:pt x="708" y="904"/>
                </a:lnTo>
                <a:lnTo>
                  <a:pt x="701" y="914"/>
                </a:lnTo>
                <a:lnTo>
                  <a:pt x="687" y="934"/>
                </a:lnTo>
                <a:lnTo>
                  <a:pt x="674" y="956"/>
                </a:lnTo>
                <a:lnTo>
                  <a:pt x="661" y="978"/>
                </a:lnTo>
                <a:lnTo>
                  <a:pt x="656" y="989"/>
                </a:lnTo>
                <a:lnTo>
                  <a:pt x="650" y="1000"/>
                </a:lnTo>
                <a:lnTo>
                  <a:pt x="640" y="1023"/>
                </a:lnTo>
                <a:lnTo>
                  <a:pt x="630" y="1047"/>
                </a:lnTo>
                <a:lnTo>
                  <a:pt x="621" y="1071"/>
                </a:lnTo>
                <a:lnTo>
                  <a:pt x="614" y="1095"/>
                </a:lnTo>
                <a:lnTo>
                  <a:pt x="610" y="1107"/>
                </a:lnTo>
                <a:lnTo>
                  <a:pt x="607" y="1119"/>
                </a:lnTo>
                <a:lnTo>
                  <a:pt x="383" y="833"/>
                </a:lnTo>
                <a:lnTo>
                  <a:pt x="0" y="923"/>
                </a:lnTo>
                <a:lnTo>
                  <a:pt x="7" y="899"/>
                </a:lnTo>
                <a:lnTo>
                  <a:pt x="15" y="874"/>
                </a:lnTo>
                <a:lnTo>
                  <a:pt x="23" y="850"/>
                </a:lnTo>
                <a:lnTo>
                  <a:pt x="33" y="827"/>
                </a:lnTo>
                <a:lnTo>
                  <a:pt x="42" y="804"/>
                </a:lnTo>
                <a:lnTo>
                  <a:pt x="51" y="781"/>
                </a:lnTo>
                <a:lnTo>
                  <a:pt x="61" y="758"/>
                </a:lnTo>
                <a:lnTo>
                  <a:pt x="72" y="735"/>
                </a:lnTo>
                <a:lnTo>
                  <a:pt x="83" y="712"/>
                </a:lnTo>
                <a:lnTo>
                  <a:pt x="94" y="690"/>
                </a:lnTo>
                <a:lnTo>
                  <a:pt x="105" y="668"/>
                </a:lnTo>
                <a:lnTo>
                  <a:pt x="117" y="646"/>
                </a:lnTo>
                <a:lnTo>
                  <a:pt x="130" y="625"/>
                </a:lnTo>
                <a:lnTo>
                  <a:pt x="143" y="604"/>
                </a:lnTo>
                <a:lnTo>
                  <a:pt x="156" y="583"/>
                </a:lnTo>
                <a:lnTo>
                  <a:pt x="170" y="562"/>
                </a:lnTo>
                <a:lnTo>
                  <a:pt x="184" y="541"/>
                </a:lnTo>
                <a:lnTo>
                  <a:pt x="199" y="521"/>
                </a:lnTo>
                <a:lnTo>
                  <a:pt x="214" y="502"/>
                </a:lnTo>
                <a:lnTo>
                  <a:pt x="229" y="482"/>
                </a:lnTo>
                <a:lnTo>
                  <a:pt x="245" y="463"/>
                </a:lnTo>
                <a:lnTo>
                  <a:pt x="260" y="444"/>
                </a:lnTo>
                <a:lnTo>
                  <a:pt x="277" y="426"/>
                </a:lnTo>
                <a:lnTo>
                  <a:pt x="293" y="408"/>
                </a:lnTo>
                <a:lnTo>
                  <a:pt x="310" y="389"/>
                </a:lnTo>
                <a:lnTo>
                  <a:pt x="327" y="371"/>
                </a:lnTo>
                <a:lnTo>
                  <a:pt x="345" y="354"/>
                </a:lnTo>
                <a:lnTo>
                  <a:pt x="364" y="337"/>
                </a:lnTo>
                <a:lnTo>
                  <a:pt x="382" y="321"/>
                </a:lnTo>
                <a:lnTo>
                  <a:pt x="401" y="305"/>
                </a:lnTo>
                <a:lnTo>
                  <a:pt x="439" y="274"/>
                </a:lnTo>
                <a:lnTo>
                  <a:pt x="458" y="259"/>
                </a:lnTo>
                <a:lnTo>
                  <a:pt x="478" y="244"/>
                </a:lnTo>
                <a:lnTo>
                  <a:pt x="498" y="229"/>
                </a:lnTo>
                <a:lnTo>
                  <a:pt x="519" y="215"/>
                </a:lnTo>
                <a:lnTo>
                  <a:pt x="540" y="201"/>
                </a:lnTo>
                <a:lnTo>
                  <a:pt x="561" y="188"/>
                </a:lnTo>
                <a:lnTo>
                  <a:pt x="582" y="175"/>
                </a:lnTo>
                <a:lnTo>
                  <a:pt x="603" y="163"/>
                </a:lnTo>
                <a:lnTo>
                  <a:pt x="625" y="151"/>
                </a:lnTo>
                <a:lnTo>
                  <a:pt x="647" y="140"/>
                </a:lnTo>
                <a:lnTo>
                  <a:pt x="669" y="129"/>
                </a:lnTo>
                <a:lnTo>
                  <a:pt x="693" y="118"/>
                </a:lnTo>
                <a:lnTo>
                  <a:pt x="715" y="108"/>
                </a:lnTo>
                <a:lnTo>
                  <a:pt x="738" y="98"/>
                </a:lnTo>
                <a:lnTo>
                  <a:pt x="762" y="88"/>
                </a:lnTo>
                <a:lnTo>
                  <a:pt x="785" y="79"/>
                </a:lnTo>
                <a:lnTo>
                  <a:pt x="808" y="70"/>
                </a:lnTo>
                <a:lnTo>
                  <a:pt x="833" y="62"/>
                </a:lnTo>
                <a:lnTo>
                  <a:pt x="857" y="54"/>
                </a:lnTo>
                <a:lnTo>
                  <a:pt x="882" y="47"/>
                </a:lnTo>
                <a:lnTo>
                  <a:pt x="906" y="41"/>
                </a:lnTo>
                <a:lnTo>
                  <a:pt x="931" y="35"/>
                </a:lnTo>
                <a:lnTo>
                  <a:pt x="955" y="29"/>
                </a:lnTo>
                <a:lnTo>
                  <a:pt x="980" y="24"/>
                </a:lnTo>
                <a:lnTo>
                  <a:pt x="1006" y="19"/>
                </a:lnTo>
                <a:lnTo>
                  <a:pt x="1032" y="15"/>
                </a:lnTo>
                <a:lnTo>
                  <a:pt x="1057" y="11"/>
                </a:lnTo>
                <a:lnTo>
                  <a:pt x="1083" y="8"/>
                </a:lnTo>
                <a:lnTo>
                  <a:pt x="1109" y="5"/>
                </a:lnTo>
                <a:lnTo>
                  <a:pt x="1135" y="3"/>
                </a:lnTo>
                <a:lnTo>
                  <a:pt x="1162" y="1"/>
                </a:lnTo>
                <a:lnTo>
                  <a:pt x="1188" y="0"/>
                </a:lnTo>
                <a:lnTo>
                  <a:pt x="1381" y="334"/>
                </a:lnTo>
                <a:lnTo>
                  <a:pt x="1190" y="637"/>
                </a:lnTo>
                <a:lnTo>
                  <a:pt x="1191" y="637"/>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400" eaLnBrk="1" fontAlgn="auto" hangingPunct="1">
              <a:lnSpc>
                <a:spcPct val="120000"/>
              </a:lnSpc>
              <a:spcBef>
                <a:spcPts val="0"/>
              </a:spcBef>
              <a:spcAft>
                <a:spcPts val="0"/>
              </a:spcAft>
              <a:defRPr/>
            </a:pPr>
            <a:endParaRPr lang="en-US" sz="900" dirty="0">
              <a:solidFill>
                <a:prstClr val="black"/>
              </a:solidFill>
              <a:latin typeface="宋体" panose="02010600030101010101" pitchFamily="2" charset="-122"/>
            </a:endParaRPr>
          </a:p>
        </p:txBody>
      </p:sp>
      <p:sp>
        <p:nvSpPr>
          <p:cNvPr id="25" name="MH_Other_2"/>
          <p:cNvSpPr>
            <a:spLocks noChangeAspect="1"/>
          </p:cNvSpPr>
          <p:nvPr/>
        </p:nvSpPr>
        <p:spPr bwMode="auto">
          <a:xfrm>
            <a:off x="7727499" y="2763703"/>
            <a:ext cx="1428750" cy="1389062"/>
          </a:xfrm>
          <a:custGeom>
            <a:avLst/>
            <a:gdLst>
              <a:gd name="T0" fmla="*/ 25 w 1190"/>
              <a:gd name="T1" fmla="*/ 637 h 1155"/>
              <a:gd name="T2" fmla="*/ 49 w 1190"/>
              <a:gd name="T3" fmla="*/ 639 h 1155"/>
              <a:gd name="T4" fmla="*/ 98 w 1190"/>
              <a:gd name="T5" fmla="*/ 647 h 1155"/>
              <a:gd name="T6" fmla="*/ 121 w 1190"/>
              <a:gd name="T7" fmla="*/ 652 h 1155"/>
              <a:gd name="T8" fmla="*/ 167 w 1190"/>
              <a:gd name="T9" fmla="*/ 664 h 1155"/>
              <a:gd name="T10" fmla="*/ 201 w 1190"/>
              <a:gd name="T11" fmla="*/ 675 h 1155"/>
              <a:gd name="T12" fmla="*/ 235 w 1190"/>
              <a:gd name="T13" fmla="*/ 688 h 1155"/>
              <a:gd name="T14" fmla="*/ 256 w 1190"/>
              <a:gd name="T15" fmla="*/ 698 h 1155"/>
              <a:gd name="T16" fmla="*/ 277 w 1190"/>
              <a:gd name="T17" fmla="*/ 708 h 1155"/>
              <a:gd name="T18" fmla="*/ 297 w 1190"/>
              <a:gd name="T19" fmla="*/ 721 h 1155"/>
              <a:gd name="T20" fmla="*/ 317 w 1190"/>
              <a:gd name="T21" fmla="*/ 733 h 1155"/>
              <a:gd name="T22" fmla="*/ 356 w 1190"/>
              <a:gd name="T23" fmla="*/ 758 h 1155"/>
              <a:gd name="T24" fmla="*/ 393 w 1190"/>
              <a:gd name="T25" fmla="*/ 787 h 1155"/>
              <a:gd name="T26" fmla="*/ 427 w 1190"/>
              <a:gd name="T27" fmla="*/ 818 h 1155"/>
              <a:gd name="T28" fmla="*/ 443 w 1190"/>
              <a:gd name="T29" fmla="*/ 834 h 1155"/>
              <a:gd name="T30" fmla="*/ 467 w 1190"/>
              <a:gd name="T31" fmla="*/ 860 h 1155"/>
              <a:gd name="T32" fmla="*/ 489 w 1190"/>
              <a:gd name="T33" fmla="*/ 888 h 1155"/>
              <a:gd name="T34" fmla="*/ 515 w 1190"/>
              <a:gd name="T35" fmla="*/ 926 h 1155"/>
              <a:gd name="T36" fmla="*/ 541 w 1190"/>
              <a:gd name="T37" fmla="*/ 965 h 1155"/>
              <a:gd name="T38" fmla="*/ 562 w 1190"/>
              <a:gd name="T39" fmla="*/ 1007 h 1155"/>
              <a:gd name="T40" fmla="*/ 580 w 1190"/>
              <a:gd name="T41" fmla="*/ 1051 h 1155"/>
              <a:gd name="T42" fmla="*/ 1190 w 1190"/>
              <a:gd name="T43" fmla="*/ 865 h 1155"/>
              <a:gd name="T44" fmla="*/ 1173 w 1190"/>
              <a:gd name="T45" fmla="*/ 819 h 1155"/>
              <a:gd name="T46" fmla="*/ 1154 w 1190"/>
              <a:gd name="T47" fmla="*/ 774 h 1155"/>
              <a:gd name="T48" fmla="*/ 1134 w 1190"/>
              <a:gd name="T49" fmla="*/ 730 h 1155"/>
              <a:gd name="T50" fmla="*/ 1112 w 1190"/>
              <a:gd name="T51" fmla="*/ 685 h 1155"/>
              <a:gd name="T52" fmla="*/ 1089 w 1190"/>
              <a:gd name="T53" fmla="*/ 643 h 1155"/>
              <a:gd name="T54" fmla="*/ 1064 w 1190"/>
              <a:gd name="T55" fmla="*/ 602 h 1155"/>
              <a:gd name="T56" fmla="*/ 1038 w 1190"/>
              <a:gd name="T57" fmla="*/ 561 h 1155"/>
              <a:gd name="T58" fmla="*/ 1009 w 1190"/>
              <a:gd name="T59" fmla="*/ 521 h 1155"/>
              <a:gd name="T60" fmla="*/ 980 w 1190"/>
              <a:gd name="T61" fmla="*/ 483 h 1155"/>
              <a:gd name="T62" fmla="*/ 934 w 1190"/>
              <a:gd name="T63" fmla="*/ 428 h 1155"/>
              <a:gd name="T64" fmla="*/ 901 w 1190"/>
              <a:gd name="T65" fmla="*/ 392 h 1155"/>
              <a:gd name="T66" fmla="*/ 868 w 1190"/>
              <a:gd name="T67" fmla="*/ 358 h 1155"/>
              <a:gd name="T68" fmla="*/ 831 w 1190"/>
              <a:gd name="T69" fmla="*/ 326 h 1155"/>
              <a:gd name="T70" fmla="*/ 795 w 1190"/>
              <a:gd name="T71" fmla="*/ 294 h 1155"/>
              <a:gd name="T72" fmla="*/ 758 w 1190"/>
              <a:gd name="T73" fmla="*/ 264 h 1155"/>
              <a:gd name="T74" fmla="*/ 719 w 1190"/>
              <a:gd name="T75" fmla="*/ 235 h 1155"/>
              <a:gd name="T76" fmla="*/ 678 w 1190"/>
              <a:gd name="T77" fmla="*/ 208 h 1155"/>
              <a:gd name="T78" fmla="*/ 638 w 1190"/>
              <a:gd name="T79" fmla="*/ 182 h 1155"/>
              <a:gd name="T80" fmla="*/ 596 w 1190"/>
              <a:gd name="T81" fmla="*/ 158 h 1155"/>
              <a:gd name="T82" fmla="*/ 553 w 1190"/>
              <a:gd name="T83" fmla="*/ 136 h 1155"/>
              <a:gd name="T84" fmla="*/ 508 w 1190"/>
              <a:gd name="T85" fmla="*/ 115 h 1155"/>
              <a:gd name="T86" fmla="*/ 464 w 1190"/>
              <a:gd name="T87" fmla="*/ 96 h 1155"/>
              <a:gd name="T88" fmla="*/ 418 w 1190"/>
              <a:gd name="T89" fmla="*/ 77 h 1155"/>
              <a:gd name="T90" fmla="*/ 371 w 1190"/>
              <a:gd name="T91" fmla="*/ 61 h 1155"/>
              <a:gd name="T92" fmla="*/ 324 w 1190"/>
              <a:gd name="T93" fmla="*/ 47 h 1155"/>
              <a:gd name="T94" fmla="*/ 276 w 1190"/>
              <a:gd name="T95" fmla="*/ 34 h 1155"/>
              <a:gd name="T96" fmla="*/ 202 w 1190"/>
              <a:gd name="T97" fmla="*/ 19 h 1155"/>
              <a:gd name="T98" fmla="*/ 153 w 1190"/>
              <a:gd name="T99" fmla="*/ 12 h 1155"/>
              <a:gd name="T100" fmla="*/ 102 w 1190"/>
              <a:gd name="T101" fmla="*/ 6 h 1155"/>
              <a:gd name="T102" fmla="*/ 51 w 1190"/>
              <a:gd name="T103" fmla="*/ 2 h 1155"/>
              <a:gd name="T104" fmla="*/ 0 w 1190"/>
              <a:gd name="T105" fmla="*/ 0 h 1155"/>
              <a:gd name="T106" fmla="*/ 0 w 1190"/>
              <a:gd name="T107" fmla="*/ 636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0" h="1155">
                <a:moveTo>
                  <a:pt x="0" y="636"/>
                </a:moveTo>
                <a:lnTo>
                  <a:pt x="25" y="637"/>
                </a:lnTo>
                <a:lnTo>
                  <a:pt x="37" y="638"/>
                </a:lnTo>
                <a:lnTo>
                  <a:pt x="49" y="639"/>
                </a:lnTo>
                <a:lnTo>
                  <a:pt x="74" y="643"/>
                </a:lnTo>
                <a:lnTo>
                  <a:pt x="98" y="647"/>
                </a:lnTo>
                <a:lnTo>
                  <a:pt x="110" y="649"/>
                </a:lnTo>
                <a:lnTo>
                  <a:pt x="121" y="652"/>
                </a:lnTo>
                <a:lnTo>
                  <a:pt x="145" y="657"/>
                </a:lnTo>
                <a:lnTo>
                  <a:pt x="167" y="664"/>
                </a:lnTo>
                <a:lnTo>
                  <a:pt x="190" y="671"/>
                </a:lnTo>
                <a:lnTo>
                  <a:pt x="201" y="675"/>
                </a:lnTo>
                <a:lnTo>
                  <a:pt x="212" y="679"/>
                </a:lnTo>
                <a:lnTo>
                  <a:pt x="235" y="688"/>
                </a:lnTo>
                <a:lnTo>
                  <a:pt x="245" y="693"/>
                </a:lnTo>
                <a:lnTo>
                  <a:pt x="256" y="698"/>
                </a:lnTo>
                <a:lnTo>
                  <a:pt x="266" y="703"/>
                </a:lnTo>
                <a:lnTo>
                  <a:pt x="277" y="708"/>
                </a:lnTo>
                <a:lnTo>
                  <a:pt x="287" y="714"/>
                </a:lnTo>
                <a:lnTo>
                  <a:pt x="297" y="721"/>
                </a:lnTo>
                <a:lnTo>
                  <a:pt x="307" y="727"/>
                </a:lnTo>
                <a:lnTo>
                  <a:pt x="317" y="733"/>
                </a:lnTo>
                <a:lnTo>
                  <a:pt x="337" y="745"/>
                </a:lnTo>
                <a:lnTo>
                  <a:pt x="356" y="758"/>
                </a:lnTo>
                <a:lnTo>
                  <a:pt x="374" y="772"/>
                </a:lnTo>
                <a:lnTo>
                  <a:pt x="393" y="787"/>
                </a:lnTo>
                <a:lnTo>
                  <a:pt x="410" y="802"/>
                </a:lnTo>
                <a:lnTo>
                  <a:pt x="427" y="818"/>
                </a:lnTo>
                <a:lnTo>
                  <a:pt x="435" y="826"/>
                </a:lnTo>
                <a:lnTo>
                  <a:pt x="443" y="834"/>
                </a:lnTo>
                <a:lnTo>
                  <a:pt x="459" y="851"/>
                </a:lnTo>
                <a:lnTo>
                  <a:pt x="467" y="860"/>
                </a:lnTo>
                <a:lnTo>
                  <a:pt x="474" y="869"/>
                </a:lnTo>
                <a:lnTo>
                  <a:pt x="489" y="888"/>
                </a:lnTo>
                <a:lnTo>
                  <a:pt x="502" y="907"/>
                </a:lnTo>
                <a:lnTo>
                  <a:pt x="515" y="926"/>
                </a:lnTo>
                <a:lnTo>
                  <a:pt x="528" y="945"/>
                </a:lnTo>
                <a:lnTo>
                  <a:pt x="541" y="965"/>
                </a:lnTo>
                <a:lnTo>
                  <a:pt x="552" y="986"/>
                </a:lnTo>
                <a:lnTo>
                  <a:pt x="562" y="1007"/>
                </a:lnTo>
                <a:lnTo>
                  <a:pt x="571" y="1028"/>
                </a:lnTo>
                <a:lnTo>
                  <a:pt x="580" y="1051"/>
                </a:lnTo>
                <a:lnTo>
                  <a:pt x="926" y="1155"/>
                </a:lnTo>
                <a:lnTo>
                  <a:pt x="1190" y="865"/>
                </a:lnTo>
                <a:lnTo>
                  <a:pt x="1182" y="842"/>
                </a:lnTo>
                <a:lnTo>
                  <a:pt x="1173" y="819"/>
                </a:lnTo>
                <a:lnTo>
                  <a:pt x="1164" y="796"/>
                </a:lnTo>
                <a:lnTo>
                  <a:pt x="1154" y="774"/>
                </a:lnTo>
                <a:lnTo>
                  <a:pt x="1144" y="752"/>
                </a:lnTo>
                <a:lnTo>
                  <a:pt x="1134" y="730"/>
                </a:lnTo>
                <a:lnTo>
                  <a:pt x="1123" y="707"/>
                </a:lnTo>
                <a:lnTo>
                  <a:pt x="1112" y="685"/>
                </a:lnTo>
                <a:lnTo>
                  <a:pt x="1101" y="664"/>
                </a:lnTo>
                <a:lnTo>
                  <a:pt x="1089" y="643"/>
                </a:lnTo>
                <a:lnTo>
                  <a:pt x="1077" y="622"/>
                </a:lnTo>
                <a:lnTo>
                  <a:pt x="1064" y="602"/>
                </a:lnTo>
                <a:lnTo>
                  <a:pt x="1051" y="581"/>
                </a:lnTo>
                <a:lnTo>
                  <a:pt x="1038" y="561"/>
                </a:lnTo>
                <a:lnTo>
                  <a:pt x="1024" y="541"/>
                </a:lnTo>
                <a:lnTo>
                  <a:pt x="1009" y="521"/>
                </a:lnTo>
                <a:lnTo>
                  <a:pt x="995" y="502"/>
                </a:lnTo>
                <a:lnTo>
                  <a:pt x="980" y="483"/>
                </a:lnTo>
                <a:lnTo>
                  <a:pt x="950" y="446"/>
                </a:lnTo>
                <a:lnTo>
                  <a:pt x="934" y="428"/>
                </a:lnTo>
                <a:lnTo>
                  <a:pt x="918" y="410"/>
                </a:lnTo>
                <a:lnTo>
                  <a:pt x="901" y="392"/>
                </a:lnTo>
                <a:lnTo>
                  <a:pt x="885" y="375"/>
                </a:lnTo>
                <a:lnTo>
                  <a:pt x="868" y="358"/>
                </a:lnTo>
                <a:lnTo>
                  <a:pt x="849" y="342"/>
                </a:lnTo>
                <a:lnTo>
                  <a:pt x="831" y="326"/>
                </a:lnTo>
                <a:lnTo>
                  <a:pt x="813" y="310"/>
                </a:lnTo>
                <a:lnTo>
                  <a:pt x="795" y="294"/>
                </a:lnTo>
                <a:lnTo>
                  <a:pt x="777" y="279"/>
                </a:lnTo>
                <a:lnTo>
                  <a:pt x="758" y="264"/>
                </a:lnTo>
                <a:lnTo>
                  <a:pt x="738" y="250"/>
                </a:lnTo>
                <a:lnTo>
                  <a:pt x="719" y="235"/>
                </a:lnTo>
                <a:lnTo>
                  <a:pt x="699" y="221"/>
                </a:lnTo>
                <a:lnTo>
                  <a:pt x="678" y="208"/>
                </a:lnTo>
                <a:lnTo>
                  <a:pt x="658" y="195"/>
                </a:lnTo>
                <a:lnTo>
                  <a:pt x="638" y="182"/>
                </a:lnTo>
                <a:lnTo>
                  <a:pt x="617" y="170"/>
                </a:lnTo>
                <a:lnTo>
                  <a:pt x="596" y="158"/>
                </a:lnTo>
                <a:lnTo>
                  <a:pt x="575" y="147"/>
                </a:lnTo>
                <a:lnTo>
                  <a:pt x="553" y="136"/>
                </a:lnTo>
                <a:lnTo>
                  <a:pt x="530" y="125"/>
                </a:lnTo>
                <a:lnTo>
                  <a:pt x="508" y="115"/>
                </a:lnTo>
                <a:lnTo>
                  <a:pt x="486" y="105"/>
                </a:lnTo>
                <a:lnTo>
                  <a:pt x="464" y="96"/>
                </a:lnTo>
                <a:lnTo>
                  <a:pt x="441" y="87"/>
                </a:lnTo>
                <a:lnTo>
                  <a:pt x="418" y="77"/>
                </a:lnTo>
                <a:lnTo>
                  <a:pt x="395" y="69"/>
                </a:lnTo>
                <a:lnTo>
                  <a:pt x="371" y="61"/>
                </a:lnTo>
                <a:lnTo>
                  <a:pt x="348" y="54"/>
                </a:lnTo>
                <a:lnTo>
                  <a:pt x="324" y="47"/>
                </a:lnTo>
                <a:lnTo>
                  <a:pt x="300" y="40"/>
                </a:lnTo>
                <a:lnTo>
                  <a:pt x="276" y="34"/>
                </a:lnTo>
                <a:lnTo>
                  <a:pt x="252" y="29"/>
                </a:lnTo>
                <a:lnTo>
                  <a:pt x="202" y="19"/>
                </a:lnTo>
                <a:lnTo>
                  <a:pt x="177" y="15"/>
                </a:lnTo>
                <a:lnTo>
                  <a:pt x="153" y="12"/>
                </a:lnTo>
                <a:lnTo>
                  <a:pt x="128" y="8"/>
                </a:lnTo>
                <a:lnTo>
                  <a:pt x="102" y="6"/>
                </a:lnTo>
                <a:lnTo>
                  <a:pt x="77" y="4"/>
                </a:lnTo>
                <a:lnTo>
                  <a:pt x="51" y="2"/>
                </a:lnTo>
                <a:lnTo>
                  <a:pt x="25" y="1"/>
                </a:lnTo>
                <a:lnTo>
                  <a:pt x="0" y="0"/>
                </a:lnTo>
                <a:lnTo>
                  <a:pt x="196" y="347"/>
                </a:lnTo>
                <a:lnTo>
                  <a:pt x="0" y="6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prstClr val="white"/>
              </a:solidFill>
              <a:latin typeface="宋体" panose="02010600030101010101" pitchFamily="2" charset="-122"/>
              <a:ea typeface="宋体" panose="02010600030101010101" pitchFamily="2" charset="-122"/>
            </a:endParaRPr>
          </a:p>
        </p:txBody>
      </p:sp>
      <p:sp>
        <p:nvSpPr>
          <p:cNvPr id="26" name="MH_Other_3"/>
          <p:cNvSpPr>
            <a:spLocks noChangeAspect="1"/>
          </p:cNvSpPr>
          <p:nvPr/>
        </p:nvSpPr>
        <p:spPr bwMode="auto">
          <a:xfrm>
            <a:off x="8230736" y="3887653"/>
            <a:ext cx="1006475" cy="1603375"/>
          </a:xfrm>
          <a:custGeom>
            <a:avLst/>
            <a:gdLst>
              <a:gd name="T0" fmla="*/ 11 w 839"/>
              <a:gd name="T1" fmla="*/ 803 h 1334"/>
              <a:gd name="T2" fmla="*/ 44 w 839"/>
              <a:gd name="T3" fmla="*/ 768 h 1334"/>
              <a:gd name="T4" fmla="*/ 64 w 839"/>
              <a:gd name="T5" fmla="*/ 743 h 1334"/>
              <a:gd name="T6" fmla="*/ 93 w 839"/>
              <a:gd name="T7" fmla="*/ 704 h 1334"/>
              <a:gd name="T8" fmla="*/ 110 w 839"/>
              <a:gd name="T9" fmla="*/ 677 h 1334"/>
              <a:gd name="T10" fmla="*/ 127 w 839"/>
              <a:gd name="T11" fmla="*/ 649 h 1334"/>
              <a:gd name="T12" fmla="*/ 142 w 839"/>
              <a:gd name="T13" fmla="*/ 620 h 1334"/>
              <a:gd name="T14" fmla="*/ 161 w 839"/>
              <a:gd name="T15" fmla="*/ 574 h 1334"/>
              <a:gd name="T16" fmla="*/ 172 w 839"/>
              <a:gd name="T17" fmla="*/ 543 h 1334"/>
              <a:gd name="T18" fmla="*/ 181 w 839"/>
              <a:gd name="T19" fmla="*/ 512 h 1334"/>
              <a:gd name="T20" fmla="*/ 189 w 839"/>
              <a:gd name="T21" fmla="*/ 480 h 1334"/>
              <a:gd name="T22" fmla="*/ 195 w 839"/>
              <a:gd name="T23" fmla="*/ 447 h 1334"/>
              <a:gd name="T24" fmla="*/ 199 w 839"/>
              <a:gd name="T25" fmla="*/ 413 h 1334"/>
              <a:gd name="T26" fmla="*/ 202 w 839"/>
              <a:gd name="T27" fmla="*/ 379 h 1334"/>
              <a:gd name="T28" fmla="*/ 203 w 839"/>
              <a:gd name="T29" fmla="*/ 345 h 1334"/>
              <a:gd name="T30" fmla="*/ 202 w 839"/>
              <a:gd name="T31" fmla="*/ 306 h 1334"/>
              <a:gd name="T32" fmla="*/ 198 w 839"/>
              <a:gd name="T33" fmla="*/ 268 h 1334"/>
              <a:gd name="T34" fmla="*/ 193 w 839"/>
              <a:gd name="T35" fmla="*/ 230 h 1334"/>
              <a:gd name="T36" fmla="*/ 185 w 839"/>
              <a:gd name="T37" fmla="*/ 194 h 1334"/>
              <a:gd name="T38" fmla="*/ 793 w 839"/>
              <a:gd name="T39" fmla="*/ 0 h 1334"/>
              <a:gd name="T40" fmla="*/ 808 w 839"/>
              <a:gd name="T41" fmla="*/ 62 h 1334"/>
              <a:gd name="T42" fmla="*/ 817 w 839"/>
              <a:gd name="T43" fmla="*/ 104 h 1334"/>
              <a:gd name="T44" fmla="*/ 824 w 839"/>
              <a:gd name="T45" fmla="*/ 147 h 1334"/>
              <a:gd name="T46" fmla="*/ 833 w 839"/>
              <a:gd name="T47" fmla="*/ 212 h 1334"/>
              <a:gd name="T48" fmla="*/ 838 w 839"/>
              <a:gd name="T49" fmla="*/ 278 h 1334"/>
              <a:gd name="T50" fmla="*/ 839 w 839"/>
              <a:gd name="T51" fmla="*/ 345 h 1334"/>
              <a:gd name="T52" fmla="*/ 837 w 839"/>
              <a:gd name="T53" fmla="*/ 418 h 1334"/>
              <a:gd name="T54" fmla="*/ 835 w 839"/>
              <a:gd name="T55" fmla="*/ 456 h 1334"/>
              <a:gd name="T56" fmla="*/ 831 w 839"/>
              <a:gd name="T57" fmla="*/ 492 h 1334"/>
              <a:gd name="T58" fmla="*/ 823 w 839"/>
              <a:gd name="T59" fmla="*/ 546 h 1334"/>
              <a:gd name="T60" fmla="*/ 814 w 839"/>
              <a:gd name="T61" fmla="*/ 600 h 1334"/>
              <a:gd name="T62" fmla="*/ 798 w 839"/>
              <a:gd name="T63" fmla="*/ 669 h 1334"/>
              <a:gd name="T64" fmla="*/ 778 w 839"/>
              <a:gd name="T65" fmla="*/ 737 h 1334"/>
              <a:gd name="T66" fmla="*/ 753 w 839"/>
              <a:gd name="T67" fmla="*/ 805 h 1334"/>
              <a:gd name="T68" fmla="*/ 740 w 839"/>
              <a:gd name="T69" fmla="*/ 837 h 1334"/>
              <a:gd name="T70" fmla="*/ 711 w 839"/>
              <a:gd name="T71" fmla="*/ 901 h 1334"/>
              <a:gd name="T72" fmla="*/ 695 w 839"/>
              <a:gd name="T73" fmla="*/ 933 h 1334"/>
              <a:gd name="T74" fmla="*/ 679 w 839"/>
              <a:gd name="T75" fmla="*/ 963 h 1334"/>
              <a:gd name="T76" fmla="*/ 644 w 839"/>
              <a:gd name="T77" fmla="*/ 1023 h 1334"/>
              <a:gd name="T78" fmla="*/ 605 w 839"/>
              <a:gd name="T79" fmla="*/ 1082 h 1334"/>
              <a:gd name="T80" fmla="*/ 563 w 839"/>
              <a:gd name="T81" fmla="*/ 1137 h 1334"/>
              <a:gd name="T82" fmla="*/ 518 w 839"/>
              <a:gd name="T83" fmla="*/ 1190 h 1334"/>
              <a:gd name="T84" fmla="*/ 495 w 839"/>
              <a:gd name="T85" fmla="*/ 1215 h 1334"/>
              <a:gd name="T86" fmla="*/ 447 w 839"/>
              <a:gd name="T87" fmla="*/ 1265 h 1334"/>
              <a:gd name="T88" fmla="*/ 395 w 839"/>
              <a:gd name="T89" fmla="*/ 1312 h 1334"/>
              <a:gd name="T90" fmla="*/ 13 w 839"/>
              <a:gd name="T91" fmla="*/ 118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9" h="1334">
                <a:moveTo>
                  <a:pt x="0" y="814"/>
                </a:moveTo>
                <a:lnTo>
                  <a:pt x="11" y="803"/>
                </a:lnTo>
                <a:lnTo>
                  <a:pt x="22" y="792"/>
                </a:lnTo>
                <a:lnTo>
                  <a:pt x="44" y="768"/>
                </a:lnTo>
                <a:lnTo>
                  <a:pt x="54" y="756"/>
                </a:lnTo>
                <a:lnTo>
                  <a:pt x="64" y="743"/>
                </a:lnTo>
                <a:lnTo>
                  <a:pt x="84" y="717"/>
                </a:lnTo>
                <a:lnTo>
                  <a:pt x="93" y="704"/>
                </a:lnTo>
                <a:lnTo>
                  <a:pt x="102" y="690"/>
                </a:lnTo>
                <a:lnTo>
                  <a:pt x="110" y="677"/>
                </a:lnTo>
                <a:lnTo>
                  <a:pt x="119" y="663"/>
                </a:lnTo>
                <a:lnTo>
                  <a:pt x="127" y="649"/>
                </a:lnTo>
                <a:lnTo>
                  <a:pt x="134" y="634"/>
                </a:lnTo>
                <a:lnTo>
                  <a:pt x="142" y="620"/>
                </a:lnTo>
                <a:lnTo>
                  <a:pt x="148" y="605"/>
                </a:lnTo>
                <a:lnTo>
                  <a:pt x="161" y="574"/>
                </a:lnTo>
                <a:lnTo>
                  <a:pt x="166" y="559"/>
                </a:lnTo>
                <a:lnTo>
                  <a:pt x="172" y="543"/>
                </a:lnTo>
                <a:lnTo>
                  <a:pt x="176" y="528"/>
                </a:lnTo>
                <a:lnTo>
                  <a:pt x="181" y="512"/>
                </a:lnTo>
                <a:lnTo>
                  <a:pt x="185" y="496"/>
                </a:lnTo>
                <a:lnTo>
                  <a:pt x="189" y="480"/>
                </a:lnTo>
                <a:lnTo>
                  <a:pt x="192" y="463"/>
                </a:lnTo>
                <a:lnTo>
                  <a:pt x="195" y="447"/>
                </a:lnTo>
                <a:lnTo>
                  <a:pt x="197" y="430"/>
                </a:lnTo>
                <a:lnTo>
                  <a:pt x="199" y="413"/>
                </a:lnTo>
                <a:lnTo>
                  <a:pt x="201" y="396"/>
                </a:lnTo>
                <a:lnTo>
                  <a:pt x="202" y="379"/>
                </a:lnTo>
                <a:lnTo>
                  <a:pt x="202" y="362"/>
                </a:lnTo>
                <a:lnTo>
                  <a:pt x="203" y="345"/>
                </a:lnTo>
                <a:lnTo>
                  <a:pt x="202" y="325"/>
                </a:lnTo>
                <a:lnTo>
                  <a:pt x="202" y="306"/>
                </a:lnTo>
                <a:lnTo>
                  <a:pt x="200" y="287"/>
                </a:lnTo>
                <a:lnTo>
                  <a:pt x="198" y="268"/>
                </a:lnTo>
                <a:lnTo>
                  <a:pt x="196" y="249"/>
                </a:lnTo>
                <a:lnTo>
                  <a:pt x="193" y="230"/>
                </a:lnTo>
                <a:lnTo>
                  <a:pt x="189" y="212"/>
                </a:lnTo>
                <a:lnTo>
                  <a:pt x="185" y="194"/>
                </a:lnTo>
                <a:lnTo>
                  <a:pt x="513" y="300"/>
                </a:lnTo>
                <a:lnTo>
                  <a:pt x="793" y="0"/>
                </a:lnTo>
                <a:lnTo>
                  <a:pt x="803" y="41"/>
                </a:lnTo>
                <a:lnTo>
                  <a:pt x="808" y="62"/>
                </a:lnTo>
                <a:lnTo>
                  <a:pt x="813" y="83"/>
                </a:lnTo>
                <a:lnTo>
                  <a:pt x="817" y="104"/>
                </a:lnTo>
                <a:lnTo>
                  <a:pt x="821" y="126"/>
                </a:lnTo>
                <a:lnTo>
                  <a:pt x="824" y="147"/>
                </a:lnTo>
                <a:lnTo>
                  <a:pt x="827" y="169"/>
                </a:lnTo>
                <a:lnTo>
                  <a:pt x="833" y="212"/>
                </a:lnTo>
                <a:lnTo>
                  <a:pt x="836" y="255"/>
                </a:lnTo>
                <a:lnTo>
                  <a:pt x="838" y="278"/>
                </a:lnTo>
                <a:lnTo>
                  <a:pt x="839" y="300"/>
                </a:lnTo>
                <a:lnTo>
                  <a:pt x="839" y="345"/>
                </a:lnTo>
                <a:lnTo>
                  <a:pt x="839" y="382"/>
                </a:lnTo>
                <a:lnTo>
                  <a:pt x="837" y="418"/>
                </a:lnTo>
                <a:lnTo>
                  <a:pt x="836" y="438"/>
                </a:lnTo>
                <a:lnTo>
                  <a:pt x="835" y="456"/>
                </a:lnTo>
                <a:lnTo>
                  <a:pt x="833" y="474"/>
                </a:lnTo>
                <a:lnTo>
                  <a:pt x="831" y="492"/>
                </a:lnTo>
                <a:lnTo>
                  <a:pt x="826" y="528"/>
                </a:lnTo>
                <a:lnTo>
                  <a:pt x="823" y="546"/>
                </a:lnTo>
                <a:lnTo>
                  <a:pt x="821" y="564"/>
                </a:lnTo>
                <a:lnTo>
                  <a:pt x="814" y="600"/>
                </a:lnTo>
                <a:lnTo>
                  <a:pt x="806" y="635"/>
                </a:lnTo>
                <a:lnTo>
                  <a:pt x="798" y="669"/>
                </a:lnTo>
                <a:lnTo>
                  <a:pt x="788" y="704"/>
                </a:lnTo>
                <a:lnTo>
                  <a:pt x="778" y="737"/>
                </a:lnTo>
                <a:lnTo>
                  <a:pt x="766" y="772"/>
                </a:lnTo>
                <a:lnTo>
                  <a:pt x="753" y="805"/>
                </a:lnTo>
                <a:lnTo>
                  <a:pt x="747" y="821"/>
                </a:lnTo>
                <a:lnTo>
                  <a:pt x="740" y="837"/>
                </a:lnTo>
                <a:lnTo>
                  <a:pt x="726" y="869"/>
                </a:lnTo>
                <a:lnTo>
                  <a:pt x="711" y="901"/>
                </a:lnTo>
                <a:lnTo>
                  <a:pt x="703" y="917"/>
                </a:lnTo>
                <a:lnTo>
                  <a:pt x="695" y="933"/>
                </a:lnTo>
                <a:lnTo>
                  <a:pt x="687" y="948"/>
                </a:lnTo>
                <a:lnTo>
                  <a:pt x="679" y="963"/>
                </a:lnTo>
                <a:lnTo>
                  <a:pt x="662" y="993"/>
                </a:lnTo>
                <a:lnTo>
                  <a:pt x="644" y="1023"/>
                </a:lnTo>
                <a:lnTo>
                  <a:pt x="625" y="1052"/>
                </a:lnTo>
                <a:lnTo>
                  <a:pt x="605" y="1082"/>
                </a:lnTo>
                <a:lnTo>
                  <a:pt x="584" y="1109"/>
                </a:lnTo>
                <a:lnTo>
                  <a:pt x="563" y="1137"/>
                </a:lnTo>
                <a:lnTo>
                  <a:pt x="541" y="1164"/>
                </a:lnTo>
                <a:lnTo>
                  <a:pt x="518" y="1190"/>
                </a:lnTo>
                <a:lnTo>
                  <a:pt x="507" y="1203"/>
                </a:lnTo>
                <a:lnTo>
                  <a:pt x="495" y="1215"/>
                </a:lnTo>
                <a:lnTo>
                  <a:pt x="471" y="1241"/>
                </a:lnTo>
                <a:lnTo>
                  <a:pt x="447" y="1265"/>
                </a:lnTo>
                <a:lnTo>
                  <a:pt x="421" y="1289"/>
                </a:lnTo>
                <a:lnTo>
                  <a:pt x="395" y="1312"/>
                </a:lnTo>
                <a:lnTo>
                  <a:pt x="368" y="1334"/>
                </a:lnTo>
                <a:lnTo>
                  <a:pt x="13" y="1187"/>
                </a:lnTo>
                <a:lnTo>
                  <a:pt x="0" y="81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33605" rIns="0" bIns="33605"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160" indent="-137160" defTabSz="914400" eaLnBrk="1" fontAlgn="auto" hangingPunct="1">
              <a:lnSpc>
                <a:spcPct val="120000"/>
              </a:lnSpc>
              <a:spcBef>
                <a:spcPts val="450"/>
              </a:spcBef>
              <a:spcAft>
                <a:spcPts val="450"/>
              </a:spcAft>
              <a:buFont typeface="Arial" panose="020B0604020202020204" pitchFamily="34" charset="0"/>
              <a:buChar char="•"/>
              <a:defRPr/>
            </a:pPr>
            <a:endParaRPr lang="en-US" sz="1050" dirty="0">
              <a:solidFill>
                <a:prstClr val="black"/>
              </a:solidFill>
              <a:latin typeface="宋体" panose="02010600030101010101" pitchFamily="2" charset="-122"/>
            </a:endParaRPr>
          </a:p>
        </p:txBody>
      </p:sp>
      <p:sp>
        <p:nvSpPr>
          <p:cNvPr id="31" name="文本框 30"/>
          <p:cNvSpPr txBox="1"/>
          <p:nvPr/>
        </p:nvSpPr>
        <p:spPr>
          <a:xfrm>
            <a:off x="6539460" y="2997071"/>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A</a:t>
            </a:r>
            <a:endParaRPr lang="zh-CN" altLang="en-US" sz="3600" dirty="0">
              <a:solidFill>
                <a:srgbClr val="FFFFFF"/>
              </a:solidFill>
              <a:latin typeface="+mj-ea"/>
              <a:ea typeface="+mj-ea"/>
            </a:endParaRPr>
          </a:p>
        </p:txBody>
      </p:sp>
      <p:sp>
        <p:nvSpPr>
          <p:cNvPr id="32" name="文本框 31"/>
          <p:cNvSpPr txBox="1"/>
          <p:nvPr/>
        </p:nvSpPr>
        <p:spPr>
          <a:xfrm>
            <a:off x="7924054" y="3181391"/>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B</a:t>
            </a:r>
            <a:endParaRPr lang="zh-CN" altLang="en-US" sz="3600" dirty="0">
              <a:solidFill>
                <a:srgbClr val="FFFFFF"/>
              </a:solidFill>
              <a:latin typeface="+mj-ea"/>
              <a:ea typeface="+mj-ea"/>
            </a:endParaRPr>
          </a:p>
        </p:txBody>
      </p:sp>
      <p:sp>
        <p:nvSpPr>
          <p:cNvPr id="34" name="文本框 33"/>
          <p:cNvSpPr txBox="1"/>
          <p:nvPr/>
        </p:nvSpPr>
        <p:spPr>
          <a:xfrm>
            <a:off x="8139953" y="4472689"/>
            <a:ext cx="1188039" cy="646331"/>
          </a:xfrm>
          <a:prstGeom prst="rect">
            <a:avLst/>
          </a:prstGeom>
          <a:noFill/>
        </p:spPr>
        <p:txBody>
          <a:bodyPr wrap="square" rtlCol="0">
            <a:spAutoFit/>
          </a:bodyPr>
          <a:lstStyle/>
          <a:p>
            <a:pPr algn="ctr"/>
            <a:r>
              <a:rPr lang="en-US" altLang="zh-CN" sz="3600" dirty="0">
                <a:solidFill>
                  <a:srgbClr val="FFFFFF"/>
                </a:solidFill>
                <a:latin typeface="+mj-ea"/>
                <a:ea typeface="+mj-ea"/>
              </a:rPr>
              <a:t>C</a:t>
            </a:r>
            <a:endParaRPr lang="zh-CN" altLang="en-US" sz="3600" dirty="0">
              <a:solidFill>
                <a:srgbClr val="FFFFFF"/>
              </a:solidFill>
              <a:latin typeface="+mj-ea"/>
              <a:ea typeface="+mj-ea"/>
            </a:endParaRPr>
          </a:p>
        </p:txBody>
      </p:sp>
      <p:sp>
        <p:nvSpPr>
          <p:cNvPr id="35" name="矩形 34"/>
          <p:cNvSpPr/>
          <p:nvPr/>
        </p:nvSpPr>
        <p:spPr>
          <a:xfrm>
            <a:off x="4849012" y="1443086"/>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6" name="矩形 35"/>
          <p:cNvSpPr/>
          <p:nvPr/>
        </p:nvSpPr>
        <p:spPr>
          <a:xfrm>
            <a:off x="9156248" y="2201399"/>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7" name="矩形 36"/>
          <p:cNvSpPr/>
          <p:nvPr/>
        </p:nvSpPr>
        <p:spPr>
          <a:xfrm>
            <a:off x="9041231" y="5196356"/>
            <a:ext cx="2527650" cy="13206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文本框 45"/>
          <p:cNvSpPr txBox="1"/>
          <p:nvPr/>
        </p:nvSpPr>
        <p:spPr>
          <a:xfrm>
            <a:off x="5787966" y="4317688"/>
            <a:ext cx="2653908"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98%</a:t>
            </a:r>
            <a:endParaRPr lang="zh-CN" altLang="en-US" sz="4800" dirty="0">
              <a:solidFill>
                <a:schemeClr val="accent1"/>
              </a:solidFill>
              <a:latin typeface="+mj-ea"/>
              <a:ea typeface="+mj-ea"/>
            </a:endParaRPr>
          </a:p>
        </p:txBody>
      </p:sp>
      <p:cxnSp>
        <p:nvCxnSpPr>
          <p:cNvPr id="47" name="直接连接符 46"/>
          <p:cNvCxnSpPr/>
          <p:nvPr/>
        </p:nvCxnSpPr>
        <p:spPr>
          <a:xfrm>
            <a:off x="680695" y="3394448"/>
            <a:ext cx="3600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93872" y="3643402"/>
            <a:ext cx="3773646"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49" name="圆角矩形 34"/>
          <p:cNvSpPr/>
          <p:nvPr/>
        </p:nvSpPr>
        <p:spPr>
          <a:xfrm>
            <a:off x="643698" y="2574185"/>
            <a:ext cx="3673995" cy="72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1" name="MH_Other_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l="2766" t="57680" r="7205"/>
          <a:stretch>
            <a:fillRect/>
          </a:stretch>
        </p:blipFill>
        <p:spPr bwMode="auto">
          <a:xfrm>
            <a:off x="752094"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自由: 形状 8"/>
          <p:cNvSpPr/>
          <p:nvPr>
            <p:custDataLst>
              <p:tags r:id="rId3"/>
            </p:custDataLst>
          </p:nvPr>
        </p:nvSpPr>
        <p:spPr>
          <a:xfrm>
            <a:off x="754477"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13" name="MH_Other_5"/>
          <p:cNvSpPr/>
          <p:nvPr>
            <p:custDataLst>
              <p:tags r:id="rId4"/>
            </p:custDataLst>
          </p:nvPr>
        </p:nvSpPr>
        <p:spPr>
          <a:xfrm>
            <a:off x="746593"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14" name="自由: 形状 18"/>
          <p:cNvSpPr/>
          <p:nvPr>
            <p:custDataLst>
              <p:tags r:id="rId5"/>
            </p:custDataLst>
          </p:nvPr>
        </p:nvSpPr>
        <p:spPr>
          <a:xfrm>
            <a:off x="4963805"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19" name="椭圆 18"/>
          <p:cNvSpPr/>
          <p:nvPr/>
        </p:nvSpPr>
        <p:spPr>
          <a:xfrm>
            <a:off x="1324395"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20" name="矩形 19"/>
          <p:cNvSpPr/>
          <p:nvPr/>
        </p:nvSpPr>
        <p:spPr>
          <a:xfrm>
            <a:off x="2580263"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1" name="MH_Other_2"/>
          <p:cNvPicPr>
            <a:picLocks noChangeAspect="1" noChangeArrowheads="1"/>
          </p:cNvPicPr>
          <p:nvPr>
            <p:custDataLst>
              <p:tags r:id="rId6"/>
            </p:custDataLst>
          </p:nvPr>
        </p:nvPicPr>
        <p:blipFill>
          <a:blip r:embed="rId2">
            <a:extLst>
              <a:ext uri="{28A0092B-C50C-407E-A947-70E740481C1C}">
                <a14:useLocalDpi xmlns:a14="http://schemas.microsoft.com/office/drawing/2010/main" val="0"/>
              </a:ext>
            </a:extLst>
          </a:blip>
          <a:srcRect l="2766" t="57680" r="7205"/>
          <a:stretch>
            <a:fillRect/>
          </a:stretch>
        </p:blipFill>
        <p:spPr bwMode="auto">
          <a:xfrm>
            <a:off x="6072676"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自由: 形状 23"/>
          <p:cNvSpPr/>
          <p:nvPr>
            <p:custDataLst>
              <p:tags r:id="rId7"/>
            </p:custDataLst>
          </p:nvPr>
        </p:nvSpPr>
        <p:spPr>
          <a:xfrm>
            <a:off x="6075059"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23" name="MH_Other_4"/>
          <p:cNvSpPr/>
          <p:nvPr>
            <p:custDataLst>
              <p:tags r:id="rId8"/>
            </p:custDataLst>
          </p:nvPr>
        </p:nvSpPr>
        <p:spPr>
          <a:xfrm rot="13341949">
            <a:off x="6129976" y="3375470"/>
            <a:ext cx="1104376" cy="2830236"/>
          </a:xfrm>
          <a:custGeom>
            <a:avLst/>
            <a:gdLst>
              <a:gd name="connsiteX0" fmla="*/ 0 w 933881"/>
              <a:gd name="connsiteY0" fmla="*/ 2677125 h 2677125"/>
              <a:gd name="connsiteX1" fmla="*/ 0 w 933881"/>
              <a:gd name="connsiteY1" fmla="*/ 0 h 2677125"/>
              <a:gd name="connsiteX2" fmla="*/ 933881 w 933881"/>
              <a:gd name="connsiteY2" fmla="*/ 2677125 h 2677125"/>
              <a:gd name="connsiteX3" fmla="*/ 0 w 933881"/>
              <a:gd name="connsiteY3" fmla="*/ 2677125 h 2677125"/>
              <a:gd name="connsiteX0-1" fmla="*/ 0 w 933881"/>
              <a:gd name="connsiteY0-2" fmla="*/ 2843026 h 2843026"/>
              <a:gd name="connsiteX1-3" fmla="*/ 35756 w 933881"/>
              <a:gd name="connsiteY1-4" fmla="*/ 0 h 2843026"/>
              <a:gd name="connsiteX2-5" fmla="*/ 933881 w 933881"/>
              <a:gd name="connsiteY2-6" fmla="*/ 2843026 h 2843026"/>
              <a:gd name="connsiteX3-7" fmla="*/ 0 w 933881"/>
              <a:gd name="connsiteY3-8" fmla="*/ 2843026 h 2843026"/>
              <a:gd name="connsiteX0-9" fmla="*/ 0 w 933881"/>
              <a:gd name="connsiteY0-10" fmla="*/ 2768447 h 2768447"/>
              <a:gd name="connsiteX1-11" fmla="*/ 28152 w 933881"/>
              <a:gd name="connsiteY1-12" fmla="*/ 0 h 2768447"/>
              <a:gd name="connsiteX2-13" fmla="*/ 933881 w 933881"/>
              <a:gd name="connsiteY2-14" fmla="*/ 2768447 h 2768447"/>
              <a:gd name="connsiteX3-15" fmla="*/ 0 w 933881"/>
              <a:gd name="connsiteY3-16" fmla="*/ 2768447 h 2768447"/>
              <a:gd name="connsiteX0-17" fmla="*/ 0 w 933881"/>
              <a:gd name="connsiteY0-18" fmla="*/ 2793563 h 2793563"/>
              <a:gd name="connsiteX1-19" fmla="*/ 58971 w 933881"/>
              <a:gd name="connsiteY1-20" fmla="*/ 0 h 2793563"/>
              <a:gd name="connsiteX2-21" fmla="*/ 933881 w 933881"/>
              <a:gd name="connsiteY2-22" fmla="*/ 2793563 h 2793563"/>
              <a:gd name="connsiteX3-23" fmla="*/ 0 w 933881"/>
              <a:gd name="connsiteY3-24" fmla="*/ 2793563 h 2793563"/>
              <a:gd name="connsiteX0-25" fmla="*/ 0 w 1086555"/>
              <a:gd name="connsiteY0-26" fmla="*/ 2645829 h 2793563"/>
              <a:gd name="connsiteX1-27" fmla="*/ 211645 w 1086555"/>
              <a:gd name="connsiteY1-28" fmla="*/ 0 h 2793563"/>
              <a:gd name="connsiteX2-29" fmla="*/ 1086555 w 1086555"/>
              <a:gd name="connsiteY2-30" fmla="*/ 2793563 h 2793563"/>
              <a:gd name="connsiteX3-31" fmla="*/ 0 w 1086555"/>
              <a:gd name="connsiteY3-32" fmla="*/ 2645829 h 2793563"/>
              <a:gd name="connsiteX0-33" fmla="*/ 0 w 1155095"/>
              <a:gd name="connsiteY0-34" fmla="*/ 2708340 h 2793563"/>
              <a:gd name="connsiteX1-35" fmla="*/ 280185 w 1155095"/>
              <a:gd name="connsiteY1-36" fmla="*/ 0 h 2793563"/>
              <a:gd name="connsiteX2-37" fmla="*/ 1155095 w 1155095"/>
              <a:gd name="connsiteY2-38" fmla="*/ 2793563 h 2793563"/>
              <a:gd name="connsiteX3-39" fmla="*/ 0 w 1155095"/>
              <a:gd name="connsiteY3-40" fmla="*/ 2708340 h 2793563"/>
              <a:gd name="connsiteX0-41" fmla="*/ 0 w 1155095"/>
              <a:gd name="connsiteY0-42" fmla="*/ 2691342 h 2776565"/>
              <a:gd name="connsiteX1-43" fmla="*/ 241880 w 1155095"/>
              <a:gd name="connsiteY1-44" fmla="*/ 0 h 2776565"/>
              <a:gd name="connsiteX2-45" fmla="*/ 1155095 w 1155095"/>
              <a:gd name="connsiteY2-46" fmla="*/ 2776565 h 2776565"/>
              <a:gd name="connsiteX3-47" fmla="*/ 0 w 1155095"/>
              <a:gd name="connsiteY3-48" fmla="*/ 2691342 h 2776565"/>
              <a:gd name="connsiteX0-49" fmla="*/ 0 w 1155095"/>
              <a:gd name="connsiteY0-50" fmla="*/ 2646691 h 2731914"/>
              <a:gd name="connsiteX1-51" fmla="*/ 192924 w 1155095"/>
              <a:gd name="connsiteY1-52" fmla="*/ 0 h 2731914"/>
              <a:gd name="connsiteX2-53" fmla="*/ 1155095 w 1155095"/>
              <a:gd name="connsiteY2-54" fmla="*/ 2731914 h 2731914"/>
              <a:gd name="connsiteX3-55" fmla="*/ 0 w 1155095"/>
              <a:gd name="connsiteY3-56" fmla="*/ 2646691 h 2731914"/>
              <a:gd name="connsiteX0-57" fmla="*/ 0 w 1155095"/>
              <a:gd name="connsiteY0-58" fmla="*/ 2857252 h 2942475"/>
              <a:gd name="connsiteX1-59" fmla="*/ 305799 w 1155095"/>
              <a:gd name="connsiteY1-60" fmla="*/ 0 h 2942475"/>
              <a:gd name="connsiteX2-61" fmla="*/ 1155095 w 1155095"/>
              <a:gd name="connsiteY2-62" fmla="*/ 2942475 h 2942475"/>
              <a:gd name="connsiteX3-63" fmla="*/ 0 w 1155095"/>
              <a:gd name="connsiteY3-64" fmla="*/ 2857252 h 2942475"/>
              <a:gd name="connsiteX0-65" fmla="*/ 0 w 1155095"/>
              <a:gd name="connsiteY0-66" fmla="*/ 2832183 h 2917406"/>
              <a:gd name="connsiteX1-67" fmla="*/ 238982 w 1155095"/>
              <a:gd name="connsiteY1-68" fmla="*/ 0 h 2917406"/>
              <a:gd name="connsiteX2-69" fmla="*/ 1155095 w 1155095"/>
              <a:gd name="connsiteY2-70" fmla="*/ 2917406 h 2917406"/>
              <a:gd name="connsiteX3-71" fmla="*/ 0 w 1155095"/>
              <a:gd name="connsiteY3-72" fmla="*/ 2832183 h 2917406"/>
            </a:gdLst>
            <a:ahLst/>
            <a:cxnLst>
              <a:cxn ang="0">
                <a:pos x="connsiteX0-1" y="connsiteY0-2"/>
              </a:cxn>
              <a:cxn ang="0">
                <a:pos x="connsiteX1-3" y="connsiteY1-4"/>
              </a:cxn>
              <a:cxn ang="0">
                <a:pos x="connsiteX2-5" y="connsiteY2-6"/>
              </a:cxn>
              <a:cxn ang="0">
                <a:pos x="connsiteX3-7" y="connsiteY3-8"/>
              </a:cxn>
            </a:cxnLst>
            <a:rect l="l" t="t" r="r" b="b"/>
            <a:pathLst>
              <a:path w="1155095" h="2917406">
                <a:moveTo>
                  <a:pt x="0" y="2832183"/>
                </a:moveTo>
                <a:lnTo>
                  <a:pt x="238982" y="0"/>
                </a:lnTo>
                <a:lnTo>
                  <a:pt x="1155095" y="2917406"/>
                </a:lnTo>
                <a:lnTo>
                  <a:pt x="0" y="2832183"/>
                </a:lnTo>
                <a:close/>
              </a:path>
            </a:pathLst>
          </a:custGeom>
          <a:solidFill>
            <a:schemeClr val="accent1">
              <a:lumMod val="50000"/>
            </a:schemeClr>
          </a:solidFill>
          <a:ln w="25400" cap="flat" cmpd="sng" algn="ctr">
            <a:noFill/>
            <a:prstDash val="solid"/>
          </a:ln>
          <a:effectLst>
            <a:softEdge rad="127000"/>
          </a:effectLst>
        </p:spPr>
        <p:txBody>
          <a:bodyPr anchor="ctr"/>
          <a:lstStyle/>
          <a:p>
            <a:pPr algn="ctr" eaLnBrk="1" fontAlgn="auto" hangingPunct="1">
              <a:spcBef>
                <a:spcPts val="0"/>
              </a:spcBef>
              <a:spcAft>
                <a:spcPts val="0"/>
              </a:spcAft>
              <a:defRPr/>
            </a:pPr>
            <a:endParaRPr lang="en-US" kern="0">
              <a:solidFill>
                <a:sysClr val="window" lastClr="FFFFFF"/>
              </a:solidFill>
              <a:latin typeface="+mn-lt"/>
              <a:ea typeface="+mn-ea"/>
            </a:endParaRPr>
          </a:p>
        </p:txBody>
      </p:sp>
      <p:sp>
        <p:nvSpPr>
          <p:cNvPr id="24" name="MH_Other_5"/>
          <p:cNvSpPr/>
          <p:nvPr>
            <p:custDataLst>
              <p:tags r:id="rId9"/>
            </p:custDataLst>
          </p:nvPr>
        </p:nvSpPr>
        <p:spPr>
          <a:xfrm>
            <a:off x="6067175"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25" name="自由: 形状 26"/>
          <p:cNvSpPr/>
          <p:nvPr>
            <p:custDataLst>
              <p:tags r:id="rId10"/>
            </p:custDataLst>
          </p:nvPr>
        </p:nvSpPr>
        <p:spPr>
          <a:xfrm>
            <a:off x="10284387"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26" name="椭圆 25"/>
          <p:cNvSpPr/>
          <p:nvPr/>
        </p:nvSpPr>
        <p:spPr>
          <a:xfrm>
            <a:off x="6644977"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27" name="矩形 26"/>
          <p:cNvSpPr/>
          <p:nvPr/>
        </p:nvSpPr>
        <p:spPr>
          <a:xfrm>
            <a:off x="7900845"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矩形 27"/>
          <p:cNvSpPr/>
          <p:nvPr/>
        </p:nvSpPr>
        <p:spPr>
          <a:xfrm>
            <a:off x="1734641" y="1691274"/>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文本框 28"/>
          <p:cNvSpPr txBox="1"/>
          <p:nvPr/>
        </p:nvSpPr>
        <p:spPr>
          <a:xfrm>
            <a:off x="854180" y="196616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KSO_Shape"/>
          <p:cNvSpPr/>
          <p:nvPr/>
        </p:nvSpPr>
        <p:spPr bwMode="auto">
          <a:xfrm>
            <a:off x="1083570"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3" name="椭圆 12"/>
          <p:cNvSpPr/>
          <p:nvPr/>
        </p:nvSpPr>
        <p:spPr>
          <a:xfrm>
            <a:off x="1537710"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14" name="矩形 13"/>
          <p:cNvSpPr/>
          <p:nvPr/>
        </p:nvSpPr>
        <p:spPr>
          <a:xfrm>
            <a:off x="596036"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5" name="KSO_Shape"/>
          <p:cNvSpPr/>
          <p:nvPr/>
        </p:nvSpPr>
        <p:spPr bwMode="auto">
          <a:xfrm>
            <a:off x="3911176"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6" name="椭圆 15"/>
          <p:cNvSpPr/>
          <p:nvPr/>
        </p:nvSpPr>
        <p:spPr>
          <a:xfrm>
            <a:off x="4365316"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17" name="矩形 16"/>
          <p:cNvSpPr/>
          <p:nvPr/>
        </p:nvSpPr>
        <p:spPr>
          <a:xfrm>
            <a:off x="3423642"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8" name="KSO_Shape"/>
          <p:cNvSpPr/>
          <p:nvPr/>
        </p:nvSpPr>
        <p:spPr bwMode="auto">
          <a:xfrm>
            <a:off x="6738782"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19" name="椭圆 18"/>
          <p:cNvSpPr/>
          <p:nvPr/>
        </p:nvSpPr>
        <p:spPr>
          <a:xfrm>
            <a:off x="7192922"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C</a:t>
            </a:r>
            <a:endParaRPr lang="zh-CN" altLang="en-US" sz="2400" dirty="0">
              <a:solidFill>
                <a:srgbClr val="4C4D4D"/>
              </a:solidFill>
            </a:endParaRPr>
          </a:p>
        </p:txBody>
      </p:sp>
      <p:sp>
        <p:nvSpPr>
          <p:cNvPr id="20" name="矩形 19"/>
          <p:cNvSpPr/>
          <p:nvPr/>
        </p:nvSpPr>
        <p:spPr>
          <a:xfrm>
            <a:off x="6251248"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1" name="KSO_Shape"/>
          <p:cNvSpPr/>
          <p:nvPr/>
        </p:nvSpPr>
        <p:spPr bwMode="auto">
          <a:xfrm>
            <a:off x="9566388" y="3621694"/>
            <a:ext cx="1542044" cy="1097422"/>
          </a:xfrm>
          <a:custGeom>
            <a:avLst/>
            <a:gdLst>
              <a:gd name="T0" fmla="*/ 2147483646 w 4961"/>
              <a:gd name="T1" fmla="*/ 2147483646 h 3535"/>
              <a:gd name="T2" fmla="*/ 2147483646 w 4961"/>
              <a:gd name="T3" fmla="*/ 2147483646 h 3535"/>
              <a:gd name="T4" fmla="*/ 2147483646 w 4961"/>
              <a:gd name="T5" fmla="*/ 2147483646 h 3535"/>
              <a:gd name="T6" fmla="*/ 2147483646 w 4961"/>
              <a:gd name="T7" fmla="*/ 2147483646 h 3535"/>
              <a:gd name="T8" fmla="*/ 2147483646 w 4961"/>
              <a:gd name="T9" fmla="*/ 2147483646 h 3535"/>
              <a:gd name="T10" fmla="*/ 2147483646 w 4961"/>
              <a:gd name="T11" fmla="*/ 2147483646 h 3535"/>
              <a:gd name="T12" fmla="*/ 2147483646 w 4961"/>
              <a:gd name="T13" fmla="*/ 2147483646 h 3535"/>
              <a:gd name="T14" fmla="*/ 2147483646 w 4961"/>
              <a:gd name="T15" fmla="*/ 2147483646 h 3535"/>
              <a:gd name="T16" fmla="*/ 2147483646 w 4961"/>
              <a:gd name="T17" fmla="*/ 2147483646 h 3535"/>
              <a:gd name="T18" fmla="*/ 2147483646 w 4961"/>
              <a:gd name="T19" fmla="*/ 2147483646 h 3535"/>
              <a:gd name="T20" fmla="*/ 2147483646 w 4961"/>
              <a:gd name="T21" fmla="*/ 1072681068 h 3535"/>
              <a:gd name="T22" fmla="*/ 2147483646 w 4961"/>
              <a:gd name="T23" fmla="*/ 225773275 h 3535"/>
              <a:gd name="T24" fmla="*/ 2147483646 w 4961"/>
              <a:gd name="T25" fmla="*/ 2147483646 h 3535"/>
              <a:gd name="T26" fmla="*/ 2147483646 w 4961"/>
              <a:gd name="T27" fmla="*/ 2147483646 h 3535"/>
              <a:gd name="T28" fmla="*/ 2147483646 w 4961"/>
              <a:gd name="T29" fmla="*/ 2147483646 h 3535"/>
              <a:gd name="T30" fmla="*/ 2147483646 w 4961"/>
              <a:gd name="T31" fmla="*/ 2147483646 h 3535"/>
              <a:gd name="T32" fmla="*/ 2147483646 w 4961"/>
              <a:gd name="T33" fmla="*/ 2147483646 h 3535"/>
              <a:gd name="T34" fmla="*/ 2147483646 w 4961"/>
              <a:gd name="T35" fmla="*/ 2147483646 h 3535"/>
              <a:gd name="T36" fmla="*/ 2147483646 w 4961"/>
              <a:gd name="T37" fmla="*/ 2147483646 h 3535"/>
              <a:gd name="T38" fmla="*/ 2147483646 w 4961"/>
              <a:gd name="T39" fmla="*/ 2147483646 h 3535"/>
              <a:gd name="T40" fmla="*/ 2147483646 w 4961"/>
              <a:gd name="T41" fmla="*/ 2147483646 h 3535"/>
              <a:gd name="T42" fmla="*/ 2147483646 w 4961"/>
              <a:gd name="T43" fmla="*/ 2147483646 h 3535"/>
              <a:gd name="T44" fmla="*/ 2147483646 w 4961"/>
              <a:gd name="T45" fmla="*/ 2147483646 h 3535"/>
              <a:gd name="T46" fmla="*/ 2147483646 w 4961"/>
              <a:gd name="T47" fmla="*/ 2147483646 h 3535"/>
              <a:gd name="T48" fmla="*/ 2147483646 w 4961"/>
              <a:gd name="T49" fmla="*/ 2147483646 h 3535"/>
              <a:gd name="T50" fmla="*/ 2147483646 w 4961"/>
              <a:gd name="T51" fmla="*/ 2147483646 h 3535"/>
              <a:gd name="T52" fmla="*/ 2147483646 w 4961"/>
              <a:gd name="T53" fmla="*/ 2147483646 h 3535"/>
              <a:gd name="T54" fmla="*/ 2147483646 w 4961"/>
              <a:gd name="T55" fmla="*/ 2147483646 h 3535"/>
              <a:gd name="T56" fmla="*/ 2147483646 w 4961"/>
              <a:gd name="T57" fmla="*/ 2147483646 h 3535"/>
              <a:gd name="T58" fmla="*/ 2147483646 w 4961"/>
              <a:gd name="T59" fmla="*/ 2147483646 h 3535"/>
              <a:gd name="T60" fmla="*/ 2147483646 w 4961"/>
              <a:gd name="T61" fmla="*/ 2147483646 h 3535"/>
              <a:gd name="T62" fmla="*/ 169864868 w 4961"/>
              <a:gd name="T63" fmla="*/ 2147483646 h 3535"/>
              <a:gd name="T64" fmla="*/ 849325108 w 4961"/>
              <a:gd name="T65" fmla="*/ 2147483646 h 3535"/>
              <a:gd name="T66" fmla="*/ 2147483646 w 4961"/>
              <a:gd name="T67" fmla="*/ 2147483646 h 3535"/>
              <a:gd name="T68" fmla="*/ 2147483646 w 4961"/>
              <a:gd name="T69" fmla="*/ 2147483646 h 3535"/>
              <a:gd name="T70" fmla="*/ 2147483646 w 4961"/>
              <a:gd name="T71" fmla="*/ 2147483646 h 3535"/>
              <a:gd name="T72" fmla="*/ 2147483646 w 4961"/>
              <a:gd name="T73" fmla="*/ 2147483646 h 3535"/>
              <a:gd name="T74" fmla="*/ 2147483646 w 4961"/>
              <a:gd name="T75" fmla="*/ 2147483646 h 3535"/>
              <a:gd name="T76" fmla="*/ 2147483646 w 4961"/>
              <a:gd name="T77" fmla="*/ 2147483646 h 3535"/>
              <a:gd name="T78" fmla="*/ 2147483646 w 4961"/>
              <a:gd name="T79" fmla="*/ 2147483646 h 3535"/>
              <a:gd name="T80" fmla="*/ 2147483646 w 4961"/>
              <a:gd name="T81" fmla="*/ 2147483646 h 3535"/>
              <a:gd name="T82" fmla="*/ 2147483646 w 4961"/>
              <a:gd name="T83" fmla="*/ 2147483646 h 3535"/>
              <a:gd name="T84" fmla="*/ 2147483646 w 4961"/>
              <a:gd name="T85" fmla="*/ 2147483646 h 3535"/>
              <a:gd name="T86" fmla="*/ 2147483646 w 4961"/>
              <a:gd name="T87" fmla="*/ 2147483646 h 3535"/>
              <a:gd name="T88" fmla="*/ 2147483646 w 4961"/>
              <a:gd name="T89" fmla="*/ 2147483646 h 3535"/>
              <a:gd name="T90" fmla="*/ 2147483646 w 4961"/>
              <a:gd name="T91" fmla="*/ 2147483646 h 3535"/>
              <a:gd name="T92" fmla="*/ 2147483646 w 4961"/>
              <a:gd name="T93" fmla="*/ 2147483646 h 3535"/>
              <a:gd name="T94" fmla="*/ 2147483646 w 4961"/>
              <a:gd name="T95" fmla="*/ 2147483646 h 3535"/>
              <a:gd name="T96" fmla="*/ 2147483646 w 4961"/>
              <a:gd name="T97" fmla="*/ 2147483646 h 3535"/>
              <a:gd name="T98" fmla="*/ 2147483646 w 4961"/>
              <a:gd name="T99" fmla="*/ 2147483646 h 3535"/>
              <a:gd name="T100" fmla="*/ 2147483646 w 4961"/>
              <a:gd name="T101" fmla="*/ 2147483646 h 3535"/>
              <a:gd name="T102" fmla="*/ 2147483646 w 4961"/>
              <a:gd name="T103" fmla="*/ 2147483646 h 3535"/>
              <a:gd name="T104" fmla="*/ 2147483646 w 4961"/>
              <a:gd name="T105" fmla="*/ 2147483646 h 3535"/>
              <a:gd name="T106" fmla="*/ 2147483646 w 4961"/>
              <a:gd name="T107" fmla="*/ 2147483646 h 3535"/>
              <a:gd name="T108" fmla="*/ 2147483646 w 4961"/>
              <a:gd name="T109" fmla="*/ 2147483646 h 3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961" h="3535">
                <a:moveTo>
                  <a:pt x="4743" y="2654"/>
                </a:moveTo>
                <a:lnTo>
                  <a:pt x="2631" y="1330"/>
                </a:lnTo>
                <a:lnTo>
                  <a:pt x="2631" y="1206"/>
                </a:lnTo>
                <a:lnTo>
                  <a:pt x="2631" y="1193"/>
                </a:lnTo>
                <a:lnTo>
                  <a:pt x="2632" y="1181"/>
                </a:lnTo>
                <a:lnTo>
                  <a:pt x="2634" y="1169"/>
                </a:lnTo>
                <a:lnTo>
                  <a:pt x="2636" y="1157"/>
                </a:lnTo>
                <a:lnTo>
                  <a:pt x="2641" y="1144"/>
                </a:lnTo>
                <a:lnTo>
                  <a:pt x="2645" y="1131"/>
                </a:lnTo>
                <a:lnTo>
                  <a:pt x="2651" y="1120"/>
                </a:lnTo>
                <a:lnTo>
                  <a:pt x="2656" y="1108"/>
                </a:lnTo>
                <a:lnTo>
                  <a:pt x="2664" y="1096"/>
                </a:lnTo>
                <a:lnTo>
                  <a:pt x="2673" y="1085"/>
                </a:lnTo>
                <a:lnTo>
                  <a:pt x="2681" y="1073"/>
                </a:lnTo>
                <a:lnTo>
                  <a:pt x="2692" y="1062"/>
                </a:lnTo>
                <a:lnTo>
                  <a:pt x="2705" y="1051"/>
                </a:lnTo>
                <a:lnTo>
                  <a:pt x="2717" y="1040"/>
                </a:lnTo>
                <a:lnTo>
                  <a:pt x="2731" y="1030"/>
                </a:lnTo>
                <a:lnTo>
                  <a:pt x="2746" y="1019"/>
                </a:lnTo>
                <a:lnTo>
                  <a:pt x="2784" y="996"/>
                </a:lnTo>
                <a:lnTo>
                  <a:pt x="2807" y="982"/>
                </a:lnTo>
                <a:lnTo>
                  <a:pt x="2831" y="965"/>
                </a:lnTo>
                <a:lnTo>
                  <a:pt x="2857" y="948"/>
                </a:lnTo>
                <a:lnTo>
                  <a:pt x="2884" y="927"/>
                </a:lnTo>
                <a:lnTo>
                  <a:pt x="2911" y="904"/>
                </a:lnTo>
                <a:lnTo>
                  <a:pt x="2938" y="879"/>
                </a:lnTo>
                <a:lnTo>
                  <a:pt x="2950" y="864"/>
                </a:lnTo>
                <a:lnTo>
                  <a:pt x="2963" y="850"/>
                </a:lnTo>
                <a:lnTo>
                  <a:pt x="2975" y="835"/>
                </a:lnTo>
                <a:lnTo>
                  <a:pt x="2986" y="819"/>
                </a:lnTo>
                <a:lnTo>
                  <a:pt x="2997" y="802"/>
                </a:lnTo>
                <a:lnTo>
                  <a:pt x="3008" y="784"/>
                </a:lnTo>
                <a:lnTo>
                  <a:pt x="3018" y="767"/>
                </a:lnTo>
                <a:lnTo>
                  <a:pt x="3027" y="747"/>
                </a:lnTo>
                <a:lnTo>
                  <a:pt x="3035" y="727"/>
                </a:lnTo>
                <a:lnTo>
                  <a:pt x="3043" y="705"/>
                </a:lnTo>
                <a:lnTo>
                  <a:pt x="3050" y="683"/>
                </a:lnTo>
                <a:lnTo>
                  <a:pt x="3055" y="660"/>
                </a:lnTo>
                <a:lnTo>
                  <a:pt x="3060" y="637"/>
                </a:lnTo>
                <a:lnTo>
                  <a:pt x="3063" y="612"/>
                </a:lnTo>
                <a:lnTo>
                  <a:pt x="3064" y="585"/>
                </a:lnTo>
                <a:lnTo>
                  <a:pt x="3065" y="558"/>
                </a:lnTo>
                <a:lnTo>
                  <a:pt x="3064" y="531"/>
                </a:lnTo>
                <a:lnTo>
                  <a:pt x="3062" y="504"/>
                </a:lnTo>
                <a:lnTo>
                  <a:pt x="3058" y="477"/>
                </a:lnTo>
                <a:lnTo>
                  <a:pt x="3054" y="452"/>
                </a:lnTo>
                <a:lnTo>
                  <a:pt x="3047" y="427"/>
                </a:lnTo>
                <a:lnTo>
                  <a:pt x="3041" y="403"/>
                </a:lnTo>
                <a:lnTo>
                  <a:pt x="3032" y="379"/>
                </a:lnTo>
                <a:lnTo>
                  <a:pt x="3023" y="355"/>
                </a:lnTo>
                <a:lnTo>
                  <a:pt x="3012" y="334"/>
                </a:lnTo>
                <a:lnTo>
                  <a:pt x="3001" y="312"/>
                </a:lnTo>
                <a:lnTo>
                  <a:pt x="2989" y="290"/>
                </a:lnTo>
                <a:lnTo>
                  <a:pt x="2976" y="270"/>
                </a:lnTo>
                <a:lnTo>
                  <a:pt x="2962" y="250"/>
                </a:lnTo>
                <a:lnTo>
                  <a:pt x="2947" y="230"/>
                </a:lnTo>
                <a:lnTo>
                  <a:pt x="2932" y="212"/>
                </a:lnTo>
                <a:lnTo>
                  <a:pt x="2916" y="194"/>
                </a:lnTo>
                <a:lnTo>
                  <a:pt x="2899" y="177"/>
                </a:lnTo>
                <a:lnTo>
                  <a:pt x="2882" y="161"/>
                </a:lnTo>
                <a:lnTo>
                  <a:pt x="2864" y="146"/>
                </a:lnTo>
                <a:lnTo>
                  <a:pt x="2845" y="130"/>
                </a:lnTo>
                <a:lnTo>
                  <a:pt x="2828" y="117"/>
                </a:lnTo>
                <a:lnTo>
                  <a:pt x="2808" y="104"/>
                </a:lnTo>
                <a:lnTo>
                  <a:pt x="2789" y="91"/>
                </a:lnTo>
                <a:lnTo>
                  <a:pt x="2769" y="80"/>
                </a:lnTo>
                <a:lnTo>
                  <a:pt x="2750" y="69"/>
                </a:lnTo>
                <a:lnTo>
                  <a:pt x="2730" y="59"/>
                </a:lnTo>
                <a:lnTo>
                  <a:pt x="2710" y="50"/>
                </a:lnTo>
                <a:lnTo>
                  <a:pt x="2690" y="42"/>
                </a:lnTo>
                <a:lnTo>
                  <a:pt x="2670" y="35"/>
                </a:lnTo>
                <a:lnTo>
                  <a:pt x="2651" y="28"/>
                </a:lnTo>
                <a:lnTo>
                  <a:pt x="2631" y="24"/>
                </a:lnTo>
                <a:lnTo>
                  <a:pt x="2611" y="19"/>
                </a:lnTo>
                <a:lnTo>
                  <a:pt x="2572" y="11"/>
                </a:lnTo>
                <a:lnTo>
                  <a:pt x="2533" y="6"/>
                </a:lnTo>
                <a:lnTo>
                  <a:pt x="2494" y="3"/>
                </a:lnTo>
                <a:lnTo>
                  <a:pt x="2454" y="0"/>
                </a:lnTo>
                <a:lnTo>
                  <a:pt x="2414" y="2"/>
                </a:lnTo>
                <a:lnTo>
                  <a:pt x="2375" y="4"/>
                </a:lnTo>
                <a:lnTo>
                  <a:pt x="2336" y="9"/>
                </a:lnTo>
                <a:lnTo>
                  <a:pt x="2298" y="17"/>
                </a:lnTo>
                <a:lnTo>
                  <a:pt x="2278" y="21"/>
                </a:lnTo>
                <a:lnTo>
                  <a:pt x="2259" y="27"/>
                </a:lnTo>
                <a:lnTo>
                  <a:pt x="2241" y="33"/>
                </a:lnTo>
                <a:lnTo>
                  <a:pt x="2222" y="40"/>
                </a:lnTo>
                <a:lnTo>
                  <a:pt x="2203" y="48"/>
                </a:lnTo>
                <a:lnTo>
                  <a:pt x="2186" y="55"/>
                </a:lnTo>
                <a:lnTo>
                  <a:pt x="2168" y="64"/>
                </a:lnTo>
                <a:lnTo>
                  <a:pt x="2151" y="74"/>
                </a:lnTo>
                <a:lnTo>
                  <a:pt x="2133" y="84"/>
                </a:lnTo>
                <a:lnTo>
                  <a:pt x="2115" y="95"/>
                </a:lnTo>
                <a:lnTo>
                  <a:pt x="2099" y="107"/>
                </a:lnTo>
                <a:lnTo>
                  <a:pt x="2082" y="119"/>
                </a:lnTo>
                <a:lnTo>
                  <a:pt x="2066" y="133"/>
                </a:lnTo>
                <a:lnTo>
                  <a:pt x="2051" y="148"/>
                </a:lnTo>
                <a:lnTo>
                  <a:pt x="2035" y="162"/>
                </a:lnTo>
                <a:lnTo>
                  <a:pt x="2020" y="179"/>
                </a:lnTo>
                <a:lnTo>
                  <a:pt x="1995" y="207"/>
                </a:lnTo>
                <a:lnTo>
                  <a:pt x="1971" y="236"/>
                </a:lnTo>
                <a:lnTo>
                  <a:pt x="1951" y="264"/>
                </a:lnTo>
                <a:lnTo>
                  <a:pt x="1932" y="293"/>
                </a:lnTo>
                <a:lnTo>
                  <a:pt x="1916" y="321"/>
                </a:lnTo>
                <a:lnTo>
                  <a:pt x="1902" y="350"/>
                </a:lnTo>
                <a:lnTo>
                  <a:pt x="1890" y="380"/>
                </a:lnTo>
                <a:lnTo>
                  <a:pt x="1879" y="412"/>
                </a:lnTo>
                <a:lnTo>
                  <a:pt x="1870" y="443"/>
                </a:lnTo>
                <a:lnTo>
                  <a:pt x="1864" y="477"/>
                </a:lnTo>
                <a:lnTo>
                  <a:pt x="1858" y="514"/>
                </a:lnTo>
                <a:lnTo>
                  <a:pt x="1854" y="552"/>
                </a:lnTo>
                <a:lnTo>
                  <a:pt x="1851" y="593"/>
                </a:lnTo>
                <a:lnTo>
                  <a:pt x="1848" y="636"/>
                </a:lnTo>
                <a:lnTo>
                  <a:pt x="1847" y="682"/>
                </a:lnTo>
                <a:lnTo>
                  <a:pt x="1846" y="731"/>
                </a:lnTo>
                <a:lnTo>
                  <a:pt x="2166" y="731"/>
                </a:lnTo>
                <a:lnTo>
                  <a:pt x="2166" y="668"/>
                </a:lnTo>
                <a:lnTo>
                  <a:pt x="2167" y="641"/>
                </a:lnTo>
                <a:lnTo>
                  <a:pt x="2167" y="614"/>
                </a:lnTo>
                <a:lnTo>
                  <a:pt x="2169" y="586"/>
                </a:lnTo>
                <a:lnTo>
                  <a:pt x="2173" y="559"/>
                </a:lnTo>
                <a:lnTo>
                  <a:pt x="2177" y="534"/>
                </a:lnTo>
                <a:lnTo>
                  <a:pt x="2182" y="507"/>
                </a:lnTo>
                <a:lnTo>
                  <a:pt x="2191" y="483"/>
                </a:lnTo>
                <a:lnTo>
                  <a:pt x="2201" y="459"/>
                </a:lnTo>
                <a:lnTo>
                  <a:pt x="2207" y="448"/>
                </a:lnTo>
                <a:lnTo>
                  <a:pt x="2213" y="436"/>
                </a:lnTo>
                <a:lnTo>
                  <a:pt x="2221" y="426"/>
                </a:lnTo>
                <a:lnTo>
                  <a:pt x="2229" y="415"/>
                </a:lnTo>
                <a:lnTo>
                  <a:pt x="2237" y="405"/>
                </a:lnTo>
                <a:lnTo>
                  <a:pt x="2247" y="395"/>
                </a:lnTo>
                <a:lnTo>
                  <a:pt x="2257" y="386"/>
                </a:lnTo>
                <a:lnTo>
                  <a:pt x="2268" y="377"/>
                </a:lnTo>
                <a:lnTo>
                  <a:pt x="2280" y="370"/>
                </a:lnTo>
                <a:lnTo>
                  <a:pt x="2293" y="362"/>
                </a:lnTo>
                <a:lnTo>
                  <a:pt x="2307" y="354"/>
                </a:lnTo>
                <a:lnTo>
                  <a:pt x="2322" y="348"/>
                </a:lnTo>
                <a:lnTo>
                  <a:pt x="2337" y="342"/>
                </a:lnTo>
                <a:lnTo>
                  <a:pt x="2354" y="337"/>
                </a:lnTo>
                <a:lnTo>
                  <a:pt x="2373" y="331"/>
                </a:lnTo>
                <a:lnTo>
                  <a:pt x="2391" y="327"/>
                </a:lnTo>
                <a:lnTo>
                  <a:pt x="2412" y="324"/>
                </a:lnTo>
                <a:lnTo>
                  <a:pt x="2433" y="321"/>
                </a:lnTo>
                <a:lnTo>
                  <a:pt x="2454" y="320"/>
                </a:lnTo>
                <a:lnTo>
                  <a:pt x="2475" y="320"/>
                </a:lnTo>
                <a:lnTo>
                  <a:pt x="2495" y="321"/>
                </a:lnTo>
                <a:lnTo>
                  <a:pt x="2514" y="325"/>
                </a:lnTo>
                <a:lnTo>
                  <a:pt x="2533" y="328"/>
                </a:lnTo>
                <a:lnTo>
                  <a:pt x="2552" y="332"/>
                </a:lnTo>
                <a:lnTo>
                  <a:pt x="2569" y="338"/>
                </a:lnTo>
                <a:lnTo>
                  <a:pt x="2587" y="345"/>
                </a:lnTo>
                <a:lnTo>
                  <a:pt x="2603" y="352"/>
                </a:lnTo>
                <a:lnTo>
                  <a:pt x="2619" y="361"/>
                </a:lnTo>
                <a:lnTo>
                  <a:pt x="2634" y="370"/>
                </a:lnTo>
                <a:lnTo>
                  <a:pt x="2649" y="380"/>
                </a:lnTo>
                <a:lnTo>
                  <a:pt x="2662" y="391"/>
                </a:lnTo>
                <a:lnTo>
                  <a:pt x="2674" y="402"/>
                </a:lnTo>
                <a:lnTo>
                  <a:pt x="2687" y="416"/>
                </a:lnTo>
                <a:lnTo>
                  <a:pt x="2698" y="431"/>
                </a:lnTo>
                <a:lnTo>
                  <a:pt x="2707" y="449"/>
                </a:lnTo>
                <a:lnTo>
                  <a:pt x="2714" y="469"/>
                </a:lnTo>
                <a:lnTo>
                  <a:pt x="2719" y="488"/>
                </a:lnTo>
                <a:lnTo>
                  <a:pt x="2723" y="509"/>
                </a:lnTo>
                <a:lnTo>
                  <a:pt x="2724" y="530"/>
                </a:lnTo>
                <a:lnTo>
                  <a:pt x="2723" y="552"/>
                </a:lnTo>
                <a:lnTo>
                  <a:pt x="2720" y="574"/>
                </a:lnTo>
                <a:lnTo>
                  <a:pt x="2714" y="596"/>
                </a:lnTo>
                <a:lnTo>
                  <a:pt x="2707" y="617"/>
                </a:lnTo>
                <a:lnTo>
                  <a:pt x="2697" y="638"/>
                </a:lnTo>
                <a:lnTo>
                  <a:pt x="2691" y="649"/>
                </a:lnTo>
                <a:lnTo>
                  <a:pt x="2685" y="658"/>
                </a:lnTo>
                <a:lnTo>
                  <a:pt x="2677" y="668"/>
                </a:lnTo>
                <a:lnTo>
                  <a:pt x="2669" y="678"/>
                </a:lnTo>
                <a:lnTo>
                  <a:pt x="2661" y="686"/>
                </a:lnTo>
                <a:lnTo>
                  <a:pt x="2652" y="694"/>
                </a:lnTo>
                <a:lnTo>
                  <a:pt x="2642" y="703"/>
                </a:lnTo>
                <a:lnTo>
                  <a:pt x="2632" y="710"/>
                </a:lnTo>
                <a:lnTo>
                  <a:pt x="2452" y="832"/>
                </a:lnTo>
                <a:lnTo>
                  <a:pt x="2433" y="846"/>
                </a:lnTo>
                <a:lnTo>
                  <a:pt x="2415" y="859"/>
                </a:lnTo>
                <a:lnTo>
                  <a:pt x="2399" y="872"/>
                </a:lnTo>
                <a:lnTo>
                  <a:pt x="2385" y="885"/>
                </a:lnTo>
                <a:lnTo>
                  <a:pt x="2373" y="900"/>
                </a:lnTo>
                <a:lnTo>
                  <a:pt x="2361" y="914"/>
                </a:lnTo>
                <a:lnTo>
                  <a:pt x="2351" y="928"/>
                </a:lnTo>
                <a:lnTo>
                  <a:pt x="2342" y="943"/>
                </a:lnTo>
                <a:lnTo>
                  <a:pt x="2334" y="959"/>
                </a:lnTo>
                <a:lnTo>
                  <a:pt x="2328" y="975"/>
                </a:lnTo>
                <a:lnTo>
                  <a:pt x="2322" y="992"/>
                </a:lnTo>
                <a:lnTo>
                  <a:pt x="2318" y="1009"/>
                </a:lnTo>
                <a:lnTo>
                  <a:pt x="2314" y="1027"/>
                </a:lnTo>
                <a:lnTo>
                  <a:pt x="2312" y="1046"/>
                </a:lnTo>
                <a:lnTo>
                  <a:pt x="2311" y="1065"/>
                </a:lnTo>
                <a:lnTo>
                  <a:pt x="2310" y="1085"/>
                </a:lnTo>
                <a:lnTo>
                  <a:pt x="2310" y="1330"/>
                </a:lnTo>
                <a:lnTo>
                  <a:pt x="218" y="2649"/>
                </a:lnTo>
                <a:lnTo>
                  <a:pt x="196" y="2664"/>
                </a:lnTo>
                <a:lnTo>
                  <a:pt x="177" y="2678"/>
                </a:lnTo>
                <a:lnTo>
                  <a:pt x="157" y="2693"/>
                </a:lnTo>
                <a:lnTo>
                  <a:pt x="139" y="2709"/>
                </a:lnTo>
                <a:lnTo>
                  <a:pt x="123" y="2725"/>
                </a:lnTo>
                <a:lnTo>
                  <a:pt x="107" y="2742"/>
                </a:lnTo>
                <a:lnTo>
                  <a:pt x="93" y="2758"/>
                </a:lnTo>
                <a:lnTo>
                  <a:pt x="80" y="2776"/>
                </a:lnTo>
                <a:lnTo>
                  <a:pt x="68" y="2793"/>
                </a:lnTo>
                <a:lnTo>
                  <a:pt x="57" y="2811"/>
                </a:lnTo>
                <a:lnTo>
                  <a:pt x="48" y="2830"/>
                </a:lnTo>
                <a:lnTo>
                  <a:pt x="39" y="2847"/>
                </a:lnTo>
                <a:lnTo>
                  <a:pt x="31" y="2866"/>
                </a:lnTo>
                <a:lnTo>
                  <a:pt x="24" y="2884"/>
                </a:lnTo>
                <a:lnTo>
                  <a:pt x="18" y="2903"/>
                </a:lnTo>
                <a:lnTo>
                  <a:pt x="13" y="2922"/>
                </a:lnTo>
                <a:lnTo>
                  <a:pt x="9" y="2941"/>
                </a:lnTo>
                <a:lnTo>
                  <a:pt x="6" y="2959"/>
                </a:lnTo>
                <a:lnTo>
                  <a:pt x="3" y="2978"/>
                </a:lnTo>
                <a:lnTo>
                  <a:pt x="1" y="2997"/>
                </a:lnTo>
                <a:lnTo>
                  <a:pt x="0" y="3015"/>
                </a:lnTo>
                <a:lnTo>
                  <a:pt x="0" y="3034"/>
                </a:lnTo>
                <a:lnTo>
                  <a:pt x="1" y="3070"/>
                </a:lnTo>
                <a:lnTo>
                  <a:pt x="3" y="3105"/>
                </a:lnTo>
                <a:lnTo>
                  <a:pt x="8" y="3139"/>
                </a:lnTo>
                <a:lnTo>
                  <a:pt x="15" y="3171"/>
                </a:lnTo>
                <a:lnTo>
                  <a:pt x="23" y="3202"/>
                </a:lnTo>
                <a:lnTo>
                  <a:pt x="31" y="3232"/>
                </a:lnTo>
                <a:lnTo>
                  <a:pt x="44" y="3260"/>
                </a:lnTo>
                <a:lnTo>
                  <a:pt x="58" y="3290"/>
                </a:lnTo>
                <a:lnTo>
                  <a:pt x="75" y="3320"/>
                </a:lnTo>
                <a:lnTo>
                  <a:pt x="84" y="3334"/>
                </a:lnTo>
                <a:lnTo>
                  <a:pt x="94" y="3347"/>
                </a:lnTo>
                <a:lnTo>
                  <a:pt x="105" y="3361"/>
                </a:lnTo>
                <a:lnTo>
                  <a:pt x="117" y="3375"/>
                </a:lnTo>
                <a:lnTo>
                  <a:pt x="129" y="3389"/>
                </a:lnTo>
                <a:lnTo>
                  <a:pt x="142" y="3401"/>
                </a:lnTo>
                <a:lnTo>
                  <a:pt x="157" y="3414"/>
                </a:lnTo>
                <a:lnTo>
                  <a:pt x="171" y="3426"/>
                </a:lnTo>
                <a:lnTo>
                  <a:pt x="186" y="3438"/>
                </a:lnTo>
                <a:lnTo>
                  <a:pt x="203" y="3449"/>
                </a:lnTo>
                <a:lnTo>
                  <a:pt x="219" y="3460"/>
                </a:lnTo>
                <a:lnTo>
                  <a:pt x="237" y="3470"/>
                </a:lnTo>
                <a:lnTo>
                  <a:pt x="256" y="3480"/>
                </a:lnTo>
                <a:lnTo>
                  <a:pt x="275" y="3489"/>
                </a:lnTo>
                <a:lnTo>
                  <a:pt x="295" y="3497"/>
                </a:lnTo>
                <a:lnTo>
                  <a:pt x="317" y="3504"/>
                </a:lnTo>
                <a:lnTo>
                  <a:pt x="339" y="3511"/>
                </a:lnTo>
                <a:lnTo>
                  <a:pt x="362" y="3518"/>
                </a:lnTo>
                <a:lnTo>
                  <a:pt x="386" y="3522"/>
                </a:lnTo>
                <a:lnTo>
                  <a:pt x="411" y="3526"/>
                </a:lnTo>
                <a:lnTo>
                  <a:pt x="437" y="3530"/>
                </a:lnTo>
                <a:lnTo>
                  <a:pt x="463" y="3533"/>
                </a:lnTo>
                <a:lnTo>
                  <a:pt x="491" y="3534"/>
                </a:lnTo>
                <a:lnTo>
                  <a:pt x="519" y="3535"/>
                </a:lnTo>
                <a:lnTo>
                  <a:pt x="4466" y="3535"/>
                </a:lnTo>
                <a:lnTo>
                  <a:pt x="4468" y="3535"/>
                </a:lnTo>
                <a:lnTo>
                  <a:pt x="4493" y="3534"/>
                </a:lnTo>
                <a:lnTo>
                  <a:pt x="4518" y="3533"/>
                </a:lnTo>
                <a:lnTo>
                  <a:pt x="4542" y="3530"/>
                </a:lnTo>
                <a:lnTo>
                  <a:pt x="4567" y="3526"/>
                </a:lnTo>
                <a:lnTo>
                  <a:pt x="4588" y="3522"/>
                </a:lnTo>
                <a:lnTo>
                  <a:pt x="4612" y="3516"/>
                </a:lnTo>
                <a:lnTo>
                  <a:pt x="4632" y="3511"/>
                </a:lnTo>
                <a:lnTo>
                  <a:pt x="4653" y="3503"/>
                </a:lnTo>
                <a:lnTo>
                  <a:pt x="4673" y="3496"/>
                </a:lnTo>
                <a:lnTo>
                  <a:pt x="4693" y="3488"/>
                </a:lnTo>
                <a:lnTo>
                  <a:pt x="4712" y="3478"/>
                </a:lnTo>
                <a:lnTo>
                  <a:pt x="4729" y="3468"/>
                </a:lnTo>
                <a:lnTo>
                  <a:pt x="4746" y="3458"/>
                </a:lnTo>
                <a:lnTo>
                  <a:pt x="4763" y="3447"/>
                </a:lnTo>
                <a:lnTo>
                  <a:pt x="4779" y="3435"/>
                </a:lnTo>
                <a:lnTo>
                  <a:pt x="4794" y="3424"/>
                </a:lnTo>
                <a:lnTo>
                  <a:pt x="4808" y="3411"/>
                </a:lnTo>
                <a:lnTo>
                  <a:pt x="4822" y="3399"/>
                </a:lnTo>
                <a:lnTo>
                  <a:pt x="4835" y="3386"/>
                </a:lnTo>
                <a:lnTo>
                  <a:pt x="4848" y="3371"/>
                </a:lnTo>
                <a:lnTo>
                  <a:pt x="4859" y="3358"/>
                </a:lnTo>
                <a:lnTo>
                  <a:pt x="4870" y="3344"/>
                </a:lnTo>
                <a:lnTo>
                  <a:pt x="4891" y="3315"/>
                </a:lnTo>
                <a:lnTo>
                  <a:pt x="4907" y="3286"/>
                </a:lnTo>
                <a:lnTo>
                  <a:pt x="4923" y="3256"/>
                </a:lnTo>
                <a:lnTo>
                  <a:pt x="4935" y="3226"/>
                </a:lnTo>
                <a:lnTo>
                  <a:pt x="4945" y="3197"/>
                </a:lnTo>
                <a:lnTo>
                  <a:pt x="4951" y="3166"/>
                </a:lnTo>
                <a:lnTo>
                  <a:pt x="4957" y="3133"/>
                </a:lnTo>
                <a:lnTo>
                  <a:pt x="4960" y="3099"/>
                </a:lnTo>
                <a:lnTo>
                  <a:pt x="4961" y="3063"/>
                </a:lnTo>
                <a:lnTo>
                  <a:pt x="4960" y="3025"/>
                </a:lnTo>
                <a:lnTo>
                  <a:pt x="4956" y="2988"/>
                </a:lnTo>
                <a:lnTo>
                  <a:pt x="4952" y="2968"/>
                </a:lnTo>
                <a:lnTo>
                  <a:pt x="4948" y="2949"/>
                </a:lnTo>
                <a:lnTo>
                  <a:pt x="4944" y="2931"/>
                </a:lnTo>
                <a:lnTo>
                  <a:pt x="4939" y="2912"/>
                </a:lnTo>
                <a:lnTo>
                  <a:pt x="4933" y="2893"/>
                </a:lnTo>
                <a:lnTo>
                  <a:pt x="4926" y="2875"/>
                </a:lnTo>
                <a:lnTo>
                  <a:pt x="4918" y="2856"/>
                </a:lnTo>
                <a:lnTo>
                  <a:pt x="4911" y="2837"/>
                </a:lnTo>
                <a:lnTo>
                  <a:pt x="4901" y="2820"/>
                </a:lnTo>
                <a:lnTo>
                  <a:pt x="4891" y="2802"/>
                </a:lnTo>
                <a:lnTo>
                  <a:pt x="4881" y="2784"/>
                </a:lnTo>
                <a:lnTo>
                  <a:pt x="4869" y="2768"/>
                </a:lnTo>
                <a:lnTo>
                  <a:pt x="4857" y="2751"/>
                </a:lnTo>
                <a:lnTo>
                  <a:pt x="4843" y="2735"/>
                </a:lnTo>
                <a:lnTo>
                  <a:pt x="4829" y="2721"/>
                </a:lnTo>
                <a:lnTo>
                  <a:pt x="4814" y="2705"/>
                </a:lnTo>
                <a:lnTo>
                  <a:pt x="4797" y="2691"/>
                </a:lnTo>
                <a:lnTo>
                  <a:pt x="4781" y="2678"/>
                </a:lnTo>
                <a:lnTo>
                  <a:pt x="4762" y="2666"/>
                </a:lnTo>
                <a:lnTo>
                  <a:pt x="4743" y="2654"/>
                </a:lnTo>
                <a:close/>
                <a:moveTo>
                  <a:pt x="4461" y="3188"/>
                </a:moveTo>
                <a:lnTo>
                  <a:pt x="515" y="3188"/>
                </a:lnTo>
                <a:lnTo>
                  <a:pt x="502" y="3188"/>
                </a:lnTo>
                <a:lnTo>
                  <a:pt x="490" y="3186"/>
                </a:lnTo>
                <a:lnTo>
                  <a:pt x="478" y="3183"/>
                </a:lnTo>
                <a:lnTo>
                  <a:pt x="467" y="3180"/>
                </a:lnTo>
                <a:lnTo>
                  <a:pt x="456" y="3177"/>
                </a:lnTo>
                <a:lnTo>
                  <a:pt x="446" y="3171"/>
                </a:lnTo>
                <a:lnTo>
                  <a:pt x="436" y="3166"/>
                </a:lnTo>
                <a:lnTo>
                  <a:pt x="426" y="3160"/>
                </a:lnTo>
                <a:lnTo>
                  <a:pt x="417" y="3154"/>
                </a:lnTo>
                <a:lnTo>
                  <a:pt x="410" y="3146"/>
                </a:lnTo>
                <a:lnTo>
                  <a:pt x="402" y="3138"/>
                </a:lnTo>
                <a:lnTo>
                  <a:pt x="395" y="3130"/>
                </a:lnTo>
                <a:lnTo>
                  <a:pt x="390" y="3121"/>
                </a:lnTo>
                <a:lnTo>
                  <a:pt x="384" y="3111"/>
                </a:lnTo>
                <a:lnTo>
                  <a:pt x="380" y="3102"/>
                </a:lnTo>
                <a:lnTo>
                  <a:pt x="375" y="3092"/>
                </a:lnTo>
                <a:lnTo>
                  <a:pt x="372" y="3081"/>
                </a:lnTo>
                <a:lnTo>
                  <a:pt x="370" y="3071"/>
                </a:lnTo>
                <a:lnTo>
                  <a:pt x="369" y="3060"/>
                </a:lnTo>
                <a:lnTo>
                  <a:pt x="369" y="3050"/>
                </a:lnTo>
                <a:lnTo>
                  <a:pt x="369" y="3039"/>
                </a:lnTo>
                <a:lnTo>
                  <a:pt x="370" y="3028"/>
                </a:lnTo>
                <a:lnTo>
                  <a:pt x="372" y="3017"/>
                </a:lnTo>
                <a:lnTo>
                  <a:pt x="374" y="3006"/>
                </a:lnTo>
                <a:lnTo>
                  <a:pt x="379" y="2997"/>
                </a:lnTo>
                <a:lnTo>
                  <a:pt x="383" y="2986"/>
                </a:lnTo>
                <a:lnTo>
                  <a:pt x="390" y="2976"/>
                </a:lnTo>
                <a:lnTo>
                  <a:pt x="396" y="2966"/>
                </a:lnTo>
                <a:lnTo>
                  <a:pt x="405" y="2956"/>
                </a:lnTo>
                <a:lnTo>
                  <a:pt x="414" y="2946"/>
                </a:lnTo>
                <a:lnTo>
                  <a:pt x="424" y="2937"/>
                </a:lnTo>
                <a:lnTo>
                  <a:pt x="435" y="2928"/>
                </a:lnTo>
                <a:lnTo>
                  <a:pt x="2484" y="1647"/>
                </a:lnTo>
                <a:lnTo>
                  <a:pt x="4542" y="2934"/>
                </a:lnTo>
                <a:lnTo>
                  <a:pt x="4553" y="2942"/>
                </a:lnTo>
                <a:lnTo>
                  <a:pt x="4563" y="2949"/>
                </a:lnTo>
                <a:lnTo>
                  <a:pt x="4572" y="2958"/>
                </a:lnTo>
                <a:lnTo>
                  <a:pt x="4581" y="2968"/>
                </a:lnTo>
                <a:lnTo>
                  <a:pt x="4587" y="2977"/>
                </a:lnTo>
                <a:lnTo>
                  <a:pt x="4593" y="2987"/>
                </a:lnTo>
                <a:lnTo>
                  <a:pt x="4597" y="2998"/>
                </a:lnTo>
                <a:lnTo>
                  <a:pt x="4601" y="3008"/>
                </a:lnTo>
                <a:lnTo>
                  <a:pt x="4604" y="3019"/>
                </a:lnTo>
                <a:lnTo>
                  <a:pt x="4605" y="3028"/>
                </a:lnTo>
                <a:lnTo>
                  <a:pt x="4606" y="3039"/>
                </a:lnTo>
                <a:lnTo>
                  <a:pt x="4606" y="3050"/>
                </a:lnTo>
                <a:lnTo>
                  <a:pt x="4605" y="3061"/>
                </a:lnTo>
                <a:lnTo>
                  <a:pt x="4604" y="3071"/>
                </a:lnTo>
                <a:lnTo>
                  <a:pt x="4601" y="3082"/>
                </a:lnTo>
                <a:lnTo>
                  <a:pt x="4597" y="3092"/>
                </a:lnTo>
                <a:lnTo>
                  <a:pt x="4593" y="3102"/>
                </a:lnTo>
                <a:lnTo>
                  <a:pt x="4588" y="3112"/>
                </a:lnTo>
                <a:lnTo>
                  <a:pt x="4583" y="3122"/>
                </a:lnTo>
                <a:lnTo>
                  <a:pt x="4576" y="3131"/>
                </a:lnTo>
                <a:lnTo>
                  <a:pt x="4570" y="3139"/>
                </a:lnTo>
                <a:lnTo>
                  <a:pt x="4562" y="3147"/>
                </a:lnTo>
                <a:lnTo>
                  <a:pt x="4554" y="3155"/>
                </a:lnTo>
                <a:lnTo>
                  <a:pt x="4546" y="3161"/>
                </a:lnTo>
                <a:lnTo>
                  <a:pt x="4537" y="3168"/>
                </a:lnTo>
                <a:lnTo>
                  <a:pt x="4527" y="3174"/>
                </a:lnTo>
                <a:lnTo>
                  <a:pt x="4517" y="3178"/>
                </a:lnTo>
                <a:lnTo>
                  <a:pt x="4507" y="3182"/>
                </a:lnTo>
                <a:lnTo>
                  <a:pt x="4496" y="3185"/>
                </a:lnTo>
                <a:lnTo>
                  <a:pt x="4485" y="3187"/>
                </a:lnTo>
                <a:lnTo>
                  <a:pt x="4473" y="3188"/>
                </a:lnTo>
                <a:lnTo>
                  <a:pt x="4461" y="3188"/>
                </a:lnTo>
                <a:close/>
              </a:path>
            </a:pathLst>
          </a:custGeom>
          <a:solidFill>
            <a:schemeClr val="accent1"/>
          </a:solidFill>
          <a:ln>
            <a:noFill/>
          </a:ln>
        </p:spPr>
        <p:txBody>
          <a:bodyPr tIns="576000" anchor="ctr">
            <a:scene3d>
              <a:camera prst="orthographicFront"/>
              <a:lightRig rig="threePt" dir="t"/>
            </a:scene3d>
            <a:sp3d contourW="12700">
              <a:contourClr>
                <a:srgbClr val="FFFFFF"/>
              </a:contourClr>
            </a:sp3d>
          </a:bodyPr>
          <a:lstStyle/>
          <a:p>
            <a:pPr algn="ctr">
              <a:defRPr/>
            </a:pPr>
            <a:endParaRPr lang="zh-CN" altLang="en-US" sz="4400" dirty="0"/>
          </a:p>
        </p:txBody>
      </p:sp>
      <p:sp>
        <p:nvSpPr>
          <p:cNvPr id="22" name="椭圆 21"/>
          <p:cNvSpPr/>
          <p:nvPr/>
        </p:nvSpPr>
        <p:spPr>
          <a:xfrm>
            <a:off x="10020528" y="4398260"/>
            <a:ext cx="633764" cy="633764"/>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D</a:t>
            </a:r>
            <a:endParaRPr lang="zh-CN" altLang="en-US" sz="2400" dirty="0">
              <a:solidFill>
                <a:srgbClr val="4C4D4D"/>
              </a:solidFill>
            </a:endParaRPr>
          </a:p>
        </p:txBody>
      </p:sp>
      <p:sp>
        <p:nvSpPr>
          <p:cNvPr id="23" name="矩形 22"/>
          <p:cNvSpPr/>
          <p:nvPr/>
        </p:nvSpPr>
        <p:spPr>
          <a:xfrm>
            <a:off x="9078854" y="518492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1136129" y="1988925"/>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25" name="直接连接符 24"/>
          <p:cNvCxnSpPr/>
          <p:nvPr/>
        </p:nvCxnSpPr>
        <p:spPr>
          <a:xfrm>
            <a:off x="984271" y="3115681"/>
            <a:ext cx="10223458" cy="0"/>
          </a:xfrm>
          <a:prstGeom prst="line">
            <a:avLst/>
          </a:prstGeom>
          <a:ln>
            <a:solidFill>
              <a:schemeClr val="tx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MH_Other_1"/>
          <p:cNvSpPr/>
          <p:nvPr>
            <p:custDataLst>
              <p:tags r:id="rId1"/>
            </p:custDataLst>
          </p:nvPr>
        </p:nvSpPr>
        <p:spPr>
          <a:xfrm rot="1800000">
            <a:off x="8561741" y="2435720"/>
            <a:ext cx="218521" cy="2496472"/>
          </a:xfrm>
          <a:custGeom>
            <a:avLst/>
            <a:gdLst>
              <a:gd name="connsiteX0" fmla="*/ 432000 w 432000"/>
              <a:gd name="connsiteY0" fmla="*/ 0 h 5082052"/>
              <a:gd name="connsiteX1" fmla="*/ 432000 w 432000"/>
              <a:gd name="connsiteY1" fmla="*/ 4832637 h 5082052"/>
              <a:gd name="connsiteX2" fmla="*/ 0 w 432000"/>
              <a:gd name="connsiteY2" fmla="*/ 5082052 h 5082052"/>
              <a:gd name="connsiteX3" fmla="*/ 0 w 432000"/>
              <a:gd name="connsiteY3" fmla="*/ 266230 h 5082052"/>
            </a:gdLst>
            <a:ahLst/>
            <a:cxnLst>
              <a:cxn ang="0">
                <a:pos x="connsiteX0" y="connsiteY0"/>
              </a:cxn>
              <a:cxn ang="0">
                <a:pos x="connsiteX1" y="connsiteY1"/>
              </a:cxn>
              <a:cxn ang="0">
                <a:pos x="connsiteX2" y="connsiteY2"/>
              </a:cxn>
              <a:cxn ang="0">
                <a:pos x="connsiteX3" y="connsiteY3"/>
              </a:cxn>
            </a:cxnLst>
            <a:rect l="l" t="t" r="r" b="b"/>
            <a:pathLst>
              <a:path w="432000" h="5082052">
                <a:moveTo>
                  <a:pt x="432000" y="0"/>
                </a:moveTo>
                <a:lnTo>
                  <a:pt x="432000" y="4832637"/>
                </a:lnTo>
                <a:lnTo>
                  <a:pt x="0" y="5082052"/>
                </a:lnTo>
                <a:lnTo>
                  <a:pt x="0" y="26623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14" name="MH_Other_2"/>
          <p:cNvSpPr/>
          <p:nvPr>
            <p:custDataLst>
              <p:tags r:id="rId2"/>
            </p:custDataLst>
          </p:nvPr>
        </p:nvSpPr>
        <p:spPr>
          <a:xfrm>
            <a:off x="8193306" y="4495150"/>
            <a:ext cx="1832017" cy="218521"/>
          </a:xfrm>
          <a:custGeom>
            <a:avLst/>
            <a:gdLst>
              <a:gd name="connsiteX0" fmla="*/ 249416 w 3622804"/>
              <a:gd name="connsiteY0" fmla="*/ 0 h 432000"/>
              <a:gd name="connsiteX1" fmla="*/ 3373389 w 3622804"/>
              <a:gd name="connsiteY1" fmla="*/ 0 h 432000"/>
              <a:gd name="connsiteX2" fmla="*/ 3622804 w 3622804"/>
              <a:gd name="connsiteY2" fmla="*/ 432000 h 432000"/>
              <a:gd name="connsiteX3" fmla="*/ 0 w 3622804"/>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3622804" h="432000">
                <a:moveTo>
                  <a:pt x="249416" y="0"/>
                </a:moveTo>
                <a:lnTo>
                  <a:pt x="3373389" y="0"/>
                </a:lnTo>
                <a:lnTo>
                  <a:pt x="3622804" y="432000"/>
                </a:lnTo>
                <a:lnTo>
                  <a:pt x="0"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0" name="MH_Other_3"/>
          <p:cNvSpPr/>
          <p:nvPr>
            <p:custDataLst>
              <p:tags r:id="rId3"/>
            </p:custDataLst>
          </p:nvPr>
        </p:nvSpPr>
        <p:spPr>
          <a:xfrm rot="9000000">
            <a:off x="9818235" y="2560225"/>
            <a:ext cx="218521" cy="2509177"/>
          </a:xfrm>
          <a:custGeom>
            <a:avLst/>
            <a:gdLst>
              <a:gd name="connsiteX0" fmla="*/ 0 w 432000"/>
              <a:gd name="connsiteY0" fmla="*/ 4963154 h 4963154"/>
              <a:gd name="connsiteX1" fmla="*/ 0 w 432000"/>
              <a:gd name="connsiteY1" fmla="*/ 249415 h 4963154"/>
              <a:gd name="connsiteX2" fmla="*/ 432000 w 432000"/>
              <a:gd name="connsiteY2" fmla="*/ 0 h 4963154"/>
              <a:gd name="connsiteX3" fmla="*/ 432000 w 432000"/>
              <a:gd name="connsiteY3" fmla="*/ 4713738 h 4963154"/>
            </a:gdLst>
            <a:ahLst/>
            <a:cxnLst>
              <a:cxn ang="0">
                <a:pos x="connsiteX0" y="connsiteY0"/>
              </a:cxn>
              <a:cxn ang="0">
                <a:pos x="connsiteX1" y="connsiteY1"/>
              </a:cxn>
              <a:cxn ang="0">
                <a:pos x="connsiteX2" y="connsiteY2"/>
              </a:cxn>
              <a:cxn ang="0">
                <a:pos x="connsiteX3" y="connsiteY3"/>
              </a:cxn>
            </a:cxnLst>
            <a:rect l="l" t="t" r="r" b="b"/>
            <a:pathLst>
              <a:path w="432000" h="4963154">
                <a:moveTo>
                  <a:pt x="0" y="4963154"/>
                </a:moveTo>
                <a:lnTo>
                  <a:pt x="0" y="249415"/>
                </a:lnTo>
                <a:lnTo>
                  <a:pt x="432000" y="0"/>
                </a:lnTo>
                <a:lnTo>
                  <a:pt x="432000" y="4713738"/>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1" name="MH_Other_4"/>
          <p:cNvSpPr/>
          <p:nvPr>
            <p:custDataLst>
              <p:tags r:id="rId4"/>
            </p:custDataLst>
          </p:nvPr>
        </p:nvSpPr>
        <p:spPr>
          <a:xfrm rot="1800000">
            <a:off x="8800589" y="2809237"/>
            <a:ext cx="217250" cy="1858696"/>
          </a:xfrm>
          <a:custGeom>
            <a:avLst/>
            <a:gdLst>
              <a:gd name="connsiteX0" fmla="*/ 0 w 363878"/>
              <a:gd name="connsiteY0" fmla="*/ 0 h 2997800"/>
              <a:gd name="connsiteX1" fmla="*/ 363878 w 363878"/>
              <a:gd name="connsiteY1" fmla="*/ 236739 h 2997800"/>
              <a:gd name="connsiteX2" fmla="*/ 363878 w 363878"/>
              <a:gd name="connsiteY2" fmla="*/ 2787715 h 2997800"/>
              <a:gd name="connsiteX3" fmla="*/ 0 w 363878"/>
              <a:gd name="connsiteY3" fmla="*/ 2997800 h 2997800"/>
            </a:gdLst>
            <a:ahLst/>
            <a:cxnLst>
              <a:cxn ang="0">
                <a:pos x="connsiteX0" y="connsiteY0"/>
              </a:cxn>
              <a:cxn ang="0">
                <a:pos x="connsiteX1" y="connsiteY1"/>
              </a:cxn>
              <a:cxn ang="0">
                <a:pos x="connsiteX2" y="connsiteY2"/>
              </a:cxn>
              <a:cxn ang="0">
                <a:pos x="connsiteX3" y="connsiteY3"/>
              </a:cxn>
            </a:cxnLst>
            <a:rect l="l" t="t" r="r" b="b"/>
            <a:pathLst>
              <a:path w="363878" h="2997800">
                <a:moveTo>
                  <a:pt x="0" y="0"/>
                </a:moveTo>
                <a:lnTo>
                  <a:pt x="363878" y="236739"/>
                </a:lnTo>
                <a:lnTo>
                  <a:pt x="363878" y="2787715"/>
                </a:lnTo>
                <a:lnTo>
                  <a:pt x="0" y="299780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2" name="MH_Other_5"/>
          <p:cNvSpPr/>
          <p:nvPr>
            <p:custDataLst>
              <p:tags r:id="rId5"/>
            </p:custDataLst>
          </p:nvPr>
        </p:nvSpPr>
        <p:spPr>
          <a:xfrm>
            <a:off x="7943022" y="4739080"/>
            <a:ext cx="2495202" cy="218521"/>
          </a:xfrm>
          <a:custGeom>
            <a:avLst/>
            <a:gdLst>
              <a:gd name="connsiteX0" fmla="*/ 0 w 4846421"/>
              <a:gd name="connsiteY0" fmla="*/ 0 h 432000"/>
              <a:gd name="connsiteX1" fmla="*/ 4597006 w 4846421"/>
              <a:gd name="connsiteY1" fmla="*/ 0 h 432000"/>
              <a:gd name="connsiteX2" fmla="*/ 4846421 w 4846421"/>
              <a:gd name="connsiteY2" fmla="*/ 432000 h 432000"/>
              <a:gd name="connsiteX3" fmla="*/ 249415 w 4846421"/>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4846421" h="432000">
                <a:moveTo>
                  <a:pt x="0" y="0"/>
                </a:moveTo>
                <a:lnTo>
                  <a:pt x="4597006" y="0"/>
                </a:lnTo>
                <a:lnTo>
                  <a:pt x="4846421" y="432000"/>
                </a:lnTo>
                <a:lnTo>
                  <a:pt x="249415"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3" name="MH_Other_6"/>
          <p:cNvSpPr/>
          <p:nvPr>
            <p:custDataLst>
              <p:tags r:id="rId6"/>
            </p:custDataLst>
          </p:nvPr>
        </p:nvSpPr>
        <p:spPr>
          <a:xfrm rot="9000000">
            <a:off x="9646722" y="3088741"/>
            <a:ext cx="218521" cy="1837099"/>
          </a:xfrm>
          <a:custGeom>
            <a:avLst/>
            <a:gdLst>
              <a:gd name="connsiteX0" fmla="*/ 0 w 363878"/>
              <a:gd name="connsiteY0" fmla="*/ 2784027 h 2784027"/>
              <a:gd name="connsiteX1" fmla="*/ 0 w 363878"/>
              <a:gd name="connsiteY1" fmla="*/ 0 h 2784027"/>
              <a:gd name="connsiteX2" fmla="*/ 363878 w 363878"/>
              <a:gd name="connsiteY2" fmla="*/ 184671 h 2784027"/>
              <a:gd name="connsiteX3" fmla="*/ 363878 w 363878"/>
              <a:gd name="connsiteY3" fmla="*/ 2573942 h 2784027"/>
            </a:gdLst>
            <a:ahLst/>
            <a:cxnLst>
              <a:cxn ang="0">
                <a:pos x="connsiteX0" y="connsiteY0"/>
              </a:cxn>
              <a:cxn ang="0">
                <a:pos x="connsiteX1" y="connsiteY1"/>
              </a:cxn>
              <a:cxn ang="0">
                <a:pos x="connsiteX2" y="connsiteY2"/>
              </a:cxn>
              <a:cxn ang="0">
                <a:pos x="connsiteX3" y="connsiteY3"/>
              </a:cxn>
            </a:cxnLst>
            <a:rect l="l" t="t" r="r" b="b"/>
            <a:pathLst>
              <a:path w="363878" h="2784027">
                <a:moveTo>
                  <a:pt x="0" y="2784027"/>
                </a:moveTo>
                <a:lnTo>
                  <a:pt x="0" y="0"/>
                </a:lnTo>
                <a:lnTo>
                  <a:pt x="363878" y="184671"/>
                </a:lnTo>
                <a:lnTo>
                  <a:pt x="363878" y="2573942"/>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4" name="矩形 23"/>
          <p:cNvSpPr/>
          <p:nvPr/>
        </p:nvSpPr>
        <p:spPr>
          <a:xfrm>
            <a:off x="8060784" y="5035094"/>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5" name="矩形 24"/>
          <p:cNvSpPr/>
          <p:nvPr/>
        </p:nvSpPr>
        <p:spPr>
          <a:xfrm rot="3600788">
            <a:off x="9344632" y="2905467"/>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6" name="矩形 25"/>
          <p:cNvSpPr/>
          <p:nvPr/>
        </p:nvSpPr>
        <p:spPr>
          <a:xfrm rot="18030656">
            <a:off x="6837488" y="2795059"/>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7" name="矩形 26"/>
          <p:cNvSpPr/>
          <p:nvPr/>
        </p:nvSpPr>
        <p:spPr>
          <a:xfrm>
            <a:off x="865508" y="2029919"/>
            <a:ext cx="4726807" cy="4086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椭圆 20"/>
          <p:cNvSpPr/>
          <p:nvPr/>
        </p:nvSpPr>
        <p:spPr>
          <a:xfrm>
            <a:off x="581466" y="2239712"/>
            <a:ext cx="3235569" cy="3235569"/>
          </a:xfrm>
          <a:prstGeom prst="ellipse">
            <a:avLst/>
          </a:prstGeom>
          <a:solidFill>
            <a:srgbClr val="FEFFFF"/>
          </a:solidFill>
          <a:ln w="76200">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2" name="KSO_Shape"/>
          <p:cNvSpPr/>
          <p:nvPr/>
        </p:nvSpPr>
        <p:spPr bwMode="auto">
          <a:xfrm>
            <a:off x="1259857" y="3217142"/>
            <a:ext cx="1878787" cy="128070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Freeform 3"/>
          <p:cNvSpPr/>
          <p:nvPr/>
        </p:nvSpPr>
        <p:spPr>
          <a:xfrm>
            <a:off x="6387490" y="2114611"/>
            <a:ext cx="5383066" cy="1420837"/>
          </a:xfrm>
          <a:prstGeom prst="rect">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Ins="216000"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dirty="0">
                <a:solidFill>
                  <a:srgbClr val="FFFFFF"/>
                </a:solidFill>
                <a:latin typeface="+mn-ea"/>
              </a:rPr>
              <a:t>请输入文本请输入文本请输入文本请输入文本请输入文本请输入文本请输入文本请输入文本请输入文本请输入文本</a:t>
            </a:r>
            <a:endParaRPr lang="zh-CN" altLang="en-US"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6" name="文本框 24"/>
          <p:cNvSpPr txBox="1"/>
          <p:nvPr/>
        </p:nvSpPr>
        <p:spPr>
          <a:xfrm>
            <a:off x="4773320" y="2416236"/>
            <a:ext cx="1614170"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accent1"/>
                </a:solidFill>
                <a:latin typeface="微软雅黑" panose="020B0503020204020204" charset="-122"/>
                <a:ea typeface="微软雅黑" panose="020B0503020204020204" charset="-122"/>
                <a:cs typeface="微软雅黑" panose="020B0503020204020204" charset="-122"/>
                <a:sym typeface="+mn-ea"/>
              </a:rPr>
              <a:t>800</a:t>
            </a:r>
            <a:r>
              <a:rPr lang="en-US" sz="4000" dirty="0">
                <a:solidFill>
                  <a:schemeClr val="accent1"/>
                </a:solidFill>
                <a:latin typeface="微软雅黑" panose="020B0503020204020204" charset="-122"/>
                <a:ea typeface="微软雅黑" panose="020B0503020204020204" charset="-122"/>
                <a:cs typeface="微软雅黑" panose="020B0503020204020204" charset="-122"/>
                <a:sym typeface="+mn-ea"/>
              </a:rPr>
              <a:t>+</a:t>
            </a:r>
            <a:endParaRPr lang="en-US" sz="4000" dirty="0">
              <a:solidFill>
                <a:schemeClr val="accent1"/>
              </a:solidFill>
            </a:endParaRPr>
          </a:p>
        </p:txBody>
      </p:sp>
      <p:sp>
        <p:nvSpPr>
          <p:cNvPr id="27" name="椭圆 26"/>
          <p:cNvSpPr/>
          <p:nvPr/>
        </p:nvSpPr>
        <p:spPr>
          <a:xfrm>
            <a:off x="4773320" y="2114611"/>
            <a:ext cx="1374775" cy="1374775"/>
          </a:xfrm>
          <a:prstGeom prst="ellipse">
            <a:avLst/>
          </a:prstGeom>
          <a:noFill/>
          <a:ln w="127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Freeform 3"/>
          <p:cNvSpPr/>
          <p:nvPr/>
        </p:nvSpPr>
        <p:spPr>
          <a:xfrm>
            <a:off x="6387490" y="4179545"/>
            <a:ext cx="5383066" cy="1420837"/>
          </a:xfrm>
          <a:prstGeom prst="rect">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Ins="216000"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dirty="0">
                <a:solidFill>
                  <a:srgbClr val="FFFFFF"/>
                </a:solidFill>
                <a:latin typeface="+mn-ea"/>
              </a:rPr>
              <a:t>请输入文本请输入文本请输入文本请输入文本请输入文本请输入文本请输入文本请输入文本请输入文本请输入文本</a:t>
            </a:r>
            <a:endParaRPr lang="zh-CN" altLang="en-US"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44" name="文本框 24"/>
          <p:cNvSpPr txBox="1"/>
          <p:nvPr/>
        </p:nvSpPr>
        <p:spPr>
          <a:xfrm>
            <a:off x="4773320" y="4481170"/>
            <a:ext cx="1614170"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accent1"/>
                </a:solidFill>
                <a:latin typeface="微软雅黑" panose="020B0503020204020204" charset="-122"/>
                <a:ea typeface="微软雅黑" panose="020B0503020204020204" charset="-122"/>
                <a:cs typeface="微软雅黑" panose="020B0503020204020204" charset="-122"/>
                <a:sym typeface="+mn-ea"/>
              </a:rPr>
              <a:t>600</a:t>
            </a:r>
            <a:r>
              <a:rPr lang="en-US" sz="4000" dirty="0">
                <a:solidFill>
                  <a:schemeClr val="accent1"/>
                </a:solidFill>
                <a:latin typeface="微软雅黑" panose="020B0503020204020204" charset="-122"/>
                <a:ea typeface="微软雅黑" panose="020B0503020204020204" charset="-122"/>
                <a:cs typeface="微软雅黑" panose="020B0503020204020204" charset="-122"/>
                <a:sym typeface="+mn-ea"/>
              </a:rPr>
              <a:t>+</a:t>
            </a:r>
            <a:endParaRPr lang="en-US" sz="4000" dirty="0">
              <a:solidFill>
                <a:schemeClr val="accent1"/>
              </a:solidFill>
            </a:endParaRPr>
          </a:p>
        </p:txBody>
      </p:sp>
      <p:sp>
        <p:nvSpPr>
          <p:cNvPr id="45" name="椭圆 44"/>
          <p:cNvSpPr/>
          <p:nvPr/>
        </p:nvSpPr>
        <p:spPr>
          <a:xfrm>
            <a:off x="4773320" y="4179545"/>
            <a:ext cx="1374775" cy="1374775"/>
          </a:xfrm>
          <a:prstGeom prst="ellipse">
            <a:avLst/>
          </a:prstGeom>
          <a:noFill/>
          <a:ln w="127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5"/>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1" name="KSO_Shape"/>
          <p:cNvSpPr/>
          <p:nvPr/>
        </p:nvSpPr>
        <p:spPr bwMode="auto">
          <a:xfrm>
            <a:off x="2435140" y="2734748"/>
            <a:ext cx="544584" cy="5445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Freeform 8"/>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p:spPr>
        <p:txBody>
          <a:bodyPr/>
          <a:lstStyle/>
          <a:p>
            <a:endParaRPr lang="zh-CN" altLang="en-US"/>
          </a:p>
        </p:txBody>
      </p:sp>
      <p:sp>
        <p:nvSpPr>
          <p:cNvPr id="15" name="Freeform 5"/>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KSO_Shape"/>
          <p:cNvSpPr/>
          <p:nvPr/>
        </p:nvSpPr>
        <p:spPr>
          <a:xfrm>
            <a:off x="7816253" y="3447978"/>
            <a:ext cx="544584" cy="430221"/>
          </a:xfrm>
          <a:prstGeom prst="wedgeEllipseCallout">
            <a:avLst>
              <a:gd name="adj1" fmla="val -25046"/>
              <a:gd name="adj2" fmla="val 65698"/>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solidFill>
              <a:latin typeface="Calibri" panose="020F0502020204030204" pitchFamily="34" charset="0"/>
              <a:ea typeface="幼圆" panose="02010509060101010101" pitchFamily="49" charset="-122"/>
            </a:endParaRPr>
          </a:p>
        </p:txBody>
      </p:sp>
      <p:sp>
        <p:nvSpPr>
          <p:cNvPr id="27" name="KSO_Shape"/>
          <p:cNvSpPr/>
          <p:nvPr/>
        </p:nvSpPr>
        <p:spPr bwMode="auto">
          <a:xfrm>
            <a:off x="6436820" y="4808978"/>
            <a:ext cx="1124987" cy="84186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endParaRPr lang="zh-CN" altLang="en-US" sz="6000" dirty="0">
              <a:solidFill>
                <a:srgbClr val="FFFFFF"/>
              </a:solidFill>
            </a:endParaRP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endParaRPr lang="zh-CN" altLang="en-US" sz="6000" dirty="0">
              <a:solidFill>
                <a:srgbClr val="FFFFFF"/>
              </a:solidFill>
            </a:endParaRPr>
          </a:p>
        </p:txBody>
      </p:sp>
      <p:sp>
        <p:nvSpPr>
          <p:cNvPr id="2" name="文本框 1"/>
          <p:cNvSpPr txBox="1"/>
          <p:nvPr/>
        </p:nvSpPr>
        <p:spPr>
          <a:xfrm>
            <a:off x="5013960" y="5179060"/>
            <a:ext cx="2164080" cy="460375"/>
          </a:xfrm>
          <a:prstGeom prst="rect">
            <a:avLst/>
          </a:prstGeom>
          <a:noFill/>
        </p:spPr>
        <p:txBody>
          <a:bodyPr wrap="none" rtlCol="0" anchor="t">
            <a:spAutoFit/>
          </a:bodyPr>
          <a:p>
            <a:r>
              <a:rPr lang="en-US" dirty="0" smtClean="0">
                <a:ln/>
                <a:solidFill>
                  <a:schemeClr val="accent1"/>
                </a:solidFill>
                <a:effectLst>
                  <a:outerShdw blurRad="38100" dist="25400" dir="5400000" algn="ctr" rotWithShape="0">
                    <a:srgbClr val="6E747A">
                      <a:alpha val="43000"/>
                    </a:srgbClr>
                  </a:outerShdw>
                </a:effectLst>
                <a:latin typeface="叶根友毛笔行书" panose="02010601030101010101" pitchFamily="2" charset="-122"/>
                <a:ea typeface="叶根友毛笔行书" panose="02010601030101010101" pitchFamily="2" charset="-122"/>
                <a:sym typeface="+mn-ea"/>
              </a:rPr>
              <a:t>www.92ppt.net</a:t>
            </a:r>
            <a:endParaRPr lang="en-US" dirty="0" smtClean="0">
              <a:ln/>
              <a:solidFill>
                <a:schemeClr val="accent1"/>
              </a:solidFill>
              <a:effectLst>
                <a:outerShdw blurRad="38100" dist="25400" dir="5400000" algn="ctr" rotWithShape="0">
                  <a:srgbClr val="6E747A">
                    <a:alpha val="43000"/>
                  </a:srgbClr>
                </a:outerShdw>
              </a:effectLst>
              <a:latin typeface="叶根友毛笔行书" panose="02010601030101010101" pitchFamily="2" charset="-122"/>
              <a:ea typeface="叶根友毛笔行书" panose="02010601030101010101" pitchFamily="2" charset="-122"/>
              <a:sym typeface="+mn-ea"/>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请输入第一章大标题</a:t>
            </a:r>
            <a:endParaRPr lang="zh-CN" altLang="en-US" dirty="0"/>
          </a:p>
        </p:txBody>
      </p:sp>
      <p:sp>
        <p:nvSpPr>
          <p:cNvPr id="9219" name="文本占位符 2"/>
          <p:cNvSpPr>
            <a:spLocks noGrp="1"/>
          </p:cNvSpPr>
          <p:nvPr>
            <p:ph type="body" idx="1"/>
          </p:nvPr>
        </p:nvSpPr>
        <p:spPr/>
        <p:txBody>
          <a:bodyPr/>
          <a:lstStyle/>
          <a:p>
            <a:r>
              <a:rPr lang="zh-CN" altLang="en-US" dirty="0"/>
              <a:t>请输入第一章说明小标题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40" name="Shape 439"/>
          <p:cNvSpPr/>
          <p:nvPr/>
        </p:nvSpPr>
        <p:spPr>
          <a:xfrm rot="7995305">
            <a:off x="1253814" y="2881930"/>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42" name="椭圆 41"/>
          <p:cNvSpPr/>
          <p:nvPr/>
        </p:nvSpPr>
        <p:spPr>
          <a:xfrm>
            <a:off x="1162141" y="4087795"/>
            <a:ext cx="562708" cy="562708"/>
          </a:xfrm>
          <a:prstGeom prst="ellipse">
            <a:avLst/>
          </a:prstGeom>
          <a:ln w="28575">
            <a:solidFill>
              <a:srgbClr val="FFFFFF"/>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sp>
        <p:nvSpPr>
          <p:cNvPr id="43" name="KSO_Shape"/>
          <p:cNvSpPr/>
          <p:nvPr/>
        </p:nvSpPr>
        <p:spPr bwMode="auto">
          <a:xfrm>
            <a:off x="2427237" y="2783589"/>
            <a:ext cx="551274" cy="47593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44" name="矩形 43"/>
          <p:cNvSpPr/>
          <p:nvPr/>
        </p:nvSpPr>
        <p:spPr>
          <a:xfrm>
            <a:off x="1913663" y="3832268"/>
            <a:ext cx="3784444" cy="2064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45" name="Shape 439"/>
          <p:cNvSpPr/>
          <p:nvPr/>
        </p:nvSpPr>
        <p:spPr>
          <a:xfrm rot="7995305">
            <a:off x="6447124" y="2881931"/>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46" name="椭圆 45"/>
          <p:cNvSpPr/>
          <p:nvPr/>
        </p:nvSpPr>
        <p:spPr>
          <a:xfrm>
            <a:off x="6355451" y="4087796"/>
            <a:ext cx="562708" cy="562708"/>
          </a:xfrm>
          <a:prstGeom prst="ellipse">
            <a:avLst/>
          </a:prstGeom>
          <a:ln w="28575">
            <a:solidFill>
              <a:srgbClr val="FFFFFF"/>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sp>
        <p:nvSpPr>
          <p:cNvPr id="47" name="矩形 46"/>
          <p:cNvSpPr/>
          <p:nvPr/>
        </p:nvSpPr>
        <p:spPr>
          <a:xfrm>
            <a:off x="7106973" y="3832269"/>
            <a:ext cx="3784444" cy="2064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48" name="KSO_Shape"/>
          <p:cNvSpPr/>
          <p:nvPr/>
        </p:nvSpPr>
        <p:spPr bwMode="auto">
          <a:xfrm>
            <a:off x="7620547" y="2799668"/>
            <a:ext cx="551274" cy="443776"/>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7" name="矩形 76"/>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
        <p:nvSpPr>
          <p:cNvPr id="29"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任意多边形 56"/>
          <p:cNvSpPr/>
          <p:nvPr/>
        </p:nvSpPr>
        <p:spPr>
          <a:xfrm flipV="1">
            <a:off x="1374740" y="4289394"/>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3"/>
          <p:cNvSpPr/>
          <p:nvPr>
            <p:custDataLst>
              <p:tags r:id="rId1"/>
            </p:custDataLst>
          </p:nvPr>
        </p:nvSpPr>
        <p:spPr>
          <a:xfrm>
            <a:off x="1489834" y="3168762"/>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1" name="KSO_Shape"/>
          <p:cNvSpPr/>
          <p:nvPr/>
        </p:nvSpPr>
        <p:spPr bwMode="auto">
          <a:xfrm>
            <a:off x="1683330" y="3428059"/>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矩形 31"/>
          <p:cNvSpPr/>
          <p:nvPr/>
        </p:nvSpPr>
        <p:spPr>
          <a:xfrm>
            <a:off x="752868" y="510086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任意多边形 56"/>
          <p:cNvSpPr/>
          <p:nvPr/>
        </p:nvSpPr>
        <p:spPr>
          <a:xfrm flipV="1">
            <a:off x="4094680" y="4289394"/>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_3"/>
          <p:cNvSpPr/>
          <p:nvPr>
            <p:custDataLst>
              <p:tags r:id="rId2"/>
            </p:custDataLst>
          </p:nvPr>
        </p:nvSpPr>
        <p:spPr>
          <a:xfrm>
            <a:off x="4209774" y="3168762"/>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6" name="矩形 35"/>
          <p:cNvSpPr/>
          <p:nvPr/>
        </p:nvSpPr>
        <p:spPr>
          <a:xfrm>
            <a:off x="3472808" y="510086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任意多边形 56"/>
          <p:cNvSpPr/>
          <p:nvPr/>
        </p:nvSpPr>
        <p:spPr>
          <a:xfrm flipV="1">
            <a:off x="6814620" y="4289394"/>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H_Other_3"/>
          <p:cNvSpPr/>
          <p:nvPr>
            <p:custDataLst>
              <p:tags r:id="rId3"/>
            </p:custDataLst>
          </p:nvPr>
        </p:nvSpPr>
        <p:spPr>
          <a:xfrm>
            <a:off x="6929714" y="3168762"/>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0" name="矩形 39"/>
          <p:cNvSpPr/>
          <p:nvPr/>
        </p:nvSpPr>
        <p:spPr>
          <a:xfrm>
            <a:off x="6192748" y="510086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1" name="任意多边形 56"/>
          <p:cNvSpPr/>
          <p:nvPr/>
        </p:nvSpPr>
        <p:spPr>
          <a:xfrm flipV="1">
            <a:off x="9534560" y="4289394"/>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3"/>
          <p:cNvSpPr/>
          <p:nvPr>
            <p:custDataLst>
              <p:tags r:id="rId4"/>
            </p:custDataLst>
          </p:nvPr>
        </p:nvSpPr>
        <p:spPr>
          <a:xfrm>
            <a:off x="9649654" y="3168762"/>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4" name="矩形 43"/>
          <p:cNvSpPr/>
          <p:nvPr/>
        </p:nvSpPr>
        <p:spPr>
          <a:xfrm>
            <a:off x="8912688" y="5100861"/>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6" name="KSO_Shape"/>
          <p:cNvSpPr/>
          <p:nvPr/>
        </p:nvSpPr>
        <p:spPr bwMode="auto">
          <a:xfrm>
            <a:off x="4496221" y="3436826"/>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7" name="KSO_Shape"/>
          <p:cNvSpPr/>
          <p:nvPr/>
        </p:nvSpPr>
        <p:spPr bwMode="auto">
          <a:xfrm>
            <a:off x="7205137" y="3492304"/>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8" name="KSO_Shape"/>
          <p:cNvSpPr/>
          <p:nvPr/>
        </p:nvSpPr>
        <p:spPr bwMode="auto">
          <a:xfrm>
            <a:off x="9901538" y="3457350"/>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61" name="任意多边形: 形状 260"/>
          <p:cNvSpPr/>
          <p:nvPr/>
        </p:nvSpPr>
        <p:spPr>
          <a:xfrm>
            <a:off x="933304"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01</a:t>
            </a:r>
            <a:endParaRPr lang="zh-CN" altLang="en-US" sz="3200" b="1" i="1" dirty="0">
              <a:effectLst>
                <a:outerShdw blurRad="38100" dist="38100" dir="2700000" algn="tl">
                  <a:srgbClr val="000000">
                    <a:alpha val="43137"/>
                  </a:srgbClr>
                </a:outerShdw>
              </a:effectLst>
              <a:latin typeface="+mj-ea"/>
              <a:ea typeface="+mj-ea"/>
            </a:endParaRPr>
          </a:p>
        </p:txBody>
      </p:sp>
      <p:sp>
        <p:nvSpPr>
          <p:cNvPr id="262" name="타원 108"/>
          <p:cNvSpPr/>
          <p:nvPr/>
        </p:nvSpPr>
        <p:spPr>
          <a:xfrm>
            <a:off x="335751"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3" name="矩形 262"/>
          <p:cNvSpPr/>
          <p:nvPr/>
        </p:nvSpPr>
        <p:spPr>
          <a:xfrm>
            <a:off x="397413"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4" name="任意多边形: 形状 263"/>
          <p:cNvSpPr/>
          <p:nvPr/>
        </p:nvSpPr>
        <p:spPr>
          <a:xfrm>
            <a:off x="4886325"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02</a:t>
            </a:r>
            <a:endParaRPr lang="zh-CN" altLang="en-US" sz="3200" b="1" i="1" dirty="0">
              <a:effectLst>
                <a:outerShdw blurRad="38100" dist="38100" dir="2700000" algn="tl">
                  <a:srgbClr val="000000">
                    <a:alpha val="43137"/>
                  </a:srgbClr>
                </a:outerShdw>
              </a:effectLst>
              <a:latin typeface="+mj-ea"/>
              <a:ea typeface="+mj-ea"/>
            </a:endParaRPr>
          </a:p>
        </p:txBody>
      </p:sp>
      <p:sp>
        <p:nvSpPr>
          <p:cNvPr id="265" name="타원 108"/>
          <p:cNvSpPr/>
          <p:nvPr/>
        </p:nvSpPr>
        <p:spPr>
          <a:xfrm>
            <a:off x="4288772"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6" name="矩形 265"/>
          <p:cNvSpPr/>
          <p:nvPr/>
        </p:nvSpPr>
        <p:spPr>
          <a:xfrm>
            <a:off x="4350434"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7" name="任意多边形: 形状 266"/>
          <p:cNvSpPr/>
          <p:nvPr/>
        </p:nvSpPr>
        <p:spPr>
          <a:xfrm>
            <a:off x="8839346"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effectLst>
                  <a:outerShdw blurRad="38100" dist="38100" dir="2700000" algn="tl">
                    <a:srgbClr val="000000">
                      <a:alpha val="43137"/>
                    </a:srgbClr>
                  </a:outerShdw>
                </a:effectLst>
                <a:latin typeface="+mj-ea"/>
                <a:ea typeface="+mj-ea"/>
              </a:rPr>
              <a:t>03</a:t>
            </a:r>
            <a:endParaRPr lang="zh-CN" altLang="en-US" sz="3200" b="1" i="1" dirty="0">
              <a:effectLst>
                <a:outerShdw blurRad="38100" dist="38100" dir="2700000" algn="tl">
                  <a:srgbClr val="000000">
                    <a:alpha val="43137"/>
                  </a:srgbClr>
                </a:outerShdw>
              </a:effectLst>
              <a:latin typeface="+mj-ea"/>
              <a:ea typeface="+mj-ea"/>
            </a:endParaRPr>
          </a:p>
        </p:txBody>
      </p:sp>
      <p:sp>
        <p:nvSpPr>
          <p:cNvPr id="268" name="타원 108"/>
          <p:cNvSpPr/>
          <p:nvPr/>
        </p:nvSpPr>
        <p:spPr>
          <a:xfrm>
            <a:off x="8241793"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69" name="矩形 268"/>
          <p:cNvSpPr/>
          <p:nvPr/>
        </p:nvSpPr>
        <p:spPr>
          <a:xfrm>
            <a:off x="8303455"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270" name="直接连接符 269"/>
          <p:cNvCxnSpPr/>
          <p:nvPr/>
        </p:nvCxnSpPr>
        <p:spPr>
          <a:xfrm>
            <a:off x="335751" y="5177351"/>
            <a:ext cx="115204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1" name="矩形 270"/>
          <p:cNvSpPr/>
          <p:nvPr/>
        </p:nvSpPr>
        <p:spPr>
          <a:xfrm>
            <a:off x="1136129" y="5403511"/>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6" name="任意多边形 16"/>
          <p:cNvSpPr/>
          <p:nvPr/>
        </p:nvSpPr>
        <p:spPr>
          <a:xfrm>
            <a:off x="813447" y="1791663"/>
            <a:ext cx="4669728" cy="4689937"/>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tx1">
              <a:lumMod val="60000"/>
              <a:lumOff val="40000"/>
            </a:schemeClr>
          </a:solidFill>
          <a:ln w="25400" cap="flat" cmpd="sng" algn="ctr">
            <a:noFill/>
            <a:prstDash val="solid"/>
          </a:ln>
          <a:effectLst/>
        </p:spPr>
        <p:txBody>
          <a:bodyPr wrap="square" rtlCol="0" anchor="ctr">
            <a:noAutofit/>
          </a:bodyP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17" name="矩形 16"/>
          <p:cNvSpPr/>
          <p:nvPr/>
        </p:nvSpPr>
        <p:spPr>
          <a:xfrm>
            <a:off x="407963" y="2476644"/>
            <a:ext cx="2222695" cy="3319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flipH="1">
            <a:off x="3751554" y="1910405"/>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01</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19" name="椭圆 18"/>
          <p:cNvSpPr/>
          <p:nvPr/>
        </p:nvSpPr>
        <p:spPr>
          <a:xfrm flipH="1">
            <a:off x="3770060" y="5238649"/>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03</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0" name="椭圆 19"/>
          <p:cNvSpPr/>
          <p:nvPr/>
        </p:nvSpPr>
        <p:spPr>
          <a:xfrm flipH="1">
            <a:off x="4249028" y="3510207"/>
            <a:ext cx="1115267" cy="1115266"/>
          </a:xfrm>
          <a:prstGeom prst="ellipse">
            <a:avLst/>
          </a:prstGeom>
          <a:solidFill>
            <a:schemeClr val="accent1"/>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panose="02010600030101010101" pitchFamily="2" charset="-122"/>
                <a:cs typeface="Arial" panose="020B0604020202020204" pitchFamily="34" charset="0"/>
              </a:rPr>
              <a:t>02</a:t>
            </a:r>
            <a:endParaRPr lang="zh-CN" altLang="en-US" sz="3600" kern="0" dirty="0">
              <a:solidFill>
                <a:schemeClr val="bg1"/>
              </a:solidFill>
              <a:latin typeface="Arial" panose="020B0604020202020204" pitchFamily="34" charset="0"/>
              <a:ea typeface="宋体" panose="02010600030101010101" pitchFamily="2" charset="-122"/>
              <a:cs typeface="Arial" panose="020B0604020202020204" pitchFamily="34" charset="0"/>
            </a:endParaRPr>
          </a:p>
        </p:txBody>
      </p:sp>
      <p:sp>
        <p:nvSpPr>
          <p:cNvPr id="21" name="圆角矩形 38"/>
          <p:cNvSpPr/>
          <p:nvPr/>
        </p:nvSpPr>
        <p:spPr>
          <a:xfrm>
            <a:off x="5821552" y="1704895"/>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2" name="圆角矩形 38"/>
          <p:cNvSpPr/>
          <p:nvPr/>
        </p:nvSpPr>
        <p:spPr>
          <a:xfrm>
            <a:off x="5821552" y="3428141"/>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3" name="圆角矩形 38"/>
          <p:cNvSpPr/>
          <p:nvPr/>
        </p:nvSpPr>
        <p:spPr>
          <a:xfrm>
            <a:off x="5821552" y="5151387"/>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KSO_Shape"/>
          <p:cNvSpPr/>
          <p:nvPr/>
        </p:nvSpPr>
        <p:spPr bwMode="auto">
          <a:xfrm>
            <a:off x="760172" y="3318321"/>
            <a:ext cx="1518275" cy="163662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530491" y="227144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781469" y="3598735"/>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530491" y="366047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781469" y="4987761"/>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530491" y="5049498"/>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781469" y="6376787"/>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4" name="KSO_Shape"/>
          <p:cNvSpPr/>
          <p:nvPr/>
        </p:nvSpPr>
        <p:spPr bwMode="auto">
          <a:xfrm>
            <a:off x="5781469" y="2492698"/>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KSO_Shape"/>
          <p:cNvSpPr/>
          <p:nvPr/>
        </p:nvSpPr>
        <p:spPr bwMode="auto">
          <a:xfrm>
            <a:off x="5781469" y="3881724"/>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KSO_Shape"/>
          <p:cNvSpPr/>
          <p:nvPr/>
        </p:nvSpPr>
        <p:spPr bwMode="auto">
          <a:xfrm>
            <a:off x="5781469" y="5270750"/>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1856" y="575730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52" name="Rectangle 42"/>
          <p:cNvSpPr>
            <a:spLocks noChangeArrowheads="1"/>
          </p:cNvSpPr>
          <p:nvPr/>
        </p:nvSpPr>
        <p:spPr bwMode="auto">
          <a:xfrm>
            <a:off x="1337910" y="411433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latin typeface="+mn-lt"/>
              </a:rPr>
              <a:t>93</a:t>
            </a:r>
            <a:r>
              <a:rPr lang="en-US" altLang="zh-CN" sz="5400" dirty="0">
                <a:latin typeface="+mn-lt"/>
              </a:rPr>
              <a:t>%</a:t>
            </a:r>
            <a:endParaRPr lang="zh-CN" altLang="en-US" sz="7200" dirty="0">
              <a:latin typeface="+mn-lt"/>
            </a:endParaRPr>
          </a:p>
        </p:txBody>
      </p:sp>
      <p:sp>
        <p:nvSpPr>
          <p:cNvPr id="15" name="KSO_Shape"/>
          <p:cNvSpPr/>
          <p:nvPr/>
        </p:nvSpPr>
        <p:spPr bwMode="auto">
          <a:xfrm>
            <a:off x="1057096" y="2125417"/>
            <a:ext cx="2831540" cy="194432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4" name="TextBox 34"/>
          <p:cNvSpPr txBox="1">
            <a:spLocks noChangeArrowheads="1"/>
          </p:cNvSpPr>
          <p:nvPr/>
        </p:nvSpPr>
        <p:spPr bwMode="auto">
          <a:xfrm>
            <a:off x="1114995" y="1812040"/>
            <a:ext cx="1817574"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r>
              <a:rPr kumimoji="0" lang="en-US" altLang="ko-KR" sz="5400" b="1" dirty="0">
                <a:solidFill>
                  <a:schemeClr val="accent1"/>
                </a:solidFill>
                <a:latin typeface="Arial" panose="020B0604020202020204" pitchFamily="34" charset="0"/>
                <a:cs typeface="Arial" panose="020B0604020202020204" pitchFamily="34" charset="0"/>
              </a:rPr>
              <a:t>20xx</a:t>
            </a:r>
            <a:endParaRPr kumimoji="0" lang="en-US" altLang="ko-KR" sz="5400" b="1" dirty="0">
              <a:solidFill>
                <a:schemeClr val="accent1"/>
              </a:solidFill>
              <a:latin typeface="Arial" panose="020B0604020202020204" pitchFamily="34" charset="0"/>
              <a:cs typeface="Arial" panose="020B0604020202020204" pitchFamily="34" charset="0"/>
            </a:endParaRPr>
          </a:p>
        </p:txBody>
      </p:sp>
      <p:sp>
        <p:nvSpPr>
          <p:cNvPr id="25" name="모서리가 둥근 직사각형 28"/>
          <p:cNvSpPr/>
          <p:nvPr/>
        </p:nvSpPr>
        <p:spPr>
          <a:xfrm>
            <a:off x="1341775" y="3272224"/>
            <a:ext cx="1364014" cy="1360680"/>
          </a:xfrm>
          <a:prstGeom prst="ellipse">
            <a:avLst/>
          </a:prstGeom>
          <a:solidFill>
            <a:srgbClr val="FFFFFF"/>
          </a:solidFill>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kumimoji="0" lang="ko-KR" altLang="en-US"/>
          </a:p>
        </p:txBody>
      </p:sp>
      <p:sp>
        <p:nvSpPr>
          <p:cNvPr id="26" name="Freeform 6"/>
          <p:cNvSpPr/>
          <p:nvPr/>
        </p:nvSpPr>
        <p:spPr bwMode="auto">
          <a:xfrm>
            <a:off x="1710728" y="3102531"/>
            <a:ext cx="1243956" cy="1183926"/>
          </a:xfrm>
          <a:custGeom>
            <a:avLst/>
            <a:gdLst/>
            <a:ahLst/>
            <a:cxnLst>
              <a:cxn ang="0">
                <a:pos x="2265" y="69"/>
              </a:cxn>
              <a:cxn ang="0">
                <a:pos x="2066" y="253"/>
              </a:cxn>
              <a:cxn ang="0">
                <a:pos x="1875" y="445"/>
              </a:cxn>
              <a:cxn ang="0">
                <a:pos x="1692" y="646"/>
              </a:cxn>
              <a:cxn ang="0">
                <a:pos x="1514" y="855"/>
              </a:cxn>
              <a:cxn ang="0">
                <a:pos x="1347" y="1073"/>
              </a:cxn>
              <a:cxn ang="0">
                <a:pos x="1188" y="1299"/>
              </a:cxn>
              <a:cxn ang="0">
                <a:pos x="1038" y="1535"/>
              </a:cxn>
              <a:cxn ang="0">
                <a:pos x="898" y="1782"/>
              </a:cxn>
              <a:cxn ang="0">
                <a:pos x="889" y="1799"/>
              </a:cxn>
              <a:cxn ang="0">
                <a:pos x="868" y="1855"/>
              </a:cxn>
              <a:cxn ang="0">
                <a:pos x="854" y="1890"/>
              </a:cxn>
              <a:cxn ang="0">
                <a:pos x="835" y="1919"/>
              </a:cxn>
              <a:cxn ang="0">
                <a:pos x="819" y="1936"/>
              </a:cxn>
              <a:cxn ang="0">
                <a:pos x="779" y="1968"/>
              </a:cxn>
              <a:cxn ang="0">
                <a:pos x="712" y="2011"/>
              </a:cxn>
              <a:cxn ang="0">
                <a:pos x="669" y="2039"/>
              </a:cxn>
              <a:cxn ang="0">
                <a:pos x="585" y="2098"/>
              </a:cxn>
              <a:cxn ang="0">
                <a:pos x="503" y="2154"/>
              </a:cxn>
              <a:cxn ang="0">
                <a:pos x="455" y="2035"/>
              </a:cxn>
              <a:cxn ang="0">
                <a:pos x="386" y="1853"/>
              </a:cxn>
              <a:cxn ang="0">
                <a:pos x="337" y="1733"/>
              </a:cxn>
              <a:cxn ang="0">
                <a:pos x="283" y="1620"/>
              </a:cxn>
              <a:cxn ang="0">
                <a:pos x="253" y="1567"/>
              </a:cxn>
              <a:cxn ang="0">
                <a:pos x="220" y="1515"/>
              </a:cxn>
              <a:cxn ang="0">
                <a:pos x="184" y="1468"/>
              </a:cxn>
              <a:cxn ang="0">
                <a:pos x="144" y="1424"/>
              </a:cxn>
              <a:cxn ang="0">
                <a:pos x="102" y="1383"/>
              </a:cxn>
              <a:cxn ang="0">
                <a:pos x="53" y="1349"/>
              </a:cxn>
              <a:cxn ang="0">
                <a:pos x="0" y="1318"/>
              </a:cxn>
              <a:cxn ang="0">
                <a:pos x="31" y="1280"/>
              </a:cxn>
              <a:cxn ang="0">
                <a:pos x="64" y="1245"/>
              </a:cxn>
              <a:cxn ang="0">
                <a:pos x="100" y="1212"/>
              </a:cxn>
              <a:cxn ang="0">
                <a:pos x="140" y="1183"/>
              </a:cxn>
              <a:cxn ang="0">
                <a:pos x="184" y="1159"/>
              </a:cxn>
              <a:cxn ang="0">
                <a:pos x="236" y="1141"/>
              </a:cxn>
              <a:cxn ang="0">
                <a:pos x="293" y="1130"/>
              </a:cxn>
              <a:cxn ang="0">
                <a:pos x="360" y="1129"/>
              </a:cxn>
              <a:cxn ang="0">
                <a:pos x="386" y="1149"/>
              </a:cxn>
              <a:cxn ang="0">
                <a:pos x="433" y="1193"/>
              </a:cxn>
              <a:cxn ang="0">
                <a:pos x="475" y="1243"/>
              </a:cxn>
              <a:cxn ang="0">
                <a:pos x="510" y="1299"/>
              </a:cxn>
              <a:cxn ang="0">
                <a:pos x="543" y="1358"/>
              </a:cxn>
              <a:cxn ang="0">
                <a:pos x="588" y="1451"/>
              </a:cxn>
              <a:cxn ang="0">
                <a:pos x="646" y="1575"/>
              </a:cxn>
              <a:cxn ang="0">
                <a:pos x="726" y="1458"/>
              </a:cxn>
              <a:cxn ang="0">
                <a:pos x="889" y="1227"/>
              </a:cxn>
              <a:cxn ang="0">
                <a:pos x="1062" y="1008"/>
              </a:cxn>
              <a:cxn ang="0">
                <a:pos x="1151" y="902"/>
              </a:cxn>
              <a:cxn ang="0">
                <a:pos x="1243" y="798"/>
              </a:cxn>
              <a:cxn ang="0">
                <a:pos x="1337" y="697"/>
              </a:cxn>
              <a:cxn ang="0">
                <a:pos x="1433" y="600"/>
              </a:cxn>
              <a:cxn ang="0">
                <a:pos x="1533" y="504"/>
              </a:cxn>
              <a:cxn ang="0">
                <a:pos x="1636" y="412"/>
              </a:cxn>
              <a:cxn ang="0">
                <a:pos x="1742" y="324"/>
              </a:cxn>
              <a:cxn ang="0">
                <a:pos x="1852" y="238"/>
              </a:cxn>
              <a:cxn ang="0">
                <a:pos x="1965" y="155"/>
              </a:cxn>
              <a:cxn ang="0">
                <a:pos x="2082" y="76"/>
              </a:cxn>
              <a:cxn ang="0">
                <a:pos x="2202" y="0"/>
              </a:cxn>
              <a:cxn ang="0">
                <a:pos x="2215" y="4"/>
              </a:cxn>
              <a:cxn ang="0">
                <a:pos x="2234" y="17"/>
              </a:cxn>
              <a:cxn ang="0">
                <a:pos x="2248" y="36"/>
              </a:cxn>
              <a:cxn ang="0">
                <a:pos x="2265" y="69"/>
              </a:cxn>
            </a:cxnLst>
            <a:rect l="0" t="0" r="r" b="b"/>
            <a:pathLst>
              <a:path w="2265" h="2154">
                <a:moveTo>
                  <a:pt x="2265" y="69"/>
                </a:moveTo>
                <a:lnTo>
                  <a:pt x="2265" y="69"/>
                </a:lnTo>
                <a:lnTo>
                  <a:pt x="2165" y="160"/>
                </a:lnTo>
                <a:lnTo>
                  <a:pt x="2066" y="253"/>
                </a:lnTo>
                <a:lnTo>
                  <a:pt x="1970" y="348"/>
                </a:lnTo>
                <a:lnTo>
                  <a:pt x="1875" y="445"/>
                </a:lnTo>
                <a:lnTo>
                  <a:pt x="1782" y="544"/>
                </a:lnTo>
                <a:lnTo>
                  <a:pt x="1692" y="646"/>
                </a:lnTo>
                <a:lnTo>
                  <a:pt x="1602" y="749"/>
                </a:lnTo>
                <a:lnTo>
                  <a:pt x="1514" y="855"/>
                </a:lnTo>
                <a:lnTo>
                  <a:pt x="1430" y="962"/>
                </a:lnTo>
                <a:lnTo>
                  <a:pt x="1347" y="1073"/>
                </a:lnTo>
                <a:lnTo>
                  <a:pt x="1267" y="1184"/>
                </a:lnTo>
                <a:lnTo>
                  <a:pt x="1188" y="1299"/>
                </a:lnTo>
                <a:lnTo>
                  <a:pt x="1112" y="1416"/>
                </a:lnTo>
                <a:lnTo>
                  <a:pt x="1038" y="1535"/>
                </a:lnTo>
                <a:lnTo>
                  <a:pt x="967" y="1657"/>
                </a:lnTo>
                <a:lnTo>
                  <a:pt x="898" y="1782"/>
                </a:lnTo>
                <a:lnTo>
                  <a:pt x="898" y="1782"/>
                </a:lnTo>
                <a:lnTo>
                  <a:pt x="889" y="1799"/>
                </a:lnTo>
                <a:lnTo>
                  <a:pt x="882" y="1817"/>
                </a:lnTo>
                <a:lnTo>
                  <a:pt x="868" y="1855"/>
                </a:lnTo>
                <a:lnTo>
                  <a:pt x="861" y="1873"/>
                </a:lnTo>
                <a:lnTo>
                  <a:pt x="854" y="1890"/>
                </a:lnTo>
                <a:lnTo>
                  <a:pt x="845" y="1905"/>
                </a:lnTo>
                <a:lnTo>
                  <a:pt x="835" y="1919"/>
                </a:lnTo>
                <a:lnTo>
                  <a:pt x="835" y="1919"/>
                </a:lnTo>
                <a:lnTo>
                  <a:pt x="819" y="1936"/>
                </a:lnTo>
                <a:lnTo>
                  <a:pt x="801" y="1952"/>
                </a:lnTo>
                <a:lnTo>
                  <a:pt x="779" y="1968"/>
                </a:lnTo>
                <a:lnTo>
                  <a:pt x="758" y="1982"/>
                </a:lnTo>
                <a:lnTo>
                  <a:pt x="712" y="2011"/>
                </a:lnTo>
                <a:lnTo>
                  <a:pt x="691" y="2025"/>
                </a:lnTo>
                <a:lnTo>
                  <a:pt x="669" y="2039"/>
                </a:lnTo>
                <a:lnTo>
                  <a:pt x="669" y="2039"/>
                </a:lnTo>
                <a:lnTo>
                  <a:pt x="585" y="2098"/>
                </a:lnTo>
                <a:lnTo>
                  <a:pt x="503" y="2154"/>
                </a:lnTo>
                <a:lnTo>
                  <a:pt x="503" y="2154"/>
                </a:lnTo>
                <a:lnTo>
                  <a:pt x="479" y="2095"/>
                </a:lnTo>
                <a:lnTo>
                  <a:pt x="455" y="2035"/>
                </a:lnTo>
                <a:lnTo>
                  <a:pt x="409" y="1913"/>
                </a:lnTo>
                <a:lnTo>
                  <a:pt x="386" y="1853"/>
                </a:lnTo>
                <a:lnTo>
                  <a:pt x="362" y="1793"/>
                </a:lnTo>
                <a:lnTo>
                  <a:pt x="337" y="1733"/>
                </a:lnTo>
                <a:lnTo>
                  <a:pt x="312" y="1676"/>
                </a:lnTo>
                <a:lnTo>
                  <a:pt x="283" y="1620"/>
                </a:lnTo>
                <a:lnTo>
                  <a:pt x="269" y="1593"/>
                </a:lnTo>
                <a:lnTo>
                  <a:pt x="253" y="1567"/>
                </a:lnTo>
                <a:lnTo>
                  <a:pt x="237" y="1541"/>
                </a:lnTo>
                <a:lnTo>
                  <a:pt x="220" y="1515"/>
                </a:lnTo>
                <a:lnTo>
                  <a:pt x="203" y="1492"/>
                </a:lnTo>
                <a:lnTo>
                  <a:pt x="184" y="1468"/>
                </a:lnTo>
                <a:lnTo>
                  <a:pt x="164" y="1445"/>
                </a:lnTo>
                <a:lnTo>
                  <a:pt x="144" y="1424"/>
                </a:lnTo>
                <a:lnTo>
                  <a:pt x="123" y="1404"/>
                </a:lnTo>
                <a:lnTo>
                  <a:pt x="102" y="1383"/>
                </a:lnTo>
                <a:lnTo>
                  <a:pt x="77" y="1366"/>
                </a:lnTo>
                <a:lnTo>
                  <a:pt x="53" y="1349"/>
                </a:lnTo>
                <a:lnTo>
                  <a:pt x="27" y="1332"/>
                </a:lnTo>
                <a:lnTo>
                  <a:pt x="0" y="1318"/>
                </a:lnTo>
                <a:lnTo>
                  <a:pt x="0" y="1318"/>
                </a:lnTo>
                <a:lnTo>
                  <a:pt x="31" y="1280"/>
                </a:lnTo>
                <a:lnTo>
                  <a:pt x="47" y="1262"/>
                </a:lnTo>
                <a:lnTo>
                  <a:pt x="64" y="1245"/>
                </a:lnTo>
                <a:lnTo>
                  <a:pt x="82" y="1227"/>
                </a:lnTo>
                <a:lnTo>
                  <a:pt x="100" y="1212"/>
                </a:lnTo>
                <a:lnTo>
                  <a:pt x="119" y="1196"/>
                </a:lnTo>
                <a:lnTo>
                  <a:pt x="140" y="1183"/>
                </a:lnTo>
                <a:lnTo>
                  <a:pt x="162" y="1170"/>
                </a:lnTo>
                <a:lnTo>
                  <a:pt x="184" y="1159"/>
                </a:lnTo>
                <a:lnTo>
                  <a:pt x="209" y="1149"/>
                </a:lnTo>
                <a:lnTo>
                  <a:pt x="236" y="1141"/>
                </a:lnTo>
                <a:lnTo>
                  <a:pt x="263" y="1134"/>
                </a:lnTo>
                <a:lnTo>
                  <a:pt x="293" y="1130"/>
                </a:lnTo>
                <a:lnTo>
                  <a:pt x="326" y="1129"/>
                </a:lnTo>
                <a:lnTo>
                  <a:pt x="360" y="1129"/>
                </a:lnTo>
                <a:lnTo>
                  <a:pt x="360" y="1129"/>
                </a:lnTo>
                <a:lnTo>
                  <a:pt x="386" y="1149"/>
                </a:lnTo>
                <a:lnTo>
                  <a:pt x="410" y="1170"/>
                </a:lnTo>
                <a:lnTo>
                  <a:pt x="433" y="1193"/>
                </a:lnTo>
                <a:lnTo>
                  <a:pt x="455" y="1217"/>
                </a:lnTo>
                <a:lnTo>
                  <a:pt x="475" y="1243"/>
                </a:lnTo>
                <a:lnTo>
                  <a:pt x="493" y="1270"/>
                </a:lnTo>
                <a:lnTo>
                  <a:pt x="510" y="1299"/>
                </a:lnTo>
                <a:lnTo>
                  <a:pt x="528" y="1328"/>
                </a:lnTo>
                <a:lnTo>
                  <a:pt x="543" y="1358"/>
                </a:lnTo>
                <a:lnTo>
                  <a:pt x="559" y="1388"/>
                </a:lnTo>
                <a:lnTo>
                  <a:pt x="588" y="1451"/>
                </a:lnTo>
                <a:lnTo>
                  <a:pt x="616" y="1514"/>
                </a:lnTo>
                <a:lnTo>
                  <a:pt x="646" y="1575"/>
                </a:lnTo>
                <a:lnTo>
                  <a:pt x="646" y="1575"/>
                </a:lnTo>
                <a:lnTo>
                  <a:pt x="726" y="1458"/>
                </a:lnTo>
                <a:lnTo>
                  <a:pt x="806" y="1342"/>
                </a:lnTo>
                <a:lnTo>
                  <a:pt x="889" y="1227"/>
                </a:lnTo>
                <a:lnTo>
                  <a:pt x="975" y="1117"/>
                </a:lnTo>
                <a:lnTo>
                  <a:pt x="1062" y="1008"/>
                </a:lnTo>
                <a:lnTo>
                  <a:pt x="1107" y="955"/>
                </a:lnTo>
                <a:lnTo>
                  <a:pt x="1151" y="902"/>
                </a:lnTo>
                <a:lnTo>
                  <a:pt x="1197" y="849"/>
                </a:lnTo>
                <a:lnTo>
                  <a:pt x="1243" y="798"/>
                </a:lnTo>
                <a:lnTo>
                  <a:pt x="1290" y="748"/>
                </a:lnTo>
                <a:lnTo>
                  <a:pt x="1337" y="697"/>
                </a:lnTo>
                <a:lnTo>
                  <a:pt x="1384" y="649"/>
                </a:lnTo>
                <a:lnTo>
                  <a:pt x="1433" y="600"/>
                </a:lnTo>
                <a:lnTo>
                  <a:pt x="1483" y="551"/>
                </a:lnTo>
                <a:lnTo>
                  <a:pt x="1533" y="504"/>
                </a:lnTo>
                <a:lnTo>
                  <a:pt x="1584" y="458"/>
                </a:lnTo>
                <a:lnTo>
                  <a:pt x="1636" y="412"/>
                </a:lnTo>
                <a:lnTo>
                  <a:pt x="1689" y="368"/>
                </a:lnTo>
                <a:lnTo>
                  <a:pt x="1742" y="324"/>
                </a:lnTo>
                <a:lnTo>
                  <a:pt x="1796" y="281"/>
                </a:lnTo>
                <a:lnTo>
                  <a:pt x="1852" y="238"/>
                </a:lnTo>
                <a:lnTo>
                  <a:pt x="1908" y="196"/>
                </a:lnTo>
                <a:lnTo>
                  <a:pt x="1965" y="155"/>
                </a:lnTo>
                <a:lnTo>
                  <a:pt x="2022" y="115"/>
                </a:lnTo>
                <a:lnTo>
                  <a:pt x="2082" y="76"/>
                </a:lnTo>
                <a:lnTo>
                  <a:pt x="2141" y="37"/>
                </a:lnTo>
                <a:lnTo>
                  <a:pt x="2202" y="0"/>
                </a:lnTo>
                <a:lnTo>
                  <a:pt x="2202" y="0"/>
                </a:lnTo>
                <a:lnTo>
                  <a:pt x="2215" y="4"/>
                </a:lnTo>
                <a:lnTo>
                  <a:pt x="2225" y="10"/>
                </a:lnTo>
                <a:lnTo>
                  <a:pt x="2234" y="17"/>
                </a:lnTo>
                <a:lnTo>
                  <a:pt x="2242" y="26"/>
                </a:lnTo>
                <a:lnTo>
                  <a:pt x="2248" y="36"/>
                </a:lnTo>
                <a:lnTo>
                  <a:pt x="2254" y="47"/>
                </a:lnTo>
                <a:lnTo>
                  <a:pt x="2265" y="69"/>
                </a:lnTo>
                <a:lnTo>
                  <a:pt x="2265" y="6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27" name="文本框 26"/>
          <p:cNvSpPr txBox="1"/>
          <p:nvPr/>
        </p:nvSpPr>
        <p:spPr>
          <a:xfrm>
            <a:off x="687352" y="5136545"/>
            <a:ext cx="2672860" cy="1015663"/>
          </a:xfrm>
          <a:prstGeom prst="rect">
            <a:avLst/>
          </a:prstGeom>
          <a:noFill/>
        </p:spPr>
        <p:txBody>
          <a:bodyPr wrap="square" rtlCol="0">
            <a:spAutoFit/>
          </a:bodyPr>
          <a:lstStyle/>
          <a:p>
            <a:pPr algn="r"/>
            <a:r>
              <a:rPr lang="en-US" altLang="zh-CN" sz="6000" b="1" u="sng" dirty="0">
                <a:latin typeface="+mj-ea"/>
                <a:ea typeface="+mj-ea"/>
              </a:rPr>
              <a:t>9000</a:t>
            </a:r>
            <a:r>
              <a:rPr lang="zh-CN" altLang="en-US" sz="3600" b="1" u="sng" dirty="0">
                <a:latin typeface="+mj-ea"/>
                <a:ea typeface="+mj-ea"/>
              </a:rPr>
              <a:t>万</a:t>
            </a:r>
            <a:endParaRPr lang="zh-CN" altLang="en-US" sz="6000" b="1" u="sng" dirty="0">
              <a:latin typeface="+mj-ea"/>
              <a:ea typeface="+mj-ea"/>
            </a:endParaRPr>
          </a:p>
        </p:txBody>
      </p:sp>
      <p:sp>
        <p:nvSpPr>
          <p:cNvPr id="28" name="TextBox 34"/>
          <p:cNvSpPr txBox="1">
            <a:spLocks noChangeArrowheads="1"/>
          </p:cNvSpPr>
          <p:nvPr/>
        </p:nvSpPr>
        <p:spPr bwMode="auto">
          <a:xfrm>
            <a:off x="4266158" y="1812040"/>
            <a:ext cx="18175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r>
              <a:rPr kumimoji="0" lang="en-US" altLang="ko-KR" sz="5400" b="1" dirty="0">
                <a:solidFill>
                  <a:schemeClr val="accent1"/>
                </a:solidFill>
                <a:latin typeface="Arial" panose="020B0604020202020204" pitchFamily="34" charset="0"/>
                <a:cs typeface="Arial" panose="020B0604020202020204" pitchFamily="34" charset="0"/>
              </a:rPr>
              <a:t>201</a:t>
            </a:r>
            <a:r>
              <a:rPr kumimoji="0" lang="en-US" altLang="zh-CN" sz="5400" b="1" dirty="0">
                <a:solidFill>
                  <a:schemeClr val="accent1"/>
                </a:solidFill>
                <a:latin typeface="Arial" panose="020B0604020202020204" pitchFamily="34" charset="0"/>
                <a:cs typeface="Arial" panose="020B0604020202020204" pitchFamily="34" charset="0"/>
              </a:rPr>
              <a:t>6</a:t>
            </a:r>
            <a:endParaRPr kumimoji="0" lang="en-US" altLang="ko-KR" sz="5400" b="1" dirty="0">
              <a:solidFill>
                <a:schemeClr val="accent1"/>
              </a:solidFill>
              <a:latin typeface="Arial" panose="020B0604020202020204" pitchFamily="34" charset="0"/>
              <a:cs typeface="Arial" panose="020B0604020202020204" pitchFamily="34" charset="0"/>
            </a:endParaRPr>
          </a:p>
        </p:txBody>
      </p:sp>
      <p:sp>
        <p:nvSpPr>
          <p:cNvPr id="29" name="모서리가 둥근 직사각형 28"/>
          <p:cNvSpPr/>
          <p:nvPr/>
        </p:nvSpPr>
        <p:spPr>
          <a:xfrm>
            <a:off x="4492938" y="3272224"/>
            <a:ext cx="1364014" cy="1360680"/>
          </a:xfrm>
          <a:prstGeom prst="ellipse">
            <a:avLst/>
          </a:prstGeom>
          <a:solidFill>
            <a:srgbClr val="FFFFFF"/>
          </a:solidFill>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kumimoji="0" lang="ko-KR" altLang="en-US"/>
          </a:p>
        </p:txBody>
      </p:sp>
      <p:sp>
        <p:nvSpPr>
          <p:cNvPr id="30" name="Freeform 6"/>
          <p:cNvSpPr/>
          <p:nvPr/>
        </p:nvSpPr>
        <p:spPr bwMode="auto">
          <a:xfrm>
            <a:off x="4861891" y="3102531"/>
            <a:ext cx="1243956" cy="1183926"/>
          </a:xfrm>
          <a:custGeom>
            <a:avLst/>
            <a:gdLst/>
            <a:ahLst/>
            <a:cxnLst>
              <a:cxn ang="0">
                <a:pos x="2265" y="69"/>
              </a:cxn>
              <a:cxn ang="0">
                <a:pos x="2066" y="253"/>
              </a:cxn>
              <a:cxn ang="0">
                <a:pos x="1875" y="445"/>
              </a:cxn>
              <a:cxn ang="0">
                <a:pos x="1692" y="646"/>
              </a:cxn>
              <a:cxn ang="0">
                <a:pos x="1514" y="855"/>
              </a:cxn>
              <a:cxn ang="0">
                <a:pos x="1347" y="1073"/>
              </a:cxn>
              <a:cxn ang="0">
                <a:pos x="1188" y="1299"/>
              </a:cxn>
              <a:cxn ang="0">
                <a:pos x="1038" y="1535"/>
              </a:cxn>
              <a:cxn ang="0">
                <a:pos x="898" y="1782"/>
              </a:cxn>
              <a:cxn ang="0">
                <a:pos x="889" y="1799"/>
              </a:cxn>
              <a:cxn ang="0">
                <a:pos x="868" y="1855"/>
              </a:cxn>
              <a:cxn ang="0">
                <a:pos x="854" y="1890"/>
              </a:cxn>
              <a:cxn ang="0">
                <a:pos x="835" y="1919"/>
              </a:cxn>
              <a:cxn ang="0">
                <a:pos x="819" y="1936"/>
              </a:cxn>
              <a:cxn ang="0">
                <a:pos x="779" y="1968"/>
              </a:cxn>
              <a:cxn ang="0">
                <a:pos x="712" y="2011"/>
              </a:cxn>
              <a:cxn ang="0">
                <a:pos x="669" y="2039"/>
              </a:cxn>
              <a:cxn ang="0">
                <a:pos x="585" y="2098"/>
              </a:cxn>
              <a:cxn ang="0">
                <a:pos x="503" y="2154"/>
              </a:cxn>
              <a:cxn ang="0">
                <a:pos x="455" y="2035"/>
              </a:cxn>
              <a:cxn ang="0">
                <a:pos x="386" y="1853"/>
              </a:cxn>
              <a:cxn ang="0">
                <a:pos x="337" y="1733"/>
              </a:cxn>
              <a:cxn ang="0">
                <a:pos x="283" y="1620"/>
              </a:cxn>
              <a:cxn ang="0">
                <a:pos x="253" y="1567"/>
              </a:cxn>
              <a:cxn ang="0">
                <a:pos x="220" y="1515"/>
              </a:cxn>
              <a:cxn ang="0">
                <a:pos x="184" y="1468"/>
              </a:cxn>
              <a:cxn ang="0">
                <a:pos x="144" y="1424"/>
              </a:cxn>
              <a:cxn ang="0">
                <a:pos x="102" y="1383"/>
              </a:cxn>
              <a:cxn ang="0">
                <a:pos x="53" y="1349"/>
              </a:cxn>
              <a:cxn ang="0">
                <a:pos x="0" y="1318"/>
              </a:cxn>
              <a:cxn ang="0">
                <a:pos x="31" y="1280"/>
              </a:cxn>
              <a:cxn ang="0">
                <a:pos x="64" y="1245"/>
              </a:cxn>
              <a:cxn ang="0">
                <a:pos x="100" y="1212"/>
              </a:cxn>
              <a:cxn ang="0">
                <a:pos x="140" y="1183"/>
              </a:cxn>
              <a:cxn ang="0">
                <a:pos x="184" y="1159"/>
              </a:cxn>
              <a:cxn ang="0">
                <a:pos x="236" y="1141"/>
              </a:cxn>
              <a:cxn ang="0">
                <a:pos x="293" y="1130"/>
              </a:cxn>
              <a:cxn ang="0">
                <a:pos x="360" y="1129"/>
              </a:cxn>
              <a:cxn ang="0">
                <a:pos x="386" y="1149"/>
              </a:cxn>
              <a:cxn ang="0">
                <a:pos x="433" y="1193"/>
              </a:cxn>
              <a:cxn ang="0">
                <a:pos x="475" y="1243"/>
              </a:cxn>
              <a:cxn ang="0">
                <a:pos x="510" y="1299"/>
              </a:cxn>
              <a:cxn ang="0">
                <a:pos x="543" y="1358"/>
              </a:cxn>
              <a:cxn ang="0">
                <a:pos x="588" y="1451"/>
              </a:cxn>
              <a:cxn ang="0">
                <a:pos x="646" y="1575"/>
              </a:cxn>
              <a:cxn ang="0">
                <a:pos x="726" y="1458"/>
              </a:cxn>
              <a:cxn ang="0">
                <a:pos x="889" y="1227"/>
              </a:cxn>
              <a:cxn ang="0">
                <a:pos x="1062" y="1008"/>
              </a:cxn>
              <a:cxn ang="0">
                <a:pos x="1151" y="902"/>
              </a:cxn>
              <a:cxn ang="0">
                <a:pos x="1243" y="798"/>
              </a:cxn>
              <a:cxn ang="0">
                <a:pos x="1337" y="697"/>
              </a:cxn>
              <a:cxn ang="0">
                <a:pos x="1433" y="600"/>
              </a:cxn>
              <a:cxn ang="0">
                <a:pos x="1533" y="504"/>
              </a:cxn>
              <a:cxn ang="0">
                <a:pos x="1636" y="412"/>
              </a:cxn>
              <a:cxn ang="0">
                <a:pos x="1742" y="324"/>
              </a:cxn>
              <a:cxn ang="0">
                <a:pos x="1852" y="238"/>
              </a:cxn>
              <a:cxn ang="0">
                <a:pos x="1965" y="155"/>
              </a:cxn>
              <a:cxn ang="0">
                <a:pos x="2082" y="76"/>
              </a:cxn>
              <a:cxn ang="0">
                <a:pos x="2202" y="0"/>
              </a:cxn>
              <a:cxn ang="0">
                <a:pos x="2215" y="4"/>
              </a:cxn>
              <a:cxn ang="0">
                <a:pos x="2234" y="17"/>
              </a:cxn>
              <a:cxn ang="0">
                <a:pos x="2248" y="36"/>
              </a:cxn>
              <a:cxn ang="0">
                <a:pos x="2265" y="69"/>
              </a:cxn>
            </a:cxnLst>
            <a:rect l="0" t="0" r="r" b="b"/>
            <a:pathLst>
              <a:path w="2265" h="2154">
                <a:moveTo>
                  <a:pt x="2265" y="69"/>
                </a:moveTo>
                <a:lnTo>
                  <a:pt x="2265" y="69"/>
                </a:lnTo>
                <a:lnTo>
                  <a:pt x="2165" y="160"/>
                </a:lnTo>
                <a:lnTo>
                  <a:pt x="2066" y="253"/>
                </a:lnTo>
                <a:lnTo>
                  <a:pt x="1970" y="348"/>
                </a:lnTo>
                <a:lnTo>
                  <a:pt x="1875" y="445"/>
                </a:lnTo>
                <a:lnTo>
                  <a:pt x="1782" y="544"/>
                </a:lnTo>
                <a:lnTo>
                  <a:pt x="1692" y="646"/>
                </a:lnTo>
                <a:lnTo>
                  <a:pt x="1602" y="749"/>
                </a:lnTo>
                <a:lnTo>
                  <a:pt x="1514" y="855"/>
                </a:lnTo>
                <a:lnTo>
                  <a:pt x="1430" y="962"/>
                </a:lnTo>
                <a:lnTo>
                  <a:pt x="1347" y="1073"/>
                </a:lnTo>
                <a:lnTo>
                  <a:pt x="1267" y="1184"/>
                </a:lnTo>
                <a:lnTo>
                  <a:pt x="1188" y="1299"/>
                </a:lnTo>
                <a:lnTo>
                  <a:pt x="1112" y="1416"/>
                </a:lnTo>
                <a:lnTo>
                  <a:pt x="1038" y="1535"/>
                </a:lnTo>
                <a:lnTo>
                  <a:pt x="967" y="1657"/>
                </a:lnTo>
                <a:lnTo>
                  <a:pt x="898" y="1782"/>
                </a:lnTo>
                <a:lnTo>
                  <a:pt x="898" y="1782"/>
                </a:lnTo>
                <a:lnTo>
                  <a:pt x="889" y="1799"/>
                </a:lnTo>
                <a:lnTo>
                  <a:pt x="882" y="1817"/>
                </a:lnTo>
                <a:lnTo>
                  <a:pt x="868" y="1855"/>
                </a:lnTo>
                <a:lnTo>
                  <a:pt x="861" y="1873"/>
                </a:lnTo>
                <a:lnTo>
                  <a:pt x="854" y="1890"/>
                </a:lnTo>
                <a:lnTo>
                  <a:pt x="845" y="1905"/>
                </a:lnTo>
                <a:lnTo>
                  <a:pt x="835" y="1919"/>
                </a:lnTo>
                <a:lnTo>
                  <a:pt x="835" y="1919"/>
                </a:lnTo>
                <a:lnTo>
                  <a:pt x="819" y="1936"/>
                </a:lnTo>
                <a:lnTo>
                  <a:pt x="801" y="1952"/>
                </a:lnTo>
                <a:lnTo>
                  <a:pt x="779" y="1968"/>
                </a:lnTo>
                <a:lnTo>
                  <a:pt x="758" y="1982"/>
                </a:lnTo>
                <a:lnTo>
                  <a:pt x="712" y="2011"/>
                </a:lnTo>
                <a:lnTo>
                  <a:pt x="691" y="2025"/>
                </a:lnTo>
                <a:lnTo>
                  <a:pt x="669" y="2039"/>
                </a:lnTo>
                <a:lnTo>
                  <a:pt x="669" y="2039"/>
                </a:lnTo>
                <a:lnTo>
                  <a:pt x="585" y="2098"/>
                </a:lnTo>
                <a:lnTo>
                  <a:pt x="503" y="2154"/>
                </a:lnTo>
                <a:lnTo>
                  <a:pt x="503" y="2154"/>
                </a:lnTo>
                <a:lnTo>
                  <a:pt x="479" y="2095"/>
                </a:lnTo>
                <a:lnTo>
                  <a:pt x="455" y="2035"/>
                </a:lnTo>
                <a:lnTo>
                  <a:pt x="409" y="1913"/>
                </a:lnTo>
                <a:lnTo>
                  <a:pt x="386" y="1853"/>
                </a:lnTo>
                <a:lnTo>
                  <a:pt x="362" y="1793"/>
                </a:lnTo>
                <a:lnTo>
                  <a:pt x="337" y="1733"/>
                </a:lnTo>
                <a:lnTo>
                  <a:pt x="312" y="1676"/>
                </a:lnTo>
                <a:lnTo>
                  <a:pt x="283" y="1620"/>
                </a:lnTo>
                <a:lnTo>
                  <a:pt x="269" y="1593"/>
                </a:lnTo>
                <a:lnTo>
                  <a:pt x="253" y="1567"/>
                </a:lnTo>
                <a:lnTo>
                  <a:pt x="237" y="1541"/>
                </a:lnTo>
                <a:lnTo>
                  <a:pt x="220" y="1515"/>
                </a:lnTo>
                <a:lnTo>
                  <a:pt x="203" y="1492"/>
                </a:lnTo>
                <a:lnTo>
                  <a:pt x="184" y="1468"/>
                </a:lnTo>
                <a:lnTo>
                  <a:pt x="164" y="1445"/>
                </a:lnTo>
                <a:lnTo>
                  <a:pt x="144" y="1424"/>
                </a:lnTo>
                <a:lnTo>
                  <a:pt x="123" y="1404"/>
                </a:lnTo>
                <a:lnTo>
                  <a:pt x="102" y="1383"/>
                </a:lnTo>
                <a:lnTo>
                  <a:pt x="77" y="1366"/>
                </a:lnTo>
                <a:lnTo>
                  <a:pt x="53" y="1349"/>
                </a:lnTo>
                <a:lnTo>
                  <a:pt x="27" y="1332"/>
                </a:lnTo>
                <a:lnTo>
                  <a:pt x="0" y="1318"/>
                </a:lnTo>
                <a:lnTo>
                  <a:pt x="0" y="1318"/>
                </a:lnTo>
                <a:lnTo>
                  <a:pt x="31" y="1280"/>
                </a:lnTo>
                <a:lnTo>
                  <a:pt x="47" y="1262"/>
                </a:lnTo>
                <a:lnTo>
                  <a:pt x="64" y="1245"/>
                </a:lnTo>
                <a:lnTo>
                  <a:pt x="82" y="1227"/>
                </a:lnTo>
                <a:lnTo>
                  <a:pt x="100" y="1212"/>
                </a:lnTo>
                <a:lnTo>
                  <a:pt x="119" y="1196"/>
                </a:lnTo>
                <a:lnTo>
                  <a:pt x="140" y="1183"/>
                </a:lnTo>
                <a:lnTo>
                  <a:pt x="162" y="1170"/>
                </a:lnTo>
                <a:lnTo>
                  <a:pt x="184" y="1159"/>
                </a:lnTo>
                <a:lnTo>
                  <a:pt x="209" y="1149"/>
                </a:lnTo>
                <a:lnTo>
                  <a:pt x="236" y="1141"/>
                </a:lnTo>
                <a:lnTo>
                  <a:pt x="263" y="1134"/>
                </a:lnTo>
                <a:lnTo>
                  <a:pt x="293" y="1130"/>
                </a:lnTo>
                <a:lnTo>
                  <a:pt x="326" y="1129"/>
                </a:lnTo>
                <a:lnTo>
                  <a:pt x="360" y="1129"/>
                </a:lnTo>
                <a:lnTo>
                  <a:pt x="360" y="1129"/>
                </a:lnTo>
                <a:lnTo>
                  <a:pt x="386" y="1149"/>
                </a:lnTo>
                <a:lnTo>
                  <a:pt x="410" y="1170"/>
                </a:lnTo>
                <a:lnTo>
                  <a:pt x="433" y="1193"/>
                </a:lnTo>
                <a:lnTo>
                  <a:pt x="455" y="1217"/>
                </a:lnTo>
                <a:lnTo>
                  <a:pt x="475" y="1243"/>
                </a:lnTo>
                <a:lnTo>
                  <a:pt x="493" y="1270"/>
                </a:lnTo>
                <a:lnTo>
                  <a:pt x="510" y="1299"/>
                </a:lnTo>
                <a:lnTo>
                  <a:pt x="528" y="1328"/>
                </a:lnTo>
                <a:lnTo>
                  <a:pt x="543" y="1358"/>
                </a:lnTo>
                <a:lnTo>
                  <a:pt x="559" y="1388"/>
                </a:lnTo>
                <a:lnTo>
                  <a:pt x="588" y="1451"/>
                </a:lnTo>
                <a:lnTo>
                  <a:pt x="616" y="1514"/>
                </a:lnTo>
                <a:lnTo>
                  <a:pt x="646" y="1575"/>
                </a:lnTo>
                <a:lnTo>
                  <a:pt x="646" y="1575"/>
                </a:lnTo>
                <a:lnTo>
                  <a:pt x="726" y="1458"/>
                </a:lnTo>
                <a:lnTo>
                  <a:pt x="806" y="1342"/>
                </a:lnTo>
                <a:lnTo>
                  <a:pt x="889" y="1227"/>
                </a:lnTo>
                <a:lnTo>
                  <a:pt x="975" y="1117"/>
                </a:lnTo>
                <a:lnTo>
                  <a:pt x="1062" y="1008"/>
                </a:lnTo>
                <a:lnTo>
                  <a:pt x="1107" y="955"/>
                </a:lnTo>
                <a:lnTo>
                  <a:pt x="1151" y="902"/>
                </a:lnTo>
                <a:lnTo>
                  <a:pt x="1197" y="849"/>
                </a:lnTo>
                <a:lnTo>
                  <a:pt x="1243" y="798"/>
                </a:lnTo>
                <a:lnTo>
                  <a:pt x="1290" y="748"/>
                </a:lnTo>
                <a:lnTo>
                  <a:pt x="1337" y="697"/>
                </a:lnTo>
                <a:lnTo>
                  <a:pt x="1384" y="649"/>
                </a:lnTo>
                <a:lnTo>
                  <a:pt x="1433" y="600"/>
                </a:lnTo>
                <a:lnTo>
                  <a:pt x="1483" y="551"/>
                </a:lnTo>
                <a:lnTo>
                  <a:pt x="1533" y="504"/>
                </a:lnTo>
                <a:lnTo>
                  <a:pt x="1584" y="458"/>
                </a:lnTo>
                <a:lnTo>
                  <a:pt x="1636" y="412"/>
                </a:lnTo>
                <a:lnTo>
                  <a:pt x="1689" y="368"/>
                </a:lnTo>
                <a:lnTo>
                  <a:pt x="1742" y="324"/>
                </a:lnTo>
                <a:lnTo>
                  <a:pt x="1796" y="281"/>
                </a:lnTo>
                <a:lnTo>
                  <a:pt x="1852" y="238"/>
                </a:lnTo>
                <a:lnTo>
                  <a:pt x="1908" y="196"/>
                </a:lnTo>
                <a:lnTo>
                  <a:pt x="1965" y="155"/>
                </a:lnTo>
                <a:lnTo>
                  <a:pt x="2022" y="115"/>
                </a:lnTo>
                <a:lnTo>
                  <a:pt x="2082" y="76"/>
                </a:lnTo>
                <a:lnTo>
                  <a:pt x="2141" y="37"/>
                </a:lnTo>
                <a:lnTo>
                  <a:pt x="2202" y="0"/>
                </a:lnTo>
                <a:lnTo>
                  <a:pt x="2202" y="0"/>
                </a:lnTo>
                <a:lnTo>
                  <a:pt x="2215" y="4"/>
                </a:lnTo>
                <a:lnTo>
                  <a:pt x="2225" y="10"/>
                </a:lnTo>
                <a:lnTo>
                  <a:pt x="2234" y="17"/>
                </a:lnTo>
                <a:lnTo>
                  <a:pt x="2242" y="26"/>
                </a:lnTo>
                <a:lnTo>
                  <a:pt x="2248" y="36"/>
                </a:lnTo>
                <a:lnTo>
                  <a:pt x="2254" y="47"/>
                </a:lnTo>
                <a:lnTo>
                  <a:pt x="2265" y="69"/>
                </a:lnTo>
                <a:lnTo>
                  <a:pt x="2265" y="6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31" name="文本框 30"/>
          <p:cNvSpPr txBox="1"/>
          <p:nvPr/>
        </p:nvSpPr>
        <p:spPr>
          <a:xfrm>
            <a:off x="3838515" y="5136545"/>
            <a:ext cx="2672860" cy="1015663"/>
          </a:xfrm>
          <a:prstGeom prst="rect">
            <a:avLst/>
          </a:prstGeom>
          <a:noFill/>
        </p:spPr>
        <p:txBody>
          <a:bodyPr wrap="square" rtlCol="0">
            <a:spAutoFit/>
          </a:bodyPr>
          <a:lstStyle/>
          <a:p>
            <a:pPr algn="r"/>
            <a:r>
              <a:rPr lang="en-US" altLang="zh-CN" sz="6000" b="1" u="sng" dirty="0">
                <a:latin typeface="+mj-ea"/>
                <a:ea typeface="+mj-ea"/>
              </a:rPr>
              <a:t>5400</a:t>
            </a:r>
            <a:r>
              <a:rPr lang="zh-CN" altLang="en-US" sz="3600" b="1" u="sng" dirty="0">
                <a:latin typeface="+mj-ea"/>
                <a:ea typeface="+mj-ea"/>
              </a:rPr>
              <a:t>万</a:t>
            </a:r>
            <a:endParaRPr lang="zh-CN" altLang="en-US" sz="6000" b="1" u="sng" dirty="0">
              <a:latin typeface="+mj-ea"/>
              <a:ea typeface="+mj-ea"/>
            </a:endParaRPr>
          </a:p>
        </p:txBody>
      </p:sp>
      <p:sp>
        <p:nvSpPr>
          <p:cNvPr id="32" name="矩形 31"/>
          <p:cNvSpPr/>
          <p:nvPr/>
        </p:nvSpPr>
        <p:spPr>
          <a:xfrm>
            <a:off x="7254529" y="1842867"/>
            <a:ext cx="4477926" cy="445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tags/tag1.xml><?xml version="1.0" encoding="utf-8"?>
<p:tagLst xmlns:p="http://schemas.openxmlformats.org/presentationml/2006/main">
  <p:tag name="MH" val="20161102134532"/>
  <p:tag name="MH_LIBRARY" val="GRAPHIC"/>
  <p:tag name="MH_ORDER" val="任意多边形 11"/>
</p:tagLst>
</file>

<file path=ppt/tags/tag10.xml><?xml version="1.0" encoding="utf-8"?>
<p:tagLst xmlns:p="http://schemas.openxmlformats.org/presentationml/2006/main">
  <p:tag name="MH" val="20160621213506"/>
  <p:tag name="MH_LIBRARY" val="CONTENTS"/>
  <p:tag name="MH_TYPE" val="ENTRY"/>
  <p:tag name="ID" val="553532"/>
  <p:tag name="MH_ORDER" val="1"/>
</p:tagLst>
</file>

<file path=ppt/tags/tag11.xml><?xml version="1.0" encoding="utf-8"?>
<p:tagLst xmlns:p="http://schemas.openxmlformats.org/presentationml/2006/main">
  <p:tag name="MH" val="20160621213506"/>
  <p:tag name="MH_LIBRARY" val="CONTENTS"/>
  <p:tag name="MH_TYPE" val="OTHERS"/>
  <p:tag name="ID" val="553532"/>
</p:tagLst>
</file>

<file path=ppt/tags/tag12.xml><?xml version="1.0" encoding="utf-8"?>
<p:tagLst xmlns:p="http://schemas.openxmlformats.org/presentationml/2006/main">
  <p:tag name="MH" val="20160621213506"/>
  <p:tag name="MH_LIBRARY" val="CONTENTS"/>
  <p:tag name="MH_TYPE" val="NUMBER"/>
  <p:tag name="ID" val="553532"/>
  <p:tag name="MH_ORDER" val="1"/>
</p:tagLst>
</file>

<file path=ppt/tags/tag13.xml><?xml version="1.0" encoding="utf-8"?>
<p:tagLst xmlns:p="http://schemas.openxmlformats.org/presentationml/2006/main">
  <p:tag name="MH" val="20160621213506"/>
  <p:tag name="MH_LIBRARY" val="CONTENTS"/>
  <p:tag name="MH_TYPE" val="OTHERS"/>
  <p:tag name="ID" val="553532"/>
</p:tagLst>
</file>

<file path=ppt/tags/tag14.xml><?xml version="1.0" encoding="utf-8"?>
<p:tagLst xmlns:p="http://schemas.openxmlformats.org/presentationml/2006/main">
  <p:tag name="MH" val="20160621213506"/>
  <p:tag name="MH_LIBRARY" val="CONTENTS"/>
  <p:tag name="MH_TYPE" val="ENTRY"/>
  <p:tag name="ID" val="553532"/>
  <p:tag name="MH_ORDER" val="1"/>
</p:tagLst>
</file>

<file path=ppt/tags/tag15.xml><?xml version="1.0" encoding="utf-8"?>
<p:tagLst xmlns:p="http://schemas.openxmlformats.org/presentationml/2006/main">
  <p:tag name="MH" val="20160621213506"/>
  <p:tag name="MH_LIBRARY" val="CONTENTS"/>
  <p:tag name="MH_TYPE" val="OTHERS"/>
  <p:tag name="ID" val="553532"/>
</p:tagLst>
</file>

<file path=ppt/tags/tag16.xml><?xml version="1.0" encoding="utf-8"?>
<p:tagLst xmlns:p="http://schemas.openxmlformats.org/presentationml/2006/main">
  <p:tag name="MH" val="20160621213506"/>
  <p:tag name="MH_LIBRARY" val="CONTENTS"/>
  <p:tag name="MH_TYPE" val="NUMBER"/>
  <p:tag name="ID" val="553532"/>
  <p:tag name="MH_ORDER" val="1"/>
</p:tagLst>
</file>

<file path=ppt/tags/tag17.xml><?xml version="1.0" encoding="utf-8"?>
<p:tagLst xmlns:p="http://schemas.openxmlformats.org/presentationml/2006/main">
  <p:tag name="MH" val="20160621213506"/>
  <p:tag name="MH_LIBRARY" val="CONTENTS"/>
  <p:tag name="MH_TYPE" val="OTHERS"/>
  <p:tag name="ID" val="553532"/>
</p:tagLst>
</file>

<file path=ppt/tags/tag18.xml><?xml version="1.0" encoding="utf-8"?>
<p:tagLst xmlns:p="http://schemas.openxmlformats.org/presentationml/2006/main">
  <p:tag name="MH" val="20160621213506"/>
  <p:tag name="MH_LIBRARY" val="CONTENTS"/>
  <p:tag name="MH_TYPE" val="ENTRY"/>
  <p:tag name="ID" val="553532"/>
  <p:tag name="MH_ORDER" val="1"/>
</p:tagLst>
</file>

<file path=ppt/tags/tag19.xml><?xml version="1.0" encoding="utf-8"?>
<p:tagLst xmlns:p="http://schemas.openxmlformats.org/presentationml/2006/main">
  <p:tag name="MH" val="20160621213506"/>
  <p:tag name="MH_LIBRARY" val="CONTENTS"/>
  <p:tag name="MH_TYPE" val="OTHERS"/>
  <p:tag name="ID" val="553532"/>
</p:tagLst>
</file>

<file path=ppt/tags/tag2.xml><?xml version="1.0" encoding="utf-8"?>
<p:tagLst xmlns:p="http://schemas.openxmlformats.org/presentationml/2006/main">
  <p:tag name="MH" val="20161102134532"/>
  <p:tag name="MH_LIBRARY" val="GRAPHIC"/>
  <p:tag name="MH_ORDER" val="任意多边形 13"/>
</p:tagLst>
</file>

<file path=ppt/tags/tag20.xml><?xml version="1.0" encoding="utf-8"?>
<p:tagLst xmlns:p="http://schemas.openxmlformats.org/presentationml/2006/main">
  <p:tag name="MH" val="20160621213506"/>
  <p:tag name="MH_LIBRARY" val="CONTENTS"/>
  <p:tag name="MH_TYPE" val="NUMBER"/>
  <p:tag name="ID" val="553532"/>
  <p:tag name="MH_ORDER" val="1"/>
</p:tagLst>
</file>

<file path=ppt/tags/tag21.xml><?xml version="1.0" encoding="utf-8"?>
<p:tagLst xmlns:p="http://schemas.openxmlformats.org/presentationml/2006/main">
  <p:tag name="MH" val="20160621213506"/>
  <p:tag name="MH_LIBRARY" val="CONTENTS"/>
  <p:tag name="MH_TYPE" val="OTHERS"/>
  <p:tag name="ID" val="553532"/>
</p:tagLst>
</file>

<file path=ppt/tags/tag22.xml><?xml version="1.0" encoding="utf-8"?>
<p:tagLst xmlns:p="http://schemas.openxmlformats.org/presentationml/2006/main">
  <p:tag name="MH" val="20160621213506"/>
  <p:tag name="MH_LIBRARY" val="CONTENTS"/>
  <p:tag name="MH_TYPE" val="ENTRY"/>
  <p:tag name="ID" val="553532"/>
  <p:tag name="MH_ORDER" val="1"/>
</p:tagLst>
</file>

<file path=ppt/tags/tag23.xml><?xml version="1.0" encoding="utf-8"?>
<p:tagLst xmlns:p="http://schemas.openxmlformats.org/presentationml/2006/main">
  <p:tag name="MH" val="20160621213506"/>
  <p:tag name="MH_LIBRARY" val="CONTENTS"/>
  <p:tag name="MH_TYPE" val="OTHERS"/>
  <p:tag name="ID" val="553532"/>
</p:tagLst>
</file>

<file path=ppt/tags/tag24.xml><?xml version="1.0" encoding="utf-8"?>
<p:tagLst xmlns:p="http://schemas.openxmlformats.org/presentationml/2006/main">
  <p:tag name="MH" val="20160621213506"/>
  <p:tag name="MH_LIBRARY" val="CONTENTS"/>
  <p:tag name="MH_TYPE" val="NUMBER"/>
  <p:tag name="ID" val="553532"/>
  <p:tag name="MH_ORDER" val="1"/>
</p:tagLst>
</file>

<file path=ppt/tags/tag25.xml><?xml version="1.0" encoding="utf-8"?>
<p:tagLst xmlns:p="http://schemas.openxmlformats.org/presentationml/2006/main">
  <p:tag name="MH" val="20160621213506"/>
  <p:tag name="MH_LIBRARY" val="CONTENTS"/>
  <p:tag name="MH_TYPE" val="OTHERS"/>
  <p:tag name="ID" val="553532"/>
</p:tagLst>
</file>

<file path=ppt/tags/tag26.xml><?xml version="1.0" encoding="utf-8"?>
<p:tagLst xmlns:p="http://schemas.openxmlformats.org/presentationml/2006/main">
  <p:tag name="MH" val="20160621213506"/>
  <p:tag name="MH_LIBRARY" val="CONTENTS"/>
  <p:tag name="MH_TYPE" val="ENTRY"/>
  <p:tag name="ID" val="553532"/>
  <p:tag name="MH_ORDER" val="1"/>
</p:tagLst>
</file>

<file path=ppt/tags/tag27.xml><?xml version="1.0" encoding="utf-8"?>
<p:tagLst xmlns:p="http://schemas.openxmlformats.org/presentationml/2006/main">
  <p:tag name="MH" val="20160621213506"/>
  <p:tag name="MH_LIBRARY" val="CONTENTS"/>
  <p:tag name="MH_TYPE" val="OTHERS"/>
  <p:tag name="ID" val="553532"/>
</p:tagLst>
</file>

<file path=ppt/tags/tag28.xml><?xml version="1.0" encoding="utf-8"?>
<p:tagLst xmlns:p="http://schemas.openxmlformats.org/presentationml/2006/main">
  <p:tag name="MH" val="20160621213506"/>
  <p:tag name="MH_LIBRARY" val="CONTENTS"/>
  <p:tag name="MH_TYPE" val="NUMBER"/>
  <p:tag name="ID" val="553532"/>
  <p:tag name="MH_ORDER" val="1"/>
</p:tagLst>
</file>

<file path=ppt/tags/tag29.xml><?xml version="1.0" encoding="utf-8"?>
<p:tagLst xmlns:p="http://schemas.openxmlformats.org/presentationml/2006/main">
  <p:tag name="MH" val="20160614212001"/>
  <p:tag name="MH_LIBRARY" val="GRAPHIC"/>
  <p:tag name="MH_TYPE" val="Other"/>
  <p:tag name="MH_ORDER" val="3"/>
</p:tagLst>
</file>

<file path=ppt/tags/tag3.xml><?xml version="1.0" encoding="utf-8"?>
<p:tagLst xmlns:p="http://schemas.openxmlformats.org/presentationml/2006/main">
  <p:tag name="MH" val="20161102134532"/>
  <p:tag name="MH_LIBRARY" val="GRAPHIC"/>
  <p:tag name="MH_ORDER" val="任意多边形 12"/>
</p:tagLst>
</file>

<file path=ppt/tags/tag30.xml><?xml version="1.0" encoding="utf-8"?>
<p:tagLst xmlns:p="http://schemas.openxmlformats.org/presentationml/2006/main">
  <p:tag name="MH" val="20160614212001"/>
  <p:tag name="MH_LIBRARY" val="GRAPHIC"/>
  <p:tag name="MH_TYPE" val="Other"/>
  <p:tag name="MH_ORDER" val="3"/>
</p:tagLst>
</file>

<file path=ppt/tags/tag31.xml><?xml version="1.0" encoding="utf-8"?>
<p:tagLst xmlns:p="http://schemas.openxmlformats.org/presentationml/2006/main">
  <p:tag name="MH" val="20160614212001"/>
  <p:tag name="MH_LIBRARY" val="GRAPHIC"/>
  <p:tag name="MH_TYPE" val="Other"/>
  <p:tag name="MH_ORDER" val="3"/>
</p:tagLst>
</file>

<file path=ppt/tags/tag32.xml><?xml version="1.0" encoding="utf-8"?>
<p:tagLst xmlns:p="http://schemas.openxmlformats.org/presentationml/2006/main">
  <p:tag name="MH" val="20160614212001"/>
  <p:tag name="MH_LIBRARY" val="GRAPHIC"/>
  <p:tag name="MH_TYPE" val="Other"/>
  <p:tag name="MH_ORDER" val="3"/>
</p:tagLst>
</file>

<file path=ppt/tags/tag33.xml><?xml version="1.0" encoding="utf-8"?>
<p:tagLst xmlns:p="http://schemas.openxmlformats.org/presentationml/2006/main">
  <p:tag name="MH" val="20160623103843"/>
  <p:tag name="MH_LIBRARY" val="GRAPHIC"/>
  <p:tag name="MH_TYPE" val="Other"/>
  <p:tag name="MH_ORDER" val="5"/>
</p:tagLst>
</file>

<file path=ppt/tags/tag34.xml><?xml version="1.0" encoding="utf-8"?>
<p:tagLst xmlns:p="http://schemas.openxmlformats.org/presentationml/2006/main">
  <p:tag name="MH" val="20160623103843"/>
  <p:tag name="MH_LIBRARY" val="GRAPHIC"/>
  <p:tag name="MH_TYPE" val="Other"/>
  <p:tag name="MH_ORDER" val="5"/>
</p:tagLst>
</file>

<file path=ppt/tags/tag35.xml><?xml version="1.0" encoding="utf-8"?>
<p:tagLst xmlns:p="http://schemas.openxmlformats.org/presentationml/2006/main">
  <p:tag name="MH" val="20160614212001"/>
  <p:tag name="MH_LIBRARY" val="GRAPHIC"/>
  <p:tag name="MH_TYPE" val="Other"/>
  <p:tag name="MH_ORDER" val="1"/>
</p:tagLst>
</file>

<file path=ppt/tags/tag36.xml><?xml version="1.0" encoding="utf-8"?>
<p:tagLst xmlns:p="http://schemas.openxmlformats.org/presentationml/2006/main">
  <p:tag name="MH" val="20160614212001"/>
  <p:tag name="MH_LIBRARY" val="GRAPHIC"/>
  <p:tag name="MH_TYPE" val="Other"/>
  <p:tag name="MH_ORDER" val="16"/>
</p:tagLst>
</file>

<file path=ppt/tags/tag37.xml><?xml version="1.0" encoding="utf-8"?>
<p:tagLst xmlns:p="http://schemas.openxmlformats.org/presentationml/2006/main">
  <p:tag name="MH" val="20160614212001"/>
  <p:tag name="MH_LIBRARY" val="GRAPHIC"/>
  <p:tag name="MH_TYPE" val="Other"/>
  <p:tag name="MH_ORDER" val="1"/>
</p:tagLst>
</file>

<file path=ppt/tags/tag38.xml><?xml version="1.0" encoding="utf-8"?>
<p:tagLst xmlns:p="http://schemas.openxmlformats.org/presentationml/2006/main">
  <p:tag name="MH" val="20160614212001"/>
  <p:tag name="MH_LIBRARY" val="GRAPHIC"/>
  <p:tag name="MH_TYPE" val="Other"/>
  <p:tag name="MH_ORDER" val="16"/>
</p:tagLst>
</file>

<file path=ppt/tags/tag39.xml><?xml version="1.0" encoding="utf-8"?>
<p:tagLst xmlns:p="http://schemas.openxmlformats.org/presentationml/2006/main">
  <p:tag name="MH" val="20160614212001"/>
  <p:tag name="MH_LIBRARY" val="GRAPHIC"/>
  <p:tag name="MH_TYPE" val="Other"/>
  <p:tag name="MH_ORDER" val="1"/>
</p:tagLst>
</file>

<file path=ppt/tags/tag4.xml><?xml version="1.0" encoding="utf-8"?>
<p:tagLst xmlns:p="http://schemas.openxmlformats.org/presentationml/2006/main">
  <p:tag name="MH" val="20161102134532"/>
  <p:tag name="MH_LIBRARY" val="GRAPHIC"/>
  <p:tag name="MH_ORDER" val="任意多边形 10"/>
</p:tagLst>
</file>

<file path=ppt/tags/tag40.xml><?xml version="1.0" encoding="utf-8"?>
<p:tagLst xmlns:p="http://schemas.openxmlformats.org/presentationml/2006/main">
  <p:tag name="MH" val="20160614212001"/>
  <p:tag name="MH_LIBRARY" val="GRAPHIC"/>
  <p:tag name="MH_TYPE" val="Other"/>
  <p:tag name="MH_ORDER" val="16"/>
</p:tagLst>
</file>

<file path=ppt/tags/tag41.xml><?xml version="1.0" encoding="utf-8"?>
<p:tagLst xmlns:p="http://schemas.openxmlformats.org/presentationml/2006/main">
  <p:tag name="MH" val="20160623114101"/>
  <p:tag name="MH_LIBRARY" val="GRAPHIC"/>
  <p:tag name="MH_TYPE" val="Other"/>
  <p:tag name="MH_ORDER" val="7"/>
</p:tagLst>
</file>

<file path=ppt/tags/tag42.xml><?xml version="1.0" encoding="utf-8"?>
<p:tagLst xmlns:p="http://schemas.openxmlformats.org/presentationml/2006/main">
  <p:tag name="MH" val="20160623114101"/>
  <p:tag name="MH_LIBRARY" val="GRAPHIC"/>
  <p:tag name="MH_TYPE" val="Other"/>
  <p:tag name="MH_ORDER" val="7"/>
</p:tagLst>
</file>

<file path=ppt/tags/tag43.xml><?xml version="1.0" encoding="utf-8"?>
<p:tagLst xmlns:p="http://schemas.openxmlformats.org/presentationml/2006/main">
  <p:tag name="MH" val="20160623114101"/>
  <p:tag name="MH_LIBRARY" val="GRAPHIC"/>
  <p:tag name="MH_TYPE" val="Other"/>
  <p:tag name="MH_ORDER" val="7"/>
</p:tagLst>
</file>

<file path=ppt/tags/tag44.xml><?xml version="1.0" encoding="utf-8"?>
<p:tagLst xmlns:p="http://schemas.openxmlformats.org/presentationml/2006/main">
  <p:tag name="MH" val="20160623114101"/>
  <p:tag name="MH_LIBRARY" val="GRAPHIC"/>
  <p:tag name="MH_TYPE" val="Other"/>
  <p:tag name="MH_ORDER" val="7"/>
</p:tagLst>
</file>

<file path=ppt/tags/tag45.xml><?xml version="1.0" encoding="utf-8"?>
<p:tagLst xmlns:p="http://schemas.openxmlformats.org/presentationml/2006/main">
  <p:tag name="MH" val="20160623111113"/>
  <p:tag name="MH_LIBRARY" val="GRAPHIC"/>
  <p:tag name="MH_TYPE" val="Other"/>
  <p:tag name="MH_ORDER" val="3"/>
</p:tagLst>
</file>

<file path=ppt/tags/tag46.xml><?xml version="1.0" encoding="utf-8"?>
<p:tagLst xmlns:p="http://schemas.openxmlformats.org/presentationml/2006/main">
  <p:tag name="MH" val="20160623111113"/>
  <p:tag name="MH_LIBRARY" val="GRAPHIC"/>
  <p:tag name="MH_TYPE" val="Other"/>
  <p:tag name="MH_ORDER" val="4"/>
</p:tagLst>
</file>

<file path=ppt/tags/tag47.xml><?xml version="1.0" encoding="utf-8"?>
<p:tagLst xmlns:p="http://schemas.openxmlformats.org/presentationml/2006/main">
  <p:tag name="MH" val="20160623111113"/>
  <p:tag name="MH_LIBRARY" val="GRAPHIC"/>
  <p:tag name="MH_TYPE" val="Other"/>
  <p:tag name="MH_ORDER" val="3"/>
</p:tagLst>
</file>

<file path=ppt/tags/tag48.xml><?xml version="1.0" encoding="utf-8"?>
<p:tagLst xmlns:p="http://schemas.openxmlformats.org/presentationml/2006/main">
  <p:tag name="MH" val="20160623111113"/>
  <p:tag name="MH_LIBRARY" val="GRAPHIC"/>
  <p:tag name="MH_TYPE" val="Other"/>
  <p:tag name="MH_ORDER" val="4"/>
</p:tagLst>
</file>

<file path=ppt/tags/tag49.xml><?xml version="1.0" encoding="utf-8"?>
<p:tagLst xmlns:p="http://schemas.openxmlformats.org/presentationml/2006/main">
  <p:tag name="MH" val="20160623111113"/>
  <p:tag name="MH_LIBRARY" val="GRAPHIC"/>
  <p:tag name="MH_TYPE" val="Other"/>
  <p:tag name="MH_ORDER" val="3"/>
</p:tagLst>
</file>

<file path=ppt/tags/tag5.xml><?xml version="1.0" encoding="utf-8"?>
<p:tagLst xmlns:p="http://schemas.openxmlformats.org/presentationml/2006/main">
  <p:tag name="MH" val="20160621213506"/>
  <p:tag name="MH_LIBRARY" val="CONTENTS"/>
  <p:tag name="MH_TYPE" val="OTHERS"/>
  <p:tag name="ID" val="553532"/>
</p:tagLst>
</file>

<file path=ppt/tags/tag50.xml><?xml version="1.0" encoding="utf-8"?>
<p:tagLst xmlns:p="http://schemas.openxmlformats.org/presentationml/2006/main">
  <p:tag name="MH" val="20160623111113"/>
  <p:tag name="MH_LIBRARY" val="GRAPHIC"/>
  <p:tag name="MH_TYPE" val="Other"/>
  <p:tag name="MH_ORDER" val="4"/>
</p:tagLst>
</file>

<file path=ppt/tags/tag51.xml><?xml version="1.0" encoding="utf-8"?>
<p:tagLst xmlns:p="http://schemas.openxmlformats.org/presentationml/2006/main">
  <p:tag name="MH" val="20160623111113"/>
  <p:tag name="MH_LIBRARY" val="GRAPHIC"/>
  <p:tag name="MH_TYPE" val="Other"/>
  <p:tag name="MH_ORDER" val="3"/>
</p:tagLst>
</file>

<file path=ppt/tags/tag52.xml><?xml version="1.0" encoding="utf-8"?>
<p:tagLst xmlns:p="http://schemas.openxmlformats.org/presentationml/2006/main">
  <p:tag name="MH" val="20160623111113"/>
  <p:tag name="MH_LIBRARY" val="GRAPHIC"/>
  <p:tag name="MH_TYPE" val="Other"/>
  <p:tag name="MH_ORDER" val="4"/>
</p:tagLst>
</file>

<file path=ppt/tags/tag53.xml><?xml version="1.0" encoding="utf-8"?>
<p:tagLst xmlns:p="http://schemas.openxmlformats.org/presentationml/2006/main">
  <p:tag name="MH" val="20160623111113"/>
  <p:tag name="MH_LIBRARY" val="GRAPHIC"/>
  <p:tag name="MH_TYPE" val="Other"/>
  <p:tag name="MH_ORDER" val="3"/>
</p:tagLst>
</file>

<file path=ppt/tags/tag54.xml><?xml version="1.0" encoding="utf-8"?>
<p:tagLst xmlns:p="http://schemas.openxmlformats.org/presentationml/2006/main">
  <p:tag name="MH" val="20160623111113"/>
  <p:tag name="MH_LIBRARY" val="GRAPHIC"/>
  <p:tag name="MH_TYPE" val="Other"/>
  <p:tag name="MH_ORDER" val="4"/>
</p:tagLst>
</file>

<file path=ppt/tags/tag55.xml><?xml version="1.0" encoding="utf-8"?>
<p:tagLst xmlns:p="http://schemas.openxmlformats.org/presentationml/2006/main">
  <p:tag name="MH" val="20160623111113"/>
  <p:tag name="MH_LIBRARY" val="GRAPHIC"/>
  <p:tag name="MH_TYPE" val="Other"/>
  <p:tag name="MH_ORDER" val="3"/>
</p:tagLst>
</file>

<file path=ppt/tags/tag56.xml><?xml version="1.0" encoding="utf-8"?>
<p:tagLst xmlns:p="http://schemas.openxmlformats.org/presentationml/2006/main">
  <p:tag name="MH" val="20160623111113"/>
  <p:tag name="MH_LIBRARY" val="GRAPHIC"/>
  <p:tag name="MH_TYPE" val="Other"/>
  <p:tag name="MH_ORDER" val="4"/>
</p:tagLst>
</file>

<file path=ppt/tags/tag57.xml><?xml version="1.0" encoding="utf-8"?>
<p:tagLst xmlns:p="http://schemas.openxmlformats.org/presentationml/2006/main">
  <p:tag name="MH" val="20160623111113"/>
  <p:tag name="MH_LIBRARY" val="GRAPHIC"/>
  <p:tag name="MH_TYPE" val="Other"/>
  <p:tag name="MH_ORDER" val="3"/>
</p:tagLst>
</file>

<file path=ppt/tags/tag58.xml><?xml version="1.0" encoding="utf-8"?>
<p:tagLst xmlns:p="http://schemas.openxmlformats.org/presentationml/2006/main">
  <p:tag name="MH" val="20160623111113"/>
  <p:tag name="MH_LIBRARY" val="GRAPHIC"/>
  <p:tag name="MH_TYPE" val="Other"/>
  <p:tag name="MH_ORDER" val="4"/>
</p:tagLst>
</file>

<file path=ppt/tags/tag59.xml><?xml version="1.0" encoding="utf-8"?>
<p:tagLst xmlns:p="http://schemas.openxmlformats.org/presentationml/2006/main">
  <p:tag name="MH" val="20160623103843"/>
  <p:tag name="MH_LIBRARY" val="GRAPHIC"/>
  <p:tag name="MH_TYPE" val="Other"/>
  <p:tag name="MH_ORDER" val="5"/>
</p:tagLst>
</file>

<file path=ppt/tags/tag6.xml><?xml version="1.0" encoding="utf-8"?>
<p:tagLst xmlns:p="http://schemas.openxmlformats.org/presentationml/2006/main">
  <p:tag name="MH" val="20160621213506"/>
  <p:tag name="MH_LIBRARY" val="CONTENTS"/>
  <p:tag name="MH_TYPE" val="ENTRY"/>
  <p:tag name="ID" val="553532"/>
  <p:tag name="MH_ORDER" val="1"/>
</p:tagLst>
</file>

<file path=ppt/tags/tag60.xml><?xml version="1.0" encoding="utf-8"?>
<p:tagLst xmlns:p="http://schemas.openxmlformats.org/presentationml/2006/main">
  <p:tag name="MH" val="20160623103843"/>
  <p:tag name="MH_LIBRARY" val="GRAPHIC"/>
  <p:tag name="MH_TYPE" val="Other"/>
  <p:tag name="MH_ORDER" val="5"/>
</p:tagLst>
</file>

<file path=ppt/tags/tag61.xml><?xml version="1.0" encoding="utf-8"?>
<p:tagLst xmlns:p="http://schemas.openxmlformats.org/presentationml/2006/main">
  <p:tag name="MH" val="20160623103843"/>
  <p:tag name="MH_LIBRARY" val="GRAPHIC"/>
  <p:tag name="MH_TYPE" val="Other"/>
  <p:tag name="MH_ORDER" val="5"/>
</p:tagLst>
</file>

<file path=ppt/tags/tag62.xml><?xml version="1.0" encoding="utf-8"?>
<p:tagLst xmlns:p="http://schemas.openxmlformats.org/presentationml/2006/main">
  <p:tag name="MH" val="20160623103843"/>
  <p:tag name="MH_LIBRARY" val="GRAPHIC"/>
  <p:tag name="MH_TYPE" val="Other"/>
  <p:tag name="MH_ORDER" val="5"/>
</p:tagLst>
</file>

<file path=ppt/tags/tag63.xml><?xml version="1.0" encoding="utf-8"?>
<p:tagLst xmlns:p="http://schemas.openxmlformats.org/presentationml/2006/main">
  <p:tag name="MH" val="20161013012315"/>
  <p:tag name="MH_LIBRARY" val="GRAPHIC"/>
  <p:tag name="MH_TYPE" val="Other"/>
  <p:tag name="MH_ORDER" val="2"/>
</p:tagLst>
</file>

<file path=ppt/tags/tag64.xml><?xml version="1.0" encoding="utf-8"?>
<p:tagLst xmlns:p="http://schemas.openxmlformats.org/presentationml/2006/main">
  <p:tag name="MH" val="20161013012315"/>
  <p:tag name="MH_LIBRARY" val="GRAPHIC"/>
  <p:tag name="MH_TYPE" val="Desc"/>
  <p:tag name="MH_ORDER" val="1"/>
</p:tagLst>
</file>

<file path=ppt/tags/tag65.xml><?xml version="1.0" encoding="utf-8"?>
<p:tagLst xmlns:p="http://schemas.openxmlformats.org/presentationml/2006/main">
  <p:tag name="MH" val="20161013012315"/>
  <p:tag name="MH_LIBRARY" val="GRAPHIC"/>
  <p:tag name="MH_TYPE" val="Other"/>
  <p:tag name="MH_ORDER" val="5"/>
</p:tagLst>
</file>

<file path=ppt/tags/tag66.xml><?xml version="1.0" encoding="utf-8"?>
<p:tagLst xmlns:p="http://schemas.openxmlformats.org/presentationml/2006/main">
  <p:tag name="MH" val="20161013012315"/>
  <p:tag name="MH_LIBRARY" val="GRAPHIC"/>
  <p:tag name="MH_TYPE" val="Other"/>
  <p:tag name="MH_ORDER" val="5"/>
</p:tagLst>
</file>

<file path=ppt/tags/tag67.xml><?xml version="1.0" encoding="utf-8"?>
<p:tagLst xmlns:p="http://schemas.openxmlformats.org/presentationml/2006/main">
  <p:tag name="MH" val="20161013012315"/>
  <p:tag name="MH_LIBRARY" val="GRAPHIC"/>
  <p:tag name="MH_TYPE" val="Other"/>
  <p:tag name="MH_ORDER" val="2"/>
</p:tagLst>
</file>

<file path=ppt/tags/tag68.xml><?xml version="1.0" encoding="utf-8"?>
<p:tagLst xmlns:p="http://schemas.openxmlformats.org/presentationml/2006/main">
  <p:tag name="MH" val="20161013012315"/>
  <p:tag name="MH_LIBRARY" val="GRAPHIC"/>
  <p:tag name="MH_TYPE" val="Desc"/>
  <p:tag name="MH_ORDER" val="1"/>
</p:tagLst>
</file>

<file path=ppt/tags/tag69.xml><?xml version="1.0" encoding="utf-8"?>
<p:tagLst xmlns:p="http://schemas.openxmlformats.org/presentationml/2006/main">
  <p:tag name="MH" val="20161013012315"/>
  <p:tag name="MH_LIBRARY" val="GRAPHIC"/>
  <p:tag name="MH_TYPE" val="Other"/>
  <p:tag name="MH_ORDER" val="4"/>
</p:tagLst>
</file>

<file path=ppt/tags/tag7.xml><?xml version="1.0" encoding="utf-8"?>
<p:tagLst xmlns:p="http://schemas.openxmlformats.org/presentationml/2006/main">
  <p:tag name="MH" val="20160621213506"/>
  <p:tag name="MH_LIBRARY" val="CONTENTS"/>
  <p:tag name="MH_TYPE" val="OTHERS"/>
  <p:tag name="ID" val="553532"/>
</p:tagLst>
</file>

<file path=ppt/tags/tag70.xml><?xml version="1.0" encoding="utf-8"?>
<p:tagLst xmlns:p="http://schemas.openxmlformats.org/presentationml/2006/main">
  <p:tag name="MH" val="20161013012315"/>
  <p:tag name="MH_LIBRARY" val="GRAPHIC"/>
  <p:tag name="MH_TYPE" val="Other"/>
  <p:tag name="MH_ORDER" val="5"/>
</p:tagLst>
</file>

<file path=ppt/tags/tag71.xml><?xml version="1.0" encoding="utf-8"?>
<p:tagLst xmlns:p="http://schemas.openxmlformats.org/presentationml/2006/main">
  <p:tag name="MH" val="20161013012315"/>
  <p:tag name="MH_LIBRARY" val="GRAPHIC"/>
  <p:tag name="MH_TYPE" val="Other"/>
  <p:tag name="MH_ORDER" val="5"/>
</p:tagLst>
</file>

<file path=ppt/tags/tag72.xml><?xml version="1.0" encoding="utf-8"?>
<p:tagLst xmlns:p="http://schemas.openxmlformats.org/presentationml/2006/main">
  <p:tag name="MH" val="20161027160000"/>
  <p:tag name="MH_LIBRARY" val="GRAPHIC"/>
  <p:tag name="MH_TYPE" val="Other"/>
  <p:tag name="MH_ORDER" val="1"/>
</p:tagLst>
</file>

<file path=ppt/tags/tag73.xml><?xml version="1.0" encoding="utf-8"?>
<p:tagLst xmlns:p="http://schemas.openxmlformats.org/presentationml/2006/main">
  <p:tag name="MH" val="20161027160000"/>
  <p:tag name="MH_LIBRARY" val="GRAPHIC"/>
  <p:tag name="MH_TYPE" val="Other"/>
  <p:tag name="MH_ORDER" val="2"/>
</p:tagLst>
</file>

<file path=ppt/tags/tag74.xml><?xml version="1.0" encoding="utf-8"?>
<p:tagLst xmlns:p="http://schemas.openxmlformats.org/presentationml/2006/main">
  <p:tag name="MH" val="20161027160000"/>
  <p:tag name="MH_LIBRARY" val="GRAPHIC"/>
  <p:tag name="MH_TYPE" val="Other"/>
  <p:tag name="MH_ORDER" val="3"/>
</p:tagLst>
</file>

<file path=ppt/tags/tag75.xml><?xml version="1.0" encoding="utf-8"?>
<p:tagLst xmlns:p="http://schemas.openxmlformats.org/presentationml/2006/main">
  <p:tag name="MH" val="20161027160000"/>
  <p:tag name="MH_LIBRARY" val="GRAPHIC"/>
  <p:tag name="MH_TYPE" val="Other"/>
  <p:tag name="MH_ORDER" val="4"/>
</p:tagLst>
</file>

<file path=ppt/tags/tag76.xml><?xml version="1.0" encoding="utf-8"?>
<p:tagLst xmlns:p="http://schemas.openxmlformats.org/presentationml/2006/main">
  <p:tag name="MH" val="20161027160000"/>
  <p:tag name="MH_LIBRARY" val="GRAPHIC"/>
  <p:tag name="MH_TYPE" val="Other"/>
  <p:tag name="MH_ORDER" val="5"/>
</p:tagLst>
</file>

<file path=ppt/tags/tag77.xml><?xml version="1.0" encoding="utf-8"?>
<p:tagLst xmlns:p="http://schemas.openxmlformats.org/presentationml/2006/main">
  <p:tag name="MH" val="20161027160000"/>
  <p:tag name="MH_LIBRARY" val="GRAPHIC"/>
  <p:tag name="MH_TYPE" val="Other"/>
  <p:tag name="MH_ORDER" val="6"/>
</p:tagLst>
</file>

<file path=ppt/tags/tag8.xml><?xml version="1.0" encoding="utf-8"?>
<p:tagLst xmlns:p="http://schemas.openxmlformats.org/presentationml/2006/main">
  <p:tag name="MH" val="20160621213506"/>
  <p:tag name="MH_LIBRARY" val="CONTENTS"/>
  <p:tag name="MH_TYPE" val="NUMBER"/>
  <p:tag name="ID" val="553532"/>
  <p:tag name="MH_ORDER" val="1"/>
</p:tagLst>
</file>

<file path=ppt/tags/tag9.xml><?xml version="1.0" encoding="utf-8"?>
<p:tagLst xmlns:p="http://schemas.openxmlformats.org/presentationml/2006/main">
  <p:tag name="MH" val="20160621213506"/>
  <p:tag name="MH_LIBRARY" val="CONTENTS"/>
  <p:tag name="MH_TYPE" val="OTHERS"/>
  <p:tag name="ID" val="553532"/>
</p:tagLst>
</file>

<file path=ppt/theme/theme1.xml><?xml version="1.0" encoding="utf-8"?>
<a:theme xmlns:a="http://schemas.openxmlformats.org/drawingml/2006/main" name="更多模板亮亮图文旗舰店：https://liangliangtuwen.tmall.com">
  <a:themeElements>
    <a:clrScheme name="自定义 94">
      <a:dk1>
        <a:srgbClr val="4D4D4D"/>
      </a:dk1>
      <a:lt1>
        <a:srgbClr val="FFFFFF"/>
      </a:lt1>
      <a:dk2>
        <a:srgbClr val="4D4D4D"/>
      </a:dk2>
      <a:lt2>
        <a:srgbClr val="FFFFFF"/>
      </a:lt2>
      <a:accent1>
        <a:srgbClr val="7CBF33"/>
      </a:accent1>
      <a:accent2>
        <a:srgbClr val="6BB5AC"/>
      </a:accent2>
      <a:accent3>
        <a:srgbClr val="59C8D6"/>
      </a:accent3>
      <a:accent4>
        <a:srgbClr val="CB7BAB"/>
      </a:accent4>
      <a:accent5>
        <a:srgbClr val="CE628B"/>
      </a:accent5>
      <a:accent6>
        <a:srgbClr val="E5483F"/>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0</TotalTime>
  <Words>3604</Words>
  <Application>WPS 演示</Application>
  <PresentationFormat>宽屏</PresentationFormat>
  <Paragraphs>375</Paragraphs>
  <Slides>29</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29</vt:i4>
      </vt:variant>
    </vt:vector>
  </HeadingPairs>
  <TitlesOfParts>
    <vt:vector size="49" baseType="lpstr">
      <vt:lpstr>Arial</vt:lpstr>
      <vt:lpstr>宋体</vt:lpstr>
      <vt:lpstr>Wingdings</vt:lpstr>
      <vt:lpstr>Calibri</vt:lpstr>
      <vt:lpstr>幼圆</vt:lpstr>
      <vt:lpstr>等线 Light</vt:lpstr>
      <vt:lpstr>Tempus Sans ITC</vt:lpstr>
      <vt:lpstr>Wingdings 2</vt:lpstr>
      <vt:lpstr>方正姚体</vt:lpstr>
      <vt:lpstr>Times New Roman</vt:lpstr>
      <vt:lpstr>Calibri</vt:lpstr>
      <vt:lpstr>Malgun Gothic</vt:lpstr>
      <vt:lpstr>等线</vt:lpstr>
      <vt:lpstr>微软雅黑</vt:lpstr>
      <vt:lpstr>Arial Unicode MS</vt:lpstr>
      <vt:lpstr>Bernard MT Condensed</vt:lpstr>
      <vt:lpstr>Segoe Print</vt:lpstr>
      <vt:lpstr>叶根友毛笔行书</vt:lpstr>
      <vt:lpstr>Gabriola</vt:lpstr>
      <vt:lpstr>更多模板亮亮图文旗舰店：https://liangliangtuwen.tmall.com</vt:lpstr>
      <vt:lpstr>教育教学校园 儿童课件可爱卡通模板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教育教学校园 儿童课件可爱卡通模板</dc:title>
  <dc:creator/>
  <cp:keywords>更多模版：亮亮图文旗舰店https:/liangliangtuwen.tmall.com</cp:keywords>
  <dc:description>更多模版：亮亮图文旗舰店https://liangliangtuwen.tmall.com</dc:description>
  <cp:lastModifiedBy>旺能樊广庆</cp:lastModifiedBy>
  <cp:revision>2</cp:revision>
  <dcterms:created xsi:type="dcterms:W3CDTF">2017-11-29T05:29:00Z</dcterms:created>
  <dcterms:modified xsi:type="dcterms:W3CDTF">2022-10-19T09:06:29Z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