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6" r:id="rId25"/>
    <p:sldId id="285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55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iangliangtuwen.tmall.com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96"/>
            <a:ext cx="12284765" cy="6109022"/>
          </a:xfrm>
          <a:prstGeom prst="rect">
            <a:avLst/>
          </a:prstGeom>
          <a:solidFill>
            <a:srgbClr val="00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202" name="Group 41154"/>
          <p:cNvGrpSpPr/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7353" name="Rectangle 41001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4" name="Rectangle 41003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1" name="Group 41153"/>
          <p:cNvGrpSpPr/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7351" name="Rectangle 41005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2" name="Rectangle 41007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0" name="Group 41152"/>
          <p:cNvGrpSpPr/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7349" name="Rectangle 41009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0" name="Rectangle 410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9" name="Group 41151"/>
          <p:cNvGrpSpPr/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7347" name="Rectangle 410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48" name="Rectangle 4101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3157" name="Oval 41109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203" name="Group 41155"/>
          <p:cNvGrpSpPr/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7340" name="Freeform 41110"/>
            <p:cNvSpPr/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1" name="Freeform 41111"/>
            <p:cNvSpPr/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2" name="Freeform 41112"/>
            <p:cNvSpPr/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3" name="Freeform 41113"/>
            <p:cNvSpPr/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4" name="Freeform 41114"/>
            <p:cNvSpPr/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5" name="Freeform 41115"/>
            <p:cNvSpPr/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6" name="Freeform 41116"/>
            <p:cNvSpPr/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6" name="Group 41148"/>
          <p:cNvGrpSpPr/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7337" name="Rectangle 41017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8" name="Rectangle 41019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9" name="Freeform 41120"/>
            <p:cNvSpPr/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5" name="Group 41147"/>
          <p:cNvGrpSpPr/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7244" name="Oval 41021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5" name="Oval 41022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6" name="Freeform 41023"/>
            <p:cNvSpPr/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7" name="Freeform 41024"/>
            <p:cNvSpPr/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8" name="Freeform 41025"/>
            <p:cNvSpPr/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9" name="Freeform 41026"/>
            <p:cNvSpPr/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0" name="Freeform 41027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1" name="Freeform 41028"/>
            <p:cNvSpPr/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2" name="Freeform 41029"/>
            <p:cNvSpPr/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3" name="Freeform 41030"/>
            <p:cNvSpPr/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4" name="Freeform 41031"/>
            <p:cNvSpPr/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5" name="Freeform 41032"/>
            <p:cNvSpPr/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6" name="Freeform 41033"/>
            <p:cNvSpPr/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7" name="Freeform 41034"/>
            <p:cNvSpPr/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8" name="Freeform 41035"/>
            <p:cNvSpPr/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9" name="Freeform 41036"/>
            <p:cNvSpPr/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0" name="Freeform 41037"/>
            <p:cNvSpPr/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1" name="Freeform 41038"/>
            <p:cNvSpPr/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2" name="Freeform 41039"/>
            <p:cNvSpPr/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3" name="Freeform 41040"/>
            <p:cNvSpPr/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4" name="Freeform 41041"/>
            <p:cNvSpPr/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5" name="Freeform 41042"/>
            <p:cNvSpPr/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6" name="Freeform 41043"/>
            <p:cNvSpPr/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7" name="Freeform 41044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8" name="Freeform 41045"/>
            <p:cNvSpPr/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9" name="Freeform 41046"/>
            <p:cNvSpPr/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0" name="Freeform 41047"/>
            <p:cNvSpPr/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1" name="Freeform 41048"/>
            <p:cNvSpPr/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2" name="Freeform 41049"/>
            <p:cNvSpPr/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3" name="Freeform 41050"/>
            <p:cNvSpPr/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4" name="Freeform 41051"/>
            <p:cNvSpPr/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5" name="Freeform 41052"/>
            <p:cNvSpPr/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6" name="Freeform 41053"/>
            <p:cNvSpPr/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7" name="Freeform 41054"/>
            <p:cNvSpPr/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8" name="Freeform 41055"/>
            <p:cNvSpPr/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9" name="Freeform 41056"/>
            <p:cNvSpPr/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0" name="Freeform 41057"/>
            <p:cNvSpPr/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1" name="Freeform 41058"/>
            <p:cNvSpPr/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2" name="Freeform 41059"/>
            <p:cNvSpPr/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3" name="Freeform 41060"/>
            <p:cNvSpPr/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4" name="Freeform 41061"/>
            <p:cNvSpPr/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5" name="Freeform 41062"/>
            <p:cNvSpPr/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6" name="Freeform 41063"/>
            <p:cNvSpPr/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7" name="Freeform 41064"/>
            <p:cNvSpPr/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8" name="Freeform 41065"/>
            <p:cNvSpPr/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9" name="Freeform 41066"/>
            <p:cNvSpPr/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0" name="Freeform 41067"/>
            <p:cNvSpPr/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1" name="Freeform 41068"/>
            <p:cNvSpPr/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2" name="Freeform 41069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3" name="Freeform 41070"/>
            <p:cNvSpPr/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4" name="Freeform 41071"/>
            <p:cNvSpPr/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5" name="Freeform 41072"/>
            <p:cNvSpPr/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6" name="Freeform 41073"/>
            <p:cNvSpPr/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7" name="Freeform 41074"/>
            <p:cNvSpPr/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8" name="Freeform 41075"/>
            <p:cNvSpPr/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9" name="Freeform 41076"/>
            <p:cNvSpPr/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0" name="Freeform 41077"/>
            <p:cNvSpPr/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1" name="Freeform 41078"/>
            <p:cNvSpPr/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2" name="Freeform 41079"/>
            <p:cNvSpPr/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3" name="Freeform 41080"/>
            <p:cNvSpPr/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4" name="Freeform 41081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5" name="Freeform 41082"/>
            <p:cNvSpPr/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6" name="Freeform 41083"/>
            <p:cNvSpPr/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7" name="Freeform 41084"/>
            <p:cNvSpPr/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8" name="Freeform 41085"/>
            <p:cNvSpPr/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9" name="Freeform 41086"/>
            <p:cNvSpPr/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0" name="Freeform 41087"/>
            <p:cNvSpPr/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1" name="Freeform 41088"/>
            <p:cNvSpPr/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2" name="Freeform 41089"/>
            <p:cNvSpPr/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3" name="Freeform 41090"/>
            <p:cNvSpPr/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4" name="Freeform 41091"/>
            <p:cNvSpPr/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5" name="Freeform 41092"/>
            <p:cNvSpPr/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6" name="Freeform 41093"/>
            <p:cNvSpPr/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7" name="Freeform 41094"/>
            <p:cNvSpPr/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8" name="Freeform 41095"/>
            <p:cNvSpPr/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9" name="Freeform 41096"/>
            <p:cNvSpPr/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0" name="Freeform 41097"/>
            <p:cNvSpPr/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1" name="Freeform 41098"/>
            <p:cNvSpPr/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2" name="Freeform 41099"/>
            <p:cNvSpPr/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3" name="Freeform 41100"/>
            <p:cNvSpPr/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4" name="Freeform 41101"/>
            <p:cNvSpPr/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5" name="Freeform 41102"/>
            <p:cNvSpPr/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6" name="Freeform 41103"/>
            <p:cNvSpPr/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7" name="Freeform 41104"/>
            <p:cNvSpPr/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8" name="Freeform 41105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9" name="Freeform 41106"/>
            <p:cNvSpPr/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0" name="Freeform 41107"/>
            <p:cNvSpPr/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1" name="Freeform 41108"/>
            <p:cNvSpPr/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2" name="Freeform 41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3" name="Freeform 41118"/>
            <p:cNvSpPr/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4" name="Freeform 41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5" name="Freeform 41121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6" name="Freeform 41122"/>
            <p:cNvSpPr/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7" name="Group 41149"/>
          <p:cNvGrpSpPr/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7242" name="Rectangle 41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3" name="Rectangle 41125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8" name="Group 41150"/>
          <p:cNvGrpSpPr/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7238" name="Rectangle 40998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39" name="Freeform 41000"/>
            <p:cNvSpPr/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0" name="Rectangle 41127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1" name="Rectangle 41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4" name="Group 41156"/>
          <p:cNvGrpSpPr/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7232" name="Group 41145"/>
            <p:cNvGrpSpPr/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7236" name="Freeform 41131"/>
              <p:cNvSpPr/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7" name="Freeform 41132"/>
              <p:cNvSpPr/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233" name="Group 41146"/>
            <p:cNvGrpSpPr/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7234" name="Freeform 41133"/>
              <p:cNvSpPr/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5" name="Freeform 41134"/>
              <p:cNvSpPr/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3192" name="Group 41144"/>
          <p:cNvGrpSpPr/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7230" name="Freeform 41137"/>
            <p:cNvSpPr/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31" name="Freeform 41138"/>
            <p:cNvSpPr/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205" name="Group 41157"/>
          <p:cNvGrpSpPr/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7226" name="Group 41141"/>
            <p:cNvGrpSpPr/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7228" name="Freeform 41135"/>
              <p:cNvSpPr/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9" name="Freeform 41136"/>
              <p:cNvSpPr/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7227" name="Freeform 41139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32907" name="Picture 30859" descr="未标题-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976" name="Group 30928"/>
          <p:cNvGrpSpPr/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7217" name="Rectangle 3089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8" name="Rectangle 3089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9" name="Freeform 30899"/>
            <p:cNvSpPr/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0" name="Freeform 30900"/>
            <p:cNvSpPr/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1" name="Freeform 30909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2" name="Freeform 30910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3" name="Freeform 30911"/>
            <p:cNvSpPr/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4" name="Rectangle 30921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25" name="Rectangle 30922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32978" name="Group 30930"/>
          <p:cNvGrpSpPr/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7197" name="Oval 30929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8" name="Freeform 30901"/>
            <p:cNvSpPr/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9" name="Freeform 30902"/>
            <p:cNvSpPr/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0" name="Freeform 30903"/>
            <p:cNvSpPr/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1" name="Freeform 30904"/>
            <p:cNvSpPr/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2" name="Freeform 30905"/>
            <p:cNvSpPr/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3" name="Freeform 30906"/>
            <p:cNvSpPr/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4" name="Freeform 30912"/>
            <p:cNvSpPr/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5" name="Freeform 30913"/>
            <p:cNvSpPr/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6" name="Freeform 30914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7" name="Freeform 30915"/>
            <p:cNvSpPr/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8" name="Freeform 30916"/>
            <p:cNvSpPr/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9" name="Freeform 30917"/>
            <p:cNvSpPr/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0" name="Freeform 30918"/>
            <p:cNvSpPr/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1" name="Freeform 30919"/>
            <p:cNvSpPr/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2" name="Freeform 30920"/>
            <p:cNvSpPr/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3" name="Freeform 30923"/>
            <p:cNvSpPr/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4" name="Freeform 30924"/>
            <p:cNvSpPr/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5" name="Freeform 30925"/>
            <p:cNvSpPr/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6" name="Freeform 30926"/>
            <p:cNvSpPr/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87" name="Rectangle 40985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041" name="Group 40993"/>
          <p:cNvGrpSpPr/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7193" name="Rectangle 4098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4" name="Rectangle 4099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5" name="Freeform 4099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6" name="Freeform 40992"/>
            <p:cNvSpPr/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3042" name="Text Box 40994"/>
          <p:cNvSpPr txBox="1">
            <a:spLocks noChangeArrowheads="1"/>
          </p:cNvSpPr>
          <p:nvPr/>
        </p:nvSpPr>
        <p:spPr bwMode="auto">
          <a:xfrm>
            <a:off x="317501" y="2879726"/>
            <a:ext cx="560324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buClrTx/>
              <a:buFontTx/>
              <a:buNone/>
            </a:pPr>
            <a:r>
              <a:rPr lang="zh-CN" altLang="en-US" sz="5335" b="1">
                <a:solidFill>
                  <a:schemeClr val="bg1"/>
                </a:solidFill>
                <a:ea typeface="微软雅黑" panose="020B0503020204020204" pitchFamily="34" charset="-122"/>
              </a:rPr>
              <a:t>动态</a:t>
            </a:r>
            <a:r>
              <a:rPr lang="zh-CN" altLang="en-US" sz="5330" b="1">
                <a:solidFill>
                  <a:schemeClr val="bg1"/>
                </a:solidFill>
                <a:ea typeface="微软雅黑" panose="020B0503020204020204" pitchFamily="34" charset="-122"/>
                <a:sym typeface="+mn-ea"/>
              </a:rPr>
              <a:t>教育课件</a:t>
            </a:r>
            <a:r>
              <a:rPr lang="zh-CN" altLang="en-US" sz="5335" b="1">
                <a:solidFill>
                  <a:schemeClr val="bg1"/>
                </a:solidFill>
                <a:ea typeface="微软雅黑" panose="020B0503020204020204" pitchFamily="34" charset="-122"/>
              </a:rPr>
              <a:t>模板</a:t>
            </a:r>
            <a:endParaRPr lang="zh-CN" altLang="en-US" sz="5335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3043" name="Text Box 40995"/>
          <p:cNvSpPr txBox="1">
            <a:spLocks noChangeArrowheads="1"/>
          </p:cNvSpPr>
          <p:nvPr/>
        </p:nvSpPr>
        <p:spPr bwMode="auto">
          <a:xfrm>
            <a:off x="501652" y="515409"/>
            <a:ext cx="1905000" cy="44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WORD</a:t>
            </a:r>
            <a:endParaRPr lang="en-US" altLang="zh-CN" sz="21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1545590" y="3887471"/>
            <a:ext cx="3917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5" b="1" dirty="0">
                <a:solidFill>
                  <a:srgbClr val="2A323B"/>
                </a:solidFill>
                <a:ea typeface="微软雅黑" panose="020B0503020204020204" pitchFamily="34" charset="-122"/>
              </a:rPr>
              <a:t>主讲人</a:t>
            </a:r>
            <a:r>
              <a:rPr lang="zh-CN" altLang="en-US" sz="2665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2665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www.92ppt.net</a:t>
            </a:r>
            <a:endParaRPr lang="en-US" altLang="zh-CN" sz="2665" b="1" dirty="0" smtClean="0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3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3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31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3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43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0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5" dur="500" spd="-100000" fill="hold"/>
                                        <p:tgtEl>
                                          <p:spTgt spid="32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7" dur="500" spd="-100000" fill="hold"/>
                                        <p:tgtEl>
                                          <p:spTgt spid="32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32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57" grpId="0" animBg="1"/>
      <p:bldP spid="43157" grpId="1" animBg="1"/>
      <p:bldP spid="43042" grpId="0" bldLvl="0" animBg="1"/>
      <p:bldP spid="43043" grpId="0" bldLvl="0" animBg="1"/>
      <p:bldP spid="4318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/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/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/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/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/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/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/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/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5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06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5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06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5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06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5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06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7657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658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8881" name="Group 273"/>
          <p:cNvGrpSpPr/>
          <p:nvPr/>
        </p:nvGrpSpPr>
        <p:grpSpPr bwMode="auto">
          <a:xfrm>
            <a:off x="3204633" y="1806577"/>
            <a:ext cx="5759451" cy="2865967"/>
            <a:chOff x="1068" y="1075"/>
            <a:chExt cx="3040" cy="1513"/>
          </a:xfrm>
        </p:grpSpPr>
        <p:sp>
          <p:nvSpPr>
            <p:cNvPr id="17421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2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3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4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5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6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7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8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9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0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1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2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3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4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5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6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7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8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9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0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1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2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3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4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5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6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7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8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9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0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1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2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3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4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5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6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7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8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9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0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1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2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3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4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5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6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7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8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9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0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1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2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3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4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5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6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7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8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9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0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1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2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3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4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5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6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7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8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9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0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1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2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3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4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5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6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7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8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9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0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1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2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3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4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5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6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7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8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9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0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1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2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3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4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5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6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7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8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9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0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1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2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3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4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5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6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7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8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9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0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1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2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3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4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5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6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7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8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9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0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1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2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3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4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5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6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7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8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9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0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1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2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3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4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5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6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7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8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9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0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1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2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3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4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5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6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7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8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9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0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1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2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3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4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5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6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7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8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9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0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1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2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3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4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5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6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7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8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9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0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1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2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3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4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5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6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7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8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9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0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1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2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3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4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5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6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7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8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9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0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1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2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3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4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5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6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7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8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9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0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1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2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3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4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5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6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7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8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9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0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1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2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3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4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5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6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7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8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9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0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1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2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3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4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5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6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7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8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9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0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1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2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3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4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5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6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8882" name="Rectangle 274"/>
          <p:cNvSpPr>
            <a:spLocks noChangeArrowheads="1"/>
          </p:cNvSpPr>
          <p:nvPr/>
        </p:nvSpPr>
        <p:spPr bwMode="auto">
          <a:xfrm>
            <a:off x="996952" y="4111625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68883" name="Rectangle 275"/>
          <p:cNvSpPr>
            <a:spLocks noChangeArrowheads="1"/>
          </p:cNvSpPr>
          <p:nvPr/>
        </p:nvSpPr>
        <p:spPr bwMode="auto">
          <a:xfrm>
            <a:off x="3539068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68884" name="Rectangle 276"/>
          <p:cNvSpPr>
            <a:spLocks noChangeArrowheads="1"/>
          </p:cNvSpPr>
          <p:nvPr/>
        </p:nvSpPr>
        <p:spPr bwMode="auto">
          <a:xfrm>
            <a:off x="6468534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68885" name="Rectangle 277"/>
          <p:cNvSpPr>
            <a:spLocks noChangeArrowheads="1"/>
          </p:cNvSpPr>
          <p:nvPr/>
        </p:nvSpPr>
        <p:spPr bwMode="auto">
          <a:xfrm>
            <a:off x="9393768" y="4024843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68886" name="Freeform 278"/>
          <p:cNvSpPr/>
          <p:nvPr/>
        </p:nvSpPr>
        <p:spPr bwMode="auto">
          <a:xfrm>
            <a:off x="1765301" y="2958043"/>
            <a:ext cx="1824567" cy="1153583"/>
          </a:xfrm>
          <a:custGeom>
            <a:avLst/>
            <a:gdLst>
              <a:gd name="T0" fmla="*/ 1368425 w 862"/>
              <a:gd name="T1" fmla="*/ 0 h 545"/>
              <a:gd name="T2" fmla="*/ 431800 w 862"/>
              <a:gd name="T3" fmla="*/ 288925 h 545"/>
              <a:gd name="T4" fmla="*/ 0 w 862"/>
              <a:gd name="T5" fmla="*/ 865187 h 5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2" h="545">
                <a:moveTo>
                  <a:pt x="862" y="0"/>
                </a:moveTo>
                <a:lnTo>
                  <a:pt x="272" y="182"/>
                </a:lnTo>
                <a:lnTo>
                  <a:pt x="0" y="545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7" name="Freeform 279"/>
          <p:cNvSpPr/>
          <p:nvPr/>
        </p:nvSpPr>
        <p:spPr bwMode="auto">
          <a:xfrm>
            <a:off x="5221818" y="4014259"/>
            <a:ext cx="575733" cy="1667933"/>
          </a:xfrm>
          <a:custGeom>
            <a:avLst/>
            <a:gdLst>
              <a:gd name="T0" fmla="*/ 0 w 272"/>
              <a:gd name="T1" fmla="*/ 0 h 788"/>
              <a:gd name="T2" fmla="*/ 431800 w 272"/>
              <a:gd name="T3" fmla="*/ 504825 h 788"/>
              <a:gd name="T4" fmla="*/ 168275 w 272"/>
              <a:gd name="T5" fmla="*/ 1250950 h 7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2" h="788">
                <a:moveTo>
                  <a:pt x="0" y="0"/>
                </a:moveTo>
                <a:lnTo>
                  <a:pt x="272" y="318"/>
                </a:lnTo>
                <a:lnTo>
                  <a:pt x="106" y="788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8" name="Freeform 280"/>
          <p:cNvSpPr/>
          <p:nvPr/>
        </p:nvSpPr>
        <p:spPr bwMode="auto">
          <a:xfrm>
            <a:off x="6661151" y="4014259"/>
            <a:ext cx="491067" cy="768351"/>
          </a:xfrm>
          <a:custGeom>
            <a:avLst/>
            <a:gdLst>
              <a:gd name="T0" fmla="*/ 0 w 232"/>
              <a:gd name="T1" fmla="*/ 0 h 363"/>
              <a:gd name="T2" fmla="*/ 368300 w 232"/>
              <a:gd name="T3" fmla="*/ 342900 h 363"/>
              <a:gd name="T4" fmla="*/ 368300 w 232"/>
              <a:gd name="T5" fmla="*/ 576263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2" h="363">
                <a:moveTo>
                  <a:pt x="0" y="0"/>
                </a:moveTo>
                <a:lnTo>
                  <a:pt x="232" y="216"/>
                </a:lnTo>
                <a:lnTo>
                  <a:pt x="232" y="363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9" name="Freeform 281"/>
          <p:cNvSpPr/>
          <p:nvPr/>
        </p:nvSpPr>
        <p:spPr bwMode="auto">
          <a:xfrm>
            <a:off x="8293101" y="2767543"/>
            <a:ext cx="1919817" cy="1151467"/>
          </a:xfrm>
          <a:custGeom>
            <a:avLst/>
            <a:gdLst>
              <a:gd name="T0" fmla="*/ 0 w 907"/>
              <a:gd name="T1" fmla="*/ 0 h 544"/>
              <a:gd name="T2" fmla="*/ 1133475 w 907"/>
              <a:gd name="T3" fmla="*/ 471488 h 544"/>
              <a:gd name="T4" fmla="*/ 1439863 w 907"/>
              <a:gd name="T5" fmla="*/ 86360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7" h="544">
                <a:moveTo>
                  <a:pt x="0" y="0"/>
                </a:moveTo>
                <a:lnTo>
                  <a:pt x="714" y="297"/>
                </a:lnTo>
                <a:lnTo>
                  <a:pt x="907" y="544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90" name="Text Box 28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6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82" grpId="0"/>
      <p:bldP spid="68883" grpId="0"/>
      <p:bldP spid="68884" grpId="0"/>
      <p:bldP spid="68885" grpId="0"/>
      <p:bldP spid="68886" grpId="0" animBg="1"/>
      <p:bldP spid="68887" grpId="0" animBg="1"/>
      <p:bldP spid="68888" grpId="0" animBg="1"/>
      <p:bldP spid="68889" grpId="0" animBg="1"/>
      <p:bldP spid="68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" name="Rectangle 102"/>
          <p:cNvSpPr>
            <a:spLocks noChangeArrowheads="1"/>
          </p:cNvSpPr>
          <p:nvPr/>
        </p:nvSpPr>
        <p:spPr bwMode="auto">
          <a:xfrm>
            <a:off x="3407833" y="2847976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8435" name="Group 16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8477" name="Freeform 17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78" name="Freeform 18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3829" name="Group 101"/>
          <p:cNvGrpSpPr/>
          <p:nvPr/>
        </p:nvGrpSpPr>
        <p:grpSpPr bwMode="auto">
          <a:xfrm>
            <a:off x="3407833" y="2852210"/>
            <a:ext cx="6716184" cy="361949"/>
            <a:chOff x="1760" y="1347"/>
            <a:chExt cx="3173" cy="171"/>
          </a:xfrm>
        </p:grpSpPr>
        <p:sp>
          <p:nvSpPr>
            <p:cNvPr id="18473" name="Rectangle 63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4" name="Rectangle 64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5" name="Rectangle 65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6" name="Rectangle 66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797" name="Rectangle 69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38" name="Rectangle 70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3799" name="Rectangle 71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40" name="Rectangle 72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3828" name="Group 100"/>
          <p:cNvGrpSpPr/>
          <p:nvPr/>
        </p:nvGrpSpPr>
        <p:grpSpPr bwMode="auto">
          <a:xfrm>
            <a:off x="1430868" y="2852210"/>
            <a:ext cx="359833" cy="361949"/>
            <a:chOff x="826" y="1347"/>
            <a:chExt cx="170" cy="171"/>
          </a:xfrm>
        </p:grpSpPr>
        <p:sp>
          <p:nvSpPr>
            <p:cNvPr id="18469" name="Rectangle 67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0" name="Rectangle 68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1" name="Rectangle 73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2" name="Rectangle 74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7" name="Group 99"/>
          <p:cNvGrpSpPr/>
          <p:nvPr/>
        </p:nvGrpSpPr>
        <p:grpSpPr bwMode="auto">
          <a:xfrm>
            <a:off x="1430868" y="3639610"/>
            <a:ext cx="359833" cy="361949"/>
            <a:chOff x="826" y="1719"/>
            <a:chExt cx="170" cy="171"/>
          </a:xfrm>
        </p:grpSpPr>
        <p:sp>
          <p:nvSpPr>
            <p:cNvPr id="18465" name="Rectangle 75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6" name="Rectangle 76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7" name="Rectangle 77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8" name="Rectangle 78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3" name="Group 95"/>
          <p:cNvGrpSpPr/>
          <p:nvPr/>
        </p:nvGrpSpPr>
        <p:grpSpPr bwMode="auto">
          <a:xfrm>
            <a:off x="1430868" y="4484160"/>
            <a:ext cx="359833" cy="359833"/>
            <a:chOff x="826" y="2118"/>
            <a:chExt cx="170" cy="170"/>
          </a:xfrm>
        </p:grpSpPr>
        <p:sp>
          <p:nvSpPr>
            <p:cNvPr id="18461" name="Rectangle 79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2" name="Rectangle 80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3" name="Rectangle 81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4" name="Rectangle 82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6" name="Group 98"/>
          <p:cNvGrpSpPr/>
          <p:nvPr/>
        </p:nvGrpSpPr>
        <p:grpSpPr bwMode="auto">
          <a:xfrm>
            <a:off x="3407834" y="3639610"/>
            <a:ext cx="4078817" cy="361949"/>
            <a:chOff x="1760" y="1719"/>
            <a:chExt cx="1927" cy="171"/>
          </a:xfrm>
        </p:grpSpPr>
        <p:sp>
          <p:nvSpPr>
            <p:cNvPr id="18457" name="Rectangle 83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8" name="Rectangle 84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9" name="Rectangle 85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0" name="Rectangle 86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2" name="Group 94"/>
          <p:cNvGrpSpPr/>
          <p:nvPr/>
        </p:nvGrpSpPr>
        <p:grpSpPr bwMode="auto">
          <a:xfrm>
            <a:off x="3378200" y="4507443"/>
            <a:ext cx="2760133" cy="361949"/>
            <a:chOff x="1760" y="2129"/>
            <a:chExt cx="1304" cy="171"/>
          </a:xfrm>
        </p:grpSpPr>
        <p:sp>
          <p:nvSpPr>
            <p:cNvPr id="18453" name="Rectangle 87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4" name="Rectangle 88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5" name="Rectangle 89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6" name="Rectangle 90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819" name="Rectangle 91"/>
          <p:cNvSpPr>
            <a:spLocks noChangeArrowheads="1"/>
          </p:cNvSpPr>
          <p:nvPr/>
        </p:nvSpPr>
        <p:spPr bwMode="auto">
          <a:xfrm>
            <a:off x="1938867" y="28649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3820" name="Rectangle 92"/>
          <p:cNvSpPr>
            <a:spLocks noChangeArrowheads="1"/>
          </p:cNvSpPr>
          <p:nvPr/>
        </p:nvSpPr>
        <p:spPr bwMode="auto">
          <a:xfrm>
            <a:off x="1938867" y="36650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3821" name="Rectangle 93"/>
          <p:cNvSpPr>
            <a:spLocks noChangeArrowheads="1"/>
          </p:cNvSpPr>
          <p:nvPr/>
        </p:nvSpPr>
        <p:spPr bwMode="auto">
          <a:xfrm>
            <a:off x="1938867" y="44905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3831" name="Rectangle 103"/>
          <p:cNvSpPr>
            <a:spLocks noChangeArrowheads="1"/>
          </p:cNvSpPr>
          <p:nvPr/>
        </p:nvSpPr>
        <p:spPr bwMode="auto">
          <a:xfrm>
            <a:off x="10291234" y="2864910"/>
            <a:ext cx="62068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ea typeface="微软雅黑" panose="020B0503020204020204" pitchFamily="34" charset="-122"/>
              </a:rPr>
              <a:t>100%</a:t>
            </a:r>
            <a:endParaRPr lang="en-US" altLang="zh-CN" sz="1335" b="1">
              <a:ea typeface="微软雅黑" panose="020B0503020204020204" pitchFamily="34" charset="-122"/>
            </a:endParaRPr>
          </a:p>
        </p:txBody>
      </p:sp>
      <p:sp>
        <p:nvSpPr>
          <p:cNvPr id="73832" name="Rectangle 104"/>
          <p:cNvSpPr>
            <a:spLocks noChangeArrowheads="1"/>
          </p:cNvSpPr>
          <p:nvPr/>
        </p:nvSpPr>
        <p:spPr bwMode="auto">
          <a:xfrm>
            <a:off x="7727951" y="3665010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ea typeface="微软雅黑" panose="020B0503020204020204" pitchFamily="34" charset="-122"/>
              </a:rPr>
              <a:t>59%</a:t>
            </a:r>
            <a:endParaRPr lang="en-US" altLang="zh-CN" sz="1335" b="1">
              <a:ea typeface="微软雅黑" panose="020B0503020204020204" pitchFamily="34" charset="-122"/>
            </a:endParaRPr>
          </a:p>
        </p:txBody>
      </p:sp>
      <p:sp>
        <p:nvSpPr>
          <p:cNvPr id="73833" name="Rectangle 105"/>
          <p:cNvSpPr>
            <a:spLocks noChangeArrowheads="1"/>
          </p:cNvSpPr>
          <p:nvPr/>
        </p:nvSpPr>
        <p:spPr bwMode="auto">
          <a:xfrm>
            <a:off x="6383867" y="4520143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ea typeface="微软雅黑" panose="020B0503020204020204" pitchFamily="34" charset="-122"/>
              </a:rPr>
              <a:t>37%</a:t>
            </a:r>
            <a:endParaRPr lang="en-US" altLang="zh-CN" sz="1335" b="1">
              <a:ea typeface="微软雅黑" panose="020B0503020204020204" pitchFamily="34" charset="-122"/>
            </a:endParaRPr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3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3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38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" grpId="0" animBg="1"/>
      <p:bldP spid="73797" grpId="0" animBg="1"/>
      <p:bldP spid="73799" grpId="0" animBg="1"/>
      <p:bldP spid="73819" grpId="0"/>
      <p:bldP spid="73820" grpId="0"/>
      <p:bldP spid="73821" grpId="0"/>
      <p:bldP spid="73831" grpId="0"/>
      <p:bldP spid="73832" grpId="0"/>
      <p:bldP spid="73833" grpId="0"/>
      <p:bldP spid="738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9470" name="Freeform 4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1" name="Freeform 5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7247467" y="2469093"/>
            <a:ext cx="2704587" cy="28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5827" name="Freeform 51"/>
          <p:cNvSpPr/>
          <p:nvPr/>
        </p:nvSpPr>
        <p:spPr bwMode="auto">
          <a:xfrm>
            <a:off x="1295400" y="1700743"/>
            <a:ext cx="2700867" cy="2707216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2D4454"/>
          </a:solidFill>
          <a:ln w="30226" cap="flat">
            <a:solidFill>
              <a:srgbClr val="F9F9F6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8" name="Freeform 52"/>
          <p:cNvSpPr/>
          <p:nvPr/>
        </p:nvSpPr>
        <p:spPr bwMode="auto">
          <a:xfrm>
            <a:off x="1811867" y="3609977"/>
            <a:ext cx="2700867" cy="2705100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33CCFF"/>
          </a:solidFill>
          <a:ln w="30226" cap="flat">
            <a:solidFill>
              <a:srgbClr val="F9F9F6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9" name="Freeform 53"/>
          <p:cNvSpPr/>
          <p:nvPr/>
        </p:nvSpPr>
        <p:spPr bwMode="auto">
          <a:xfrm>
            <a:off x="3198285" y="2219326"/>
            <a:ext cx="2702983" cy="270510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33" name="Text Box 57"/>
          <p:cNvSpPr txBox="1">
            <a:spLocks noChangeArrowheads="1"/>
          </p:cNvSpPr>
          <p:nvPr/>
        </p:nvSpPr>
        <p:spPr bwMode="auto">
          <a:xfrm>
            <a:off x="3983567" y="2756959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834" name="Text Box 58"/>
          <p:cNvSpPr txBox="1">
            <a:spLocks noChangeArrowheads="1"/>
          </p:cNvSpPr>
          <p:nvPr/>
        </p:nvSpPr>
        <p:spPr bwMode="auto">
          <a:xfrm>
            <a:off x="2044700" y="2257426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2321984" y="4363510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2311400" y="4964643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3848100" y="3370792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1742017" y="2845859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840" name="Text Box 64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5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758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5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4" grpId="0"/>
      <p:bldP spid="75827" grpId="0" animBg="1"/>
      <p:bldP spid="75827" grpId="1" animBg="1"/>
      <p:bldP spid="75828" grpId="0" animBg="1"/>
      <p:bldP spid="75828" grpId="1" animBg="1"/>
      <p:bldP spid="75829" grpId="0" animBg="1"/>
      <p:bldP spid="75829" grpId="1" animBg="1"/>
      <p:bldP spid="75833" grpId="0"/>
      <p:bldP spid="75834" grpId="0"/>
      <p:bldP spid="75835" grpId="0"/>
      <p:bldP spid="75837" grpId="0"/>
      <p:bldP spid="75838" grpId="0"/>
      <p:bldP spid="75839" grpId="0"/>
      <p:bldP spid="75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/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/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/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/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/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/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/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/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/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/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/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/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/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/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/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/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/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/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/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/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/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/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/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/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/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/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/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/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/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/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/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/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/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/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/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/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/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/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/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/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/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/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/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/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/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/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/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/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/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/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/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/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/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/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/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/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/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/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/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/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/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/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/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/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/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/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/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/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/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/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/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/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/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/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/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/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/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/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/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/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/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/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/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/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/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/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/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/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/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/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/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/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/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/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/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/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/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/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/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/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/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/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/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/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/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/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/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5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990" grpId="0" animBg="1"/>
      <p:bldP spid="78009" grpId="0"/>
      <p:bldP spid="78012" grpId="0"/>
      <p:bldP spid="780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1526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7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9909" name="Group 37"/>
          <p:cNvGrpSpPr/>
          <p:nvPr/>
        </p:nvGrpSpPr>
        <p:grpSpPr bwMode="auto">
          <a:xfrm>
            <a:off x="1775884" y="2083859"/>
            <a:ext cx="2250016" cy="2254251"/>
            <a:chOff x="839" y="984"/>
            <a:chExt cx="1063" cy="1065"/>
          </a:xfrm>
        </p:grpSpPr>
        <p:sp>
          <p:nvSpPr>
            <p:cNvPr id="21524" name="Freeform 19"/>
            <p:cNvSpPr/>
            <p:nvPr/>
          </p:nvSpPr>
          <p:spPr bwMode="auto">
            <a:xfrm>
              <a:off x="840" y="984"/>
              <a:ext cx="1062" cy="1065"/>
            </a:xfrm>
            <a:custGeom>
              <a:avLst/>
              <a:gdLst>
                <a:gd name="T0" fmla="*/ 530 w 959"/>
                <a:gd name="T1" fmla="*/ 0 h 960"/>
                <a:gd name="T2" fmla="*/ 530 w 959"/>
                <a:gd name="T3" fmla="*/ 92 h 960"/>
                <a:gd name="T4" fmla="*/ 970 w 959"/>
                <a:gd name="T5" fmla="*/ 533 h 960"/>
                <a:gd name="T6" fmla="*/ 530 w 959"/>
                <a:gd name="T7" fmla="*/ 973 h 960"/>
                <a:gd name="T8" fmla="*/ 93 w 959"/>
                <a:gd name="T9" fmla="*/ 566 h 960"/>
                <a:gd name="T10" fmla="*/ 0 w 959"/>
                <a:gd name="T11" fmla="*/ 574 h 960"/>
                <a:gd name="T12" fmla="*/ 530 w 959"/>
                <a:gd name="T13" fmla="*/ 1065 h 960"/>
                <a:gd name="T14" fmla="*/ 1062 w 959"/>
                <a:gd name="T15" fmla="*/ 533 h 960"/>
                <a:gd name="T16" fmla="*/ 530 w 959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9" h="960">
                  <a:moveTo>
                    <a:pt x="479" y="0"/>
                  </a:moveTo>
                  <a:cubicBezTo>
                    <a:pt x="479" y="83"/>
                    <a:pt x="479" y="83"/>
                    <a:pt x="479" y="83"/>
                  </a:cubicBezTo>
                  <a:cubicBezTo>
                    <a:pt x="698" y="83"/>
                    <a:pt x="876" y="261"/>
                    <a:pt x="876" y="480"/>
                  </a:cubicBezTo>
                  <a:cubicBezTo>
                    <a:pt x="876" y="699"/>
                    <a:pt x="698" y="877"/>
                    <a:pt x="479" y="877"/>
                  </a:cubicBezTo>
                  <a:cubicBezTo>
                    <a:pt x="270" y="877"/>
                    <a:pt x="99" y="715"/>
                    <a:pt x="84" y="51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9" y="765"/>
                    <a:pt x="226" y="960"/>
                    <a:pt x="479" y="960"/>
                  </a:cubicBezTo>
                  <a:cubicBezTo>
                    <a:pt x="744" y="960"/>
                    <a:pt x="959" y="745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0"/>
            <p:cNvSpPr/>
            <p:nvPr/>
          </p:nvSpPr>
          <p:spPr bwMode="auto">
            <a:xfrm>
              <a:off x="839" y="984"/>
              <a:ext cx="531" cy="574"/>
            </a:xfrm>
            <a:custGeom>
              <a:avLst/>
              <a:gdLst>
                <a:gd name="T0" fmla="*/ 92 w 480"/>
                <a:gd name="T1" fmla="*/ 533 h 517"/>
                <a:gd name="T2" fmla="*/ 531 w 480"/>
                <a:gd name="T3" fmla="*/ 92 h 517"/>
                <a:gd name="T4" fmla="*/ 531 w 480"/>
                <a:gd name="T5" fmla="*/ 0 h 517"/>
                <a:gd name="T6" fmla="*/ 531 w 480"/>
                <a:gd name="T7" fmla="*/ 0 h 517"/>
                <a:gd name="T8" fmla="*/ 0 w 480"/>
                <a:gd name="T9" fmla="*/ 533 h 517"/>
                <a:gd name="T10" fmla="*/ 1 w 480"/>
                <a:gd name="T11" fmla="*/ 574 h 517"/>
                <a:gd name="T12" fmla="*/ 94 w 480"/>
                <a:gd name="T13" fmla="*/ 566 h 517"/>
                <a:gd name="T14" fmla="*/ 92 w 480"/>
                <a:gd name="T15" fmla="*/ 533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517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492"/>
                    <a:pt x="0" y="505"/>
                    <a:pt x="1" y="517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4" y="500"/>
                    <a:pt x="83" y="490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7" name="Oval 25"/>
          <p:cNvSpPr>
            <a:spLocks noChangeArrowheads="1"/>
          </p:cNvSpPr>
          <p:nvPr/>
        </p:nvSpPr>
        <p:spPr bwMode="auto">
          <a:xfrm>
            <a:off x="1902884" y="2210859"/>
            <a:ext cx="1996016" cy="2000251"/>
          </a:xfrm>
          <a:prstGeom prst="ellipse">
            <a:avLst/>
          </a:prstGeom>
          <a:solidFill>
            <a:srgbClr val="64C0BA"/>
          </a:solidFill>
          <a:ln w="34925">
            <a:solidFill>
              <a:srgbClr val="F9F9F6"/>
            </a:solidFill>
            <a:miter lim="800000"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0" name="Group 38"/>
          <p:cNvGrpSpPr/>
          <p:nvPr/>
        </p:nvGrpSpPr>
        <p:grpSpPr bwMode="auto">
          <a:xfrm>
            <a:off x="4969934" y="2083859"/>
            <a:ext cx="2250017" cy="2254251"/>
            <a:chOff x="2348" y="984"/>
            <a:chExt cx="1063" cy="1065"/>
          </a:xfrm>
        </p:grpSpPr>
        <p:sp>
          <p:nvSpPr>
            <p:cNvPr id="21522" name="Freeform 21"/>
            <p:cNvSpPr/>
            <p:nvPr/>
          </p:nvSpPr>
          <p:spPr bwMode="auto">
            <a:xfrm>
              <a:off x="2585" y="984"/>
              <a:ext cx="826" cy="1065"/>
            </a:xfrm>
            <a:custGeom>
              <a:avLst/>
              <a:gdLst>
                <a:gd name="T0" fmla="*/ 295 w 746"/>
                <a:gd name="T1" fmla="*/ 0 h 960"/>
                <a:gd name="T2" fmla="*/ 295 w 746"/>
                <a:gd name="T3" fmla="*/ 92 h 960"/>
                <a:gd name="T4" fmla="*/ 734 w 746"/>
                <a:gd name="T5" fmla="*/ 533 h 960"/>
                <a:gd name="T6" fmla="*/ 295 w 746"/>
                <a:gd name="T7" fmla="*/ 973 h 960"/>
                <a:gd name="T8" fmla="*/ 51 w 746"/>
                <a:gd name="T9" fmla="*/ 899 h 960"/>
                <a:gd name="T10" fmla="*/ 0 w 746"/>
                <a:gd name="T11" fmla="*/ 975 h 960"/>
                <a:gd name="T12" fmla="*/ 295 w 746"/>
                <a:gd name="T13" fmla="*/ 1065 h 960"/>
                <a:gd name="T14" fmla="*/ 826 w 746"/>
                <a:gd name="T15" fmla="*/ 533 h 960"/>
                <a:gd name="T16" fmla="*/ 295 w 746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6" h="960">
                  <a:moveTo>
                    <a:pt x="266" y="0"/>
                  </a:moveTo>
                  <a:cubicBezTo>
                    <a:pt x="266" y="83"/>
                    <a:pt x="266" y="83"/>
                    <a:pt x="266" y="83"/>
                  </a:cubicBezTo>
                  <a:cubicBezTo>
                    <a:pt x="485" y="83"/>
                    <a:pt x="663" y="261"/>
                    <a:pt x="663" y="480"/>
                  </a:cubicBezTo>
                  <a:cubicBezTo>
                    <a:pt x="663" y="699"/>
                    <a:pt x="485" y="877"/>
                    <a:pt x="266" y="877"/>
                  </a:cubicBezTo>
                  <a:cubicBezTo>
                    <a:pt x="185" y="877"/>
                    <a:pt x="109" y="852"/>
                    <a:pt x="46" y="81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76" y="930"/>
                    <a:pt x="167" y="960"/>
                    <a:pt x="266" y="960"/>
                  </a:cubicBezTo>
                  <a:cubicBezTo>
                    <a:pt x="531" y="960"/>
                    <a:pt x="746" y="745"/>
                    <a:pt x="746" y="480"/>
                  </a:cubicBezTo>
                  <a:cubicBezTo>
                    <a:pt x="746" y="215"/>
                    <a:pt x="531" y="0"/>
                    <a:pt x="266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3" name="Freeform 22"/>
            <p:cNvSpPr/>
            <p:nvPr/>
          </p:nvSpPr>
          <p:spPr bwMode="auto">
            <a:xfrm>
              <a:off x="2348" y="984"/>
              <a:ext cx="532" cy="975"/>
            </a:xfrm>
            <a:custGeom>
              <a:avLst/>
              <a:gdLst>
                <a:gd name="T0" fmla="*/ 92 w 480"/>
                <a:gd name="T1" fmla="*/ 532 h 879"/>
                <a:gd name="T2" fmla="*/ 532 w 480"/>
                <a:gd name="T3" fmla="*/ 92 h 879"/>
                <a:gd name="T4" fmla="*/ 532 w 480"/>
                <a:gd name="T5" fmla="*/ 0 h 879"/>
                <a:gd name="T6" fmla="*/ 532 w 480"/>
                <a:gd name="T7" fmla="*/ 0 h 879"/>
                <a:gd name="T8" fmla="*/ 0 w 480"/>
                <a:gd name="T9" fmla="*/ 532 h 879"/>
                <a:gd name="T10" fmla="*/ 237 w 480"/>
                <a:gd name="T11" fmla="*/ 975 h 879"/>
                <a:gd name="T12" fmla="*/ 288 w 480"/>
                <a:gd name="T13" fmla="*/ 898 h 879"/>
                <a:gd name="T14" fmla="*/ 92 w 480"/>
                <a:gd name="T15" fmla="*/ 532 h 8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879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647"/>
                    <a:pt x="85" y="793"/>
                    <a:pt x="214" y="879"/>
                  </a:cubicBezTo>
                  <a:cubicBezTo>
                    <a:pt x="260" y="810"/>
                    <a:pt x="260" y="810"/>
                    <a:pt x="260" y="810"/>
                  </a:cubicBezTo>
                  <a:cubicBezTo>
                    <a:pt x="154" y="739"/>
                    <a:pt x="83" y="618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8" name="Oval 26"/>
          <p:cNvSpPr>
            <a:spLocks noChangeArrowheads="1"/>
          </p:cNvSpPr>
          <p:nvPr/>
        </p:nvSpPr>
        <p:spPr bwMode="auto">
          <a:xfrm>
            <a:off x="5096934" y="2210859"/>
            <a:ext cx="1998133" cy="2000251"/>
          </a:xfrm>
          <a:prstGeom prst="ellipse">
            <a:avLst/>
          </a:prstGeom>
          <a:solidFill>
            <a:srgbClr val="FF9900"/>
          </a:solidFill>
          <a:ln w="34925">
            <a:solidFill>
              <a:srgbClr val="F9F9F6"/>
            </a:solidFill>
            <a:miter lim="800000"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1" name="Group 39"/>
          <p:cNvGrpSpPr/>
          <p:nvPr/>
        </p:nvGrpSpPr>
        <p:grpSpPr bwMode="auto">
          <a:xfrm>
            <a:off x="8208434" y="2083859"/>
            <a:ext cx="2250017" cy="2254251"/>
            <a:chOff x="3878" y="984"/>
            <a:chExt cx="1063" cy="1065"/>
          </a:xfrm>
        </p:grpSpPr>
        <p:sp>
          <p:nvSpPr>
            <p:cNvPr id="21520" name="Freeform 23"/>
            <p:cNvSpPr/>
            <p:nvPr/>
          </p:nvSpPr>
          <p:spPr bwMode="auto">
            <a:xfrm>
              <a:off x="3878" y="984"/>
              <a:ext cx="1063" cy="1065"/>
            </a:xfrm>
            <a:custGeom>
              <a:avLst/>
              <a:gdLst>
                <a:gd name="T0" fmla="*/ 941 w 960"/>
                <a:gd name="T1" fmla="*/ 375 h 960"/>
                <a:gd name="T2" fmla="*/ 971 w 960"/>
                <a:gd name="T3" fmla="*/ 533 h 960"/>
                <a:gd name="T4" fmla="*/ 532 w 960"/>
                <a:gd name="T5" fmla="*/ 973 h 960"/>
                <a:gd name="T6" fmla="*/ 92 w 960"/>
                <a:gd name="T7" fmla="*/ 533 h 960"/>
                <a:gd name="T8" fmla="*/ 532 w 960"/>
                <a:gd name="T9" fmla="*/ 92 h 960"/>
                <a:gd name="T10" fmla="*/ 532 w 960"/>
                <a:gd name="T11" fmla="*/ 0 h 960"/>
                <a:gd name="T12" fmla="*/ 0 w 960"/>
                <a:gd name="T13" fmla="*/ 533 h 960"/>
                <a:gd name="T14" fmla="*/ 532 w 960"/>
                <a:gd name="T15" fmla="*/ 1065 h 960"/>
                <a:gd name="T16" fmla="*/ 1063 w 960"/>
                <a:gd name="T17" fmla="*/ 533 h 960"/>
                <a:gd name="T18" fmla="*/ 1028 w 960"/>
                <a:gd name="T19" fmla="*/ 342 h 960"/>
                <a:gd name="T20" fmla="*/ 941 w 960"/>
                <a:gd name="T21" fmla="*/ 375 h 9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0" h="960">
                  <a:moveTo>
                    <a:pt x="850" y="338"/>
                  </a:moveTo>
                  <a:cubicBezTo>
                    <a:pt x="867" y="382"/>
                    <a:pt x="877" y="430"/>
                    <a:pt x="877" y="480"/>
                  </a:cubicBezTo>
                  <a:cubicBezTo>
                    <a:pt x="877" y="699"/>
                    <a:pt x="699" y="877"/>
                    <a:pt x="480" y="877"/>
                  </a:cubicBezTo>
                  <a:cubicBezTo>
                    <a:pt x="261" y="877"/>
                    <a:pt x="83" y="699"/>
                    <a:pt x="83" y="480"/>
                  </a:cubicBez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745"/>
                    <a:pt x="215" y="960"/>
                    <a:pt x="480" y="960"/>
                  </a:cubicBezTo>
                  <a:cubicBezTo>
                    <a:pt x="745" y="960"/>
                    <a:pt x="960" y="745"/>
                    <a:pt x="960" y="480"/>
                  </a:cubicBezTo>
                  <a:cubicBezTo>
                    <a:pt x="960" y="419"/>
                    <a:pt x="949" y="361"/>
                    <a:pt x="928" y="308"/>
                  </a:cubicBezTo>
                  <a:lnTo>
                    <a:pt x="850" y="338"/>
                  </a:ln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24"/>
            <p:cNvSpPr/>
            <p:nvPr/>
          </p:nvSpPr>
          <p:spPr bwMode="auto">
            <a:xfrm>
              <a:off x="4409" y="984"/>
              <a:ext cx="496" cy="375"/>
            </a:xfrm>
            <a:custGeom>
              <a:avLst/>
              <a:gdLst>
                <a:gd name="T0" fmla="*/ 410 w 448"/>
                <a:gd name="T1" fmla="*/ 375 h 338"/>
                <a:gd name="T2" fmla="*/ 496 w 448"/>
                <a:gd name="T3" fmla="*/ 342 h 338"/>
                <a:gd name="T4" fmla="*/ 0 w 448"/>
                <a:gd name="T5" fmla="*/ 0 h 338"/>
                <a:gd name="T6" fmla="*/ 0 w 448"/>
                <a:gd name="T7" fmla="*/ 92 h 338"/>
                <a:gd name="T8" fmla="*/ 410 w 448"/>
                <a:gd name="T9" fmla="*/ 375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338">
                  <a:moveTo>
                    <a:pt x="370" y="338"/>
                  </a:moveTo>
                  <a:cubicBezTo>
                    <a:pt x="448" y="308"/>
                    <a:pt x="448" y="308"/>
                    <a:pt x="448" y="308"/>
                  </a:cubicBezTo>
                  <a:cubicBezTo>
                    <a:pt x="379" y="128"/>
                    <a:pt x="204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9" y="83"/>
                    <a:pt x="313" y="189"/>
                    <a:pt x="370" y="338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9" name="Oval 27"/>
          <p:cNvSpPr>
            <a:spLocks noChangeArrowheads="1"/>
          </p:cNvSpPr>
          <p:nvPr/>
        </p:nvSpPr>
        <p:spPr bwMode="auto">
          <a:xfrm>
            <a:off x="8335434" y="2210859"/>
            <a:ext cx="1996017" cy="2000251"/>
          </a:xfrm>
          <a:prstGeom prst="ellipse">
            <a:avLst/>
          </a:prstGeom>
          <a:solidFill>
            <a:srgbClr val="33CCFF"/>
          </a:solidFill>
          <a:ln w="34925">
            <a:solidFill>
              <a:srgbClr val="F9F9F6"/>
            </a:solidFill>
            <a:miter lim="800000"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2280206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5508122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auto">
          <a:xfrm>
            <a:off x="8763555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906" name="Rectangle 34"/>
          <p:cNvSpPr>
            <a:spLocks noChangeArrowheads="1"/>
          </p:cNvSpPr>
          <p:nvPr/>
        </p:nvSpPr>
        <p:spPr bwMode="auto">
          <a:xfrm>
            <a:off x="1506266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 b="1">
                <a:solidFill>
                  <a:schemeClr val="hlink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9907" name="Rectangle 35"/>
          <p:cNvSpPr>
            <a:spLocks noChangeArrowheads="1"/>
          </p:cNvSpPr>
          <p:nvPr/>
        </p:nvSpPr>
        <p:spPr bwMode="auto">
          <a:xfrm>
            <a:off x="472359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 b="1">
                <a:solidFill>
                  <a:srgbClr val="FF9900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rgbClr val="FF9900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799384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98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799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98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99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98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799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97" grpId="0" animBg="1"/>
      <p:bldP spid="79897" grpId="1" animBg="1"/>
      <p:bldP spid="79898" grpId="0" animBg="1"/>
      <p:bldP spid="79898" grpId="1" animBg="1"/>
      <p:bldP spid="79899" grpId="0" animBg="1"/>
      <p:bldP spid="79899" grpId="1" animBg="1"/>
      <p:bldP spid="79903" grpId="0"/>
      <p:bldP spid="79903" grpId="1"/>
      <p:bldP spid="79904" grpId="0"/>
      <p:bldP spid="79904" grpId="1"/>
      <p:bldP spid="79905" grpId="0"/>
      <p:bldP spid="79905" grpId="1"/>
      <p:bldP spid="79906" grpId="0"/>
      <p:bldP spid="79907" grpId="0"/>
      <p:bldP spid="79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2552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3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2" name="Group 42"/>
          <p:cNvGrpSpPr/>
          <p:nvPr/>
        </p:nvGrpSpPr>
        <p:grpSpPr bwMode="auto">
          <a:xfrm>
            <a:off x="7823200" y="3921126"/>
            <a:ext cx="1718733" cy="1716617"/>
            <a:chOff x="3692" y="941"/>
            <a:chExt cx="812" cy="811"/>
          </a:xfrm>
        </p:grpSpPr>
        <p:sp>
          <p:nvSpPr>
            <p:cNvPr id="22548" name="Rectangle 30"/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9" name="Freeform 31"/>
            <p:cNvSpPr/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477 w 320"/>
                <a:gd name="T1" fmla="*/ 0 h 265"/>
                <a:gd name="T2" fmla="*/ 87 w 320"/>
                <a:gd name="T3" fmla="*/ 0 h 265"/>
                <a:gd name="T4" fmla="*/ 0 w 320"/>
                <a:gd name="T5" fmla="*/ 86 h 265"/>
                <a:gd name="T6" fmla="*/ 0 w 320"/>
                <a:gd name="T7" fmla="*/ 259 h 265"/>
                <a:gd name="T8" fmla="*/ 87 w 320"/>
                <a:gd name="T9" fmla="*/ 347 h 265"/>
                <a:gd name="T10" fmla="*/ 104 w 320"/>
                <a:gd name="T11" fmla="*/ 347 h 265"/>
                <a:gd name="T12" fmla="*/ 78 w 320"/>
                <a:gd name="T13" fmla="*/ 467 h 265"/>
                <a:gd name="T14" fmla="*/ 212 w 320"/>
                <a:gd name="T15" fmla="*/ 347 h 265"/>
                <a:gd name="T16" fmla="*/ 477 w 320"/>
                <a:gd name="T17" fmla="*/ 347 h 265"/>
                <a:gd name="T18" fmla="*/ 565 w 320"/>
                <a:gd name="T19" fmla="*/ 259 h 265"/>
                <a:gd name="T20" fmla="*/ 565 w 320"/>
                <a:gd name="T21" fmla="*/ 86 h 265"/>
                <a:gd name="T22" fmla="*/ 477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0" name="Freeform 32"/>
            <p:cNvSpPr/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48 w 330"/>
                <a:gd name="T1" fmla="*/ 152 h 202"/>
                <a:gd name="T2" fmla="*/ 155 w 330"/>
                <a:gd name="T3" fmla="*/ 46 h 202"/>
                <a:gd name="T4" fmla="*/ 567 w 330"/>
                <a:gd name="T5" fmla="*/ 46 h 202"/>
                <a:gd name="T6" fmla="*/ 583 w 330"/>
                <a:gd name="T7" fmla="*/ 46 h 202"/>
                <a:gd name="T8" fmla="*/ 504 w 330"/>
                <a:gd name="T9" fmla="*/ 0 h 202"/>
                <a:gd name="T10" fmla="*/ 92 w 330"/>
                <a:gd name="T11" fmla="*/ 0 h 202"/>
                <a:gd name="T12" fmla="*/ 0 w 330"/>
                <a:gd name="T13" fmla="*/ 92 h 202"/>
                <a:gd name="T14" fmla="*/ 0 w 330"/>
                <a:gd name="T15" fmla="*/ 275 h 202"/>
                <a:gd name="T16" fmla="*/ 49 w 330"/>
                <a:gd name="T17" fmla="*/ 356 h 202"/>
                <a:gd name="T18" fmla="*/ 48 w 330"/>
                <a:gd name="T19" fmla="*/ 335 h 202"/>
                <a:gd name="T20" fmla="*/ 48 w 330"/>
                <a:gd name="T21" fmla="*/ 15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Freeform 33"/>
            <p:cNvSpPr/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69 h 39"/>
                <a:gd name="T2" fmla="*/ 58 w 33"/>
                <a:gd name="T3" fmla="*/ 16 h 39"/>
                <a:gd name="T4" fmla="*/ 14 w 33"/>
                <a:gd name="T5" fmla="*/ 0 h 39"/>
                <a:gd name="T6" fmla="*/ 0 w 33"/>
                <a:gd name="T7" fmla="*/ 69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0" name="Group 40"/>
          <p:cNvGrpSpPr/>
          <p:nvPr/>
        </p:nvGrpSpPr>
        <p:grpSpPr bwMode="auto">
          <a:xfrm>
            <a:off x="4366684" y="3921126"/>
            <a:ext cx="1718733" cy="1716617"/>
            <a:chOff x="2068" y="941"/>
            <a:chExt cx="812" cy="811"/>
          </a:xfrm>
        </p:grpSpPr>
        <p:sp>
          <p:nvSpPr>
            <p:cNvPr id="22546" name="Rectangle 28"/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7" name="Freeform 34"/>
            <p:cNvSpPr/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449 w 365"/>
                <a:gd name="T1" fmla="*/ 86 h 365"/>
                <a:gd name="T2" fmla="*/ 433 w 365"/>
                <a:gd name="T3" fmla="*/ 111 h 365"/>
                <a:gd name="T4" fmla="*/ 322 w 365"/>
                <a:gd name="T5" fmla="*/ 0 h 365"/>
                <a:gd name="T6" fmla="*/ 203 w 365"/>
                <a:gd name="T7" fmla="*/ 120 h 365"/>
                <a:gd name="T8" fmla="*/ 244 w 365"/>
                <a:gd name="T9" fmla="*/ 141 h 365"/>
                <a:gd name="T10" fmla="*/ 244 w 365"/>
                <a:gd name="T11" fmla="*/ 251 h 365"/>
                <a:gd name="T12" fmla="*/ 134 w 365"/>
                <a:gd name="T13" fmla="*/ 251 h 365"/>
                <a:gd name="T14" fmla="*/ 113 w 365"/>
                <a:gd name="T15" fmla="*/ 208 h 365"/>
                <a:gd name="T16" fmla="*/ 0 w 365"/>
                <a:gd name="T17" fmla="*/ 323 h 365"/>
                <a:gd name="T18" fmla="*/ 110 w 365"/>
                <a:gd name="T19" fmla="*/ 432 h 365"/>
                <a:gd name="T20" fmla="*/ 87 w 365"/>
                <a:gd name="T21" fmla="*/ 450 h 365"/>
                <a:gd name="T22" fmla="*/ 87 w 365"/>
                <a:gd name="T23" fmla="*/ 559 h 365"/>
                <a:gd name="T24" fmla="*/ 196 w 365"/>
                <a:gd name="T25" fmla="*/ 559 h 365"/>
                <a:gd name="T26" fmla="*/ 212 w 365"/>
                <a:gd name="T27" fmla="*/ 535 h 365"/>
                <a:gd name="T28" fmla="*/ 322 w 365"/>
                <a:gd name="T29" fmla="*/ 644 h 365"/>
                <a:gd name="T30" fmla="*/ 433 w 365"/>
                <a:gd name="T31" fmla="*/ 535 h 365"/>
                <a:gd name="T32" fmla="*/ 399 w 365"/>
                <a:gd name="T33" fmla="*/ 515 h 365"/>
                <a:gd name="T34" fmla="*/ 399 w 365"/>
                <a:gd name="T35" fmla="*/ 406 h 365"/>
                <a:gd name="T36" fmla="*/ 509 w 365"/>
                <a:gd name="T37" fmla="*/ 406 h 365"/>
                <a:gd name="T38" fmla="*/ 528 w 365"/>
                <a:gd name="T39" fmla="*/ 438 h 365"/>
                <a:gd name="T40" fmla="*/ 645 w 365"/>
                <a:gd name="T41" fmla="*/ 323 h 365"/>
                <a:gd name="T42" fmla="*/ 535 w 365"/>
                <a:gd name="T43" fmla="*/ 212 h 365"/>
                <a:gd name="T44" fmla="*/ 558 w 365"/>
                <a:gd name="T45" fmla="*/ 196 h 365"/>
                <a:gd name="T46" fmla="*/ 558 w 365"/>
                <a:gd name="T47" fmla="*/ 86 h 365"/>
                <a:gd name="T48" fmla="*/ 449 w 365"/>
                <a:gd name="T49" fmla="*/ 86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59" name="Group 39"/>
          <p:cNvGrpSpPr/>
          <p:nvPr/>
        </p:nvGrpSpPr>
        <p:grpSpPr bwMode="auto">
          <a:xfrm>
            <a:off x="2650067" y="2193926"/>
            <a:ext cx="1718733" cy="1716617"/>
            <a:chOff x="1256" y="941"/>
            <a:chExt cx="812" cy="811"/>
          </a:xfrm>
        </p:grpSpPr>
        <p:sp>
          <p:nvSpPr>
            <p:cNvPr id="22542" name="Rectangle 27"/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3" name="Freeform 35"/>
            <p:cNvSpPr/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119 w 134"/>
                <a:gd name="T1" fmla="*/ 0 h 128"/>
                <a:gd name="T2" fmla="*/ 0 w 134"/>
                <a:gd name="T3" fmla="*/ 97 h 128"/>
                <a:gd name="T4" fmla="*/ 34 w 134"/>
                <a:gd name="T5" fmla="*/ 164 h 128"/>
                <a:gd name="T6" fmla="*/ 19 w 134"/>
                <a:gd name="T7" fmla="*/ 226 h 128"/>
                <a:gd name="T8" fmla="*/ 81 w 134"/>
                <a:gd name="T9" fmla="*/ 191 h 128"/>
                <a:gd name="T10" fmla="*/ 119 w 134"/>
                <a:gd name="T11" fmla="*/ 194 h 128"/>
                <a:gd name="T12" fmla="*/ 237 w 134"/>
                <a:gd name="T13" fmla="*/ 97 h 128"/>
                <a:gd name="T14" fmla="*/ 119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44" name="Oval 36"/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5" name="Freeform 37"/>
            <p:cNvSpPr/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291 w 255"/>
                <a:gd name="T1" fmla="*/ 2 h 137"/>
                <a:gd name="T2" fmla="*/ 275 w 255"/>
                <a:gd name="T3" fmla="*/ 0 h 137"/>
                <a:gd name="T4" fmla="*/ 224 w 255"/>
                <a:gd name="T5" fmla="*/ 12 h 137"/>
                <a:gd name="T6" fmla="*/ 173 w 255"/>
                <a:gd name="T7" fmla="*/ 0 h 137"/>
                <a:gd name="T8" fmla="*/ 157 w 255"/>
                <a:gd name="T9" fmla="*/ 2 h 137"/>
                <a:gd name="T10" fmla="*/ 34 w 255"/>
                <a:gd name="T11" fmla="*/ 202 h 137"/>
                <a:gd name="T12" fmla="*/ 415 w 255"/>
                <a:gd name="T13" fmla="*/ 202 h 137"/>
                <a:gd name="T14" fmla="*/ 291 w 255"/>
                <a:gd name="T15" fmla="*/ 2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1" name="Group 41"/>
          <p:cNvGrpSpPr/>
          <p:nvPr/>
        </p:nvGrpSpPr>
        <p:grpSpPr bwMode="auto">
          <a:xfrm>
            <a:off x="6096000" y="2193926"/>
            <a:ext cx="1718733" cy="1716617"/>
            <a:chOff x="2880" y="941"/>
            <a:chExt cx="812" cy="811"/>
          </a:xfrm>
        </p:grpSpPr>
        <p:sp>
          <p:nvSpPr>
            <p:cNvPr id="22540" name="Rectangle 29"/>
            <p:cNvSpPr>
              <a:spLocks noChangeArrowheads="1"/>
            </p:cNvSpPr>
            <p:nvPr/>
          </p:nvSpPr>
          <p:spPr bwMode="auto">
            <a:xfrm>
              <a:off x="2880" y="941"/>
              <a:ext cx="812" cy="811"/>
            </a:xfrm>
            <a:prstGeom prst="rect">
              <a:avLst/>
            </a:prstGeom>
            <a:solidFill>
              <a:srgbClr val="B3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1" name="Freeform 38"/>
            <p:cNvSpPr/>
            <p:nvPr/>
          </p:nvSpPr>
          <p:spPr bwMode="auto">
            <a:xfrm>
              <a:off x="3058" y="1045"/>
              <a:ext cx="417" cy="638"/>
            </a:xfrm>
            <a:custGeom>
              <a:avLst/>
              <a:gdLst>
                <a:gd name="T0" fmla="*/ 94 w 236"/>
                <a:gd name="T1" fmla="*/ 638 h 362"/>
                <a:gd name="T2" fmla="*/ 83 w 236"/>
                <a:gd name="T3" fmla="*/ 636 h 362"/>
                <a:gd name="T4" fmla="*/ 62 w 236"/>
                <a:gd name="T5" fmla="*/ 617 h 362"/>
                <a:gd name="T6" fmla="*/ 7 w 236"/>
                <a:gd name="T7" fmla="*/ 497 h 362"/>
                <a:gd name="T8" fmla="*/ 7 w 236"/>
                <a:gd name="T9" fmla="*/ 446 h 362"/>
                <a:gd name="T10" fmla="*/ 150 w 236"/>
                <a:gd name="T11" fmla="*/ 70 h 362"/>
                <a:gd name="T12" fmla="*/ 177 w 236"/>
                <a:gd name="T13" fmla="*/ 81 h 362"/>
                <a:gd name="T14" fmla="*/ 34 w 236"/>
                <a:gd name="T15" fmla="*/ 456 h 362"/>
                <a:gd name="T16" fmla="*/ 35 w 236"/>
                <a:gd name="T17" fmla="*/ 485 h 362"/>
                <a:gd name="T18" fmla="*/ 88 w 236"/>
                <a:gd name="T19" fmla="*/ 605 h 362"/>
                <a:gd name="T20" fmla="*/ 92 w 236"/>
                <a:gd name="T21" fmla="*/ 608 h 362"/>
                <a:gd name="T22" fmla="*/ 95 w 236"/>
                <a:gd name="T23" fmla="*/ 608 h 362"/>
                <a:gd name="T24" fmla="*/ 198 w 236"/>
                <a:gd name="T25" fmla="*/ 550 h 362"/>
                <a:gd name="T26" fmla="*/ 219 w 236"/>
                <a:gd name="T27" fmla="*/ 527 h 362"/>
                <a:gd name="T28" fmla="*/ 387 w 236"/>
                <a:gd name="T29" fmla="*/ 85 h 362"/>
                <a:gd name="T30" fmla="*/ 383 w 236"/>
                <a:gd name="T31" fmla="*/ 76 h 362"/>
                <a:gd name="T32" fmla="*/ 262 w 236"/>
                <a:gd name="T33" fmla="*/ 30 h 362"/>
                <a:gd name="T34" fmla="*/ 256 w 236"/>
                <a:gd name="T35" fmla="*/ 30 h 362"/>
                <a:gd name="T36" fmla="*/ 253 w 236"/>
                <a:gd name="T37" fmla="*/ 33 h 362"/>
                <a:gd name="T38" fmla="*/ 99 w 236"/>
                <a:gd name="T39" fmla="*/ 437 h 362"/>
                <a:gd name="T40" fmla="*/ 102 w 236"/>
                <a:gd name="T41" fmla="*/ 446 h 362"/>
                <a:gd name="T42" fmla="*/ 173 w 236"/>
                <a:gd name="T43" fmla="*/ 472 h 362"/>
                <a:gd name="T44" fmla="*/ 178 w 236"/>
                <a:gd name="T45" fmla="*/ 472 h 362"/>
                <a:gd name="T46" fmla="*/ 182 w 236"/>
                <a:gd name="T47" fmla="*/ 469 h 362"/>
                <a:gd name="T48" fmla="*/ 284 w 236"/>
                <a:gd name="T49" fmla="*/ 197 h 362"/>
                <a:gd name="T50" fmla="*/ 313 w 236"/>
                <a:gd name="T51" fmla="*/ 208 h 362"/>
                <a:gd name="T52" fmla="*/ 209 w 236"/>
                <a:gd name="T53" fmla="*/ 479 h 362"/>
                <a:gd name="T54" fmla="*/ 163 w 236"/>
                <a:gd name="T55" fmla="*/ 501 h 362"/>
                <a:gd name="T56" fmla="*/ 92 w 236"/>
                <a:gd name="T57" fmla="*/ 474 h 362"/>
                <a:gd name="T58" fmla="*/ 72 w 236"/>
                <a:gd name="T59" fmla="*/ 455 h 362"/>
                <a:gd name="T60" fmla="*/ 72 w 236"/>
                <a:gd name="T61" fmla="*/ 428 h 362"/>
                <a:gd name="T62" fmla="*/ 226 w 236"/>
                <a:gd name="T63" fmla="*/ 25 h 362"/>
                <a:gd name="T64" fmla="*/ 244 w 236"/>
                <a:gd name="T65" fmla="*/ 4 h 362"/>
                <a:gd name="T66" fmla="*/ 272 w 236"/>
                <a:gd name="T67" fmla="*/ 4 h 362"/>
                <a:gd name="T68" fmla="*/ 394 w 236"/>
                <a:gd name="T69" fmla="*/ 49 h 362"/>
                <a:gd name="T70" fmla="*/ 413 w 236"/>
                <a:gd name="T71" fmla="*/ 67 h 362"/>
                <a:gd name="T72" fmla="*/ 413 w 236"/>
                <a:gd name="T73" fmla="*/ 95 h 362"/>
                <a:gd name="T74" fmla="*/ 246 w 236"/>
                <a:gd name="T75" fmla="*/ 536 h 362"/>
                <a:gd name="T76" fmla="*/ 214 w 236"/>
                <a:gd name="T77" fmla="*/ 575 h 362"/>
                <a:gd name="T78" fmla="*/ 110 w 236"/>
                <a:gd name="T79" fmla="*/ 633 h 362"/>
                <a:gd name="T80" fmla="*/ 94 w 236"/>
                <a:gd name="T81" fmla="*/ 638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362">
                  <a:moveTo>
                    <a:pt x="53" y="362"/>
                  </a:moveTo>
                  <a:cubicBezTo>
                    <a:pt x="51" y="362"/>
                    <a:pt x="49" y="361"/>
                    <a:pt x="47" y="361"/>
                  </a:cubicBezTo>
                  <a:cubicBezTo>
                    <a:pt x="42" y="359"/>
                    <a:pt x="37" y="355"/>
                    <a:pt x="35" y="350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1" y="274"/>
                    <a:pt x="0" y="261"/>
                    <a:pt x="4" y="253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8" y="263"/>
                    <a:pt x="18" y="271"/>
                    <a:pt x="20" y="275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51" y="344"/>
                    <a:pt x="51" y="345"/>
                    <a:pt x="52" y="345"/>
                  </a:cubicBezTo>
                  <a:cubicBezTo>
                    <a:pt x="52" y="345"/>
                    <a:pt x="53" y="345"/>
                    <a:pt x="54" y="345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7" y="309"/>
                    <a:pt x="122" y="303"/>
                    <a:pt x="124" y="29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6"/>
                    <a:pt x="219" y="44"/>
                    <a:pt x="217" y="43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7"/>
                    <a:pt x="146" y="17"/>
                    <a:pt x="145" y="17"/>
                  </a:cubicBezTo>
                  <a:cubicBezTo>
                    <a:pt x="145" y="18"/>
                    <a:pt x="144" y="18"/>
                    <a:pt x="143" y="19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5" y="250"/>
                    <a:pt x="56" y="253"/>
                    <a:pt x="58" y="253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99" y="269"/>
                    <a:pt x="100" y="269"/>
                    <a:pt x="101" y="268"/>
                  </a:cubicBezTo>
                  <a:cubicBezTo>
                    <a:pt x="101" y="268"/>
                    <a:pt x="102" y="267"/>
                    <a:pt x="103" y="266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14" y="283"/>
                    <a:pt x="102" y="288"/>
                    <a:pt x="92" y="284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47" y="267"/>
                    <a:pt x="43" y="263"/>
                    <a:pt x="41" y="258"/>
                  </a:cubicBezTo>
                  <a:cubicBezTo>
                    <a:pt x="39" y="253"/>
                    <a:pt x="39" y="248"/>
                    <a:pt x="41" y="243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0" y="8"/>
                    <a:pt x="133" y="4"/>
                    <a:pt x="138" y="2"/>
                  </a:cubicBezTo>
                  <a:cubicBezTo>
                    <a:pt x="143" y="0"/>
                    <a:pt x="149" y="0"/>
                    <a:pt x="154" y="2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8" y="30"/>
                    <a:pt x="232" y="33"/>
                    <a:pt x="234" y="38"/>
                  </a:cubicBezTo>
                  <a:cubicBezTo>
                    <a:pt x="236" y="43"/>
                    <a:pt x="236" y="49"/>
                    <a:pt x="234" y="5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36" y="312"/>
                    <a:pt x="128" y="322"/>
                    <a:pt x="121" y="326"/>
                  </a:cubicBezTo>
                  <a:cubicBezTo>
                    <a:pt x="62" y="359"/>
                    <a:pt x="62" y="359"/>
                    <a:pt x="62" y="359"/>
                  </a:cubicBezTo>
                  <a:cubicBezTo>
                    <a:pt x="59" y="361"/>
                    <a:pt x="56" y="362"/>
                    <a:pt x="53" y="3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1963" name="Rectangle 43"/>
          <p:cNvSpPr>
            <a:spLocks noChangeArrowheads="1"/>
          </p:cNvSpPr>
          <p:nvPr/>
        </p:nvSpPr>
        <p:spPr bwMode="auto">
          <a:xfrm>
            <a:off x="4518165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7925998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5" name="Rectangle 45"/>
          <p:cNvSpPr>
            <a:spLocks noChangeArrowheads="1"/>
          </p:cNvSpPr>
          <p:nvPr/>
        </p:nvSpPr>
        <p:spPr bwMode="auto">
          <a:xfrm>
            <a:off x="2797314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6" name="Rectangle 46"/>
          <p:cNvSpPr>
            <a:spLocks noChangeArrowheads="1"/>
          </p:cNvSpPr>
          <p:nvPr/>
        </p:nvSpPr>
        <p:spPr bwMode="auto">
          <a:xfrm>
            <a:off x="6234781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7" name="Text Box 47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819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819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19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819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819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819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819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19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3" grpId="0"/>
      <p:bldP spid="81963" grpId="1"/>
      <p:bldP spid="81964" grpId="0"/>
      <p:bldP spid="81964" grpId="1"/>
      <p:bldP spid="81965" grpId="0"/>
      <p:bldP spid="81965" grpId="1"/>
      <p:bldP spid="81966" grpId="0"/>
      <p:bldP spid="81966" grpId="1"/>
      <p:bldP spid="81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3570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71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55" name="Line 2525"/>
          <p:cNvSpPr>
            <a:spLocks noChangeShapeType="1"/>
          </p:cNvSpPr>
          <p:nvPr/>
        </p:nvSpPr>
        <p:spPr bwMode="auto">
          <a:xfrm>
            <a:off x="4995333" y="2185459"/>
            <a:ext cx="0" cy="0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7518" name="Freeform 2526"/>
          <p:cNvSpPr/>
          <p:nvPr/>
        </p:nvSpPr>
        <p:spPr bwMode="auto">
          <a:xfrm>
            <a:off x="4995333" y="3085044"/>
            <a:ext cx="6959600" cy="1390649"/>
          </a:xfrm>
          <a:custGeom>
            <a:avLst/>
            <a:gdLst>
              <a:gd name="T0" fmla="*/ 4897438 w 3288"/>
              <a:gd name="T1" fmla="*/ 1042987 h 657"/>
              <a:gd name="T2" fmla="*/ 5219700 w 3288"/>
              <a:gd name="T3" fmla="*/ 1042987 h 657"/>
              <a:gd name="T4" fmla="*/ 5219700 w 3288"/>
              <a:gd name="T5" fmla="*/ 652462 h 657"/>
              <a:gd name="T6" fmla="*/ 4911725 w 3288"/>
              <a:gd name="T7" fmla="*/ 652462 h 657"/>
              <a:gd name="T8" fmla="*/ 3967163 w 3288"/>
              <a:gd name="T9" fmla="*/ 0 h 657"/>
              <a:gd name="T10" fmla="*/ 0 w 3288"/>
              <a:gd name="T11" fmla="*/ 0 h 657"/>
              <a:gd name="T12" fmla="*/ 0 w 3288"/>
              <a:gd name="T13" fmla="*/ 652462 h 657"/>
              <a:gd name="T14" fmla="*/ 3944938 w 3288"/>
              <a:gd name="T15" fmla="*/ 652462 h 657"/>
              <a:gd name="T16" fmla="*/ 4897438 w 3288"/>
              <a:gd name="T17" fmla="*/ 1042987 h 6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657">
                <a:moveTo>
                  <a:pt x="3085" y="657"/>
                </a:moveTo>
                <a:lnTo>
                  <a:pt x="3288" y="657"/>
                </a:lnTo>
                <a:lnTo>
                  <a:pt x="3288" y="411"/>
                </a:lnTo>
                <a:lnTo>
                  <a:pt x="3094" y="411"/>
                </a:lnTo>
                <a:lnTo>
                  <a:pt x="2499" y="0"/>
                </a:lnTo>
                <a:lnTo>
                  <a:pt x="0" y="0"/>
                </a:lnTo>
                <a:lnTo>
                  <a:pt x="0" y="411"/>
                </a:lnTo>
                <a:lnTo>
                  <a:pt x="2485" y="411"/>
                </a:lnTo>
                <a:lnTo>
                  <a:pt x="3085" y="657"/>
                </a:lnTo>
                <a:close/>
              </a:path>
            </a:pathLst>
          </a:custGeom>
          <a:solidFill>
            <a:srgbClr val="FF9900"/>
          </a:solidFill>
          <a:ln w="15875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19" name="Freeform 2527"/>
          <p:cNvSpPr/>
          <p:nvPr/>
        </p:nvSpPr>
        <p:spPr bwMode="auto">
          <a:xfrm>
            <a:off x="4995333" y="2181226"/>
            <a:ext cx="6959600" cy="1769533"/>
          </a:xfrm>
          <a:custGeom>
            <a:avLst/>
            <a:gdLst>
              <a:gd name="T0" fmla="*/ 4911725 w 3288"/>
              <a:gd name="T1" fmla="*/ 1327150 h 836"/>
              <a:gd name="T2" fmla="*/ 5219700 w 3288"/>
              <a:gd name="T3" fmla="*/ 1327150 h 836"/>
              <a:gd name="T4" fmla="*/ 5219700 w 3288"/>
              <a:gd name="T5" fmla="*/ 900113 h 836"/>
              <a:gd name="T6" fmla="*/ 4903788 w 3288"/>
              <a:gd name="T7" fmla="*/ 900113 h 836"/>
              <a:gd name="T8" fmla="*/ 3944938 w 3288"/>
              <a:gd name="T9" fmla="*/ 0 h 836"/>
              <a:gd name="T10" fmla="*/ 0 w 3288"/>
              <a:gd name="T11" fmla="*/ 0 h 836"/>
              <a:gd name="T12" fmla="*/ 0 w 3288"/>
              <a:gd name="T13" fmla="*/ 674688 h 836"/>
              <a:gd name="T14" fmla="*/ 3967163 w 3288"/>
              <a:gd name="T15" fmla="*/ 674688 h 836"/>
              <a:gd name="T16" fmla="*/ 4911725 w 3288"/>
              <a:gd name="T17" fmla="*/ 1327150 h 8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836">
                <a:moveTo>
                  <a:pt x="3094" y="836"/>
                </a:moveTo>
                <a:lnTo>
                  <a:pt x="3288" y="836"/>
                </a:lnTo>
                <a:lnTo>
                  <a:pt x="3288" y="567"/>
                </a:lnTo>
                <a:lnTo>
                  <a:pt x="3089" y="567"/>
                </a:lnTo>
                <a:lnTo>
                  <a:pt x="2485" y="0"/>
                </a:lnTo>
                <a:lnTo>
                  <a:pt x="0" y="0"/>
                </a:lnTo>
                <a:lnTo>
                  <a:pt x="0" y="425"/>
                </a:lnTo>
                <a:lnTo>
                  <a:pt x="2499" y="425"/>
                </a:lnTo>
                <a:lnTo>
                  <a:pt x="3094" y="836"/>
                </a:lnTo>
                <a:close/>
              </a:path>
            </a:pathLst>
          </a:custGeom>
          <a:solidFill>
            <a:srgbClr val="33CCFF"/>
          </a:solidFill>
          <a:ln w="15875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0" name="Freeform 2528"/>
          <p:cNvSpPr/>
          <p:nvPr/>
        </p:nvSpPr>
        <p:spPr bwMode="auto">
          <a:xfrm>
            <a:off x="4995333" y="4896909"/>
            <a:ext cx="6959600" cy="929216"/>
          </a:xfrm>
          <a:custGeom>
            <a:avLst/>
            <a:gdLst>
              <a:gd name="T0" fmla="*/ 3989388 w 3288"/>
              <a:gd name="T1" fmla="*/ 0 h 439"/>
              <a:gd name="T2" fmla="*/ 0 w 3288"/>
              <a:gd name="T3" fmla="*/ 0 h 439"/>
              <a:gd name="T4" fmla="*/ 0 w 3288"/>
              <a:gd name="T5" fmla="*/ 696912 h 439"/>
              <a:gd name="T6" fmla="*/ 3929063 w 3288"/>
              <a:gd name="T7" fmla="*/ 696912 h 439"/>
              <a:gd name="T8" fmla="*/ 4851400 w 3288"/>
              <a:gd name="T9" fmla="*/ 554037 h 439"/>
              <a:gd name="T10" fmla="*/ 5219700 w 3288"/>
              <a:gd name="T11" fmla="*/ 554037 h 439"/>
              <a:gd name="T12" fmla="*/ 5219700 w 3288"/>
              <a:gd name="T13" fmla="*/ 134937 h 439"/>
              <a:gd name="T14" fmla="*/ 4911725 w 3288"/>
              <a:gd name="T15" fmla="*/ 134937 h 439"/>
              <a:gd name="T16" fmla="*/ 3989388 w 3288"/>
              <a:gd name="T17" fmla="*/ 0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439">
                <a:moveTo>
                  <a:pt x="2513" y="0"/>
                </a:moveTo>
                <a:lnTo>
                  <a:pt x="0" y="0"/>
                </a:lnTo>
                <a:lnTo>
                  <a:pt x="0" y="439"/>
                </a:lnTo>
                <a:lnTo>
                  <a:pt x="2475" y="439"/>
                </a:lnTo>
                <a:lnTo>
                  <a:pt x="3056" y="349"/>
                </a:lnTo>
                <a:lnTo>
                  <a:pt x="3288" y="349"/>
                </a:lnTo>
                <a:lnTo>
                  <a:pt x="3288" y="85"/>
                </a:lnTo>
                <a:lnTo>
                  <a:pt x="3094" y="85"/>
                </a:lnTo>
                <a:lnTo>
                  <a:pt x="2513" y="0"/>
                </a:lnTo>
                <a:close/>
              </a:path>
            </a:pathLst>
          </a:custGeom>
          <a:solidFill>
            <a:srgbClr val="2D4454"/>
          </a:solidFill>
          <a:ln w="15875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1" name="Freeform 2529"/>
          <p:cNvSpPr/>
          <p:nvPr/>
        </p:nvSpPr>
        <p:spPr bwMode="auto">
          <a:xfrm>
            <a:off x="4995333" y="3954993"/>
            <a:ext cx="6959600" cy="1121833"/>
          </a:xfrm>
          <a:custGeom>
            <a:avLst/>
            <a:gdLst>
              <a:gd name="T0" fmla="*/ 4897438 w 3288"/>
              <a:gd name="T1" fmla="*/ 390525 h 530"/>
              <a:gd name="T2" fmla="*/ 3944938 w 3288"/>
              <a:gd name="T3" fmla="*/ 0 h 530"/>
              <a:gd name="T4" fmla="*/ 0 w 3288"/>
              <a:gd name="T5" fmla="*/ 0 h 530"/>
              <a:gd name="T6" fmla="*/ 0 w 3288"/>
              <a:gd name="T7" fmla="*/ 706438 h 530"/>
              <a:gd name="T8" fmla="*/ 3989388 w 3288"/>
              <a:gd name="T9" fmla="*/ 706438 h 530"/>
              <a:gd name="T10" fmla="*/ 4911725 w 3288"/>
              <a:gd name="T11" fmla="*/ 841375 h 530"/>
              <a:gd name="T12" fmla="*/ 5219700 w 3288"/>
              <a:gd name="T13" fmla="*/ 841375 h 530"/>
              <a:gd name="T14" fmla="*/ 5219700 w 3288"/>
              <a:gd name="T15" fmla="*/ 390525 h 530"/>
              <a:gd name="T16" fmla="*/ 4897438 w 3288"/>
              <a:gd name="T17" fmla="*/ 390525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530">
                <a:moveTo>
                  <a:pt x="3085" y="246"/>
                </a:moveTo>
                <a:lnTo>
                  <a:pt x="2485" y="0"/>
                </a:lnTo>
                <a:lnTo>
                  <a:pt x="0" y="0"/>
                </a:lnTo>
                <a:lnTo>
                  <a:pt x="0" y="445"/>
                </a:lnTo>
                <a:lnTo>
                  <a:pt x="2513" y="445"/>
                </a:lnTo>
                <a:lnTo>
                  <a:pt x="3094" y="530"/>
                </a:lnTo>
                <a:lnTo>
                  <a:pt x="3288" y="530"/>
                </a:lnTo>
                <a:lnTo>
                  <a:pt x="3288" y="246"/>
                </a:lnTo>
                <a:lnTo>
                  <a:pt x="3085" y="246"/>
                </a:lnTo>
                <a:close/>
              </a:path>
            </a:pathLst>
          </a:custGeom>
          <a:solidFill>
            <a:srgbClr val="C0C0C0"/>
          </a:solidFill>
          <a:ln w="15875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2" name="Rectangle 2530"/>
          <p:cNvSpPr>
            <a:spLocks noChangeArrowheads="1"/>
          </p:cNvSpPr>
          <p:nvPr/>
        </p:nvSpPr>
        <p:spPr bwMode="auto">
          <a:xfrm>
            <a:off x="6106584" y="2511426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3" name="Rectangle 2531"/>
          <p:cNvSpPr>
            <a:spLocks noChangeArrowheads="1"/>
          </p:cNvSpPr>
          <p:nvPr/>
        </p:nvSpPr>
        <p:spPr bwMode="auto">
          <a:xfrm>
            <a:off x="8360834" y="234844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4" name="Rectangle 2532"/>
          <p:cNvSpPr>
            <a:spLocks noChangeArrowheads="1"/>
          </p:cNvSpPr>
          <p:nvPr/>
        </p:nvSpPr>
        <p:spPr bwMode="auto">
          <a:xfrm>
            <a:off x="6106584" y="3408893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5" name="Rectangle 2533"/>
          <p:cNvSpPr>
            <a:spLocks noChangeArrowheads="1"/>
          </p:cNvSpPr>
          <p:nvPr/>
        </p:nvSpPr>
        <p:spPr bwMode="auto">
          <a:xfrm>
            <a:off x="8360834" y="3248026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6" name="Rectangle 2534"/>
          <p:cNvSpPr>
            <a:spLocks noChangeArrowheads="1"/>
          </p:cNvSpPr>
          <p:nvPr/>
        </p:nvSpPr>
        <p:spPr bwMode="auto">
          <a:xfrm>
            <a:off x="6106584" y="4308477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7" name="Rectangle 2535"/>
          <p:cNvSpPr>
            <a:spLocks noChangeArrowheads="1"/>
          </p:cNvSpPr>
          <p:nvPr/>
        </p:nvSpPr>
        <p:spPr bwMode="auto">
          <a:xfrm>
            <a:off x="8360834" y="4147610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8" name="Rectangle 2536"/>
          <p:cNvSpPr>
            <a:spLocks noChangeArrowheads="1"/>
          </p:cNvSpPr>
          <p:nvPr/>
        </p:nvSpPr>
        <p:spPr bwMode="auto">
          <a:xfrm>
            <a:off x="6106584" y="5208059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9" name="Rectangle 2537"/>
          <p:cNvSpPr>
            <a:spLocks noChangeArrowheads="1"/>
          </p:cNvSpPr>
          <p:nvPr/>
        </p:nvSpPr>
        <p:spPr bwMode="auto">
          <a:xfrm>
            <a:off x="8360834" y="504719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912284" y="2922059"/>
            <a:ext cx="3368230" cy="137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 dirty="0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 dirty="0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 dirty="0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 dirty="0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 dirty="0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 dirty="0">
                <a:solidFill>
                  <a:srgbClr val="5F5F5F"/>
                </a:solidFill>
                <a:ea typeface="微软雅黑" panose="020B0503020204020204" pitchFamily="34" charset="-122"/>
              </a:rPr>
              <a:t>更多模版：亮亮图文旗舰</a:t>
            </a:r>
            <a:r>
              <a:rPr lang="zh-CN" altLang="en-US" sz="1335" dirty="0" smtClean="0">
                <a:solidFill>
                  <a:srgbClr val="5F5F5F"/>
                </a:solidFill>
                <a:ea typeface="微软雅黑" panose="020B0503020204020204" pitchFamily="34" charset="-122"/>
              </a:rPr>
              <a:t>店</a:t>
            </a:r>
            <a:endParaRPr lang="en-US" altLang="zh-CN" sz="1335" dirty="0" smtClean="0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335" dirty="0" smtClean="0">
                <a:solidFill>
                  <a:srgbClr val="5F5F5F"/>
                </a:solidFill>
                <a:ea typeface="微软雅黑" panose="020B0503020204020204" pitchFamily="34" charset="-122"/>
              </a:rPr>
              <a:t>https</a:t>
            </a:r>
            <a:r>
              <a:rPr lang="en-US" altLang="zh-CN" sz="1335" dirty="0">
                <a:solidFill>
                  <a:srgbClr val="5F5F5F"/>
                </a:solidFill>
                <a:ea typeface="微软雅黑" panose="020B0503020204020204" pitchFamily="34" charset="-122"/>
              </a:rPr>
              <a:t>://liangliangtuwen.tmall.com</a:t>
            </a:r>
            <a:endParaRPr lang="zh-CN" altLang="en-US" sz="1335" dirty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87531" name="Text Box 253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18" grpId="0" animBg="1"/>
      <p:bldP spid="87519" grpId="0" animBg="1"/>
      <p:bldP spid="87520" grpId="0" animBg="1"/>
      <p:bldP spid="87521" grpId="0" animBg="1"/>
      <p:bldP spid="87522" grpId="0"/>
      <p:bldP spid="87523" grpId="0"/>
      <p:bldP spid="87524" grpId="0"/>
      <p:bldP spid="87525" grpId="0"/>
      <p:bldP spid="87526" grpId="0"/>
      <p:bldP spid="87527" grpId="0"/>
      <p:bldP spid="87528" grpId="0"/>
      <p:bldP spid="87529" grpId="0"/>
      <p:bldP spid="47142" grpId="0"/>
      <p:bldP spid="87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4594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42" name="Freeform 2506"/>
          <p:cNvSpPr/>
          <p:nvPr/>
        </p:nvSpPr>
        <p:spPr bwMode="auto">
          <a:xfrm>
            <a:off x="3100918" y="2557992"/>
            <a:ext cx="579967" cy="321733"/>
          </a:xfrm>
          <a:custGeom>
            <a:avLst/>
            <a:gdLst>
              <a:gd name="T0" fmla="*/ 374114 w 243"/>
              <a:gd name="T1" fmla="*/ 241300 h 135"/>
              <a:gd name="T2" fmla="*/ 434975 w 243"/>
              <a:gd name="T3" fmla="*/ 180528 h 135"/>
              <a:gd name="T4" fmla="*/ 0 w 243"/>
              <a:gd name="T5" fmla="*/ 0 h 135"/>
              <a:gd name="T6" fmla="*/ 0 w 243"/>
              <a:gd name="T7" fmla="*/ 85796 h 135"/>
              <a:gd name="T8" fmla="*/ 374114 w 243"/>
              <a:gd name="T9" fmla="*/ 24130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3" h="135">
                <a:moveTo>
                  <a:pt x="209" y="135"/>
                </a:moveTo>
                <a:cubicBezTo>
                  <a:pt x="243" y="101"/>
                  <a:pt x="243" y="101"/>
                  <a:pt x="243" y="101"/>
                </a:cubicBezTo>
                <a:cubicBezTo>
                  <a:pt x="181" y="39"/>
                  <a:pt x="95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2" y="48"/>
                  <a:pt x="156" y="81"/>
                  <a:pt x="209" y="135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3" name="Freeform 2507"/>
          <p:cNvSpPr/>
          <p:nvPr/>
        </p:nvSpPr>
        <p:spPr bwMode="auto">
          <a:xfrm>
            <a:off x="3100918" y="2367493"/>
            <a:ext cx="1003300" cy="1725084"/>
          </a:xfrm>
          <a:custGeom>
            <a:avLst/>
            <a:gdLst>
              <a:gd name="T0" fmla="*/ 752475 w 420"/>
              <a:gd name="T1" fmla="*/ 654055 h 724"/>
              <a:gd name="T2" fmla="*/ 0 w 420"/>
              <a:gd name="T3" fmla="*/ 0 h 724"/>
              <a:gd name="T4" fmla="*/ 0 w 420"/>
              <a:gd name="T5" fmla="*/ 85778 h 724"/>
              <a:gd name="T6" fmla="*/ 673644 w 420"/>
              <a:gd name="T7" fmla="*/ 757703 h 724"/>
              <a:gd name="T8" fmla="*/ 476568 w 420"/>
              <a:gd name="T9" fmla="*/ 1233054 h 724"/>
              <a:gd name="T10" fmla="*/ 537482 w 420"/>
              <a:gd name="T11" fmla="*/ 1293813 h 724"/>
              <a:gd name="T12" fmla="*/ 752475 w 420"/>
              <a:gd name="T13" fmla="*/ 861351 h 724"/>
              <a:gd name="T14" fmla="*/ 752475 w 420"/>
              <a:gd name="T15" fmla="*/ 654055 h 7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724">
                <a:moveTo>
                  <a:pt x="420" y="366"/>
                </a:moveTo>
                <a:cubicBezTo>
                  <a:pt x="392" y="159"/>
                  <a:pt x="214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207" y="48"/>
                  <a:pt x="376" y="217"/>
                  <a:pt x="376" y="424"/>
                </a:cubicBezTo>
                <a:cubicBezTo>
                  <a:pt x="376" y="528"/>
                  <a:pt x="334" y="622"/>
                  <a:pt x="266" y="690"/>
                </a:cubicBezTo>
                <a:cubicBezTo>
                  <a:pt x="300" y="724"/>
                  <a:pt x="300" y="724"/>
                  <a:pt x="300" y="724"/>
                </a:cubicBezTo>
                <a:cubicBezTo>
                  <a:pt x="364" y="660"/>
                  <a:pt x="407" y="576"/>
                  <a:pt x="420" y="482"/>
                </a:cubicBezTo>
                <a:lnTo>
                  <a:pt x="420" y="366"/>
                </a:lnTo>
                <a:close/>
              </a:path>
            </a:pathLst>
          </a:custGeom>
          <a:solidFill>
            <a:srgbClr val="B3B8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4" name="Freeform 2508"/>
          <p:cNvSpPr/>
          <p:nvPr/>
        </p:nvSpPr>
        <p:spPr bwMode="auto">
          <a:xfrm>
            <a:off x="2252133" y="2176993"/>
            <a:ext cx="2051051" cy="2400300"/>
          </a:xfrm>
          <a:custGeom>
            <a:avLst/>
            <a:gdLst>
              <a:gd name="T0" fmla="*/ 636780 w 860"/>
              <a:gd name="T1" fmla="*/ 0 h 1008"/>
              <a:gd name="T2" fmla="*/ 636780 w 860"/>
              <a:gd name="T3" fmla="*/ 85725 h 1008"/>
              <a:gd name="T4" fmla="*/ 1452430 w 860"/>
              <a:gd name="T5" fmla="*/ 900113 h 1008"/>
              <a:gd name="T6" fmla="*/ 636780 w 860"/>
              <a:gd name="T7" fmla="*/ 1714500 h 1008"/>
              <a:gd name="T8" fmla="*/ 60816 w 860"/>
              <a:gd name="T9" fmla="*/ 1475184 h 1008"/>
              <a:gd name="T10" fmla="*/ 0 w 860"/>
              <a:gd name="T11" fmla="*/ 1535906 h 1008"/>
              <a:gd name="T12" fmla="*/ 636780 w 860"/>
              <a:gd name="T13" fmla="*/ 1800225 h 1008"/>
              <a:gd name="T14" fmla="*/ 1538288 w 860"/>
              <a:gd name="T15" fmla="*/ 900113 h 1008"/>
              <a:gd name="T16" fmla="*/ 636780 w 860"/>
              <a:gd name="T17" fmla="*/ 0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60" h="1008">
                <a:moveTo>
                  <a:pt x="356" y="0"/>
                </a:moveTo>
                <a:cubicBezTo>
                  <a:pt x="356" y="48"/>
                  <a:pt x="356" y="48"/>
                  <a:pt x="356" y="48"/>
                </a:cubicBezTo>
                <a:cubicBezTo>
                  <a:pt x="607" y="48"/>
                  <a:pt x="812" y="253"/>
                  <a:pt x="812" y="504"/>
                </a:cubicBezTo>
                <a:cubicBezTo>
                  <a:pt x="812" y="755"/>
                  <a:pt x="607" y="960"/>
                  <a:pt x="356" y="960"/>
                </a:cubicBezTo>
                <a:cubicBezTo>
                  <a:pt x="230" y="960"/>
                  <a:pt x="116" y="909"/>
                  <a:pt x="34" y="826"/>
                </a:cubicBezTo>
                <a:cubicBezTo>
                  <a:pt x="0" y="860"/>
                  <a:pt x="0" y="860"/>
                  <a:pt x="0" y="860"/>
                </a:cubicBezTo>
                <a:cubicBezTo>
                  <a:pt x="91" y="951"/>
                  <a:pt x="217" y="1008"/>
                  <a:pt x="356" y="1008"/>
                </a:cubicBezTo>
                <a:cubicBezTo>
                  <a:pt x="634" y="1008"/>
                  <a:pt x="860" y="782"/>
                  <a:pt x="860" y="504"/>
                </a:cubicBezTo>
                <a:cubicBezTo>
                  <a:pt x="860" y="226"/>
                  <a:pt x="634" y="0"/>
                  <a:pt x="356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5" name="Freeform 2509"/>
          <p:cNvSpPr/>
          <p:nvPr/>
        </p:nvSpPr>
        <p:spPr bwMode="auto">
          <a:xfrm>
            <a:off x="1710268" y="1988609"/>
            <a:ext cx="2783417" cy="2783416"/>
          </a:xfrm>
          <a:custGeom>
            <a:avLst/>
            <a:gdLst>
              <a:gd name="T0" fmla="*/ 1043782 w 1168"/>
              <a:gd name="T1" fmla="*/ 0 h 1168"/>
              <a:gd name="T2" fmla="*/ 1043782 w 1168"/>
              <a:gd name="T3" fmla="*/ 85790 h 1168"/>
              <a:gd name="T4" fmla="*/ 2001773 w 1168"/>
              <a:gd name="T5" fmla="*/ 1043781 h 1168"/>
              <a:gd name="T6" fmla="*/ 1043782 w 1168"/>
              <a:gd name="T7" fmla="*/ 2001772 h 1168"/>
              <a:gd name="T8" fmla="*/ 85790 w 1168"/>
              <a:gd name="T9" fmla="*/ 1043781 h 1168"/>
              <a:gd name="T10" fmla="*/ 366396 w 1168"/>
              <a:gd name="T11" fmla="*/ 366396 h 1168"/>
              <a:gd name="T12" fmla="*/ 305628 w 1168"/>
              <a:gd name="T13" fmla="*/ 305628 h 1168"/>
              <a:gd name="T14" fmla="*/ 0 w 1168"/>
              <a:gd name="T15" fmla="*/ 1043781 h 1168"/>
              <a:gd name="T16" fmla="*/ 1043782 w 1168"/>
              <a:gd name="T17" fmla="*/ 2087562 h 1168"/>
              <a:gd name="T18" fmla="*/ 2087563 w 1168"/>
              <a:gd name="T19" fmla="*/ 1043781 h 1168"/>
              <a:gd name="T20" fmla="*/ 1043782 w 1168"/>
              <a:gd name="T21" fmla="*/ 0 h 11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1168">
                <a:moveTo>
                  <a:pt x="584" y="0"/>
                </a:moveTo>
                <a:cubicBezTo>
                  <a:pt x="584" y="48"/>
                  <a:pt x="584" y="48"/>
                  <a:pt x="584" y="48"/>
                </a:cubicBezTo>
                <a:cubicBezTo>
                  <a:pt x="880" y="48"/>
                  <a:pt x="1120" y="288"/>
                  <a:pt x="1120" y="584"/>
                </a:cubicBezTo>
                <a:cubicBezTo>
                  <a:pt x="1120" y="880"/>
                  <a:pt x="880" y="1120"/>
                  <a:pt x="584" y="1120"/>
                </a:cubicBezTo>
                <a:cubicBezTo>
                  <a:pt x="288" y="1120"/>
                  <a:pt x="48" y="880"/>
                  <a:pt x="48" y="584"/>
                </a:cubicBezTo>
                <a:cubicBezTo>
                  <a:pt x="48" y="436"/>
                  <a:pt x="108" y="302"/>
                  <a:pt x="205" y="205"/>
                </a:cubicBezTo>
                <a:cubicBezTo>
                  <a:pt x="171" y="171"/>
                  <a:pt x="171" y="171"/>
                  <a:pt x="171" y="171"/>
                </a:cubicBezTo>
                <a:cubicBezTo>
                  <a:pt x="65" y="277"/>
                  <a:pt x="0" y="423"/>
                  <a:pt x="0" y="584"/>
                </a:cubicBezTo>
                <a:cubicBezTo>
                  <a:pt x="0" y="906"/>
                  <a:pt x="262" y="1168"/>
                  <a:pt x="584" y="1168"/>
                </a:cubicBezTo>
                <a:cubicBezTo>
                  <a:pt x="906" y="1168"/>
                  <a:pt x="1168" y="906"/>
                  <a:pt x="1168" y="584"/>
                </a:cubicBezTo>
                <a:cubicBezTo>
                  <a:pt x="1168" y="262"/>
                  <a:pt x="906" y="0"/>
                  <a:pt x="584" y="0"/>
                </a:cubicBez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3650" name="Group 2514"/>
          <p:cNvGrpSpPr/>
          <p:nvPr/>
        </p:nvGrpSpPr>
        <p:grpSpPr bwMode="auto">
          <a:xfrm>
            <a:off x="6769100" y="2395010"/>
            <a:ext cx="366184" cy="520700"/>
            <a:chOff x="2608" y="1005"/>
            <a:chExt cx="275" cy="391"/>
          </a:xfrm>
        </p:grpSpPr>
        <p:sp>
          <p:nvSpPr>
            <p:cNvPr id="24591" name="Freeform 2510"/>
            <p:cNvSpPr/>
            <p:nvPr/>
          </p:nvSpPr>
          <p:spPr bwMode="auto">
            <a:xfrm>
              <a:off x="2608" y="1333"/>
              <a:ext cx="85" cy="63"/>
            </a:xfrm>
            <a:custGeom>
              <a:avLst/>
              <a:gdLst>
                <a:gd name="T0" fmla="*/ 30 w 57"/>
                <a:gd name="T1" fmla="*/ 62 h 43"/>
                <a:gd name="T2" fmla="*/ 18 w 57"/>
                <a:gd name="T3" fmla="*/ 56 h 43"/>
                <a:gd name="T4" fmla="*/ 1 w 57"/>
                <a:gd name="T5" fmla="*/ 6 h 43"/>
                <a:gd name="T6" fmla="*/ 7 w 57"/>
                <a:gd name="T7" fmla="*/ 1 h 43"/>
                <a:gd name="T8" fmla="*/ 81 w 57"/>
                <a:gd name="T9" fmla="*/ 40 h 43"/>
                <a:gd name="T10" fmla="*/ 81 w 57"/>
                <a:gd name="T11" fmla="*/ 47 h 43"/>
                <a:gd name="T12" fmla="*/ 30 w 57"/>
                <a:gd name="T13" fmla="*/ 62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" h="43">
                  <a:moveTo>
                    <a:pt x="20" y="42"/>
                  </a:moveTo>
                  <a:cubicBezTo>
                    <a:pt x="16" y="43"/>
                    <a:pt x="13" y="42"/>
                    <a:pt x="12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"/>
                    <a:pt x="2" y="0"/>
                    <a:pt x="5" y="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29"/>
                    <a:pt x="57" y="31"/>
                    <a:pt x="54" y="32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Freeform 2512"/>
            <p:cNvSpPr/>
            <p:nvPr/>
          </p:nvSpPr>
          <p:spPr bwMode="auto">
            <a:xfrm>
              <a:off x="2608" y="1005"/>
              <a:ext cx="275" cy="342"/>
            </a:xfrm>
            <a:custGeom>
              <a:avLst/>
              <a:gdLst>
                <a:gd name="T0" fmla="*/ 266 w 185"/>
                <a:gd name="T1" fmla="*/ 61 h 231"/>
                <a:gd name="T2" fmla="*/ 156 w 185"/>
                <a:gd name="T3" fmla="*/ 3 h 231"/>
                <a:gd name="T4" fmla="*/ 138 w 185"/>
                <a:gd name="T5" fmla="*/ 9 h 231"/>
                <a:gd name="T6" fmla="*/ 135 w 185"/>
                <a:gd name="T7" fmla="*/ 13 h 231"/>
                <a:gd name="T8" fmla="*/ 161 w 185"/>
                <a:gd name="T9" fmla="*/ 28 h 231"/>
                <a:gd name="T10" fmla="*/ 168 w 185"/>
                <a:gd name="T11" fmla="*/ 50 h 231"/>
                <a:gd name="T12" fmla="*/ 146 w 185"/>
                <a:gd name="T13" fmla="*/ 56 h 231"/>
                <a:gd name="T14" fmla="*/ 120 w 185"/>
                <a:gd name="T15" fmla="*/ 43 h 231"/>
                <a:gd name="T16" fmla="*/ 3 w 185"/>
                <a:gd name="T17" fmla="*/ 264 h 231"/>
                <a:gd name="T18" fmla="*/ 9 w 185"/>
                <a:gd name="T19" fmla="*/ 281 h 231"/>
                <a:gd name="T20" fmla="*/ 119 w 185"/>
                <a:gd name="T21" fmla="*/ 339 h 231"/>
                <a:gd name="T22" fmla="*/ 137 w 185"/>
                <a:gd name="T23" fmla="*/ 333 h 231"/>
                <a:gd name="T24" fmla="*/ 272 w 185"/>
                <a:gd name="T25" fmla="*/ 78 h 231"/>
                <a:gd name="T26" fmla="*/ 266 w 185"/>
                <a:gd name="T27" fmla="*/ 61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5" h="231">
                  <a:moveTo>
                    <a:pt x="179" y="4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0" y="0"/>
                    <a:pt x="95" y="1"/>
                    <a:pt x="93" y="6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4" y="21"/>
                    <a:pt x="116" y="28"/>
                    <a:pt x="113" y="34"/>
                  </a:cubicBezTo>
                  <a:cubicBezTo>
                    <a:pt x="110" y="39"/>
                    <a:pt x="103" y="41"/>
                    <a:pt x="98" y="3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2" y="188"/>
                    <a:pt x="6" y="190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85" y="231"/>
                    <a:pt x="90" y="230"/>
                    <a:pt x="92" y="225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5" y="49"/>
                    <a:pt x="183" y="43"/>
                    <a:pt x="179" y="41"/>
                  </a:cubicBezTo>
                  <a:close/>
                </a:path>
              </a:pathLst>
            </a:custGeom>
            <a:solidFill>
              <a:srgbClr val="68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Freeform 2513"/>
            <p:cNvSpPr/>
            <p:nvPr/>
          </p:nvSpPr>
          <p:spPr bwMode="auto">
            <a:xfrm>
              <a:off x="2637" y="1008"/>
              <a:ext cx="136" cy="138"/>
            </a:xfrm>
            <a:custGeom>
              <a:avLst/>
              <a:gdLst>
                <a:gd name="T0" fmla="*/ 129 w 92"/>
                <a:gd name="T1" fmla="*/ 31 h 93"/>
                <a:gd name="T2" fmla="*/ 75 w 92"/>
                <a:gd name="T3" fmla="*/ 1 h 93"/>
                <a:gd name="T4" fmla="*/ 68 w 92"/>
                <a:gd name="T5" fmla="*/ 1 h 93"/>
                <a:gd name="T6" fmla="*/ 62 w 92"/>
                <a:gd name="T7" fmla="*/ 6 h 93"/>
                <a:gd name="T8" fmla="*/ 1 w 92"/>
                <a:gd name="T9" fmla="*/ 122 h 93"/>
                <a:gd name="T10" fmla="*/ 0 w 92"/>
                <a:gd name="T11" fmla="*/ 129 h 93"/>
                <a:gd name="T12" fmla="*/ 6 w 92"/>
                <a:gd name="T13" fmla="*/ 135 h 93"/>
                <a:gd name="T14" fmla="*/ 19 w 92"/>
                <a:gd name="T15" fmla="*/ 131 h 93"/>
                <a:gd name="T16" fmla="*/ 67 w 92"/>
                <a:gd name="T17" fmla="*/ 39 h 93"/>
                <a:gd name="T18" fmla="*/ 89 w 92"/>
                <a:gd name="T19" fmla="*/ 31 h 93"/>
                <a:gd name="T20" fmla="*/ 120 w 92"/>
                <a:gd name="T21" fmla="*/ 47 h 93"/>
                <a:gd name="T22" fmla="*/ 133 w 92"/>
                <a:gd name="T23" fmla="*/ 43 h 93"/>
                <a:gd name="T24" fmla="*/ 129 w 92"/>
                <a:gd name="T25" fmla="*/ 31 h 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" h="93">
                  <a:moveTo>
                    <a:pt x="87" y="2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1"/>
                    <a:pt x="43" y="3"/>
                    <a:pt x="42" y="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4"/>
                    <a:pt x="0" y="85"/>
                    <a:pt x="0" y="87"/>
                  </a:cubicBezTo>
                  <a:cubicBezTo>
                    <a:pt x="1" y="89"/>
                    <a:pt x="2" y="90"/>
                    <a:pt x="4" y="91"/>
                  </a:cubicBezTo>
                  <a:cubicBezTo>
                    <a:pt x="7" y="93"/>
                    <a:pt x="11" y="91"/>
                    <a:pt x="13" y="8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1"/>
                    <a:pt x="55" y="19"/>
                    <a:pt x="60" y="2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4" y="34"/>
                    <a:pt x="88" y="33"/>
                    <a:pt x="90" y="29"/>
                  </a:cubicBezTo>
                  <a:cubicBezTo>
                    <a:pt x="92" y="26"/>
                    <a:pt x="91" y="22"/>
                    <a:pt x="87" y="21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51" name="Rectangle 2515"/>
          <p:cNvSpPr>
            <a:spLocks noChangeArrowheads="1"/>
          </p:cNvSpPr>
          <p:nvPr/>
        </p:nvSpPr>
        <p:spPr bwMode="auto">
          <a:xfrm>
            <a:off x="7247467" y="2498726"/>
            <a:ext cx="2704587" cy="29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endParaRPr lang="zh-CN" altLang="en-US" sz="186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93655" name="Rectangle 2519"/>
          <p:cNvSpPr>
            <a:spLocks noChangeArrowheads="1"/>
          </p:cNvSpPr>
          <p:nvPr/>
        </p:nvSpPr>
        <p:spPr bwMode="auto">
          <a:xfrm>
            <a:off x="1538817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33CCFF"/>
              </a:buClr>
              <a:buFont typeface="Wingdings" panose="05000000000000000000" pitchFamily="2" charset="2"/>
              <a:buChar char="l"/>
            </a:pPr>
            <a:r>
              <a:rPr lang="zh-CN" altLang="en-US" sz="1335"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93656" name="Rectangle 2520"/>
          <p:cNvSpPr>
            <a:spLocks noChangeArrowheads="1"/>
          </p:cNvSpPr>
          <p:nvPr/>
        </p:nvSpPr>
        <p:spPr bwMode="auto">
          <a:xfrm>
            <a:off x="3268133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1335"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93657" name="Rectangle 2521"/>
          <p:cNvSpPr>
            <a:spLocks noChangeArrowheads="1"/>
          </p:cNvSpPr>
          <p:nvPr/>
        </p:nvSpPr>
        <p:spPr bwMode="auto">
          <a:xfrm>
            <a:off x="1538817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1335"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93658" name="Rectangle 2522"/>
          <p:cNvSpPr>
            <a:spLocks noChangeArrowheads="1"/>
          </p:cNvSpPr>
          <p:nvPr/>
        </p:nvSpPr>
        <p:spPr bwMode="auto">
          <a:xfrm>
            <a:off x="3268133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2D4454"/>
              </a:buClr>
              <a:buFont typeface="Wingdings" panose="05000000000000000000" pitchFamily="2" charset="2"/>
              <a:buChar char="l"/>
            </a:pPr>
            <a:r>
              <a:rPr lang="zh-CN" altLang="en-US" sz="1335"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93660" name="Rectangle 2524"/>
          <p:cNvSpPr>
            <a:spLocks noChangeArrowheads="1"/>
          </p:cNvSpPr>
          <p:nvPr/>
        </p:nvSpPr>
        <p:spPr bwMode="auto">
          <a:xfrm>
            <a:off x="2256367" y="3237443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rgbClr val="33CCFF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33CCFF"/>
              </a:solidFill>
              <a:ea typeface="微软雅黑" panose="020B0503020204020204" pitchFamily="34" charset="-122"/>
            </a:endParaRPr>
          </a:p>
        </p:txBody>
      </p:sp>
      <p:sp>
        <p:nvSpPr>
          <p:cNvPr id="93661" name="Text Box 252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9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3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42" grpId="0" animBg="1"/>
      <p:bldP spid="93643" grpId="0" animBg="1"/>
      <p:bldP spid="93644" grpId="0" animBg="1"/>
      <p:bldP spid="93645" grpId="0" animBg="1"/>
      <p:bldP spid="93651" grpId="0"/>
      <p:bldP spid="93655" grpId="0"/>
      <p:bldP spid="93656" grpId="0"/>
      <p:bldP spid="93657" grpId="0"/>
      <p:bldP spid="93658" grpId="0"/>
      <p:bldP spid="93660" grpId="0"/>
      <p:bldP spid="93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5629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630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5277" name="Line 45"/>
          <p:cNvSpPr>
            <a:spLocks noChangeShapeType="1"/>
          </p:cNvSpPr>
          <p:nvPr/>
        </p:nvSpPr>
        <p:spPr bwMode="auto">
          <a:xfrm flipH="1">
            <a:off x="4078817" y="2615143"/>
            <a:ext cx="55012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8" name="Freeform 46"/>
          <p:cNvSpPr/>
          <p:nvPr/>
        </p:nvSpPr>
        <p:spPr bwMode="auto">
          <a:xfrm>
            <a:off x="7848600" y="2320925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9" name="Rectangle 47"/>
          <p:cNvSpPr>
            <a:spLocks noChangeArrowheads="1"/>
          </p:cNvSpPr>
          <p:nvPr/>
        </p:nvSpPr>
        <p:spPr bwMode="auto">
          <a:xfrm>
            <a:off x="8174567" y="231669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H="1">
            <a:off x="4751918" y="3385609"/>
            <a:ext cx="48281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1" name="Freeform 49"/>
          <p:cNvSpPr/>
          <p:nvPr/>
        </p:nvSpPr>
        <p:spPr bwMode="auto">
          <a:xfrm>
            <a:off x="7848600" y="3087159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2" name="Rectangle 50"/>
          <p:cNvSpPr>
            <a:spLocks noChangeArrowheads="1"/>
          </p:cNvSpPr>
          <p:nvPr/>
        </p:nvSpPr>
        <p:spPr bwMode="auto">
          <a:xfrm>
            <a:off x="8174567" y="308504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3" name="Line 51"/>
          <p:cNvSpPr>
            <a:spLocks noChangeShapeType="1"/>
          </p:cNvSpPr>
          <p:nvPr/>
        </p:nvSpPr>
        <p:spPr bwMode="auto">
          <a:xfrm flipH="1">
            <a:off x="2988734" y="4153959"/>
            <a:ext cx="659130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4" name="Freeform 52"/>
          <p:cNvSpPr/>
          <p:nvPr/>
        </p:nvSpPr>
        <p:spPr bwMode="auto">
          <a:xfrm>
            <a:off x="7848600" y="3859743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5" name="Rectangle 53"/>
          <p:cNvSpPr>
            <a:spLocks noChangeArrowheads="1"/>
          </p:cNvSpPr>
          <p:nvPr/>
        </p:nvSpPr>
        <p:spPr bwMode="auto">
          <a:xfrm>
            <a:off x="8174567" y="3855510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6" name="Line 54"/>
          <p:cNvSpPr>
            <a:spLocks noChangeShapeType="1"/>
          </p:cNvSpPr>
          <p:nvPr/>
        </p:nvSpPr>
        <p:spPr bwMode="auto">
          <a:xfrm flipH="1">
            <a:off x="4102100" y="4924425"/>
            <a:ext cx="5477933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7" name="Freeform 55"/>
          <p:cNvSpPr/>
          <p:nvPr/>
        </p:nvSpPr>
        <p:spPr bwMode="auto">
          <a:xfrm>
            <a:off x="7848600" y="4625976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8" name="Rectangle 56"/>
          <p:cNvSpPr>
            <a:spLocks noChangeArrowheads="1"/>
          </p:cNvSpPr>
          <p:nvPr/>
        </p:nvSpPr>
        <p:spPr bwMode="auto">
          <a:xfrm>
            <a:off x="8174567" y="4623859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9" name="Freeform 57"/>
          <p:cNvSpPr>
            <a:spLocks noEditPoints="1"/>
          </p:cNvSpPr>
          <p:nvPr/>
        </p:nvSpPr>
        <p:spPr bwMode="auto">
          <a:xfrm>
            <a:off x="9723967" y="4613276"/>
            <a:ext cx="368300" cy="311149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0" name="Freeform 58"/>
          <p:cNvSpPr>
            <a:spLocks noEditPoints="1"/>
          </p:cNvSpPr>
          <p:nvPr/>
        </p:nvSpPr>
        <p:spPr bwMode="auto">
          <a:xfrm>
            <a:off x="9719734" y="3758143"/>
            <a:ext cx="372533" cy="395816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1" name="Freeform 59"/>
          <p:cNvSpPr>
            <a:spLocks noEditPoints="1"/>
          </p:cNvSpPr>
          <p:nvPr/>
        </p:nvSpPr>
        <p:spPr bwMode="auto">
          <a:xfrm>
            <a:off x="9690101" y="3013076"/>
            <a:ext cx="438151" cy="372533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2" name="Freeform 60"/>
          <p:cNvSpPr>
            <a:spLocks noEditPoints="1"/>
          </p:cNvSpPr>
          <p:nvPr/>
        </p:nvSpPr>
        <p:spPr bwMode="auto">
          <a:xfrm>
            <a:off x="9719734" y="2153710"/>
            <a:ext cx="383117" cy="448733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3" name="Freeform 61"/>
          <p:cNvSpPr/>
          <p:nvPr/>
        </p:nvSpPr>
        <p:spPr bwMode="auto">
          <a:xfrm>
            <a:off x="1634067" y="2276477"/>
            <a:ext cx="2415117" cy="241511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4" name="Freeform 62"/>
          <p:cNvSpPr/>
          <p:nvPr/>
        </p:nvSpPr>
        <p:spPr bwMode="auto">
          <a:xfrm>
            <a:off x="3310467" y="3535893"/>
            <a:ext cx="1572684" cy="1572684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5" name="Freeform 63"/>
          <p:cNvSpPr/>
          <p:nvPr/>
        </p:nvSpPr>
        <p:spPr bwMode="auto">
          <a:xfrm>
            <a:off x="3194051" y="1633010"/>
            <a:ext cx="1801283" cy="1805516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6" name="Freeform 64"/>
          <p:cNvSpPr/>
          <p:nvPr/>
        </p:nvSpPr>
        <p:spPr bwMode="auto">
          <a:xfrm>
            <a:off x="4146551" y="2856443"/>
            <a:ext cx="1270000" cy="1265767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7" name="Rectangle 65"/>
          <p:cNvSpPr>
            <a:spLocks noChangeArrowheads="1"/>
          </p:cNvSpPr>
          <p:nvPr/>
        </p:nvSpPr>
        <p:spPr bwMode="auto">
          <a:xfrm>
            <a:off x="2432051" y="3214159"/>
            <a:ext cx="880049" cy="51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8" name="Rectangle 66"/>
          <p:cNvSpPr>
            <a:spLocks noChangeArrowheads="1"/>
          </p:cNvSpPr>
          <p:nvPr/>
        </p:nvSpPr>
        <p:spPr bwMode="auto">
          <a:xfrm>
            <a:off x="3735918" y="2299759"/>
            <a:ext cx="777457" cy="4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9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9" name="Rectangle 67"/>
          <p:cNvSpPr>
            <a:spLocks noChangeArrowheads="1"/>
          </p:cNvSpPr>
          <p:nvPr/>
        </p:nvSpPr>
        <p:spPr bwMode="auto">
          <a:xfrm>
            <a:off x="3843868" y="4181477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0" name="Rectangle 68"/>
          <p:cNvSpPr>
            <a:spLocks noChangeArrowheads="1"/>
          </p:cNvSpPr>
          <p:nvPr/>
        </p:nvSpPr>
        <p:spPr bwMode="auto">
          <a:xfrm>
            <a:off x="4548718" y="3360210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1" name="Text Box 69"/>
          <p:cNvSpPr txBox="1">
            <a:spLocks noChangeArrowheads="1"/>
          </p:cNvSpPr>
          <p:nvPr/>
        </p:nvSpPr>
        <p:spPr bwMode="auto">
          <a:xfrm>
            <a:off x="1678518" y="5449359"/>
            <a:ext cx="8688916" cy="117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 dirty="0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dirty="0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dirty="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335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dirty="0">
                <a:ea typeface="微软雅黑" panose="020B0503020204020204" pitchFamily="34" charset="-122"/>
              </a:rPr>
              <a:t>单击添加文本     单击添加文本    单击添加文本更多模版：亮亮图文旗舰店</a:t>
            </a:r>
            <a:r>
              <a:rPr lang="en-US" altLang="zh-CN" sz="1335">
                <a:ea typeface="微软雅黑" panose="020B0503020204020204" pitchFamily="34" charset="-122"/>
              </a:rPr>
              <a:t>https://liangliangtuwen.tmall.com</a:t>
            </a:r>
            <a:r>
              <a:rPr lang="zh-CN" altLang="en-US" sz="1335" smtClean="0">
                <a:ea typeface="微软雅黑" panose="020B0503020204020204" pitchFamily="34" charset="-122"/>
              </a:rPr>
              <a:t>    </a:t>
            </a:r>
            <a:r>
              <a:rPr lang="zh-CN" altLang="en-US" sz="1335">
                <a:ea typeface="微软雅黑" panose="020B0503020204020204" pitchFamily="34" charset="-122"/>
              </a:rPr>
              <a:t>单击添加文本     单击添加文本    单击添加文本    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95302" name="Text Box 7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95278" grpId="0" animBg="1"/>
      <p:bldP spid="95279" grpId="0"/>
      <p:bldP spid="95280" grpId="0" animBg="1"/>
      <p:bldP spid="95281" grpId="0" animBg="1"/>
      <p:bldP spid="95282" grpId="0"/>
      <p:bldP spid="95283" grpId="0" animBg="1"/>
      <p:bldP spid="95284" grpId="0" animBg="1"/>
      <p:bldP spid="95285" grpId="0"/>
      <p:bldP spid="95286" grpId="0" animBg="1"/>
      <p:bldP spid="95287" grpId="0" animBg="1"/>
      <p:bldP spid="95288" grpId="0"/>
      <p:bldP spid="95289" grpId="0" animBg="1"/>
      <p:bldP spid="95290" grpId="0" animBg="1"/>
      <p:bldP spid="95291" grpId="0" animBg="1"/>
      <p:bldP spid="95292" grpId="0" animBg="1"/>
      <p:bldP spid="95293" grpId="0" animBg="1"/>
      <p:bldP spid="95294" grpId="0" animBg="1"/>
      <p:bldP spid="95295" grpId="0" animBg="1"/>
      <p:bldP spid="95296" grpId="0" animBg="1"/>
      <p:bldP spid="95297" grpId="0"/>
      <p:bldP spid="95298" grpId="0"/>
      <p:bldP spid="95299" grpId="0"/>
      <p:bldP spid="95300" grpId="0"/>
      <p:bldP spid="95301" grpId="0"/>
      <p:bldP spid="953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65" name="Line 333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48" name="Group 216"/>
          <p:cNvGrpSpPr/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8380" name="Rectangle 217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81" name="Rectangle 218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5" name="Group 203"/>
          <p:cNvGrpSpPr/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8378" name="Rectangle 20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9" name="Rectangle 20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8" name="Group 206"/>
          <p:cNvGrpSpPr/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8376" name="Rectangle 20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7" name="Rectangle 20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1" name="Group 209"/>
          <p:cNvGrpSpPr/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8374" name="Rectangle 2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5" name="Rectangle 2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4" name="Group 212"/>
          <p:cNvGrpSpPr/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8372" name="Rectangle 2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3" name="Rectangle 2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2" name="Group 200"/>
          <p:cNvGrpSpPr/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8257" name="Freeform 14"/>
            <p:cNvSpPr/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8" name="Freeform 15"/>
            <p:cNvSpPr/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9" name="Freeform 16"/>
            <p:cNvSpPr/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0" name="Freeform 17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1" name="Freeform 18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2" name="Freeform 19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3" name="Freeform 20"/>
            <p:cNvSpPr/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4" name="Freeform 21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5" name="Freeform 22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6" name="Freeform 23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7" name="Freeform 24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8" name="Freeform 25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9" name="Freeform 26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0" name="Freeform 27"/>
            <p:cNvSpPr/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1" name="Freeform 28"/>
            <p:cNvSpPr/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2" name="Freeform 29"/>
            <p:cNvSpPr/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3" name="Freeform 30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4" name="Freeform 31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5" name="Freeform 32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6" name="Freeform 33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7" name="Freeform 34"/>
            <p:cNvSpPr/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8" name="Freeform 35"/>
            <p:cNvSpPr/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9" name="Freeform 36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0" name="Freeform 37"/>
            <p:cNvSpPr/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1" name="Freeform 38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2" name="Freeform 39"/>
            <p:cNvSpPr/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3" name="Freeform 40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4" name="Freeform 41"/>
            <p:cNvSpPr/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5" name="Freeform 42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6" name="Freeform 43"/>
            <p:cNvSpPr/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7" name="Freeform 44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8" name="Freeform 45"/>
            <p:cNvSpPr/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9" name="Freeform 46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0" name="Freeform 47"/>
            <p:cNvSpPr/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1" name="Freeform 48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2" name="Freeform 49"/>
            <p:cNvSpPr/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3" name="Freeform 50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4" name="Freeform 51"/>
            <p:cNvSpPr/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5" name="Freeform 52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6" name="Freeform 53"/>
            <p:cNvSpPr/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7" name="Freeform 54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8" name="Freeform 55"/>
            <p:cNvSpPr/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9" name="Freeform 56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0" name="Freeform 57"/>
            <p:cNvSpPr/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1" name="Freeform 58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2" name="Freeform 59"/>
            <p:cNvSpPr/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3" name="Freeform 60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4" name="Freeform 61"/>
            <p:cNvSpPr/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5" name="Freeform 62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6" name="Freeform 63"/>
            <p:cNvSpPr/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7" name="Freeform 64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8" name="Freeform 65"/>
            <p:cNvSpPr/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9" name="Freeform 66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0" name="Freeform 67"/>
            <p:cNvSpPr/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1" name="Freeform 68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2" name="Freeform 69"/>
            <p:cNvSpPr/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3" name="Freeform 70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4" name="Freeform 71"/>
            <p:cNvSpPr/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5" name="Freeform 72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6" name="Freeform 73"/>
            <p:cNvSpPr/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7" name="Freeform 74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8" name="Freeform 75"/>
            <p:cNvSpPr/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9" name="Freeform 76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0" name="Freeform 77"/>
            <p:cNvSpPr/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1" name="Freeform 78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2" name="Freeform 79"/>
            <p:cNvSpPr/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3" name="Freeform 80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4" name="Freeform 81"/>
            <p:cNvSpPr/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5" name="Freeform 82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6" name="Freeform 83"/>
            <p:cNvSpPr/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7" name="Freeform 84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8" name="Freeform 85"/>
            <p:cNvSpPr/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9" name="Freeform 86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0" name="Freeform 87"/>
            <p:cNvSpPr/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1" name="Freeform 88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2" name="Freeform 89"/>
            <p:cNvSpPr/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3" name="Freeform 90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4" name="Freeform 91"/>
            <p:cNvSpPr/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5" name="Freeform 92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6" name="Freeform 93"/>
            <p:cNvSpPr/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7" name="Freeform 94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8" name="Freeform 95"/>
            <p:cNvSpPr/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9" name="Freeform 96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0" name="Freeform 97"/>
            <p:cNvSpPr/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1" name="Freeform 98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2" name="Freeform 99"/>
            <p:cNvSpPr/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3" name="Freeform 100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4" name="Freeform 101"/>
            <p:cNvSpPr/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5" name="Freeform 102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6" name="Freeform 103"/>
            <p:cNvSpPr/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7" name="Freeform 104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8" name="Freeform 105"/>
            <p:cNvSpPr/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9" name="Freeform 106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0" name="Freeform 107"/>
            <p:cNvSpPr/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1" name="Freeform 108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2" name="Freeform 109"/>
            <p:cNvSpPr/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3" name="Freeform 110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4" name="Freeform 111"/>
            <p:cNvSpPr/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5" name="Freeform 112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6" name="Freeform 113"/>
            <p:cNvSpPr/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7" name="Freeform 114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8" name="Freeform 115"/>
            <p:cNvSpPr/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9" name="Freeform 116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0" name="Freeform 117"/>
            <p:cNvSpPr/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1" name="Freeform 118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2" name="Freeform 119"/>
            <p:cNvSpPr/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3" name="Freeform 120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4" name="Freeform 121"/>
            <p:cNvSpPr/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5" name="Freeform 122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6" name="Freeform 123"/>
            <p:cNvSpPr/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7" name="Freeform 124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8" name="Freeform 125"/>
            <p:cNvSpPr/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9" name="Freeform 126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0" name="Freeform 159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1" name="Freeform 160"/>
            <p:cNvSpPr/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231" name="Group 199"/>
          <p:cNvGrpSpPr/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8230" name="Group 178"/>
            <p:cNvGrpSpPr/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8240" name="Freeform 10"/>
              <p:cNvSpPr/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1" name="Freeform 12"/>
              <p:cNvSpPr/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2" name="Freeform 127"/>
              <p:cNvSpPr/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3" name="Freeform 128"/>
              <p:cNvSpPr/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4" name="Freeform 129"/>
              <p:cNvSpPr/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5" name="Freeform 130"/>
              <p:cNvSpPr/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6" name="Freeform 131"/>
              <p:cNvSpPr/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7" name="Freeform 132"/>
              <p:cNvSpPr/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8" name="Freeform 133"/>
              <p:cNvSpPr/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9" name="Freeform 134"/>
              <p:cNvSpPr/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0" name="Freeform 135"/>
              <p:cNvSpPr/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1" name="Freeform 136"/>
              <p:cNvSpPr/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2" name="Freeform 137"/>
              <p:cNvSpPr/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3" name="Freeform 149"/>
              <p:cNvSpPr/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4" name="Freeform 152"/>
              <p:cNvSpPr/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5" name="Freeform 155"/>
              <p:cNvSpPr/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6" name="Freeform 170"/>
              <p:cNvSpPr/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8231" name="Group 198"/>
            <p:cNvGrpSpPr/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8232" name="Freeform 150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3" name="Freeform 151"/>
              <p:cNvSpPr/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4" name="Freeform 153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5" name="Freeform 154"/>
              <p:cNvSpPr/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6" name="Freeform 156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7" name="Freeform 157"/>
              <p:cNvSpPr/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8" name="Freeform 171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9" name="Freeform 172"/>
              <p:cNvSpPr/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4233" name="Group 201"/>
          <p:cNvGrpSpPr/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8227" name="Freeform 173"/>
            <p:cNvSpPr/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8" name="Freeform 175"/>
            <p:cNvSpPr/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9" name="Rectangle 176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4209" name="Freeform 177"/>
          <p:cNvSpPr/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11" name="Group 179"/>
          <p:cNvGrpSpPr/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8210" name="Freeform 180"/>
            <p:cNvSpPr/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1" name="Freeform 181"/>
            <p:cNvSpPr/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2" name="Freeform 182"/>
            <p:cNvSpPr/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3" name="Freeform 183"/>
            <p:cNvSpPr/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4" name="Freeform 184"/>
            <p:cNvSpPr/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5" name="Freeform 185"/>
            <p:cNvSpPr/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6" name="Freeform 186"/>
            <p:cNvSpPr/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7" name="Freeform 187"/>
            <p:cNvSpPr/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8" name="Freeform 188"/>
            <p:cNvSpPr/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9" name="Freeform 189"/>
            <p:cNvSpPr/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0" name="Freeform 190"/>
            <p:cNvSpPr/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1" name="Freeform 191"/>
            <p:cNvSpPr/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2" name="Freeform 192"/>
            <p:cNvSpPr/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3" name="Freeform 193"/>
            <p:cNvSpPr/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4" name="Freeform 194"/>
            <p:cNvSpPr/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5" name="Freeform 195"/>
            <p:cNvSpPr/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6" name="Freeform 196"/>
            <p:cNvSpPr/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247" name="Text Box 21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5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Rectangle 329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8207" name="Rectangle 331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44364" name="Text Box 332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366" name="Line 334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44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4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4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4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65" grpId="0" animBg="1"/>
      <p:bldP spid="44209" grpId="0" animBg="1"/>
      <p:bldP spid="44247" grpId="0"/>
      <p:bldP spid="44364" grpId="0"/>
      <p:bldP spid="443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283" name="Group 3"/>
          <p:cNvGrpSpPr/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6812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3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6" name="Group 6"/>
          <p:cNvGrpSpPr/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6810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1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9" name="Group 9"/>
          <p:cNvGrpSpPr/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6808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9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2" name="Group 12"/>
          <p:cNvGrpSpPr/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6806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7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5" name="Group 15"/>
          <p:cNvGrpSpPr/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6804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5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8" name="Group 18"/>
          <p:cNvGrpSpPr/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6689" name="Freeform 19"/>
            <p:cNvSpPr/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Freeform 20"/>
            <p:cNvSpPr/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1" name="Freeform 21"/>
            <p:cNvSpPr/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2" name="Freeform 22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3" name="Freeform 23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4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5" name="Freeform 25"/>
            <p:cNvSpPr/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6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7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8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9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Freeform 30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1" name="Freeform 31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2" name="Freeform 32"/>
            <p:cNvSpPr/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3" name="Freeform 33"/>
            <p:cNvSpPr/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4" name="Freeform 34"/>
            <p:cNvSpPr/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5" name="Freeform 35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6" name="Freeform 36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7" name="Freeform 37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Freeform 38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9" name="Freeform 39"/>
            <p:cNvSpPr/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0" name="Freeform 40"/>
            <p:cNvSpPr/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1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2" name="Freeform 42"/>
            <p:cNvSpPr/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3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4" name="Freeform 44"/>
            <p:cNvSpPr/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5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Freeform 46"/>
            <p:cNvSpPr/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7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8" name="Freeform 48"/>
            <p:cNvSpPr/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9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0" name="Freeform 50"/>
            <p:cNvSpPr/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1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2" name="Freeform 52"/>
            <p:cNvSpPr/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3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4" name="Freeform 54"/>
            <p:cNvSpPr/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5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6" name="Freeform 56"/>
            <p:cNvSpPr/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7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8" name="Freeform 58"/>
            <p:cNvSpPr/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9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0" name="Freeform 60"/>
            <p:cNvSpPr/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1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2" name="Freeform 62"/>
            <p:cNvSpPr/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3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4" name="Freeform 64"/>
            <p:cNvSpPr/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5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6" name="Freeform 66"/>
            <p:cNvSpPr/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7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8" name="Freeform 68"/>
            <p:cNvSpPr/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9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0" name="Freeform 70"/>
            <p:cNvSpPr/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1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2" name="Freeform 72"/>
            <p:cNvSpPr/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3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4" name="Freeform 74"/>
            <p:cNvSpPr/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5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6" name="Freeform 76"/>
            <p:cNvSpPr/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7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8" name="Freeform 78"/>
            <p:cNvSpPr/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9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0" name="Freeform 80"/>
            <p:cNvSpPr/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1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2" name="Freeform 82"/>
            <p:cNvSpPr/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3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4" name="Freeform 84"/>
            <p:cNvSpPr/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5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6" name="Freeform 86"/>
            <p:cNvSpPr/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7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8" name="Freeform 88"/>
            <p:cNvSpPr/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9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0" name="Freeform 90"/>
            <p:cNvSpPr/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1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2" name="Freeform 92"/>
            <p:cNvSpPr/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3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4" name="Freeform 94"/>
            <p:cNvSpPr/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5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6" name="Freeform 96"/>
            <p:cNvSpPr/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7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8" name="Freeform 98"/>
            <p:cNvSpPr/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9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0" name="Freeform 100"/>
            <p:cNvSpPr/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1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2" name="Freeform 102"/>
            <p:cNvSpPr/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3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4" name="Freeform 104"/>
            <p:cNvSpPr/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5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6" name="Freeform 106"/>
            <p:cNvSpPr/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7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8" name="Freeform 108"/>
            <p:cNvSpPr/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9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0" name="Freeform 110"/>
            <p:cNvSpPr/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1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2" name="Freeform 112"/>
            <p:cNvSpPr/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3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4" name="Freeform 114"/>
            <p:cNvSpPr/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5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6" name="Freeform 116"/>
            <p:cNvSpPr/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7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8" name="Freeform 118"/>
            <p:cNvSpPr/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9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0" name="Freeform 120"/>
            <p:cNvSpPr/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1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2" name="Freeform 122"/>
            <p:cNvSpPr/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3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4" name="Freeform 124"/>
            <p:cNvSpPr/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5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6" name="Freeform 126"/>
            <p:cNvSpPr/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7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8" name="Freeform 128"/>
            <p:cNvSpPr/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9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0" name="Freeform 130"/>
            <p:cNvSpPr/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1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2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3" name="Freeform 133"/>
            <p:cNvSpPr/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7414" name="Group 134"/>
          <p:cNvGrpSpPr/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6662" name="Group 135"/>
            <p:cNvGrpSpPr/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6672" name="Freeform 136"/>
              <p:cNvSpPr/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3" name="Freeform 137"/>
              <p:cNvSpPr/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4" name="Freeform 138"/>
              <p:cNvSpPr/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5" name="Freeform 139"/>
              <p:cNvSpPr/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6" name="Freeform 140"/>
              <p:cNvSpPr/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7" name="Freeform 141"/>
              <p:cNvSpPr/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8" name="Freeform 142"/>
              <p:cNvSpPr/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9" name="Freeform 143"/>
              <p:cNvSpPr/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0" name="Freeform 144"/>
              <p:cNvSpPr/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1" name="Freeform 145"/>
              <p:cNvSpPr/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2" name="Freeform 146"/>
              <p:cNvSpPr/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3" name="Freeform 147"/>
              <p:cNvSpPr/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4" name="Freeform 148"/>
              <p:cNvSpPr/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5" name="Freeform 149"/>
              <p:cNvSpPr/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6" name="Freeform 150"/>
              <p:cNvSpPr/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7" name="Freeform 151"/>
              <p:cNvSpPr/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8" name="Freeform 152"/>
              <p:cNvSpPr/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6663" name="Group 153"/>
            <p:cNvGrpSpPr/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6664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5" name="Freeform 155"/>
              <p:cNvSpPr/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6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7" name="Freeform 157"/>
              <p:cNvSpPr/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8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9" name="Freeform 159"/>
              <p:cNvSpPr/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0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1" name="Freeform 161"/>
              <p:cNvSpPr/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7442" name="Group 162"/>
          <p:cNvGrpSpPr/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6659" name="Freeform 163"/>
            <p:cNvSpPr/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0" name="Freeform 164"/>
            <p:cNvSpPr/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1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97446" name="Freeform 166"/>
          <p:cNvSpPr/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447" name="Group 167"/>
          <p:cNvGrpSpPr/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6642" name="Freeform 168"/>
            <p:cNvSpPr/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3" name="Freeform 169"/>
            <p:cNvSpPr/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4" name="Freeform 170"/>
            <p:cNvSpPr/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5" name="Freeform 171"/>
            <p:cNvSpPr/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6" name="Freeform 172"/>
            <p:cNvSpPr/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7" name="Freeform 173"/>
            <p:cNvSpPr/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8" name="Freeform 174"/>
            <p:cNvSpPr/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Freeform 175"/>
            <p:cNvSpPr/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0" name="Freeform 176"/>
            <p:cNvSpPr/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1" name="Freeform 177"/>
            <p:cNvSpPr/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2" name="Freeform 178"/>
            <p:cNvSpPr/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3" name="Freeform 179"/>
            <p:cNvSpPr/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4" name="Freeform 180"/>
            <p:cNvSpPr/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Freeform 181"/>
            <p:cNvSpPr/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6" name="Freeform 182"/>
            <p:cNvSpPr/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7" name="Freeform 183"/>
            <p:cNvSpPr/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8" name="Freeform 184"/>
            <p:cNvSpPr/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7465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5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6639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7468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469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972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97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97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446" grpId="0" animBg="1"/>
      <p:bldP spid="97465" grpId="0"/>
      <p:bldP spid="97468" grpId="0"/>
      <p:bldP spid="974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5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/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/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  <a:endPara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5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5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5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5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  <a:endParaRPr lang="zh-CN" altLang="en-US" sz="1600">
              <a:solidFill>
                <a:srgbClr val="5F5F5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  <a:endParaRPr lang="zh-CN" altLang="en-US" sz="1600">
              <a:solidFill>
                <a:srgbClr val="5F5F5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8697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8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3178092" y="5718177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1412" name="Rectangle 65"/>
          <p:cNvSpPr>
            <a:spLocks noChangeArrowheads="1"/>
          </p:cNvSpPr>
          <p:nvPr/>
        </p:nvSpPr>
        <p:spPr bwMode="auto">
          <a:xfrm>
            <a:off x="2063751" y="5474759"/>
            <a:ext cx="277320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24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5" name="Rectangle 69"/>
          <p:cNvSpPr>
            <a:spLocks noChangeArrowheads="1"/>
          </p:cNvSpPr>
          <p:nvPr/>
        </p:nvSpPr>
        <p:spPr bwMode="auto">
          <a:xfrm>
            <a:off x="2063751" y="4638677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1465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8" name="Rectangle 72"/>
          <p:cNvSpPr>
            <a:spLocks noChangeArrowheads="1"/>
          </p:cNvSpPr>
          <p:nvPr/>
        </p:nvSpPr>
        <p:spPr bwMode="auto">
          <a:xfrm>
            <a:off x="2063751" y="29665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1465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8004092" y="5732993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2014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4084110"/>
            <a:ext cx="9541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  <a:endParaRPr lang="zh-CN" altLang="en-US" sz="1600">
              <a:solidFill>
                <a:srgbClr val="5F5F5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  <a:endParaRPr lang="zh-CN" altLang="en-US" sz="1600">
              <a:solidFill>
                <a:srgbClr val="5F5F5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>
                <a:srgbClr val="2D4454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  <a:endParaRPr lang="zh-CN" altLang="en-US" sz="1600">
              <a:solidFill>
                <a:srgbClr val="5F5F5F"/>
              </a:solidFill>
              <a:ea typeface="黑体" panose="02010609060101010101" pitchFamily="49" charset="-122"/>
            </a:endParaRPr>
          </a:p>
        </p:txBody>
      </p:sp>
      <p:sp>
        <p:nvSpPr>
          <p:cNvPr id="101490" name="Freeform 114"/>
          <p:cNvSpPr/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2" name="Freeform 115"/>
          <p:cNvSpPr/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2" name="Freeform 116"/>
          <p:cNvSpPr/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4" name="Freeform 117"/>
          <p:cNvSpPr/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4" name="Freeform 118"/>
          <p:cNvSpPr/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6" name="Freeform 119"/>
          <p:cNvSpPr/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0" name="Freeform 194"/>
          <p:cNvSpPr/>
          <p:nvPr/>
        </p:nvSpPr>
        <p:spPr bwMode="auto">
          <a:xfrm>
            <a:off x="3763434" y="5781677"/>
            <a:ext cx="4091517" cy="139700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6" name="Rectangle 72"/>
          <p:cNvSpPr>
            <a:spLocks noChangeArrowheads="1"/>
          </p:cNvSpPr>
          <p:nvPr/>
        </p:nvSpPr>
        <p:spPr bwMode="auto">
          <a:xfrm>
            <a:off x="2063751" y="38047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altLang="zh-CN" sz="1465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577" name="Rectangle 72"/>
          <p:cNvSpPr>
            <a:spLocks noChangeArrowheads="1"/>
          </p:cNvSpPr>
          <p:nvPr/>
        </p:nvSpPr>
        <p:spPr bwMode="auto">
          <a:xfrm>
            <a:off x="2063751" y="2081743"/>
            <a:ext cx="498534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5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en-US" altLang="zh-CN" sz="1465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580" name="Group 204"/>
          <p:cNvGrpSpPr/>
          <p:nvPr/>
        </p:nvGrpSpPr>
        <p:grpSpPr bwMode="auto">
          <a:xfrm>
            <a:off x="2734734" y="1988609"/>
            <a:ext cx="6722533" cy="3647016"/>
            <a:chOff x="1292" y="939"/>
            <a:chExt cx="3176" cy="1723"/>
          </a:xfrm>
        </p:grpSpPr>
        <p:sp>
          <p:nvSpPr>
            <p:cNvPr id="28692" name="Freeform 195"/>
            <p:cNvSpPr/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3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4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5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1581" name="Text Box 20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8" grpId="0"/>
      <p:bldP spid="101412" grpId="0"/>
      <p:bldP spid="101415" grpId="0"/>
      <p:bldP spid="101418" grpId="0"/>
      <p:bldP spid="23628" grpId="0"/>
      <p:bldP spid="23631" grpId="0"/>
      <p:bldP spid="101490" grpId="0" animBg="1"/>
      <p:bldP spid="101492" grpId="0" animBg="1"/>
      <p:bldP spid="101494" grpId="0" animBg="1"/>
      <p:bldP spid="101570" grpId="0" animBg="1"/>
      <p:bldP spid="101576" grpId="0"/>
      <p:bldP spid="101577" grpId="0"/>
      <p:bldP spid="101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/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/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/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/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/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/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/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/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/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/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/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/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/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/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/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/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/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/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/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/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/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/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/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/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/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/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/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/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/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/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/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/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/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/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/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/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/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/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/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/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/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/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/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/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/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/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/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/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/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/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/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/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/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/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/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/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/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/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/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/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/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/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/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/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/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/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/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/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/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/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/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/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/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/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/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/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/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/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/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/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/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/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/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/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/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/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/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/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/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/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/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/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/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/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/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/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/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/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/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/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/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/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/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/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/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/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/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345306" y="3336926"/>
            <a:ext cx="315214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5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5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ldLvl="0" animBg="1"/>
      <p:bldP spid="77990" grpId="0" bldLvl="0" animBg="1"/>
      <p:bldP spid="78009" grpId="0" bldLvl="0" animBg="1"/>
      <p:bldP spid="78012" grpId="0" bldLvl="0" animBg="1"/>
      <p:bldP spid="780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511" name="Group 119"/>
          <p:cNvGrpSpPr/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/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/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/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/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/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/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/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/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/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/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nimBg="1"/>
      <p:bldP spid="59504" grpId="0" bldLvl="0" animBg="1"/>
      <p:bldP spid="59488" grpId="0" bldLvl="0" animBg="1"/>
      <p:bldP spid="59488" grpId="1" bldLvl="0" animBg="1"/>
      <p:bldP spid="59506" grpId="0" bldLvl="0" animBg="1"/>
      <p:bldP spid="59487" grpId="0" bldLvl="0" animBg="1"/>
      <p:bldP spid="59487" grpId="1" bldLvl="0" animBg="1"/>
      <p:bldP spid="59490" grpId="0" bldLvl="0" animBg="1"/>
      <p:bldP spid="59494" grpId="0" bldLvl="0" animBg="1"/>
      <p:bldP spid="59496" grpId="0" bldLvl="0" animBg="1"/>
      <p:bldP spid="59508" grpId="0" bldLvl="0" animBg="1"/>
      <p:bldP spid="59509" grpId="0" bldLvl="0" animBg="1"/>
      <p:bldP spid="59513" grpId="0" bldLvl="0" animBg="1"/>
      <p:bldP spid="59514" grpId="0" bldLvl="0" animBg="1"/>
      <p:bldP spid="59515" grpId="0" bldLvl="0" animBg="1"/>
      <p:bldP spid="59516" grpId="0" bldLvl="0" animBg="1"/>
      <p:bldP spid="59519" grpId="0" bldLvl="0" animBg="1"/>
      <p:bldP spid="595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9717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718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1750485" y="5445125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33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335">
              <a:ea typeface="微软雅黑" panose="020B0503020204020204" pitchFamily="34" charset="-122"/>
            </a:endParaRPr>
          </a:p>
        </p:txBody>
      </p:sp>
      <p:sp>
        <p:nvSpPr>
          <p:cNvPr id="103454" name="Freeform 30"/>
          <p:cNvSpPr/>
          <p:nvPr/>
        </p:nvSpPr>
        <p:spPr bwMode="auto">
          <a:xfrm>
            <a:off x="5636685" y="2083859"/>
            <a:ext cx="901700" cy="529167"/>
          </a:xfrm>
          <a:custGeom>
            <a:avLst/>
            <a:gdLst>
              <a:gd name="T0" fmla="*/ 344488 w 426"/>
              <a:gd name="T1" fmla="*/ 0 h 250"/>
              <a:gd name="T2" fmla="*/ 0 w 426"/>
              <a:gd name="T3" fmla="*/ 396875 h 250"/>
              <a:gd name="T4" fmla="*/ 676275 w 426"/>
              <a:gd name="T5" fmla="*/ 396875 h 250"/>
              <a:gd name="T6" fmla="*/ 344488 w 426"/>
              <a:gd name="T7" fmla="*/ 0 h 2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5" name="Freeform 31"/>
          <p:cNvSpPr/>
          <p:nvPr/>
        </p:nvSpPr>
        <p:spPr bwMode="auto">
          <a:xfrm>
            <a:off x="4963585" y="2879726"/>
            <a:ext cx="2264833" cy="512233"/>
          </a:xfrm>
          <a:custGeom>
            <a:avLst/>
            <a:gdLst>
              <a:gd name="T0" fmla="*/ 0 w 1070"/>
              <a:gd name="T1" fmla="*/ 384175 h 242"/>
              <a:gd name="T2" fmla="*/ 1698625 w 1070"/>
              <a:gd name="T3" fmla="*/ 384175 h 242"/>
              <a:gd name="T4" fmla="*/ 1366838 w 1070"/>
              <a:gd name="T5" fmla="*/ 0 h 242"/>
              <a:gd name="T6" fmla="*/ 331788 w 1070"/>
              <a:gd name="T7" fmla="*/ 0 h 242"/>
              <a:gd name="T8" fmla="*/ 0 w 1070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6" name="Freeform 32"/>
          <p:cNvSpPr/>
          <p:nvPr/>
        </p:nvSpPr>
        <p:spPr bwMode="auto">
          <a:xfrm>
            <a:off x="4273551" y="3658660"/>
            <a:ext cx="3644900" cy="512233"/>
          </a:xfrm>
          <a:custGeom>
            <a:avLst/>
            <a:gdLst>
              <a:gd name="T0" fmla="*/ 0 w 1722"/>
              <a:gd name="T1" fmla="*/ 384175 h 242"/>
              <a:gd name="T2" fmla="*/ 2733675 w 1722"/>
              <a:gd name="T3" fmla="*/ 384175 h 242"/>
              <a:gd name="T4" fmla="*/ 2389188 w 1722"/>
              <a:gd name="T5" fmla="*/ 0 h 242"/>
              <a:gd name="T6" fmla="*/ 331788 w 1722"/>
              <a:gd name="T7" fmla="*/ 0 h 242"/>
              <a:gd name="T8" fmla="*/ 0 w 1722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7" name="Freeform 33"/>
          <p:cNvSpPr/>
          <p:nvPr/>
        </p:nvSpPr>
        <p:spPr bwMode="auto">
          <a:xfrm>
            <a:off x="3581401" y="4437593"/>
            <a:ext cx="5010151" cy="529167"/>
          </a:xfrm>
          <a:custGeom>
            <a:avLst/>
            <a:gdLst>
              <a:gd name="T0" fmla="*/ 0 w 2367"/>
              <a:gd name="T1" fmla="*/ 396875 h 250"/>
              <a:gd name="T2" fmla="*/ 3757613 w 2367"/>
              <a:gd name="T3" fmla="*/ 396875 h 250"/>
              <a:gd name="T4" fmla="*/ 3425825 w 2367"/>
              <a:gd name="T5" fmla="*/ 0 h 250"/>
              <a:gd name="T6" fmla="*/ 346075 w 2367"/>
              <a:gd name="T7" fmla="*/ 0 h 250"/>
              <a:gd name="T8" fmla="*/ 0 w 2367"/>
              <a:gd name="T9" fmla="*/ 396875 h 2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5772127" y="2270126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772127" y="29474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772127" y="37348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772127" y="45222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6383867" y="2469092"/>
            <a:ext cx="3071284" cy="0"/>
          </a:xfrm>
          <a:prstGeom prst="line">
            <a:avLst/>
          </a:prstGeom>
          <a:noFill/>
          <a:ln w="12700">
            <a:solidFill>
              <a:srgbClr val="33CC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5" name="Rectangle 41"/>
          <p:cNvSpPr>
            <a:spLocks noChangeArrowheads="1"/>
          </p:cNvSpPr>
          <p:nvPr/>
        </p:nvSpPr>
        <p:spPr bwMode="auto">
          <a:xfrm>
            <a:off x="7535334" y="1700743"/>
            <a:ext cx="5466561" cy="73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 dirty="0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 dirty="0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 dirty="0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 dirty="0">
                <a:ea typeface="微软雅黑" panose="020B0503020204020204" pitchFamily="34" charset="-122"/>
              </a:rPr>
              <a:t>单击添加文本 单击添加文本更多模版：亮亮图文旗舰店</a:t>
            </a:r>
            <a:r>
              <a:rPr lang="en-US" altLang="zh-CN" sz="1065" dirty="0">
                <a:ea typeface="微软雅黑" panose="020B0503020204020204" pitchFamily="34" charset="-122"/>
              </a:rPr>
              <a:t>https://liangliangtuwen.tmall.com</a:t>
            </a:r>
            <a:endParaRPr lang="zh-CN" altLang="en-US" sz="1065" dirty="0">
              <a:ea typeface="微软雅黑" panose="020B0503020204020204" pitchFamily="34" charset="-122"/>
            </a:endParaRPr>
          </a:p>
        </p:txBody>
      </p:sp>
      <p:sp>
        <p:nvSpPr>
          <p:cNvPr id="103466" name="Line 42"/>
          <p:cNvSpPr>
            <a:spLocks noChangeShapeType="1"/>
          </p:cNvSpPr>
          <p:nvPr/>
        </p:nvSpPr>
        <p:spPr bwMode="auto">
          <a:xfrm>
            <a:off x="7418917" y="4005792"/>
            <a:ext cx="3071283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8602134" y="32374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103468" name="Line 44"/>
          <p:cNvSpPr>
            <a:spLocks noChangeShapeType="1"/>
          </p:cNvSpPr>
          <p:nvPr/>
        </p:nvSpPr>
        <p:spPr bwMode="auto">
          <a:xfrm>
            <a:off x="1390651" y="4774143"/>
            <a:ext cx="2497667" cy="0"/>
          </a:xfrm>
          <a:prstGeom prst="line">
            <a:avLst/>
          </a:prstGeom>
          <a:noFill/>
          <a:ln w="12700">
            <a:solidFill>
              <a:srgbClr val="2D4454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400"/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2396067" y="3231092"/>
            <a:ext cx="3071284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2351618" y="24690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1295401" y="40057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335" b="1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5">
                <a:ea typeface="微软雅黑" panose="020B0503020204020204" pitchFamily="34" charset="-122"/>
              </a:rPr>
              <a:t>单击添加文本 单击添加文本</a:t>
            </a:r>
            <a:endParaRPr lang="zh-CN" altLang="en-US" sz="1065">
              <a:ea typeface="微软雅黑" panose="020B0503020204020204" pitchFamily="34" charset="-122"/>
            </a:endParaRP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0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0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51" grpId="0"/>
      <p:bldP spid="103454" grpId="0" animBg="1"/>
      <p:bldP spid="103455" grpId="0" animBg="1"/>
      <p:bldP spid="103456" grpId="0" animBg="1"/>
      <p:bldP spid="103457" grpId="0" animBg="1"/>
      <p:bldP spid="103460" grpId="0"/>
      <p:bldP spid="103461" grpId="0"/>
      <p:bldP spid="103462" grpId="0"/>
      <p:bldP spid="103463" grpId="0"/>
      <p:bldP spid="103464" grpId="0" animBg="1"/>
      <p:bldP spid="103465" grpId="0"/>
      <p:bldP spid="103466" grpId="0" animBg="1"/>
      <p:bldP spid="103467" grpId="0"/>
      <p:bldP spid="103468" grpId="0" animBg="1"/>
      <p:bldP spid="103469" grpId="0" animBg="1"/>
      <p:bldP spid="103470" grpId="0"/>
      <p:bldP spid="103471" grpId="0"/>
      <p:bldP spid="1034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/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/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5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3148619" cy="239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5" b="1" dirty="0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 b="1" dirty="0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 dirty="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dirty="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dirty="0">
                <a:ea typeface="微软雅黑" panose="020B0503020204020204" pitchFamily="34" charset="-122"/>
              </a:rPr>
              <a:t>更多模版：亮亮图文旗舰</a:t>
            </a:r>
            <a:r>
              <a:rPr lang="zh-CN" altLang="en-US" sz="1600" dirty="0" smtClean="0">
                <a:ea typeface="微软雅黑" panose="020B0503020204020204" pitchFamily="34" charset="-122"/>
              </a:rPr>
              <a:t>店</a:t>
            </a:r>
            <a:endParaRPr lang="en-US" altLang="zh-CN" sz="1600" dirty="0" smtClean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en-US" altLang="zh-CN" sz="1600" dirty="0" smtClean="0">
                <a:ea typeface="微软雅黑" panose="020B0503020204020204" pitchFamily="34" charset="-122"/>
                <a:hlinkClick r:id="rId1"/>
              </a:rPr>
              <a:t>https</a:t>
            </a:r>
            <a:r>
              <a:rPr lang="en-US" altLang="zh-CN" sz="1600" dirty="0">
                <a:ea typeface="微软雅黑" panose="020B0503020204020204" pitchFamily="34" charset="-122"/>
                <a:hlinkClick r:id="rId1"/>
              </a:rPr>
              <a:t>://</a:t>
            </a:r>
            <a:r>
              <a:rPr lang="en-US" altLang="zh-CN" sz="1600" dirty="0" smtClean="0">
                <a:ea typeface="微软雅黑" panose="020B0503020204020204" pitchFamily="34" charset="-122"/>
                <a:hlinkClick r:id="rId1"/>
              </a:rPr>
              <a:t>liangliangtuwen.tmall.com</a:t>
            </a:r>
            <a:endParaRPr lang="en-US" altLang="zh-CN" sz="1600" dirty="0" smtClean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dirty="0" smtClean="0"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ea typeface="微软雅黑" panose="020B0503020204020204" pitchFamily="34" charset="-122"/>
              </a:rPr>
              <a:t>添加文本 单击添加文本</a:t>
            </a:r>
            <a:endParaRPr lang="zh-CN" altLang="en-US" sz="1600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dirty="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 dirty="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dirty="0">
                <a:ea typeface="微软雅黑" panose="020B0503020204020204" pitchFamily="34" charset="-122"/>
              </a:rPr>
              <a:t>单击添加文本 单击添加文本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33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5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  <a:endParaRPr lang="zh-CN" altLang="en-US" sz="1335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-86109" y="1"/>
            <a:ext cx="12364218" cy="6828062"/>
          </a:xfrm>
          <a:prstGeom prst="roundRect">
            <a:avLst>
              <a:gd name="adj" fmla="val 3161"/>
            </a:avLst>
          </a:prstGeom>
          <a:noFill/>
          <a:ln w="215900">
            <a:solidFill>
              <a:srgbClr val="00A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Line 2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10595" name="Group 3"/>
          <p:cNvGrpSpPr/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32953" name="Rectangle 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4" name="Rectangle 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598" name="Group 6"/>
          <p:cNvGrpSpPr/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32951" name="Rectangle 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2" name="Rectangle 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1" name="Group 9"/>
          <p:cNvGrpSpPr/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32949" name="Rectangle 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0" name="Rectangle 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4" name="Group 12"/>
          <p:cNvGrpSpPr/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32947" name="Rectangle 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48" name="Rectangle 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608" name="Group 16"/>
          <p:cNvGrpSpPr/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32940" name="Freeform 17"/>
            <p:cNvSpPr/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1" name="Freeform 18"/>
            <p:cNvSpPr/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2" name="Freeform 19"/>
            <p:cNvSpPr/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3" name="Freeform 20"/>
            <p:cNvSpPr/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4" name="Freeform 21"/>
            <p:cNvSpPr/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5" name="Freeform 22"/>
            <p:cNvSpPr/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6" name="Freeform 23"/>
            <p:cNvSpPr/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16" name="Group 24"/>
          <p:cNvGrpSpPr/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32937" name="Rectangle 25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8" name="Rectangle 26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9" name="Freeform 27"/>
            <p:cNvSpPr/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20" name="Group 28"/>
          <p:cNvGrpSpPr/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32844" name="Oval 29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5" name="Oval 30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6" name="Freeform 31"/>
            <p:cNvSpPr/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7" name="Freeform 32"/>
            <p:cNvSpPr/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8" name="Freeform 33"/>
            <p:cNvSpPr/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9" name="Freeform 34"/>
            <p:cNvSpPr/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0" name="Freeform 35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1" name="Freeform 36"/>
            <p:cNvSpPr/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2" name="Freeform 37"/>
            <p:cNvSpPr/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3" name="Freeform 38"/>
            <p:cNvSpPr/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4" name="Freeform 39"/>
            <p:cNvSpPr/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5" name="Freeform 40"/>
            <p:cNvSpPr/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6" name="Freeform 41"/>
            <p:cNvSpPr/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7" name="Freeform 42"/>
            <p:cNvSpPr/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8" name="Freeform 43"/>
            <p:cNvSpPr/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9" name="Freeform 44"/>
            <p:cNvSpPr/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0" name="Freeform 45"/>
            <p:cNvSpPr/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1" name="Freeform 46"/>
            <p:cNvSpPr/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2" name="Freeform 47"/>
            <p:cNvSpPr/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3" name="Freeform 48"/>
            <p:cNvSpPr/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4" name="Freeform 49"/>
            <p:cNvSpPr/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5" name="Freeform 50"/>
            <p:cNvSpPr/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6" name="Freeform 51"/>
            <p:cNvSpPr/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7" name="Freeform 52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8" name="Freeform 53"/>
            <p:cNvSpPr/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9" name="Freeform 54"/>
            <p:cNvSpPr/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0" name="Freeform 55"/>
            <p:cNvSpPr/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1" name="Freeform 56"/>
            <p:cNvSpPr/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2" name="Freeform 57"/>
            <p:cNvSpPr/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3" name="Freeform 58"/>
            <p:cNvSpPr/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4" name="Freeform 59"/>
            <p:cNvSpPr/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5" name="Freeform 60"/>
            <p:cNvSpPr/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6" name="Freeform 61"/>
            <p:cNvSpPr/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7" name="Freeform 62"/>
            <p:cNvSpPr/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8" name="Freeform 63"/>
            <p:cNvSpPr/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9" name="Freeform 64"/>
            <p:cNvSpPr/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0" name="Freeform 65"/>
            <p:cNvSpPr/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1" name="Freeform 66"/>
            <p:cNvSpPr/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2" name="Freeform 67"/>
            <p:cNvSpPr/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3" name="Freeform 68"/>
            <p:cNvSpPr/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4" name="Freeform 69"/>
            <p:cNvSpPr/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5" name="Freeform 70"/>
            <p:cNvSpPr/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6" name="Freeform 71"/>
            <p:cNvSpPr/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7" name="Freeform 72"/>
            <p:cNvSpPr/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8" name="Freeform 73"/>
            <p:cNvSpPr/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9" name="Freeform 74"/>
            <p:cNvSpPr/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0" name="Freeform 75"/>
            <p:cNvSpPr/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1" name="Freeform 76"/>
            <p:cNvSpPr/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2" name="Freeform 77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3" name="Freeform 78"/>
            <p:cNvSpPr/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4" name="Freeform 79"/>
            <p:cNvSpPr/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5" name="Freeform 80"/>
            <p:cNvSpPr/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6" name="Freeform 81"/>
            <p:cNvSpPr/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7" name="Freeform 82"/>
            <p:cNvSpPr/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8" name="Freeform 83"/>
            <p:cNvSpPr/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9" name="Freeform 84"/>
            <p:cNvSpPr/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0" name="Freeform 85"/>
            <p:cNvSpPr/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1" name="Freeform 86"/>
            <p:cNvSpPr/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2" name="Freeform 87"/>
            <p:cNvSpPr/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3" name="Freeform 88"/>
            <p:cNvSpPr/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4" name="Freeform 89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5" name="Freeform 90"/>
            <p:cNvSpPr/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6" name="Freeform 91"/>
            <p:cNvSpPr/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7" name="Freeform 92"/>
            <p:cNvSpPr/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8" name="Freeform 93"/>
            <p:cNvSpPr/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9" name="Freeform 94"/>
            <p:cNvSpPr/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0" name="Freeform 95"/>
            <p:cNvSpPr/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1" name="Freeform 96"/>
            <p:cNvSpPr/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2" name="Freeform 97"/>
            <p:cNvSpPr/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3" name="Freeform 98"/>
            <p:cNvSpPr/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4" name="Freeform 99"/>
            <p:cNvSpPr/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5" name="Freeform 100"/>
            <p:cNvSpPr/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6" name="Freeform 101"/>
            <p:cNvSpPr/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7" name="Freeform 102"/>
            <p:cNvSpPr/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8" name="Freeform 103"/>
            <p:cNvSpPr/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9" name="Freeform 104"/>
            <p:cNvSpPr/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0" name="Freeform 105"/>
            <p:cNvSpPr/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1" name="Freeform 106"/>
            <p:cNvSpPr/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2" name="Freeform 107"/>
            <p:cNvSpPr/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3" name="Freeform 108"/>
            <p:cNvSpPr/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4" name="Freeform 109"/>
            <p:cNvSpPr/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5" name="Freeform 110"/>
            <p:cNvSpPr/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6" name="Freeform 111"/>
            <p:cNvSpPr/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7" name="Freeform 112"/>
            <p:cNvSpPr/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8" name="Freeform 113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9" name="Freeform 114"/>
            <p:cNvSpPr/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0" name="Freeform 115"/>
            <p:cNvSpPr/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1" name="Freeform 116"/>
            <p:cNvSpPr/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2" name="Freeform 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3" name="Freeform 118"/>
            <p:cNvSpPr/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4" name="Freeform 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5" name="Freeform 120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6" name="Freeform 121"/>
            <p:cNvSpPr/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14" name="Group 122"/>
          <p:cNvGrpSpPr/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32842" name="Rectangle 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3" name="Rectangle 124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17" name="Group 125"/>
          <p:cNvGrpSpPr/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32838" name="Rectangle 126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39" name="Freeform 127"/>
            <p:cNvSpPr/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0" name="Rectangle 128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1" name="Rectangle 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22" name="Group 130"/>
          <p:cNvGrpSpPr/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32832" name="Group 131"/>
            <p:cNvGrpSpPr/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32836" name="Freeform 132"/>
              <p:cNvSpPr/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7" name="Freeform 133"/>
              <p:cNvSpPr/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2833" name="Group 134"/>
            <p:cNvGrpSpPr/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32834" name="Freeform 135"/>
              <p:cNvSpPr/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5" name="Freeform 136"/>
              <p:cNvSpPr/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729" name="Group 137"/>
          <p:cNvGrpSpPr/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32830" name="Freeform 138"/>
            <p:cNvSpPr/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31" name="Freeform 139"/>
            <p:cNvSpPr/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32" name="Group 140"/>
          <p:cNvGrpSpPr/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32826" name="Group 141"/>
            <p:cNvGrpSpPr/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32828" name="Freeform 142"/>
              <p:cNvSpPr/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29" name="Freeform 143"/>
              <p:cNvSpPr/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2827" name="Freeform 144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110737" name="Picture 145" descr="未标题-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738" name="Group 146"/>
          <p:cNvGrpSpPr/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32817" name="Rectangle 14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8" name="Rectangle 14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9" name="Freeform 149"/>
            <p:cNvSpPr/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0" name="Freeform 150"/>
            <p:cNvSpPr/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1" name="Freeform 151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2" name="Freeform 152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3" name="Freeform 153"/>
            <p:cNvSpPr/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4" name="Rectangle 154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25" name="Rectangle 155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48" name="Group 156"/>
          <p:cNvGrpSpPr/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32797" name="Oval 157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8" name="Freeform 158"/>
            <p:cNvSpPr/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Freeform 159"/>
            <p:cNvSpPr/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0" name="Freeform 160"/>
            <p:cNvSpPr/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1" name="Freeform 161"/>
            <p:cNvSpPr/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2" name="Freeform 162"/>
            <p:cNvSpPr/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Freeform 163"/>
            <p:cNvSpPr/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4" name="Freeform 164"/>
            <p:cNvSpPr/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5" name="Freeform 165"/>
            <p:cNvSpPr/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6" name="Freeform 166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7" name="Freeform 167"/>
            <p:cNvSpPr/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8" name="Freeform 168"/>
            <p:cNvSpPr/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9" name="Freeform 169"/>
            <p:cNvSpPr/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0" name="Freeform 170"/>
            <p:cNvSpPr/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1" name="Freeform 171"/>
            <p:cNvSpPr/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2" name="Freeform 172"/>
            <p:cNvSpPr/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3" name="Freeform 173"/>
            <p:cNvSpPr/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4" name="Freeform 174"/>
            <p:cNvSpPr/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5" name="Freeform 175"/>
            <p:cNvSpPr/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6" name="Freeform 176"/>
            <p:cNvSpPr/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2787" name="Rectangle 177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10775" name="Text Box 183"/>
          <p:cNvSpPr txBox="1">
            <a:spLocks noChangeArrowheads="1"/>
          </p:cNvSpPr>
          <p:nvPr/>
        </p:nvSpPr>
        <p:spPr bwMode="auto">
          <a:xfrm>
            <a:off x="317501" y="2879726"/>
            <a:ext cx="2922595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5" b="1">
                <a:solidFill>
                  <a:schemeClr val="bg1"/>
                </a:solidFill>
                <a:ea typeface="微软雅黑" panose="020B0503020204020204" pitchFamily="34" charset="-122"/>
              </a:rPr>
              <a:t>谢谢观赏</a:t>
            </a:r>
            <a:endParaRPr lang="zh-CN" altLang="en-US" sz="5335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7" name="Text Box 185"/>
          <p:cNvSpPr txBox="1">
            <a:spLocks noChangeArrowheads="1"/>
          </p:cNvSpPr>
          <p:nvPr/>
        </p:nvSpPr>
        <p:spPr bwMode="auto">
          <a:xfrm>
            <a:off x="1275263" y="3078692"/>
            <a:ext cx="387798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7200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8" name="Rectangle 186"/>
          <p:cNvSpPr>
            <a:spLocks noChangeArrowheads="1"/>
          </p:cNvSpPr>
          <p:nvPr/>
        </p:nvSpPr>
        <p:spPr bwMode="auto">
          <a:xfrm>
            <a:off x="317501" y="2352676"/>
            <a:ext cx="212590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5">
                <a:solidFill>
                  <a:schemeClr val="bg1"/>
                </a:solidFill>
                <a:ea typeface="微软雅黑" panose="020B0503020204020204" pitchFamily="34" charset="-122"/>
              </a:rPr>
              <a:t>THANKS</a:t>
            </a:r>
            <a:endParaRPr lang="en-US" altLang="zh-CN" sz="37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1275080" y="5436236"/>
            <a:ext cx="3917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5" b="1" dirty="0">
                <a:solidFill>
                  <a:srgbClr val="2A323B"/>
                </a:solidFill>
                <a:ea typeface="微软雅黑" panose="020B0503020204020204" pitchFamily="34" charset="-122"/>
              </a:rPr>
              <a:t>主讲人</a:t>
            </a:r>
            <a:r>
              <a:rPr lang="zh-CN" altLang="en-US" sz="2665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2665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www.92ppt.net</a:t>
            </a:r>
            <a:endParaRPr lang="en-US" altLang="zh-CN" sz="2665" b="1" dirty="0" smtClean="0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06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107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1107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10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106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88" dur="500" spd="-100000" fill="hold"/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0" dur="500" spd="-100000" fill="hold"/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94" dur="500" spd="-100000" fill="hold"/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96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607" grpId="0" animBg="1"/>
      <p:bldP spid="110607" grpId="1" animBg="1"/>
      <p:bldP spid="110775" grpId="0"/>
      <p:bldP spid="110777" grpId="0"/>
      <p:bldP spid="110778" grpId="0"/>
      <p:bldP spid="4318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/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/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/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/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/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/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9FB7B1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9FB7B1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9FB7B1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9FB7B1"/>
              </a:solidFill>
              <a:ea typeface="微软雅黑" panose="020B0503020204020204" pitchFamily="34" charset="-122"/>
            </a:endParaRP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FF8A15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FF8A15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FF8A15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FF8A15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7378" name="Group 34"/>
          <p:cNvGrpSpPr/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/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/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/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/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/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0318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9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4426" name="Group 154"/>
          <p:cNvGrpSpPr/>
          <p:nvPr/>
        </p:nvGrpSpPr>
        <p:grpSpPr bwMode="auto">
          <a:xfrm>
            <a:off x="3822700" y="2843743"/>
            <a:ext cx="381000" cy="965200"/>
            <a:chOff x="1975" y="1255"/>
            <a:chExt cx="180" cy="456"/>
          </a:xfrm>
        </p:grpSpPr>
        <p:sp>
          <p:nvSpPr>
            <p:cNvPr id="10316" name="Freeform 106"/>
            <p:cNvSpPr/>
            <p:nvPr/>
          </p:nvSpPr>
          <p:spPr bwMode="auto">
            <a:xfrm>
              <a:off x="1975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7" name="Oval 107"/>
            <p:cNvSpPr>
              <a:spLocks noChangeArrowheads="1"/>
            </p:cNvSpPr>
            <p:nvPr/>
          </p:nvSpPr>
          <p:spPr bwMode="auto">
            <a:xfrm>
              <a:off x="2032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7" name="Group 155"/>
          <p:cNvGrpSpPr/>
          <p:nvPr/>
        </p:nvGrpSpPr>
        <p:grpSpPr bwMode="auto">
          <a:xfrm>
            <a:off x="4243917" y="2843743"/>
            <a:ext cx="378883" cy="965200"/>
            <a:chOff x="2174" y="1255"/>
            <a:chExt cx="179" cy="456"/>
          </a:xfrm>
        </p:grpSpPr>
        <p:sp>
          <p:nvSpPr>
            <p:cNvPr id="10314" name="Freeform 108"/>
            <p:cNvSpPr/>
            <p:nvPr/>
          </p:nvSpPr>
          <p:spPr bwMode="auto">
            <a:xfrm>
              <a:off x="2174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5" name="Oval 109"/>
            <p:cNvSpPr>
              <a:spLocks noChangeArrowheads="1"/>
            </p:cNvSpPr>
            <p:nvPr/>
          </p:nvSpPr>
          <p:spPr bwMode="auto">
            <a:xfrm>
              <a:off x="223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8" name="Group 156"/>
          <p:cNvGrpSpPr/>
          <p:nvPr/>
        </p:nvGrpSpPr>
        <p:grpSpPr bwMode="auto">
          <a:xfrm>
            <a:off x="4663017" y="2843743"/>
            <a:ext cx="381000" cy="965200"/>
            <a:chOff x="2372" y="1255"/>
            <a:chExt cx="180" cy="456"/>
          </a:xfrm>
        </p:grpSpPr>
        <p:sp>
          <p:nvSpPr>
            <p:cNvPr id="10312" name="Freeform 110"/>
            <p:cNvSpPr/>
            <p:nvPr/>
          </p:nvSpPr>
          <p:spPr bwMode="auto">
            <a:xfrm>
              <a:off x="2372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3" name="Oval 111"/>
            <p:cNvSpPr>
              <a:spLocks noChangeArrowheads="1"/>
            </p:cNvSpPr>
            <p:nvPr/>
          </p:nvSpPr>
          <p:spPr bwMode="auto">
            <a:xfrm>
              <a:off x="2429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9" name="Group 157"/>
          <p:cNvGrpSpPr/>
          <p:nvPr/>
        </p:nvGrpSpPr>
        <p:grpSpPr bwMode="auto">
          <a:xfrm>
            <a:off x="5084234" y="2843743"/>
            <a:ext cx="378884" cy="965200"/>
            <a:chOff x="2571" y="1255"/>
            <a:chExt cx="179" cy="456"/>
          </a:xfrm>
        </p:grpSpPr>
        <p:sp>
          <p:nvSpPr>
            <p:cNvPr id="10310" name="Freeform 112"/>
            <p:cNvSpPr/>
            <p:nvPr/>
          </p:nvSpPr>
          <p:spPr bwMode="auto">
            <a:xfrm>
              <a:off x="2571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1" name="Oval 113"/>
            <p:cNvSpPr>
              <a:spLocks noChangeArrowheads="1"/>
            </p:cNvSpPr>
            <p:nvPr/>
          </p:nvSpPr>
          <p:spPr bwMode="auto">
            <a:xfrm>
              <a:off x="2627" y="1255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0" name="Group 158"/>
          <p:cNvGrpSpPr/>
          <p:nvPr/>
        </p:nvGrpSpPr>
        <p:grpSpPr bwMode="auto">
          <a:xfrm>
            <a:off x="5503333" y="2843743"/>
            <a:ext cx="381000" cy="965200"/>
            <a:chOff x="2769" y="1255"/>
            <a:chExt cx="180" cy="456"/>
          </a:xfrm>
        </p:grpSpPr>
        <p:sp>
          <p:nvSpPr>
            <p:cNvPr id="10308" name="Freeform 114"/>
            <p:cNvSpPr/>
            <p:nvPr/>
          </p:nvSpPr>
          <p:spPr bwMode="auto">
            <a:xfrm>
              <a:off x="2769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9" name="Oval 115"/>
            <p:cNvSpPr>
              <a:spLocks noChangeArrowheads="1"/>
            </p:cNvSpPr>
            <p:nvPr/>
          </p:nvSpPr>
          <p:spPr bwMode="auto">
            <a:xfrm>
              <a:off x="282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1" name="Group 159"/>
          <p:cNvGrpSpPr/>
          <p:nvPr/>
        </p:nvGrpSpPr>
        <p:grpSpPr bwMode="auto">
          <a:xfrm>
            <a:off x="5924551" y="2843743"/>
            <a:ext cx="378883" cy="965200"/>
            <a:chOff x="2968" y="1255"/>
            <a:chExt cx="179" cy="456"/>
          </a:xfrm>
        </p:grpSpPr>
        <p:sp>
          <p:nvSpPr>
            <p:cNvPr id="10306" name="Freeform 116"/>
            <p:cNvSpPr/>
            <p:nvPr/>
          </p:nvSpPr>
          <p:spPr bwMode="auto">
            <a:xfrm>
              <a:off x="2968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7" name="Oval 117"/>
            <p:cNvSpPr>
              <a:spLocks noChangeArrowheads="1"/>
            </p:cNvSpPr>
            <p:nvPr/>
          </p:nvSpPr>
          <p:spPr bwMode="auto">
            <a:xfrm>
              <a:off x="3024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2" name="Group 160"/>
          <p:cNvGrpSpPr/>
          <p:nvPr/>
        </p:nvGrpSpPr>
        <p:grpSpPr bwMode="auto">
          <a:xfrm>
            <a:off x="6343651" y="2843743"/>
            <a:ext cx="378883" cy="965200"/>
            <a:chOff x="3166" y="1255"/>
            <a:chExt cx="179" cy="456"/>
          </a:xfrm>
        </p:grpSpPr>
        <p:sp>
          <p:nvSpPr>
            <p:cNvPr id="10304" name="Freeform 118"/>
            <p:cNvSpPr/>
            <p:nvPr/>
          </p:nvSpPr>
          <p:spPr bwMode="auto">
            <a:xfrm>
              <a:off x="3166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5" name="Oval 119"/>
            <p:cNvSpPr>
              <a:spLocks noChangeArrowheads="1"/>
            </p:cNvSpPr>
            <p:nvPr/>
          </p:nvSpPr>
          <p:spPr bwMode="auto">
            <a:xfrm>
              <a:off x="3223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3" name="Group 161"/>
          <p:cNvGrpSpPr/>
          <p:nvPr/>
        </p:nvGrpSpPr>
        <p:grpSpPr bwMode="auto">
          <a:xfrm>
            <a:off x="6762751" y="2843743"/>
            <a:ext cx="381000" cy="965200"/>
            <a:chOff x="3364" y="1255"/>
            <a:chExt cx="180" cy="456"/>
          </a:xfrm>
        </p:grpSpPr>
        <p:sp>
          <p:nvSpPr>
            <p:cNvPr id="10302" name="Freeform 120"/>
            <p:cNvSpPr/>
            <p:nvPr/>
          </p:nvSpPr>
          <p:spPr bwMode="auto">
            <a:xfrm>
              <a:off x="3364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3" name="Oval 121"/>
            <p:cNvSpPr>
              <a:spLocks noChangeArrowheads="1"/>
            </p:cNvSpPr>
            <p:nvPr/>
          </p:nvSpPr>
          <p:spPr bwMode="auto">
            <a:xfrm>
              <a:off x="342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4" name="Group 162"/>
          <p:cNvGrpSpPr/>
          <p:nvPr/>
        </p:nvGrpSpPr>
        <p:grpSpPr bwMode="auto">
          <a:xfrm>
            <a:off x="7183967" y="2843743"/>
            <a:ext cx="378884" cy="965200"/>
            <a:chOff x="3563" y="1255"/>
            <a:chExt cx="179" cy="456"/>
          </a:xfrm>
        </p:grpSpPr>
        <p:sp>
          <p:nvSpPr>
            <p:cNvPr id="10300" name="Freeform 122"/>
            <p:cNvSpPr/>
            <p:nvPr/>
          </p:nvSpPr>
          <p:spPr bwMode="auto">
            <a:xfrm>
              <a:off x="3563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1" name="Oval 123"/>
            <p:cNvSpPr>
              <a:spLocks noChangeArrowheads="1"/>
            </p:cNvSpPr>
            <p:nvPr/>
          </p:nvSpPr>
          <p:spPr bwMode="auto">
            <a:xfrm>
              <a:off x="3620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5" name="Group 163"/>
          <p:cNvGrpSpPr/>
          <p:nvPr/>
        </p:nvGrpSpPr>
        <p:grpSpPr bwMode="auto">
          <a:xfrm>
            <a:off x="7603067" y="2843743"/>
            <a:ext cx="381000" cy="965200"/>
            <a:chOff x="3761" y="1255"/>
            <a:chExt cx="180" cy="456"/>
          </a:xfrm>
        </p:grpSpPr>
        <p:sp>
          <p:nvSpPr>
            <p:cNvPr id="10298" name="Freeform 124"/>
            <p:cNvSpPr/>
            <p:nvPr/>
          </p:nvSpPr>
          <p:spPr bwMode="auto">
            <a:xfrm>
              <a:off x="3761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9" name="Oval 125"/>
            <p:cNvSpPr>
              <a:spLocks noChangeArrowheads="1"/>
            </p:cNvSpPr>
            <p:nvPr/>
          </p:nvSpPr>
          <p:spPr bwMode="auto">
            <a:xfrm>
              <a:off x="3818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6" name="Group 164"/>
          <p:cNvGrpSpPr/>
          <p:nvPr/>
        </p:nvGrpSpPr>
        <p:grpSpPr bwMode="auto">
          <a:xfrm>
            <a:off x="8024284" y="2843743"/>
            <a:ext cx="378883" cy="965200"/>
            <a:chOff x="3960" y="1255"/>
            <a:chExt cx="179" cy="456"/>
          </a:xfrm>
        </p:grpSpPr>
        <p:sp>
          <p:nvSpPr>
            <p:cNvPr id="10296" name="Freeform 126"/>
            <p:cNvSpPr/>
            <p:nvPr/>
          </p:nvSpPr>
          <p:spPr bwMode="auto">
            <a:xfrm>
              <a:off x="3960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7" name="Oval 127"/>
            <p:cNvSpPr>
              <a:spLocks noChangeArrowheads="1"/>
            </p:cNvSpPr>
            <p:nvPr/>
          </p:nvSpPr>
          <p:spPr bwMode="auto">
            <a:xfrm>
              <a:off x="401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7" name="Group 165"/>
          <p:cNvGrpSpPr/>
          <p:nvPr/>
        </p:nvGrpSpPr>
        <p:grpSpPr bwMode="auto">
          <a:xfrm>
            <a:off x="8443384" y="2843743"/>
            <a:ext cx="381000" cy="965200"/>
            <a:chOff x="4158" y="1255"/>
            <a:chExt cx="180" cy="456"/>
          </a:xfrm>
        </p:grpSpPr>
        <p:sp>
          <p:nvSpPr>
            <p:cNvPr id="10294" name="Freeform 128"/>
            <p:cNvSpPr/>
            <p:nvPr/>
          </p:nvSpPr>
          <p:spPr bwMode="auto">
            <a:xfrm>
              <a:off x="4158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5" name="Oval 129"/>
            <p:cNvSpPr>
              <a:spLocks noChangeArrowheads="1"/>
            </p:cNvSpPr>
            <p:nvPr/>
          </p:nvSpPr>
          <p:spPr bwMode="auto">
            <a:xfrm>
              <a:off x="4215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8" name="Group 166"/>
          <p:cNvGrpSpPr/>
          <p:nvPr/>
        </p:nvGrpSpPr>
        <p:grpSpPr bwMode="auto">
          <a:xfrm>
            <a:off x="3822700" y="3904192"/>
            <a:ext cx="381000" cy="965200"/>
            <a:chOff x="1975" y="1756"/>
            <a:chExt cx="180" cy="456"/>
          </a:xfrm>
        </p:grpSpPr>
        <p:sp>
          <p:nvSpPr>
            <p:cNvPr id="10292" name="Freeform 130"/>
            <p:cNvSpPr/>
            <p:nvPr/>
          </p:nvSpPr>
          <p:spPr bwMode="auto">
            <a:xfrm>
              <a:off x="1975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3" name="Oval 131"/>
            <p:cNvSpPr>
              <a:spLocks noChangeArrowheads="1"/>
            </p:cNvSpPr>
            <p:nvPr/>
          </p:nvSpPr>
          <p:spPr bwMode="auto">
            <a:xfrm>
              <a:off x="2032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9" name="Group 167"/>
          <p:cNvGrpSpPr/>
          <p:nvPr/>
        </p:nvGrpSpPr>
        <p:grpSpPr bwMode="auto">
          <a:xfrm>
            <a:off x="4243917" y="3904192"/>
            <a:ext cx="378883" cy="965200"/>
            <a:chOff x="2174" y="1756"/>
            <a:chExt cx="179" cy="456"/>
          </a:xfrm>
        </p:grpSpPr>
        <p:sp>
          <p:nvSpPr>
            <p:cNvPr id="10290" name="Freeform 132"/>
            <p:cNvSpPr/>
            <p:nvPr/>
          </p:nvSpPr>
          <p:spPr bwMode="auto">
            <a:xfrm>
              <a:off x="2174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1" name="Oval 133"/>
            <p:cNvSpPr>
              <a:spLocks noChangeArrowheads="1"/>
            </p:cNvSpPr>
            <p:nvPr/>
          </p:nvSpPr>
          <p:spPr bwMode="auto">
            <a:xfrm>
              <a:off x="2231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0" name="Group 168"/>
          <p:cNvGrpSpPr/>
          <p:nvPr/>
        </p:nvGrpSpPr>
        <p:grpSpPr bwMode="auto">
          <a:xfrm>
            <a:off x="4663017" y="3904192"/>
            <a:ext cx="381000" cy="965200"/>
            <a:chOff x="2372" y="1756"/>
            <a:chExt cx="180" cy="456"/>
          </a:xfrm>
        </p:grpSpPr>
        <p:sp>
          <p:nvSpPr>
            <p:cNvPr id="10288" name="Freeform 134"/>
            <p:cNvSpPr/>
            <p:nvPr/>
          </p:nvSpPr>
          <p:spPr bwMode="auto">
            <a:xfrm>
              <a:off x="2372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9" name="Oval 135"/>
            <p:cNvSpPr>
              <a:spLocks noChangeArrowheads="1"/>
            </p:cNvSpPr>
            <p:nvPr/>
          </p:nvSpPr>
          <p:spPr bwMode="auto">
            <a:xfrm>
              <a:off x="2429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1" name="Group 169"/>
          <p:cNvGrpSpPr/>
          <p:nvPr/>
        </p:nvGrpSpPr>
        <p:grpSpPr bwMode="auto">
          <a:xfrm>
            <a:off x="5084234" y="3904192"/>
            <a:ext cx="378884" cy="965200"/>
            <a:chOff x="2571" y="1756"/>
            <a:chExt cx="179" cy="456"/>
          </a:xfrm>
        </p:grpSpPr>
        <p:sp>
          <p:nvSpPr>
            <p:cNvPr id="10286" name="Freeform 136"/>
            <p:cNvSpPr/>
            <p:nvPr/>
          </p:nvSpPr>
          <p:spPr bwMode="auto">
            <a:xfrm>
              <a:off x="2571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7" name="Oval 137"/>
            <p:cNvSpPr>
              <a:spLocks noChangeArrowheads="1"/>
            </p:cNvSpPr>
            <p:nvPr/>
          </p:nvSpPr>
          <p:spPr bwMode="auto">
            <a:xfrm>
              <a:off x="2627" y="1756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2" name="Group 170"/>
          <p:cNvGrpSpPr/>
          <p:nvPr/>
        </p:nvGrpSpPr>
        <p:grpSpPr bwMode="auto">
          <a:xfrm>
            <a:off x="5503333" y="3904192"/>
            <a:ext cx="381000" cy="965200"/>
            <a:chOff x="2769" y="1756"/>
            <a:chExt cx="180" cy="456"/>
          </a:xfrm>
        </p:grpSpPr>
        <p:sp>
          <p:nvSpPr>
            <p:cNvPr id="10284" name="Freeform 138"/>
            <p:cNvSpPr/>
            <p:nvPr/>
          </p:nvSpPr>
          <p:spPr bwMode="auto">
            <a:xfrm>
              <a:off x="2769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5" name="Oval 139"/>
            <p:cNvSpPr>
              <a:spLocks noChangeArrowheads="1"/>
            </p:cNvSpPr>
            <p:nvPr/>
          </p:nvSpPr>
          <p:spPr bwMode="auto">
            <a:xfrm>
              <a:off x="2826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3" name="Group 171"/>
          <p:cNvGrpSpPr/>
          <p:nvPr/>
        </p:nvGrpSpPr>
        <p:grpSpPr bwMode="auto">
          <a:xfrm>
            <a:off x="5924551" y="3904192"/>
            <a:ext cx="378883" cy="965200"/>
            <a:chOff x="2968" y="1756"/>
            <a:chExt cx="179" cy="456"/>
          </a:xfrm>
        </p:grpSpPr>
        <p:sp>
          <p:nvSpPr>
            <p:cNvPr id="10282" name="Freeform 140"/>
            <p:cNvSpPr/>
            <p:nvPr/>
          </p:nvSpPr>
          <p:spPr bwMode="auto">
            <a:xfrm>
              <a:off x="2968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3" name="Oval 141"/>
            <p:cNvSpPr>
              <a:spLocks noChangeArrowheads="1"/>
            </p:cNvSpPr>
            <p:nvPr/>
          </p:nvSpPr>
          <p:spPr bwMode="auto">
            <a:xfrm>
              <a:off x="3024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4" name="Group 172"/>
          <p:cNvGrpSpPr/>
          <p:nvPr/>
        </p:nvGrpSpPr>
        <p:grpSpPr bwMode="auto">
          <a:xfrm>
            <a:off x="6343651" y="3904192"/>
            <a:ext cx="378883" cy="965200"/>
            <a:chOff x="3166" y="1756"/>
            <a:chExt cx="179" cy="456"/>
          </a:xfrm>
        </p:grpSpPr>
        <p:sp>
          <p:nvSpPr>
            <p:cNvPr id="10280" name="Freeform 142"/>
            <p:cNvSpPr/>
            <p:nvPr/>
          </p:nvSpPr>
          <p:spPr bwMode="auto">
            <a:xfrm>
              <a:off x="3166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1" name="Oval 143"/>
            <p:cNvSpPr>
              <a:spLocks noChangeArrowheads="1"/>
            </p:cNvSpPr>
            <p:nvPr/>
          </p:nvSpPr>
          <p:spPr bwMode="auto">
            <a:xfrm>
              <a:off x="3223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5" name="Group 173"/>
          <p:cNvGrpSpPr/>
          <p:nvPr/>
        </p:nvGrpSpPr>
        <p:grpSpPr bwMode="auto">
          <a:xfrm>
            <a:off x="6762751" y="3904192"/>
            <a:ext cx="381000" cy="965200"/>
            <a:chOff x="3364" y="1756"/>
            <a:chExt cx="180" cy="456"/>
          </a:xfrm>
        </p:grpSpPr>
        <p:sp>
          <p:nvSpPr>
            <p:cNvPr id="10278" name="Freeform 144"/>
            <p:cNvSpPr/>
            <p:nvPr/>
          </p:nvSpPr>
          <p:spPr bwMode="auto">
            <a:xfrm>
              <a:off x="3364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9" name="Oval 145"/>
            <p:cNvSpPr>
              <a:spLocks noChangeArrowheads="1"/>
            </p:cNvSpPr>
            <p:nvPr/>
          </p:nvSpPr>
          <p:spPr bwMode="auto">
            <a:xfrm>
              <a:off x="3421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6" name="Group 174"/>
          <p:cNvGrpSpPr/>
          <p:nvPr/>
        </p:nvGrpSpPr>
        <p:grpSpPr bwMode="auto">
          <a:xfrm>
            <a:off x="7183967" y="3904192"/>
            <a:ext cx="378884" cy="965200"/>
            <a:chOff x="3563" y="1756"/>
            <a:chExt cx="179" cy="456"/>
          </a:xfrm>
        </p:grpSpPr>
        <p:sp>
          <p:nvSpPr>
            <p:cNvPr id="10276" name="Freeform 146"/>
            <p:cNvSpPr/>
            <p:nvPr/>
          </p:nvSpPr>
          <p:spPr bwMode="auto">
            <a:xfrm>
              <a:off x="3563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7" name="Oval 147"/>
            <p:cNvSpPr>
              <a:spLocks noChangeArrowheads="1"/>
            </p:cNvSpPr>
            <p:nvPr/>
          </p:nvSpPr>
          <p:spPr bwMode="auto">
            <a:xfrm>
              <a:off x="3620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7" name="Group 175"/>
          <p:cNvGrpSpPr/>
          <p:nvPr/>
        </p:nvGrpSpPr>
        <p:grpSpPr bwMode="auto">
          <a:xfrm>
            <a:off x="7603067" y="3904192"/>
            <a:ext cx="381000" cy="965200"/>
            <a:chOff x="3761" y="1756"/>
            <a:chExt cx="180" cy="456"/>
          </a:xfrm>
        </p:grpSpPr>
        <p:sp>
          <p:nvSpPr>
            <p:cNvPr id="10274" name="Freeform 148"/>
            <p:cNvSpPr/>
            <p:nvPr/>
          </p:nvSpPr>
          <p:spPr bwMode="auto">
            <a:xfrm>
              <a:off x="3761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5" name="Oval 149"/>
            <p:cNvSpPr>
              <a:spLocks noChangeArrowheads="1"/>
            </p:cNvSpPr>
            <p:nvPr/>
          </p:nvSpPr>
          <p:spPr bwMode="auto">
            <a:xfrm>
              <a:off x="3818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8" name="Group 176"/>
          <p:cNvGrpSpPr/>
          <p:nvPr/>
        </p:nvGrpSpPr>
        <p:grpSpPr bwMode="auto">
          <a:xfrm>
            <a:off x="8024284" y="3904192"/>
            <a:ext cx="378883" cy="965200"/>
            <a:chOff x="3960" y="1756"/>
            <a:chExt cx="179" cy="456"/>
          </a:xfrm>
        </p:grpSpPr>
        <p:sp>
          <p:nvSpPr>
            <p:cNvPr id="10272" name="Freeform 150"/>
            <p:cNvSpPr/>
            <p:nvPr/>
          </p:nvSpPr>
          <p:spPr bwMode="auto">
            <a:xfrm>
              <a:off x="3960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3" name="Oval 151"/>
            <p:cNvSpPr>
              <a:spLocks noChangeArrowheads="1"/>
            </p:cNvSpPr>
            <p:nvPr/>
          </p:nvSpPr>
          <p:spPr bwMode="auto">
            <a:xfrm>
              <a:off x="4016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9" name="Group 177"/>
          <p:cNvGrpSpPr/>
          <p:nvPr/>
        </p:nvGrpSpPr>
        <p:grpSpPr bwMode="auto">
          <a:xfrm>
            <a:off x="8443384" y="3904192"/>
            <a:ext cx="381000" cy="965200"/>
            <a:chOff x="4158" y="1756"/>
            <a:chExt cx="180" cy="456"/>
          </a:xfrm>
        </p:grpSpPr>
        <p:sp>
          <p:nvSpPr>
            <p:cNvPr id="10270" name="Freeform 152"/>
            <p:cNvSpPr/>
            <p:nvPr/>
          </p:nvSpPr>
          <p:spPr bwMode="auto">
            <a:xfrm>
              <a:off x="4158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1" name="Oval 153"/>
            <p:cNvSpPr>
              <a:spLocks noChangeArrowheads="1"/>
            </p:cNvSpPr>
            <p:nvPr/>
          </p:nvSpPr>
          <p:spPr bwMode="auto">
            <a:xfrm>
              <a:off x="4215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4451" name="Rectangle 179"/>
          <p:cNvSpPr>
            <a:spLocks noChangeArrowheads="1"/>
          </p:cNvSpPr>
          <p:nvPr/>
        </p:nvSpPr>
        <p:spPr bwMode="auto">
          <a:xfrm>
            <a:off x="1219201" y="2964392"/>
            <a:ext cx="1826141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54452" name="Text Box 180"/>
          <p:cNvSpPr txBox="1">
            <a:spLocks noChangeArrowheads="1"/>
          </p:cNvSpPr>
          <p:nvPr/>
        </p:nvSpPr>
        <p:spPr bwMode="auto">
          <a:xfrm>
            <a:off x="9057217" y="3938059"/>
            <a:ext cx="21820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7200" b="1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  <a:endParaRPr lang="en-US" altLang="zh-CN" sz="7200" b="1">
              <a:solidFill>
                <a:srgbClr val="66C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54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4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54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54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54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54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4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54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54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54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54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54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54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544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54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54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150" fill="hold"/>
                                        <p:tgtEl>
                                          <p:spTgt spid="54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7" dur="150" fill="hold"/>
                                        <p:tgtEl>
                                          <p:spTgt spid="54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54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54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45" dur="150" fill="hold"/>
                                        <p:tgtEl>
                                          <p:spTgt spid="54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54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54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451" grpId="0"/>
      <p:bldP spid="544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1039" name="Group 383"/>
          <p:cNvGrpSpPr/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/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/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/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/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/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/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/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/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 b="1">
                <a:ea typeface="微软雅黑" panose="020B0503020204020204" pitchFamily="34" charset="-122"/>
              </a:rPr>
              <a:t>单击添加文本</a:t>
            </a:r>
            <a:endParaRPr lang="zh-CN" altLang="en-US" sz="1335" b="1">
              <a:ea typeface="微软雅黑" panose="020B0503020204020204" pitchFamily="34" charset="-122"/>
            </a:endParaRP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en-US" altLang="zh-CN" sz="1335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031" name="Group 375"/>
          <p:cNvGrpSpPr/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/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/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/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/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/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/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/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/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/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/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en-US" altLang="zh-CN" sz="1335" b="1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  <a:endParaRPr lang="en-US" altLang="zh-CN" sz="1335" b="1">
              <a:solidFill>
                <a:srgbClr val="33C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5" b="1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en-US" altLang="zh-CN" sz="1335" b="1">
              <a:solidFill>
                <a:srgbClr val="02B1E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043" name="Group 387"/>
          <p:cNvGrpSpPr/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/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/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/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/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/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/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/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/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511" name="Group 119"/>
          <p:cNvGrpSpPr/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/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/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/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/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/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/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/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/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/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/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5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  <a:endParaRPr lang="zh-CN" altLang="en-US" sz="13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altLang="zh-CN" sz="373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5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  <a:endParaRPr lang="zh-CN" altLang="en-US" sz="1335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504" grpId="0" animBg="1"/>
      <p:bldP spid="59488" grpId="0" animBg="1"/>
      <p:bldP spid="59488" grpId="1" animBg="1"/>
      <p:bldP spid="59506" grpId="0" animBg="1"/>
      <p:bldP spid="59487" grpId="0" animBg="1"/>
      <p:bldP spid="59487" grpId="1" animBg="1"/>
      <p:bldP spid="59490" grpId="0" animBg="1"/>
      <p:bldP spid="59494" grpId="0" animBg="1"/>
      <p:bldP spid="59496" grpId="0" animBg="1"/>
      <p:bldP spid="59508" grpId="0" animBg="1"/>
      <p:bldP spid="59509" grpId="0" animBg="1"/>
      <p:bldP spid="59513" grpId="0"/>
      <p:bldP spid="59514" grpId="0"/>
      <p:bldP spid="59515" grpId="0"/>
      <p:bldP spid="59516" grpId="0"/>
      <p:bldP spid="59519" grpId="0"/>
      <p:bldP spid="59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3340" name="Freeform 3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41" name="Freeform 4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1499" name="Rectangle 59"/>
          <p:cNvSpPr>
            <a:spLocks noChangeArrowheads="1"/>
          </p:cNvSpPr>
          <p:nvPr/>
        </p:nvSpPr>
        <p:spPr bwMode="auto">
          <a:xfrm>
            <a:off x="3153833" y="19483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grpSp>
        <p:nvGrpSpPr>
          <p:cNvPr id="61510" name="Group 70"/>
          <p:cNvGrpSpPr/>
          <p:nvPr/>
        </p:nvGrpSpPr>
        <p:grpSpPr bwMode="auto">
          <a:xfrm>
            <a:off x="1488018" y="2202393"/>
            <a:ext cx="1367367" cy="935567"/>
            <a:chOff x="924" y="1097"/>
            <a:chExt cx="646" cy="442"/>
          </a:xfrm>
        </p:grpSpPr>
        <p:sp>
          <p:nvSpPr>
            <p:cNvPr id="13338" name="Freeform 44"/>
            <p:cNvSpPr/>
            <p:nvPr/>
          </p:nvSpPr>
          <p:spPr bwMode="auto">
            <a:xfrm>
              <a:off x="1066" y="1097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1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9" name="Oval 61"/>
            <p:cNvSpPr>
              <a:spLocks noChangeArrowheads="1"/>
            </p:cNvSpPr>
            <p:nvPr/>
          </p:nvSpPr>
          <p:spPr bwMode="auto">
            <a:xfrm>
              <a:off x="924" y="1495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1" name="Group 71"/>
          <p:cNvGrpSpPr/>
          <p:nvPr/>
        </p:nvGrpSpPr>
        <p:grpSpPr bwMode="auto">
          <a:xfrm>
            <a:off x="1488018" y="3648077"/>
            <a:ext cx="1367367" cy="933449"/>
            <a:chOff x="924" y="1733"/>
            <a:chExt cx="646" cy="441"/>
          </a:xfrm>
        </p:grpSpPr>
        <p:sp>
          <p:nvSpPr>
            <p:cNvPr id="13336" name="Freeform 49"/>
            <p:cNvSpPr/>
            <p:nvPr/>
          </p:nvSpPr>
          <p:spPr bwMode="auto">
            <a:xfrm>
              <a:off x="1066" y="1733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Oval 62"/>
            <p:cNvSpPr>
              <a:spLocks noChangeArrowheads="1"/>
            </p:cNvSpPr>
            <p:nvPr/>
          </p:nvSpPr>
          <p:spPr bwMode="auto">
            <a:xfrm>
              <a:off x="924" y="2130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2" name="Group 72"/>
          <p:cNvGrpSpPr/>
          <p:nvPr/>
        </p:nvGrpSpPr>
        <p:grpSpPr bwMode="auto">
          <a:xfrm>
            <a:off x="1488018" y="4990044"/>
            <a:ext cx="1367367" cy="933449"/>
            <a:chOff x="924" y="2362"/>
            <a:chExt cx="646" cy="441"/>
          </a:xfrm>
        </p:grpSpPr>
        <p:sp>
          <p:nvSpPr>
            <p:cNvPr id="13334" name="Freeform 54"/>
            <p:cNvSpPr/>
            <p:nvPr/>
          </p:nvSpPr>
          <p:spPr bwMode="auto">
            <a:xfrm>
              <a:off x="1066" y="2362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5" name="Oval 63"/>
            <p:cNvSpPr>
              <a:spLocks noChangeArrowheads="1"/>
            </p:cNvSpPr>
            <p:nvPr/>
          </p:nvSpPr>
          <p:spPr bwMode="auto">
            <a:xfrm>
              <a:off x="924" y="2759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6" name="Rectangle 56"/>
          <p:cNvSpPr>
            <a:spLocks noChangeArrowheads="1"/>
          </p:cNvSpPr>
          <p:nvPr/>
        </p:nvSpPr>
        <p:spPr bwMode="auto">
          <a:xfrm>
            <a:off x="9324327" y="2210859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5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en-US" altLang="zh-CN" sz="1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15" name="Group 75"/>
          <p:cNvGrpSpPr/>
          <p:nvPr/>
        </p:nvGrpSpPr>
        <p:grpSpPr bwMode="auto">
          <a:xfrm>
            <a:off x="8976785" y="2077509"/>
            <a:ext cx="1221316" cy="1049867"/>
            <a:chOff x="4241" y="981"/>
            <a:chExt cx="577" cy="496"/>
          </a:xfrm>
        </p:grpSpPr>
        <p:sp>
          <p:nvSpPr>
            <p:cNvPr id="13332" name="Freeform 45"/>
            <p:cNvSpPr>
              <a:spLocks noEditPoints="1"/>
            </p:cNvSpPr>
            <p:nvPr/>
          </p:nvSpPr>
          <p:spPr bwMode="auto">
            <a:xfrm>
              <a:off x="4392" y="981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3" name="Oval 64"/>
            <p:cNvSpPr>
              <a:spLocks noChangeArrowheads="1"/>
            </p:cNvSpPr>
            <p:nvPr/>
          </p:nvSpPr>
          <p:spPr bwMode="auto">
            <a:xfrm>
              <a:off x="4241" y="1438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7" name="Rectangle 57"/>
          <p:cNvSpPr>
            <a:spLocks noChangeArrowheads="1"/>
          </p:cNvSpPr>
          <p:nvPr/>
        </p:nvSpPr>
        <p:spPr bwMode="auto">
          <a:xfrm>
            <a:off x="9324327" y="36607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5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  <a:endParaRPr lang="en-US" altLang="zh-CN" sz="1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16" name="Group 76"/>
          <p:cNvGrpSpPr/>
          <p:nvPr/>
        </p:nvGrpSpPr>
        <p:grpSpPr bwMode="auto">
          <a:xfrm>
            <a:off x="8976785" y="3523193"/>
            <a:ext cx="1221316" cy="1047751"/>
            <a:chOff x="4241" y="1664"/>
            <a:chExt cx="577" cy="495"/>
          </a:xfrm>
        </p:grpSpPr>
        <p:sp>
          <p:nvSpPr>
            <p:cNvPr id="13330" name="Freeform 50"/>
            <p:cNvSpPr>
              <a:spLocks noEditPoints="1"/>
            </p:cNvSpPr>
            <p:nvPr/>
          </p:nvSpPr>
          <p:spPr bwMode="auto">
            <a:xfrm>
              <a:off x="4392" y="1664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1" name="Oval 65"/>
            <p:cNvSpPr>
              <a:spLocks noChangeArrowheads="1"/>
            </p:cNvSpPr>
            <p:nvPr/>
          </p:nvSpPr>
          <p:spPr bwMode="auto">
            <a:xfrm>
              <a:off x="4241" y="2120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8" name="Rectangle 58"/>
          <p:cNvSpPr>
            <a:spLocks noChangeArrowheads="1"/>
          </p:cNvSpPr>
          <p:nvPr/>
        </p:nvSpPr>
        <p:spPr bwMode="auto">
          <a:xfrm>
            <a:off x="9349727" y="5023910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5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endParaRPr lang="en-US" altLang="zh-CN" sz="1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517" name="Group 77"/>
          <p:cNvGrpSpPr/>
          <p:nvPr/>
        </p:nvGrpSpPr>
        <p:grpSpPr bwMode="auto">
          <a:xfrm>
            <a:off x="9002185" y="4890559"/>
            <a:ext cx="1221316" cy="1043517"/>
            <a:chOff x="4253" y="2310"/>
            <a:chExt cx="577" cy="493"/>
          </a:xfrm>
        </p:grpSpPr>
        <p:sp>
          <p:nvSpPr>
            <p:cNvPr id="13328" name="Freeform 55"/>
            <p:cNvSpPr>
              <a:spLocks noEditPoints="1"/>
            </p:cNvSpPr>
            <p:nvPr/>
          </p:nvSpPr>
          <p:spPr bwMode="auto">
            <a:xfrm>
              <a:off x="4404" y="2310"/>
              <a:ext cx="282" cy="424"/>
            </a:xfrm>
            <a:custGeom>
              <a:avLst/>
              <a:gdLst>
                <a:gd name="T0" fmla="*/ 140 w 179"/>
                <a:gd name="T1" fmla="*/ 0 h 269"/>
                <a:gd name="T2" fmla="*/ 0 w 179"/>
                <a:gd name="T3" fmla="*/ 140 h 269"/>
                <a:gd name="T4" fmla="*/ 140 w 179"/>
                <a:gd name="T5" fmla="*/ 424 h 269"/>
                <a:gd name="T6" fmla="*/ 282 w 179"/>
                <a:gd name="T7" fmla="*/ 140 h 269"/>
                <a:gd name="T8" fmla="*/ 140 w 179"/>
                <a:gd name="T9" fmla="*/ 0 h 269"/>
                <a:gd name="T10" fmla="*/ 140 w 179"/>
                <a:gd name="T11" fmla="*/ 41 h 269"/>
                <a:gd name="T12" fmla="*/ 243 w 179"/>
                <a:gd name="T13" fmla="*/ 143 h 269"/>
                <a:gd name="T14" fmla="*/ 140 w 179"/>
                <a:gd name="T15" fmla="*/ 246 h 269"/>
                <a:gd name="T16" fmla="*/ 38 w 179"/>
                <a:gd name="T17" fmla="*/ 143 h 269"/>
                <a:gd name="T18" fmla="*/ 140 w 179"/>
                <a:gd name="T19" fmla="*/ 41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69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2"/>
                    <a:pt x="64" y="269"/>
                    <a:pt x="89" y="269"/>
                  </a:cubicBezTo>
                  <a:cubicBezTo>
                    <a:pt x="115" y="269"/>
                    <a:pt x="179" y="132"/>
                    <a:pt x="179" y="89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6"/>
                    <a:pt x="125" y="156"/>
                    <a:pt x="89" y="156"/>
                  </a:cubicBezTo>
                  <a:cubicBezTo>
                    <a:pt x="53" y="156"/>
                    <a:pt x="24" y="126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29" name="Oval 66"/>
            <p:cNvSpPr>
              <a:spLocks noChangeArrowheads="1"/>
            </p:cNvSpPr>
            <p:nvPr/>
          </p:nvSpPr>
          <p:spPr bwMode="auto">
            <a:xfrm>
              <a:off x="4253" y="2764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513" name="Rectangle 73"/>
          <p:cNvSpPr>
            <a:spLocks noChangeArrowheads="1"/>
          </p:cNvSpPr>
          <p:nvPr/>
        </p:nvSpPr>
        <p:spPr bwMode="auto">
          <a:xfrm>
            <a:off x="3153833" y="33707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61514" name="Rectangle 74"/>
          <p:cNvSpPr>
            <a:spLocks noChangeArrowheads="1"/>
          </p:cNvSpPr>
          <p:nvPr/>
        </p:nvSpPr>
        <p:spPr bwMode="auto">
          <a:xfrm>
            <a:off x="3153833" y="472334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600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6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6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14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615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614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6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6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614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99" grpId="0"/>
      <p:bldP spid="61496" grpId="0"/>
      <p:bldP spid="61496" grpId="1"/>
      <p:bldP spid="61497" grpId="0"/>
      <p:bldP spid="61497" grpId="1"/>
      <p:bldP spid="61498" grpId="0"/>
      <p:bldP spid="61498" grpId="1"/>
      <p:bldP spid="61513" grpId="0"/>
      <p:bldP spid="615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515" name="Group 3"/>
          <p:cNvGrpSpPr/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14524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5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18" name="Group 6"/>
          <p:cNvGrpSpPr/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14522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3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1" name="Group 9"/>
          <p:cNvGrpSpPr/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14520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1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4" name="Group 12"/>
          <p:cNvGrpSpPr/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14518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9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7" name="Group 15"/>
          <p:cNvGrpSpPr/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14516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7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30" name="Group 18"/>
          <p:cNvGrpSpPr/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14401" name="Freeform 19"/>
            <p:cNvSpPr/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Freeform 20"/>
            <p:cNvSpPr/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3" name="Freeform 21"/>
            <p:cNvSpPr/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4" name="Freeform 22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5" name="Freeform 23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6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7" name="Freeform 25"/>
            <p:cNvSpPr/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8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9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0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1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2" name="Freeform 30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3" name="Freeform 31"/>
            <p:cNvSpPr/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4" name="Freeform 32"/>
            <p:cNvSpPr/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5" name="Freeform 33"/>
            <p:cNvSpPr/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6" name="Freeform 34"/>
            <p:cNvSpPr/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7" name="Freeform 35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8" name="Freeform 36"/>
            <p:cNvSpPr/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9" name="Freeform 37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0" name="Freeform 38"/>
            <p:cNvSpPr/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1" name="Freeform 39"/>
            <p:cNvSpPr/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2" name="Freeform 40"/>
            <p:cNvSpPr/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3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4" name="Freeform 42"/>
            <p:cNvSpPr/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5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6" name="Freeform 44"/>
            <p:cNvSpPr/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7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8" name="Freeform 46"/>
            <p:cNvSpPr/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9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0" name="Freeform 48"/>
            <p:cNvSpPr/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1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2" name="Freeform 50"/>
            <p:cNvSpPr/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3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4" name="Freeform 52"/>
            <p:cNvSpPr/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5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6" name="Freeform 54"/>
            <p:cNvSpPr/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7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8" name="Freeform 56"/>
            <p:cNvSpPr/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9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0" name="Freeform 58"/>
            <p:cNvSpPr/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1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2" name="Freeform 60"/>
            <p:cNvSpPr/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3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4" name="Freeform 62"/>
            <p:cNvSpPr/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5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6" name="Freeform 64"/>
            <p:cNvSpPr/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7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8" name="Freeform 66"/>
            <p:cNvSpPr/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9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0" name="Freeform 68"/>
            <p:cNvSpPr/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1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2" name="Freeform 70"/>
            <p:cNvSpPr/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3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4" name="Freeform 72"/>
            <p:cNvSpPr/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5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6" name="Freeform 74"/>
            <p:cNvSpPr/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7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8" name="Freeform 76"/>
            <p:cNvSpPr/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9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0" name="Freeform 78"/>
            <p:cNvSpPr/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1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2" name="Freeform 80"/>
            <p:cNvSpPr/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3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4" name="Freeform 82"/>
            <p:cNvSpPr/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5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6" name="Freeform 84"/>
            <p:cNvSpPr/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7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8" name="Freeform 86"/>
            <p:cNvSpPr/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9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0" name="Freeform 88"/>
            <p:cNvSpPr/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1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2" name="Freeform 90"/>
            <p:cNvSpPr/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3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4" name="Freeform 92"/>
            <p:cNvSpPr/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5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6" name="Freeform 94"/>
            <p:cNvSpPr/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7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8" name="Freeform 96"/>
            <p:cNvSpPr/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9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0" name="Freeform 98"/>
            <p:cNvSpPr/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1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2" name="Freeform 100"/>
            <p:cNvSpPr/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3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4" name="Freeform 102"/>
            <p:cNvSpPr/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5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6" name="Freeform 104"/>
            <p:cNvSpPr/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7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8" name="Freeform 106"/>
            <p:cNvSpPr/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9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0" name="Freeform 108"/>
            <p:cNvSpPr/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1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2" name="Freeform 110"/>
            <p:cNvSpPr/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3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4" name="Freeform 112"/>
            <p:cNvSpPr/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5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6" name="Freeform 114"/>
            <p:cNvSpPr/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7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8" name="Freeform 116"/>
            <p:cNvSpPr/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9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0" name="Freeform 118"/>
            <p:cNvSpPr/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1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2" name="Freeform 120"/>
            <p:cNvSpPr/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3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4" name="Freeform 122"/>
            <p:cNvSpPr/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5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6" name="Freeform 124"/>
            <p:cNvSpPr/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7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8" name="Freeform 126"/>
            <p:cNvSpPr/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9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0" name="Freeform 128"/>
            <p:cNvSpPr/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1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2" name="Freeform 130"/>
            <p:cNvSpPr/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3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4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5" name="Freeform 133"/>
            <p:cNvSpPr/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646" name="Group 134"/>
          <p:cNvGrpSpPr/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14374" name="Group 135"/>
            <p:cNvGrpSpPr/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14384" name="Freeform 136"/>
              <p:cNvSpPr/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5" name="Freeform 137"/>
              <p:cNvSpPr/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6" name="Freeform 138"/>
              <p:cNvSpPr/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7" name="Freeform 139"/>
              <p:cNvSpPr/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8" name="Freeform 140"/>
              <p:cNvSpPr/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9" name="Freeform 141"/>
              <p:cNvSpPr/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0" name="Freeform 142"/>
              <p:cNvSpPr/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1" name="Freeform 143"/>
              <p:cNvSpPr/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2" name="Freeform 144"/>
              <p:cNvSpPr/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3" name="Freeform 145"/>
              <p:cNvSpPr/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4" name="Freeform 146"/>
              <p:cNvSpPr/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5" name="Freeform 147"/>
              <p:cNvSpPr/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6" name="Freeform 148"/>
              <p:cNvSpPr/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7" name="Freeform 149"/>
              <p:cNvSpPr/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8" name="Freeform 150"/>
              <p:cNvSpPr/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9" name="Freeform 151"/>
              <p:cNvSpPr/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0" name="Freeform 152"/>
              <p:cNvSpPr/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4375" name="Group 153"/>
            <p:cNvGrpSpPr/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14376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7" name="Freeform 155"/>
              <p:cNvSpPr/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8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9" name="Freeform 157"/>
              <p:cNvSpPr/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0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1" name="Freeform 159"/>
              <p:cNvSpPr/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2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3" name="Freeform 161"/>
              <p:cNvSpPr/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4674" name="Group 162"/>
          <p:cNvGrpSpPr/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14371" name="Freeform 163"/>
            <p:cNvSpPr/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2" name="Freeform 164"/>
            <p:cNvSpPr/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3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4678" name="Freeform 166"/>
          <p:cNvSpPr/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679" name="Group 167"/>
          <p:cNvGrpSpPr/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14354" name="Freeform 168"/>
            <p:cNvSpPr/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5" name="Freeform 169"/>
            <p:cNvSpPr/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6" name="Freeform 170"/>
            <p:cNvSpPr/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7" name="Freeform 171"/>
            <p:cNvSpPr/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8" name="Freeform 172"/>
            <p:cNvSpPr/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9" name="Freeform 173"/>
            <p:cNvSpPr/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0" name="Freeform 174"/>
            <p:cNvSpPr/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1" name="Freeform 175"/>
            <p:cNvSpPr/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2" name="Freeform 176"/>
            <p:cNvSpPr/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3" name="Freeform 177"/>
            <p:cNvSpPr/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4" name="Freeform 178"/>
            <p:cNvSpPr/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5" name="Freeform 179"/>
            <p:cNvSpPr/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6" name="Freeform 180"/>
            <p:cNvSpPr/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7" name="Freeform 181"/>
            <p:cNvSpPr/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8" name="Freeform 182"/>
            <p:cNvSpPr/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9" name="Freeform 183"/>
            <p:cNvSpPr/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0" name="Freeform 184"/>
            <p:cNvSpPr/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4697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5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335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4351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64700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701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646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64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678" grpId="0" animBg="1"/>
      <p:bldP spid="64697" grpId="0"/>
      <p:bldP spid="64700" grpId="0"/>
      <p:bldP spid="647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1"/>
          <p:cNvGrpSpPr/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5382" name="Freeform 8"/>
            <p:cNvSpPr/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3" name="Freeform 9"/>
            <p:cNvSpPr/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5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5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5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2135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216" name="Freeform 16"/>
          <p:cNvSpPr/>
          <p:nvPr/>
        </p:nvSpPr>
        <p:spPr bwMode="auto">
          <a:xfrm>
            <a:off x="2533651" y="3635376"/>
            <a:ext cx="372533" cy="372533"/>
          </a:xfrm>
          <a:custGeom>
            <a:avLst/>
            <a:gdLst>
              <a:gd name="T0" fmla="*/ 193431 w 52"/>
              <a:gd name="T1" fmla="*/ 37612 h 52"/>
              <a:gd name="T2" fmla="*/ 188058 w 52"/>
              <a:gd name="T3" fmla="*/ 48358 h 52"/>
              <a:gd name="T4" fmla="*/ 139700 w 52"/>
              <a:gd name="T5" fmla="*/ 0 h 52"/>
              <a:gd name="T6" fmla="*/ 85969 w 52"/>
              <a:gd name="T7" fmla="*/ 53731 h 52"/>
              <a:gd name="T8" fmla="*/ 107462 w 52"/>
              <a:gd name="T9" fmla="*/ 64477 h 52"/>
              <a:gd name="T10" fmla="*/ 107462 w 52"/>
              <a:gd name="T11" fmla="*/ 107462 h 52"/>
              <a:gd name="T12" fmla="*/ 59104 w 52"/>
              <a:gd name="T13" fmla="*/ 107462 h 52"/>
              <a:gd name="T14" fmla="*/ 48358 w 52"/>
              <a:gd name="T15" fmla="*/ 91342 h 52"/>
              <a:gd name="T16" fmla="*/ 0 w 52"/>
              <a:gd name="T17" fmla="*/ 139700 h 52"/>
              <a:gd name="T18" fmla="*/ 48358 w 52"/>
              <a:gd name="T19" fmla="*/ 188058 h 52"/>
              <a:gd name="T20" fmla="*/ 37612 w 52"/>
              <a:gd name="T21" fmla="*/ 193431 h 52"/>
              <a:gd name="T22" fmla="*/ 37612 w 52"/>
              <a:gd name="T23" fmla="*/ 241788 h 52"/>
              <a:gd name="T24" fmla="*/ 85969 w 52"/>
              <a:gd name="T25" fmla="*/ 241788 h 52"/>
              <a:gd name="T26" fmla="*/ 91342 w 52"/>
              <a:gd name="T27" fmla="*/ 231042 h 52"/>
              <a:gd name="T28" fmla="*/ 139700 w 52"/>
              <a:gd name="T29" fmla="*/ 279400 h 52"/>
              <a:gd name="T30" fmla="*/ 188058 w 52"/>
              <a:gd name="T31" fmla="*/ 231042 h 52"/>
              <a:gd name="T32" fmla="*/ 171938 w 52"/>
              <a:gd name="T33" fmla="*/ 220296 h 52"/>
              <a:gd name="T34" fmla="*/ 171938 w 52"/>
              <a:gd name="T35" fmla="*/ 177312 h 52"/>
              <a:gd name="T36" fmla="*/ 220296 w 52"/>
              <a:gd name="T37" fmla="*/ 177312 h 52"/>
              <a:gd name="T38" fmla="*/ 225669 w 52"/>
              <a:gd name="T39" fmla="*/ 188058 h 52"/>
              <a:gd name="T40" fmla="*/ 279400 w 52"/>
              <a:gd name="T41" fmla="*/ 139700 h 52"/>
              <a:gd name="T42" fmla="*/ 231042 w 52"/>
              <a:gd name="T43" fmla="*/ 91342 h 52"/>
              <a:gd name="T44" fmla="*/ 241788 w 52"/>
              <a:gd name="T45" fmla="*/ 85969 h 52"/>
              <a:gd name="T46" fmla="*/ 241788 w 52"/>
              <a:gd name="T47" fmla="*/ 37612 h 52"/>
              <a:gd name="T48" fmla="*/ 193431 w 52"/>
              <a:gd name="T49" fmla="*/ 37612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217" name="Freeform 17"/>
          <p:cNvSpPr/>
          <p:nvPr/>
        </p:nvSpPr>
        <p:spPr bwMode="auto">
          <a:xfrm>
            <a:off x="2533651" y="2333625"/>
            <a:ext cx="321733" cy="315384"/>
          </a:xfrm>
          <a:custGeom>
            <a:avLst/>
            <a:gdLst>
              <a:gd name="T0" fmla="*/ 225213 w 45"/>
              <a:gd name="T1" fmla="*/ 5376 h 44"/>
              <a:gd name="T2" fmla="*/ 209127 w 45"/>
              <a:gd name="T3" fmla="*/ 0 h 44"/>
              <a:gd name="T4" fmla="*/ 198402 w 45"/>
              <a:gd name="T5" fmla="*/ 10752 h 44"/>
              <a:gd name="T6" fmla="*/ 107244 w 45"/>
              <a:gd name="T7" fmla="*/ 182779 h 44"/>
              <a:gd name="T8" fmla="*/ 32173 w 45"/>
              <a:gd name="T9" fmla="*/ 145148 h 44"/>
              <a:gd name="T10" fmla="*/ 16087 w 45"/>
              <a:gd name="T11" fmla="*/ 145148 h 44"/>
              <a:gd name="T12" fmla="*/ 5362 w 45"/>
              <a:gd name="T13" fmla="*/ 155900 h 44"/>
              <a:gd name="T14" fmla="*/ 0 w 45"/>
              <a:gd name="T15" fmla="*/ 172028 h 44"/>
              <a:gd name="T16" fmla="*/ 10724 w 45"/>
              <a:gd name="T17" fmla="*/ 182779 h 44"/>
              <a:gd name="T18" fmla="*/ 107244 w 45"/>
              <a:gd name="T19" fmla="*/ 231162 h 44"/>
              <a:gd name="T20" fmla="*/ 123331 w 45"/>
              <a:gd name="T21" fmla="*/ 236538 h 44"/>
              <a:gd name="T22" fmla="*/ 134056 w 45"/>
              <a:gd name="T23" fmla="*/ 225786 h 44"/>
              <a:gd name="T24" fmla="*/ 235938 w 45"/>
              <a:gd name="T25" fmla="*/ 32255 h 44"/>
              <a:gd name="T26" fmla="*/ 225213 w 45"/>
              <a:gd name="T27" fmla="*/ 5376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1236" name="Group 36"/>
          <p:cNvGrpSpPr/>
          <p:nvPr/>
        </p:nvGrpSpPr>
        <p:grpSpPr bwMode="auto">
          <a:xfrm>
            <a:off x="2512484" y="2979210"/>
            <a:ext cx="364067" cy="340783"/>
            <a:chOff x="1187" y="1407"/>
            <a:chExt cx="172" cy="161"/>
          </a:xfrm>
        </p:grpSpPr>
        <p:sp>
          <p:nvSpPr>
            <p:cNvPr id="15380" name="Freeform 18"/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155 w 51"/>
                <a:gd name="T1" fmla="*/ 57 h 48"/>
                <a:gd name="T2" fmla="*/ 155 w 51"/>
                <a:gd name="T3" fmla="*/ 30 h 48"/>
                <a:gd name="T4" fmla="*/ 128 w 51"/>
                <a:gd name="T5" fmla="*/ 20 h 48"/>
                <a:gd name="T6" fmla="*/ 111 w 51"/>
                <a:gd name="T7" fmla="*/ 0 h 48"/>
                <a:gd name="T8" fmla="*/ 84 w 51"/>
                <a:gd name="T9" fmla="*/ 7 h 48"/>
                <a:gd name="T10" fmla="*/ 57 w 51"/>
                <a:gd name="T11" fmla="*/ 0 h 48"/>
                <a:gd name="T12" fmla="*/ 40 w 51"/>
                <a:gd name="T13" fmla="*/ 20 h 48"/>
                <a:gd name="T14" fmla="*/ 17 w 51"/>
                <a:gd name="T15" fmla="*/ 30 h 48"/>
                <a:gd name="T16" fmla="*/ 17 w 51"/>
                <a:gd name="T17" fmla="*/ 57 h 48"/>
                <a:gd name="T18" fmla="*/ 0 w 51"/>
                <a:gd name="T19" fmla="*/ 81 h 48"/>
                <a:gd name="T20" fmla="*/ 17 w 51"/>
                <a:gd name="T21" fmla="*/ 104 h 48"/>
                <a:gd name="T22" fmla="*/ 17 w 51"/>
                <a:gd name="T23" fmla="*/ 131 h 48"/>
                <a:gd name="T24" fmla="*/ 40 w 51"/>
                <a:gd name="T25" fmla="*/ 141 h 48"/>
                <a:gd name="T26" fmla="*/ 57 w 51"/>
                <a:gd name="T27" fmla="*/ 161 h 48"/>
                <a:gd name="T28" fmla="*/ 84 w 51"/>
                <a:gd name="T29" fmla="*/ 154 h 48"/>
                <a:gd name="T30" fmla="*/ 111 w 51"/>
                <a:gd name="T31" fmla="*/ 161 h 48"/>
                <a:gd name="T32" fmla="*/ 128 w 51"/>
                <a:gd name="T33" fmla="*/ 141 h 48"/>
                <a:gd name="T34" fmla="*/ 155 w 51"/>
                <a:gd name="T35" fmla="*/ 131 h 48"/>
                <a:gd name="T36" fmla="*/ 155 w 51"/>
                <a:gd name="T37" fmla="*/ 104 h 48"/>
                <a:gd name="T38" fmla="*/ 172 w 51"/>
                <a:gd name="T39" fmla="*/ 81 h 48"/>
                <a:gd name="T40" fmla="*/ 155 w 51"/>
                <a:gd name="T41" fmla="*/ 57 h 48"/>
                <a:gd name="T42" fmla="*/ 84 w 51"/>
                <a:gd name="T43" fmla="*/ 138 h 48"/>
                <a:gd name="T44" fmla="*/ 27 w 51"/>
                <a:gd name="T45" fmla="*/ 81 h 48"/>
                <a:gd name="T46" fmla="*/ 84 w 51"/>
                <a:gd name="T47" fmla="*/ 20 h 48"/>
                <a:gd name="T48" fmla="*/ 145 w 51"/>
                <a:gd name="T49" fmla="*/ 81 h 48"/>
                <a:gd name="T50" fmla="*/ 84 w 51"/>
                <a:gd name="T51" fmla="*/ 138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3246967" y="2276476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246967" y="2276476"/>
            <a:ext cx="66357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246967" y="2936877"/>
            <a:ext cx="7234767" cy="425449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3246967" y="2936877"/>
            <a:ext cx="5920317" cy="425449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3246967" y="3593043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246967" y="3593043"/>
            <a:ext cx="41465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778934" y="2297643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10608733" y="231880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  <a:endParaRPr lang="en-US" altLang="zh-CN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10608733" y="294745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  <a:endParaRPr lang="en-US" altLang="zh-CN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608733" y="3603625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endParaRPr lang="en-US" altLang="zh-CN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838201" y="4632326"/>
            <a:ext cx="10513484" cy="16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5">
                <a:solidFill>
                  <a:srgbClr val="1C1C1C"/>
                </a:solidFill>
                <a:ea typeface="微软雅黑" panose="020B0503020204020204" pitchFamily="34" charset="-122"/>
              </a:rPr>
              <a:t>单击添加标题文本</a:t>
            </a:r>
            <a:endParaRPr lang="zh-CN" altLang="en-US" sz="1865">
              <a:solidFill>
                <a:srgbClr val="1C1C1C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778934" y="29368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778934" y="35972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5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1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51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1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6" grpId="0" animBg="1"/>
      <p:bldP spid="51216" grpId="1" animBg="1"/>
      <p:bldP spid="51217" grpId="0" animBg="1"/>
      <p:bldP spid="51217" grpId="1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  <p:bldP spid="51230" grpId="0"/>
      <p:bldP spid="51231" grpId="0"/>
      <p:bldP spid="51232" grpId="0"/>
      <p:bldP spid="51233" grpId="0"/>
      <p:bldP spid="51234" grpId="0"/>
      <p:bldP spid="512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3780</Words>
  <Application>WPS 演示</Application>
  <PresentationFormat>宽屏</PresentationFormat>
  <Paragraphs>530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Calibri Light</vt:lpstr>
      <vt:lpstr>Myriad Pro</vt:lpstr>
      <vt:lpstr>Yu Gothic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更多模版：亮亮图文旗舰店https:/liangliangtuwen.tmall.com</cp:keywords>
  <dc:description>更多模版：亮亮图文旗舰店https://liangliangtuwen.tmall.com</dc:description>
  <dc:subject>亮亮图文旗舰店</dc:subject>
  <cp:lastModifiedBy>旺能樊广庆</cp:lastModifiedBy>
  <cp:revision>2</cp:revision>
  <dcterms:created xsi:type="dcterms:W3CDTF">2015-05-05T08:02:00Z</dcterms:created>
  <dcterms:modified xsi:type="dcterms:W3CDTF">2022-10-19T09:12:23Z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